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8" r:id="rId3"/>
    <p:sldId id="286" r:id="rId4"/>
    <p:sldId id="285" r:id="rId5"/>
    <p:sldId id="282" r:id="rId6"/>
    <p:sldId id="287" r:id="rId7"/>
    <p:sldId id="288" r:id="rId8"/>
    <p:sldId id="289" r:id="rId9"/>
    <p:sldId id="290" r:id="rId10"/>
    <p:sldId id="291" r:id="rId11"/>
    <p:sldId id="292" r:id="rId12"/>
    <p:sldId id="293" r:id="rId13"/>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24"/>
  </p:normalViewPr>
  <p:slideViewPr>
    <p:cSldViewPr snapToGrid="0">
      <p:cViewPr varScale="1">
        <p:scale>
          <a:sx n="111" d="100"/>
          <a:sy n="111" d="100"/>
        </p:scale>
        <p:origin x="65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Libro3"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Hoja1!$B$1</c:f>
              <c:strCache>
                <c:ptCount val="1"/>
                <c:pt idx="0">
                  <c:v>CONFIRMADOS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EC"/>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Hoja1!$A$2:$A$25</c:f>
              <c:strCache>
                <c:ptCount val="24"/>
                <c:pt idx="0">
                  <c:v>Azuay</c:v>
                </c:pt>
                <c:pt idx="1">
                  <c:v>Bolívar</c:v>
                </c:pt>
                <c:pt idx="2">
                  <c:v>Cañar</c:v>
                </c:pt>
                <c:pt idx="3">
                  <c:v>Carchi</c:v>
                </c:pt>
                <c:pt idx="4">
                  <c:v>Chimborazo</c:v>
                </c:pt>
                <c:pt idx="5">
                  <c:v>Cotopaxi</c:v>
                </c:pt>
                <c:pt idx="6">
                  <c:v>El Oro</c:v>
                </c:pt>
                <c:pt idx="7">
                  <c:v>Esmeraldas</c:v>
                </c:pt>
                <c:pt idx="8">
                  <c:v>Galápagos</c:v>
                </c:pt>
                <c:pt idx="9">
                  <c:v>Guayas</c:v>
                </c:pt>
                <c:pt idx="10">
                  <c:v>Imbabura</c:v>
                </c:pt>
                <c:pt idx="11">
                  <c:v>Loja</c:v>
                </c:pt>
                <c:pt idx="12">
                  <c:v>Los Ríos</c:v>
                </c:pt>
                <c:pt idx="13">
                  <c:v>Manabí</c:v>
                </c:pt>
                <c:pt idx="14">
                  <c:v>Morona Santiago</c:v>
                </c:pt>
                <c:pt idx="15">
                  <c:v>Napo</c:v>
                </c:pt>
                <c:pt idx="16">
                  <c:v>Orellana</c:v>
                </c:pt>
                <c:pt idx="17">
                  <c:v>Pastaza</c:v>
                </c:pt>
                <c:pt idx="18">
                  <c:v>Pichincha</c:v>
                </c:pt>
                <c:pt idx="19">
                  <c:v>Santa Elena</c:v>
                </c:pt>
                <c:pt idx="20">
                  <c:v>Sto. Domingo Tsáchilas</c:v>
                </c:pt>
                <c:pt idx="21">
                  <c:v>Sucumbíos</c:v>
                </c:pt>
                <c:pt idx="22">
                  <c:v>Tungurahua</c:v>
                </c:pt>
                <c:pt idx="23">
                  <c:v>Zamora Chinchipe</c:v>
                </c:pt>
              </c:strCache>
            </c:strRef>
          </c:cat>
          <c:val>
            <c:numRef>
              <c:f>Hoja1!$B$2:$B$25</c:f>
              <c:numCache>
                <c:formatCode>General</c:formatCode>
                <c:ptCount val="24"/>
                <c:pt idx="0">
                  <c:v>26413</c:v>
                </c:pt>
                <c:pt idx="1">
                  <c:v>6849</c:v>
                </c:pt>
                <c:pt idx="2">
                  <c:v>6271</c:v>
                </c:pt>
                <c:pt idx="3">
                  <c:v>9243</c:v>
                </c:pt>
                <c:pt idx="4">
                  <c:v>8863</c:v>
                </c:pt>
                <c:pt idx="5">
                  <c:v>11797</c:v>
                </c:pt>
                <c:pt idx="6">
                  <c:v>22517</c:v>
                </c:pt>
                <c:pt idx="7">
                  <c:v>9325</c:v>
                </c:pt>
                <c:pt idx="8">
                  <c:v>1473</c:v>
                </c:pt>
                <c:pt idx="9">
                  <c:v>67416</c:v>
                </c:pt>
                <c:pt idx="10">
                  <c:v>16040</c:v>
                </c:pt>
                <c:pt idx="11">
                  <c:v>17605</c:v>
                </c:pt>
                <c:pt idx="12">
                  <c:v>12873</c:v>
                </c:pt>
                <c:pt idx="13">
                  <c:v>32671</c:v>
                </c:pt>
                <c:pt idx="14">
                  <c:v>6452</c:v>
                </c:pt>
                <c:pt idx="15">
                  <c:v>3766</c:v>
                </c:pt>
                <c:pt idx="16">
                  <c:v>3584</c:v>
                </c:pt>
                <c:pt idx="17">
                  <c:v>3475</c:v>
                </c:pt>
                <c:pt idx="18">
                  <c:v>174118</c:v>
                </c:pt>
                <c:pt idx="19">
                  <c:v>4446</c:v>
                </c:pt>
                <c:pt idx="20">
                  <c:v>11873</c:v>
                </c:pt>
                <c:pt idx="21">
                  <c:v>5664</c:v>
                </c:pt>
                <c:pt idx="22">
                  <c:v>15014</c:v>
                </c:pt>
                <c:pt idx="23">
                  <c:v>2972</c:v>
                </c:pt>
              </c:numCache>
            </c:numRef>
          </c:val>
          <c:extLst>
            <c:ext xmlns:c16="http://schemas.microsoft.com/office/drawing/2014/chart" uri="{C3380CC4-5D6E-409C-BE32-E72D297353CC}">
              <c16:uniqueId val="{00000000-5C98-43BF-A4A1-92AEABB839F2}"/>
            </c:ext>
          </c:extLst>
        </c:ser>
        <c:dLbls>
          <c:dLblPos val="inEnd"/>
          <c:showLegendKey val="0"/>
          <c:showVal val="1"/>
          <c:showCatName val="0"/>
          <c:showSerName val="0"/>
          <c:showPercent val="0"/>
          <c:showBubbleSize val="0"/>
        </c:dLbls>
        <c:gapWidth val="100"/>
        <c:axId val="99626720"/>
        <c:axId val="99621728"/>
      </c:barChart>
      <c:catAx>
        <c:axId val="99626720"/>
        <c:scaling>
          <c:orientation val="minMax"/>
        </c:scaling>
        <c:delete val="0"/>
        <c:axPos val="l"/>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PROVINCIAS</a:t>
                </a:r>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EC"/>
            </a:p>
          </c:txPr>
        </c:title>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EC"/>
          </a:p>
        </c:txPr>
        <c:crossAx val="99621728"/>
        <c:crosses val="autoZero"/>
        <c:auto val="1"/>
        <c:lblAlgn val="ctr"/>
        <c:lblOffset val="100"/>
        <c:noMultiLvlLbl val="0"/>
      </c:catAx>
      <c:valAx>
        <c:axId val="99621728"/>
        <c:scaling>
          <c:orientation val="minMax"/>
        </c:scaling>
        <c:delete val="1"/>
        <c:axPos val="b"/>
        <c:majorGridlines>
          <c:spPr>
            <a:ln w="9525" cap="flat" cmpd="sng" algn="ctr">
              <a:solidFill>
                <a:schemeClr val="tx2">
                  <a:lumMod val="15000"/>
                  <a:lumOff val="85000"/>
                </a:schemeClr>
              </a:solidFill>
              <a:round/>
            </a:ln>
            <a:effectLst/>
          </c:spPr>
        </c:majorGridlines>
        <c:title>
          <c:tx>
            <c:rich>
              <a:bodyPr rot="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CASOS COVID CONFIRMADOS</a:t>
                </a:r>
              </a:p>
            </c:rich>
          </c:tx>
          <c:overlay val="0"/>
          <c:spPr>
            <a:noFill/>
            <a:ln>
              <a:noFill/>
            </a:ln>
            <a:effectLst/>
          </c:spPr>
          <c:txPr>
            <a:bodyPr rot="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EC"/>
            </a:p>
          </c:txPr>
        </c:title>
        <c:numFmt formatCode="General" sourceLinked="1"/>
        <c:majorTickMark val="none"/>
        <c:minorTickMark val="none"/>
        <c:tickLblPos val="nextTo"/>
        <c:crossAx val="9962672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EC"/>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B9A7F8-A585-4D68-8AB3-0D42B73749F9}"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n-US"/>
        </a:p>
      </dgm:t>
    </dgm:pt>
    <dgm:pt modelId="{D5019832-F92C-48A8-A8AF-70A55F5EEC52}">
      <dgm:prSet phldrT="[Texto]"/>
      <dgm:spPr/>
      <dgm:t>
        <a:bodyPr/>
        <a:lstStyle/>
        <a:p>
          <a:r>
            <a:rPr lang="es-EC" dirty="0"/>
            <a:t>FRECUENCIAS ABSOLUTAS</a:t>
          </a:r>
          <a:endParaRPr lang="en-US" dirty="0"/>
        </a:p>
      </dgm:t>
    </dgm:pt>
    <dgm:pt modelId="{5E52E2E8-B5E7-4BF4-BE20-68F8A4E24FFD}" type="parTrans" cxnId="{28807945-520A-449B-ACCA-F2BA0D2E82A5}">
      <dgm:prSet/>
      <dgm:spPr/>
      <dgm:t>
        <a:bodyPr/>
        <a:lstStyle/>
        <a:p>
          <a:endParaRPr lang="en-US"/>
        </a:p>
      </dgm:t>
    </dgm:pt>
    <dgm:pt modelId="{0D3B845D-18B9-4C66-92D0-9574B86E7630}" type="sibTrans" cxnId="{28807945-520A-449B-ACCA-F2BA0D2E82A5}">
      <dgm:prSet/>
      <dgm:spPr/>
      <dgm:t>
        <a:bodyPr/>
        <a:lstStyle/>
        <a:p>
          <a:endParaRPr lang="en-US"/>
        </a:p>
      </dgm:t>
    </dgm:pt>
    <dgm:pt modelId="{4E40E2A7-68ED-4993-AFF4-D8DB906EBBD8}">
      <dgm:prSet phldrT="[Texto]"/>
      <dgm:spPr/>
      <dgm:t>
        <a:bodyPr/>
        <a:lstStyle/>
        <a:p>
          <a:r>
            <a:rPr lang="es-EC" dirty="0"/>
            <a:t>FRECUENCIAS RELATIVAS SIMPLES</a:t>
          </a:r>
          <a:endParaRPr lang="en-US" dirty="0"/>
        </a:p>
      </dgm:t>
    </dgm:pt>
    <dgm:pt modelId="{B256F29C-01D9-449C-8B42-5D67E773A149}" type="parTrans" cxnId="{16CACD4C-21EA-4D6B-BC2A-342A1762C12E}">
      <dgm:prSet/>
      <dgm:spPr/>
      <dgm:t>
        <a:bodyPr/>
        <a:lstStyle/>
        <a:p>
          <a:endParaRPr lang="en-US"/>
        </a:p>
      </dgm:t>
    </dgm:pt>
    <dgm:pt modelId="{0674F556-2AFF-4C5D-B006-3B763EC6917F}" type="sibTrans" cxnId="{16CACD4C-21EA-4D6B-BC2A-342A1762C12E}">
      <dgm:prSet/>
      <dgm:spPr/>
      <dgm:t>
        <a:bodyPr/>
        <a:lstStyle/>
        <a:p>
          <a:endParaRPr lang="en-US"/>
        </a:p>
      </dgm:t>
    </dgm:pt>
    <dgm:pt modelId="{02F89537-B83A-4D55-B583-AE676FBCD88C}">
      <dgm:prSet phldrT="[Texto]"/>
      <dgm:spPr/>
      <dgm:t>
        <a:bodyPr/>
        <a:lstStyle/>
        <a:p>
          <a:r>
            <a:rPr lang="es-EC" b="1" dirty="0">
              <a:solidFill>
                <a:srgbClr val="002D72"/>
              </a:solidFill>
            </a:rPr>
            <a:t>FRECUENCIAS RELATIVAS ACUMULADAS</a:t>
          </a:r>
          <a:endParaRPr lang="en-US" dirty="0"/>
        </a:p>
      </dgm:t>
    </dgm:pt>
    <dgm:pt modelId="{11031E36-7236-4324-B992-9A78F4A1C667}" type="parTrans" cxnId="{2A3D5007-F685-431C-B5EB-16FA763755A0}">
      <dgm:prSet/>
      <dgm:spPr/>
      <dgm:t>
        <a:bodyPr/>
        <a:lstStyle/>
        <a:p>
          <a:endParaRPr lang="en-US"/>
        </a:p>
      </dgm:t>
    </dgm:pt>
    <dgm:pt modelId="{8C266198-47DE-4571-8514-6DCC025B9EDC}" type="sibTrans" cxnId="{2A3D5007-F685-431C-B5EB-16FA763755A0}">
      <dgm:prSet/>
      <dgm:spPr/>
      <dgm:t>
        <a:bodyPr/>
        <a:lstStyle/>
        <a:p>
          <a:endParaRPr lang="en-US"/>
        </a:p>
      </dgm:t>
    </dgm:pt>
    <dgm:pt modelId="{1AB9FB5E-1A71-4ABA-B4D1-F593FE04E9ED}" type="pres">
      <dgm:prSet presAssocID="{CCB9A7F8-A585-4D68-8AB3-0D42B73749F9}" presName="Name0" presStyleCnt="0">
        <dgm:presLayoutVars>
          <dgm:chMax val="7"/>
          <dgm:chPref val="7"/>
          <dgm:dir/>
        </dgm:presLayoutVars>
      </dgm:prSet>
      <dgm:spPr/>
    </dgm:pt>
    <dgm:pt modelId="{7A1BFEB1-58B3-4288-9352-C4FB6EBC5B76}" type="pres">
      <dgm:prSet presAssocID="{CCB9A7F8-A585-4D68-8AB3-0D42B73749F9}" presName="Name1" presStyleCnt="0"/>
      <dgm:spPr/>
    </dgm:pt>
    <dgm:pt modelId="{C392FF84-2182-458A-A574-2A622EA22BD1}" type="pres">
      <dgm:prSet presAssocID="{CCB9A7F8-A585-4D68-8AB3-0D42B73749F9}" presName="cycle" presStyleCnt="0"/>
      <dgm:spPr/>
    </dgm:pt>
    <dgm:pt modelId="{C2BFAC97-8351-4A32-A17D-68EF63A470C4}" type="pres">
      <dgm:prSet presAssocID="{CCB9A7F8-A585-4D68-8AB3-0D42B73749F9}" presName="srcNode" presStyleLbl="node1" presStyleIdx="0" presStyleCnt="3"/>
      <dgm:spPr/>
    </dgm:pt>
    <dgm:pt modelId="{BDF48FF8-643E-42DA-9A79-C1F6E86508EA}" type="pres">
      <dgm:prSet presAssocID="{CCB9A7F8-A585-4D68-8AB3-0D42B73749F9}" presName="conn" presStyleLbl="parChTrans1D2" presStyleIdx="0" presStyleCnt="1"/>
      <dgm:spPr/>
    </dgm:pt>
    <dgm:pt modelId="{228890C1-E060-4D11-9DB8-4F66A95819E0}" type="pres">
      <dgm:prSet presAssocID="{CCB9A7F8-A585-4D68-8AB3-0D42B73749F9}" presName="extraNode" presStyleLbl="node1" presStyleIdx="0" presStyleCnt="3"/>
      <dgm:spPr/>
    </dgm:pt>
    <dgm:pt modelId="{DF156B9B-A73D-4D53-95C9-D340280461F5}" type="pres">
      <dgm:prSet presAssocID="{CCB9A7F8-A585-4D68-8AB3-0D42B73749F9}" presName="dstNode" presStyleLbl="node1" presStyleIdx="0" presStyleCnt="3"/>
      <dgm:spPr/>
    </dgm:pt>
    <dgm:pt modelId="{09C5A988-34BD-4C55-99EE-D8306F0A36B4}" type="pres">
      <dgm:prSet presAssocID="{D5019832-F92C-48A8-A8AF-70A55F5EEC52}" presName="text_1" presStyleLbl="node1" presStyleIdx="0" presStyleCnt="3">
        <dgm:presLayoutVars>
          <dgm:bulletEnabled val="1"/>
        </dgm:presLayoutVars>
      </dgm:prSet>
      <dgm:spPr/>
    </dgm:pt>
    <dgm:pt modelId="{9073DF9E-DE8C-4DF7-9289-2AED6CEDFFA3}" type="pres">
      <dgm:prSet presAssocID="{D5019832-F92C-48A8-A8AF-70A55F5EEC52}" presName="accent_1" presStyleCnt="0"/>
      <dgm:spPr/>
    </dgm:pt>
    <dgm:pt modelId="{65687B0B-0BCB-404E-A5FA-F2B6B5C38740}" type="pres">
      <dgm:prSet presAssocID="{D5019832-F92C-48A8-A8AF-70A55F5EEC52}" presName="accentRepeatNode" presStyleLbl="solidFgAcc1" presStyleIdx="0" presStyleCnt="3"/>
      <dgm:spPr>
        <a:prstGeom prst="teardrop">
          <a:avLst/>
        </a:prstGeom>
      </dgm:spPr>
    </dgm:pt>
    <dgm:pt modelId="{6580504A-79F8-438E-B49C-C537EA5CC626}" type="pres">
      <dgm:prSet presAssocID="{4E40E2A7-68ED-4993-AFF4-D8DB906EBBD8}" presName="text_2" presStyleLbl="node1" presStyleIdx="1" presStyleCnt="3">
        <dgm:presLayoutVars>
          <dgm:bulletEnabled val="1"/>
        </dgm:presLayoutVars>
      </dgm:prSet>
      <dgm:spPr/>
    </dgm:pt>
    <dgm:pt modelId="{E6FCDF0F-3289-4955-8D82-CF6741C098A2}" type="pres">
      <dgm:prSet presAssocID="{4E40E2A7-68ED-4993-AFF4-D8DB906EBBD8}" presName="accent_2" presStyleCnt="0"/>
      <dgm:spPr/>
    </dgm:pt>
    <dgm:pt modelId="{CB744C6F-55B7-4D30-BD34-4B36384E71F7}" type="pres">
      <dgm:prSet presAssocID="{4E40E2A7-68ED-4993-AFF4-D8DB906EBBD8}" presName="accentRepeatNode" presStyleLbl="solidFgAcc1" presStyleIdx="1" presStyleCnt="3"/>
      <dgm:spPr>
        <a:prstGeom prst="teardrop">
          <a:avLst/>
        </a:prstGeom>
      </dgm:spPr>
    </dgm:pt>
    <dgm:pt modelId="{740ED627-1CCE-4240-B9BF-DE7FAE0D961B}" type="pres">
      <dgm:prSet presAssocID="{02F89537-B83A-4D55-B583-AE676FBCD88C}" presName="text_3" presStyleLbl="node1" presStyleIdx="2" presStyleCnt="3">
        <dgm:presLayoutVars>
          <dgm:bulletEnabled val="1"/>
        </dgm:presLayoutVars>
      </dgm:prSet>
      <dgm:spPr/>
    </dgm:pt>
    <dgm:pt modelId="{A35F50C4-648D-42AB-8E98-49761D29DCAE}" type="pres">
      <dgm:prSet presAssocID="{02F89537-B83A-4D55-B583-AE676FBCD88C}" presName="accent_3" presStyleCnt="0"/>
      <dgm:spPr/>
    </dgm:pt>
    <dgm:pt modelId="{38DE905A-85E7-48E2-A5FC-0AD5D3996CFC}" type="pres">
      <dgm:prSet presAssocID="{02F89537-B83A-4D55-B583-AE676FBCD88C}" presName="accentRepeatNode" presStyleLbl="solidFgAcc1" presStyleIdx="2" presStyleCnt="3"/>
      <dgm:spPr>
        <a:prstGeom prst="teardrop">
          <a:avLst/>
        </a:prstGeom>
      </dgm:spPr>
    </dgm:pt>
  </dgm:ptLst>
  <dgm:cxnLst>
    <dgm:cxn modelId="{2A3D5007-F685-431C-B5EB-16FA763755A0}" srcId="{CCB9A7F8-A585-4D68-8AB3-0D42B73749F9}" destId="{02F89537-B83A-4D55-B583-AE676FBCD88C}" srcOrd="2" destOrd="0" parTransId="{11031E36-7236-4324-B992-9A78F4A1C667}" sibTransId="{8C266198-47DE-4571-8514-6DCC025B9EDC}"/>
    <dgm:cxn modelId="{550FFC43-6E0F-4EE3-B92F-3E5FF604F8EC}" type="presOf" srcId="{0D3B845D-18B9-4C66-92D0-9574B86E7630}" destId="{BDF48FF8-643E-42DA-9A79-C1F6E86508EA}" srcOrd="0" destOrd="0" presId="urn:microsoft.com/office/officeart/2008/layout/VerticalCurvedList"/>
    <dgm:cxn modelId="{28807945-520A-449B-ACCA-F2BA0D2E82A5}" srcId="{CCB9A7F8-A585-4D68-8AB3-0D42B73749F9}" destId="{D5019832-F92C-48A8-A8AF-70A55F5EEC52}" srcOrd="0" destOrd="0" parTransId="{5E52E2E8-B5E7-4BF4-BE20-68F8A4E24FFD}" sibTransId="{0D3B845D-18B9-4C66-92D0-9574B86E7630}"/>
    <dgm:cxn modelId="{16CACD4C-21EA-4D6B-BC2A-342A1762C12E}" srcId="{CCB9A7F8-A585-4D68-8AB3-0D42B73749F9}" destId="{4E40E2A7-68ED-4993-AFF4-D8DB906EBBD8}" srcOrd="1" destOrd="0" parTransId="{B256F29C-01D9-449C-8B42-5D67E773A149}" sibTransId="{0674F556-2AFF-4C5D-B006-3B763EC6917F}"/>
    <dgm:cxn modelId="{031FE06B-22D9-49EF-B7A0-AC5E43AA3DD0}" type="presOf" srcId="{D5019832-F92C-48A8-A8AF-70A55F5EEC52}" destId="{09C5A988-34BD-4C55-99EE-D8306F0A36B4}" srcOrd="0" destOrd="0" presId="urn:microsoft.com/office/officeart/2008/layout/VerticalCurvedList"/>
    <dgm:cxn modelId="{8AB35E71-46FF-4B80-9DD9-B276F7ADE5A3}" type="presOf" srcId="{CCB9A7F8-A585-4D68-8AB3-0D42B73749F9}" destId="{1AB9FB5E-1A71-4ABA-B4D1-F593FE04E9ED}" srcOrd="0" destOrd="0" presId="urn:microsoft.com/office/officeart/2008/layout/VerticalCurvedList"/>
    <dgm:cxn modelId="{9FAE23A0-30B1-4864-B045-FAFA0ECF8ACD}" type="presOf" srcId="{4E40E2A7-68ED-4993-AFF4-D8DB906EBBD8}" destId="{6580504A-79F8-438E-B49C-C537EA5CC626}" srcOrd="0" destOrd="0" presId="urn:microsoft.com/office/officeart/2008/layout/VerticalCurvedList"/>
    <dgm:cxn modelId="{1EEF14D5-E827-4A5D-A02C-41F28D32A11D}" type="presOf" srcId="{02F89537-B83A-4D55-B583-AE676FBCD88C}" destId="{740ED627-1CCE-4240-B9BF-DE7FAE0D961B}" srcOrd="0" destOrd="0" presId="urn:microsoft.com/office/officeart/2008/layout/VerticalCurvedList"/>
    <dgm:cxn modelId="{36DFFD73-AABC-4104-A3D8-4CE0408A7360}" type="presParOf" srcId="{1AB9FB5E-1A71-4ABA-B4D1-F593FE04E9ED}" destId="{7A1BFEB1-58B3-4288-9352-C4FB6EBC5B76}" srcOrd="0" destOrd="0" presId="urn:microsoft.com/office/officeart/2008/layout/VerticalCurvedList"/>
    <dgm:cxn modelId="{A088B612-0984-468F-9597-45658FCF2A73}" type="presParOf" srcId="{7A1BFEB1-58B3-4288-9352-C4FB6EBC5B76}" destId="{C392FF84-2182-458A-A574-2A622EA22BD1}" srcOrd="0" destOrd="0" presId="urn:microsoft.com/office/officeart/2008/layout/VerticalCurvedList"/>
    <dgm:cxn modelId="{D5CF5732-3E6D-4EB8-A777-071025952AA7}" type="presParOf" srcId="{C392FF84-2182-458A-A574-2A622EA22BD1}" destId="{C2BFAC97-8351-4A32-A17D-68EF63A470C4}" srcOrd="0" destOrd="0" presId="urn:microsoft.com/office/officeart/2008/layout/VerticalCurvedList"/>
    <dgm:cxn modelId="{05E4158D-99DD-452A-9351-F123E0016563}" type="presParOf" srcId="{C392FF84-2182-458A-A574-2A622EA22BD1}" destId="{BDF48FF8-643E-42DA-9A79-C1F6E86508EA}" srcOrd="1" destOrd="0" presId="urn:microsoft.com/office/officeart/2008/layout/VerticalCurvedList"/>
    <dgm:cxn modelId="{A5DAEBAD-D44F-4A45-8703-80D4E7DA46F3}" type="presParOf" srcId="{C392FF84-2182-458A-A574-2A622EA22BD1}" destId="{228890C1-E060-4D11-9DB8-4F66A95819E0}" srcOrd="2" destOrd="0" presId="urn:microsoft.com/office/officeart/2008/layout/VerticalCurvedList"/>
    <dgm:cxn modelId="{C22C438B-59FC-4B77-84A8-B6F770DF2AF8}" type="presParOf" srcId="{C392FF84-2182-458A-A574-2A622EA22BD1}" destId="{DF156B9B-A73D-4D53-95C9-D340280461F5}" srcOrd="3" destOrd="0" presId="urn:microsoft.com/office/officeart/2008/layout/VerticalCurvedList"/>
    <dgm:cxn modelId="{41E27A8B-BC67-442E-8B07-FE15B6E407E8}" type="presParOf" srcId="{7A1BFEB1-58B3-4288-9352-C4FB6EBC5B76}" destId="{09C5A988-34BD-4C55-99EE-D8306F0A36B4}" srcOrd="1" destOrd="0" presId="urn:microsoft.com/office/officeart/2008/layout/VerticalCurvedList"/>
    <dgm:cxn modelId="{A4E0CF21-1211-4A53-B230-2B3FFB1D272E}" type="presParOf" srcId="{7A1BFEB1-58B3-4288-9352-C4FB6EBC5B76}" destId="{9073DF9E-DE8C-4DF7-9289-2AED6CEDFFA3}" srcOrd="2" destOrd="0" presId="urn:microsoft.com/office/officeart/2008/layout/VerticalCurvedList"/>
    <dgm:cxn modelId="{D381E3E8-E292-4850-A937-0E01C7E32753}" type="presParOf" srcId="{9073DF9E-DE8C-4DF7-9289-2AED6CEDFFA3}" destId="{65687B0B-0BCB-404E-A5FA-F2B6B5C38740}" srcOrd="0" destOrd="0" presId="urn:microsoft.com/office/officeart/2008/layout/VerticalCurvedList"/>
    <dgm:cxn modelId="{D6D574FB-4826-4962-A60A-3554E077ECA7}" type="presParOf" srcId="{7A1BFEB1-58B3-4288-9352-C4FB6EBC5B76}" destId="{6580504A-79F8-438E-B49C-C537EA5CC626}" srcOrd="3" destOrd="0" presId="urn:microsoft.com/office/officeart/2008/layout/VerticalCurvedList"/>
    <dgm:cxn modelId="{FC61C79C-C7C5-4CC8-92A4-AB33FE1C803D}" type="presParOf" srcId="{7A1BFEB1-58B3-4288-9352-C4FB6EBC5B76}" destId="{E6FCDF0F-3289-4955-8D82-CF6741C098A2}" srcOrd="4" destOrd="0" presId="urn:microsoft.com/office/officeart/2008/layout/VerticalCurvedList"/>
    <dgm:cxn modelId="{2D5B1F31-5369-4BA0-98B0-4933B02780FF}" type="presParOf" srcId="{E6FCDF0F-3289-4955-8D82-CF6741C098A2}" destId="{CB744C6F-55B7-4D30-BD34-4B36384E71F7}" srcOrd="0" destOrd="0" presId="urn:microsoft.com/office/officeart/2008/layout/VerticalCurvedList"/>
    <dgm:cxn modelId="{EF8F5199-D844-4462-95B5-0B6B2A021AE8}" type="presParOf" srcId="{7A1BFEB1-58B3-4288-9352-C4FB6EBC5B76}" destId="{740ED627-1CCE-4240-B9BF-DE7FAE0D961B}" srcOrd="5" destOrd="0" presId="urn:microsoft.com/office/officeart/2008/layout/VerticalCurvedList"/>
    <dgm:cxn modelId="{311DFB5D-DDFC-44EA-BBD1-BD1652B66734}" type="presParOf" srcId="{7A1BFEB1-58B3-4288-9352-C4FB6EBC5B76}" destId="{A35F50C4-648D-42AB-8E98-49761D29DCAE}" srcOrd="6" destOrd="0" presId="urn:microsoft.com/office/officeart/2008/layout/VerticalCurvedList"/>
    <dgm:cxn modelId="{368E9752-02F6-42C6-88EC-F3D6C5F234C8}" type="presParOf" srcId="{A35F50C4-648D-42AB-8E98-49761D29DCAE}" destId="{38DE905A-85E7-48E2-A5FC-0AD5D3996CF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309A9E-3231-4070-B37A-3633B496A4D7}" type="doc">
      <dgm:prSet loTypeId="urn:microsoft.com/office/officeart/2005/8/layout/hierarchy3" loCatId="list" qsTypeId="urn:microsoft.com/office/officeart/2005/8/quickstyle/simple1" qsCatId="simple" csTypeId="urn:microsoft.com/office/officeart/2005/8/colors/colorful1" csCatId="colorful" phldr="1"/>
      <dgm:spPr/>
      <dgm:t>
        <a:bodyPr/>
        <a:lstStyle/>
        <a:p>
          <a:endParaRPr lang="en-US"/>
        </a:p>
      </dgm:t>
    </dgm:pt>
    <dgm:pt modelId="{88BA07A9-21AA-43D6-B802-341EC55FC383}">
      <dgm:prSet phldrT="[Texto]"/>
      <dgm:spPr/>
      <dgm:t>
        <a:bodyPr/>
        <a:lstStyle/>
        <a:p>
          <a:r>
            <a:rPr lang="es-EC" dirty="0"/>
            <a:t>Absoluta</a:t>
          </a:r>
          <a:endParaRPr lang="en-US" dirty="0"/>
        </a:p>
      </dgm:t>
    </dgm:pt>
    <dgm:pt modelId="{2BDF3009-F138-4743-9D62-6C4C5B11EF23}" type="parTrans" cxnId="{FE3BBBE6-0FBD-400C-AB87-2ED76128A502}">
      <dgm:prSet/>
      <dgm:spPr/>
      <dgm:t>
        <a:bodyPr/>
        <a:lstStyle/>
        <a:p>
          <a:endParaRPr lang="en-US"/>
        </a:p>
      </dgm:t>
    </dgm:pt>
    <dgm:pt modelId="{63152EE5-AE01-4355-9B1D-128A8A89366C}" type="sibTrans" cxnId="{FE3BBBE6-0FBD-400C-AB87-2ED76128A502}">
      <dgm:prSet/>
      <dgm:spPr/>
      <dgm:t>
        <a:bodyPr/>
        <a:lstStyle/>
        <a:p>
          <a:endParaRPr lang="en-US"/>
        </a:p>
      </dgm:t>
    </dgm:pt>
    <dgm:pt modelId="{AB005461-80CF-4C7D-80F3-B2AA3C6B4206}">
      <dgm:prSet phldrT="[Texto]"/>
      <dgm:spPr/>
      <dgm:t>
        <a:bodyPr/>
        <a:lstStyle/>
        <a:p>
          <a:r>
            <a:rPr lang="es-EC" dirty="0"/>
            <a:t>Es la sumatoria de los casos por cada categoría</a:t>
          </a:r>
          <a:endParaRPr lang="en-US" dirty="0"/>
        </a:p>
      </dgm:t>
    </dgm:pt>
    <dgm:pt modelId="{F3902A2B-A7E0-4969-9672-8A6BC1A2B775}" type="parTrans" cxnId="{ED799F28-1901-4E85-B6F9-45F74E7E43AD}">
      <dgm:prSet/>
      <dgm:spPr/>
      <dgm:t>
        <a:bodyPr/>
        <a:lstStyle/>
        <a:p>
          <a:endParaRPr lang="en-US"/>
        </a:p>
      </dgm:t>
    </dgm:pt>
    <dgm:pt modelId="{F7B94F7E-7666-4B5D-B0E8-4CEFE0EC28DE}" type="sibTrans" cxnId="{ED799F28-1901-4E85-B6F9-45F74E7E43AD}">
      <dgm:prSet/>
      <dgm:spPr/>
      <dgm:t>
        <a:bodyPr/>
        <a:lstStyle/>
        <a:p>
          <a:endParaRPr lang="en-US"/>
        </a:p>
      </dgm:t>
    </dgm:pt>
    <dgm:pt modelId="{A0FDD382-E983-4596-9A8F-06B173B11F5E}">
      <dgm:prSet phldrT="[Texto]"/>
      <dgm:spPr/>
      <dgm:t>
        <a:bodyPr/>
        <a:lstStyle/>
        <a:p>
          <a:r>
            <a:rPr lang="es-EC" dirty="0"/>
            <a:t>Valor de casos por categoría de variables.</a:t>
          </a:r>
          <a:endParaRPr lang="en-US" dirty="0"/>
        </a:p>
      </dgm:t>
    </dgm:pt>
    <dgm:pt modelId="{8403BF7D-C4A2-4031-9196-B2A9160C7D1B}" type="parTrans" cxnId="{02A11D75-6D37-4ACC-9FF0-D1DDCD4F4726}">
      <dgm:prSet/>
      <dgm:spPr/>
      <dgm:t>
        <a:bodyPr/>
        <a:lstStyle/>
        <a:p>
          <a:endParaRPr lang="en-US"/>
        </a:p>
      </dgm:t>
    </dgm:pt>
    <dgm:pt modelId="{B175C4AE-6796-4B84-81F5-B87C951ED83A}" type="sibTrans" cxnId="{02A11D75-6D37-4ACC-9FF0-D1DDCD4F4726}">
      <dgm:prSet/>
      <dgm:spPr/>
      <dgm:t>
        <a:bodyPr/>
        <a:lstStyle/>
        <a:p>
          <a:endParaRPr lang="en-US"/>
        </a:p>
      </dgm:t>
    </dgm:pt>
    <dgm:pt modelId="{2C37A68E-A074-4328-B471-E0924BCD56EF}">
      <dgm:prSet phldrT="[Texto]"/>
      <dgm:spPr/>
      <dgm:t>
        <a:bodyPr/>
        <a:lstStyle/>
        <a:p>
          <a:r>
            <a:rPr lang="es-EC" dirty="0"/>
            <a:t>Relativa simple</a:t>
          </a:r>
          <a:endParaRPr lang="en-US" dirty="0"/>
        </a:p>
      </dgm:t>
    </dgm:pt>
    <dgm:pt modelId="{431E3A62-B999-4227-AB6F-DBC3C6E7C4F7}" type="parTrans" cxnId="{6C19BCA2-5B8C-4417-8AA0-291606F24935}">
      <dgm:prSet/>
      <dgm:spPr/>
      <dgm:t>
        <a:bodyPr/>
        <a:lstStyle/>
        <a:p>
          <a:endParaRPr lang="en-US"/>
        </a:p>
      </dgm:t>
    </dgm:pt>
    <dgm:pt modelId="{3E38CC7E-B55C-48DA-8EC0-363449842918}" type="sibTrans" cxnId="{6C19BCA2-5B8C-4417-8AA0-291606F24935}">
      <dgm:prSet/>
      <dgm:spPr/>
      <dgm:t>
        <a:bodyPr/>
        <a:lstStyle/>
        <a:p>
          <a:endParaRPr lang="en-US"/>
        </a:p>
      </dgm:t>
    </dgm:pt>
    <dgm:pt modelId="{DE4F7077-BEF2-43B7-BD02-1A6114112396}">
      <dgm:prSet phldrT="[Texto]"/>
      <dgm:spPr/>
      <dgm:t>
        <a:bodyPr/>
        <a:lstStyle/>
        <a:p>
          <a:r>
            <a:rPr lang="es-EC" dirty="0"/>
            <a:t>Es la sumatoria de los casos por cada categoría dividida para el total de casos</a:t>
          </a:r>
          <a:endParaRPr lang="en-US" dirty="0"/>
        </a:p>
      </dgm:t>
    </dgm:pt>
    <dgm:pt modelId="{BD6C1B91-F950-46D2-82F1-BDB6DBE04CE1}" type="parTrans" cxnId="{B1ED22B1-FC2E-4E32-BE8D-9BDA95BC37E7}">
      <dgm:prSet/>
      <dgm:spPr/>
      <dgm:t>
        <a:bodyPr/>
        <a:lstStyle/>
        <a:p>
          <a:endParaRPr lang="en-US"/>
        </a:p>
      </dgm:t>
    </dgm:pt>
    <dgm:pt modelId="{0A285906-D2A0-4BDD-B76D-AAC36BB5EE9A}" type="sibTrans" cxnId="{B1ED22B1-FC2E-4E32-BE8D-9BDA95BC37E7}">
      <dgm:prSet/>
      <dgm:spPr/>
      <dgm:t>
        <a:bodyPr/>
        <a:lstStyle/>
        <a:p>
          <a:endParaRPr lang="en-US"/>
        </a:p>
      </dgm:t>
    </dgm:pt>
    <dgm:pt modelId="{D7E279B5-8A4A-4ABA-926C-987A07C56026}">
      <dgm:prSet phldrT="[Texto]"/>
      <dgm:spPr/>
      <dgm:t>
        <a:bodyPr/>
        <a:lstStyle/>
        <a:p>
          <a:r>
            <a:rPr lang="es-EC" dirty="0"/>
            <a:t>Valor porcentual de cada categoría de variables.</a:t>
          </a:r>
          <a:endParaRPr lang="en-US" dirty="0"/>
        </a:p>
      </dgm:t>
    </dgm:pt>
    <dgm:pt modelId="{F0D9209C-772B-4E38-BFF3-F16E8FC40477}" type="parTrans" cxnId="{6C67BBF1-D52A-4E25-9F35-4914AD7B9863}">
      <dgm:prSet/>
      <dgm:spPr/>
      <dgm:t>
        <a:bodyPr/>
        <a:lstStyle/>
        <a:p>
          <a:endParaRPr lang="en-US"/>
        </a:p>
      </dgm:t>
    </dgm:pt>
    <dgm:pt modelId="{4CCF4B45-EE12-4065-BBCA-30B4037C97FB}" type="sibTrans" cxnId="{6C67BBF1-D52A-4E25-9F35-4914AD7B9863}">
      <dgm:prSet/>
      <dgm:spPr/>
      <dgm:t>
        <a:bodyPr/>
        <a:lstStyle/>
        <a:p>
          <a:endParaRPr lang="en-US"/>
        </a:p>
      </dgm:t>
    </dgm:pt>
    <dgm:pt modelId="{9BF2FAA3-F4A3-4414-A854-FFEA06CB5DF3}">
      <dgm:prSet phldrT="[Texto]"/>
      <dgm:spPr/>
      <dgm:t>
        <a:bodyPr/>
        <a:lstStyle/>
        <a:p>
          <a:r>
            <a:rPr lang="es-EC" dirty="0"/>
            <a:t>Relativa acumulada</a:t>
          </a:r>
          <a:endParaRPr lang="en-US" dirty="0"/>
        </a:p>
      </dgm:t>
    </dgm:pt>
    <dgm:pt modelId="{DD450F2B-2A9A-4CA7-8FDC-4F562A10D2DD}" type="parTrans" cxnId="{7FF4A11F-F014-4517-9F31-A3A9073AE364}">
      <dgm:prSet/>
      <dgm:spPr/>
      <dgm:t>
        <a:bodyPr/>
        <a:lstStyle/>
        <a:p>
          <a:endParaRPr lang="en-US"/>
        </a:p>
      </dgm:t>
    </dgm:pt>
    <dgm:pt modelId="{8CEF0F1C-D01F-422D-BFF4-FC2D42D88791}" type="sibTrans" cxnId="{7FF4A11F-F014-4517-9F31-A3A9073AE364}">
      <dgm:prSet/>
      <dgm:spPr/>
      <dgm:t>
        <a:bodyPr/>
        <a:lstStyle/>
        <a:p>
          <a:endParaRPr lang="en-US"/>
        </a:p>
      </dgm:t>
    </dgm:pt>
    <dgm:pt modelId="{5A8DC10B-2B43-4249-82F0-C1BD9346730C}">
      <dgm:prSet phldrT="[Texto]"/>
      <dgm:spPr/>
      <dgm:t>
        <a:bodyPr/>
        <a:lstStyle/>
        <a:p>
          <a:r>
            <a:rPr lang="es-EC" dirty="0"/>
            <a:t>Valor porcentual acumulado por categoría de variables.</a:t>
          </a:r>
          <a:endParaRPr lang="en-US" dirty="0"/>
        </a:p>
      </dgm:t>
    </dgm:pt>
    <dgm:pt modelId="{A16348C7-F4F9-4CA7-99BE-1C1DC74DCE37}" type="parTrans" cxnId="{8C4FD253-62CA-4284-A616-1AA000BDC798}">
      <dgm:prSet/>
      <dgm:spPr/>
      <dgm:t>
        <a:bodyPr/>
        <a:lstStyle/>
        <a:p>
          <a:endParaRPr lang="en-US"/>
        </a:p>
      </dgm:t>
    </dgm:pt>
    <dgm:pt modelId="{27B2E958-9AC5-42FF-BBCC-E344FA70323E}" type="sibTrans" cxnId="{8C4FD253-62CA-4284-A616-1AA000BDC798}">
      <dgm:prSet/>
      <dgm:spPr/>
      <dgm:t>
        <a:bodyPr/>
        <a:lstStyle/>
        <a:p>
          <a:endParaRPr lang="en-US"/>
        </a:p>
      </dgm:t>
    </dgm:pt>
    <dgm:pt modelId="{967EF249-AC23-4B73-939B-A78D666B4C4F}">
      <dgm:prSet phldrT="[Texto]"/>
      <dgm:spPr/>
      <dgm:t>
        <a:bodyPr/>
        <a:lstStyle/>
        <a:p>
          <a:r>
            <a:rPr lang="es-EC" dirty="0"/>
            <a:t>Es la sumatoria de las frecuencia relativa de manera ascendente</a:t>
          </a:r>
          <a:endParaRPr lang="en-US" dirty="0"/>
        </a:p>
      </dgm:t>
    </dgm:pt>
    <dgm:pt modelId="{73F612C4-578C-4A6D-A4F5-75C0906AEC90}" type="parTrans" cxnId="{750703C0-79CA-4142-8831-116749D0E0DA}">
      <dgm:prSet/>
      <dgm:spPr/>
      <dgm:t>
        <a:bodyPr/>
        <a:lstStyle/>
        <a:p>
          <a:endParaRPr lang="en-US"/>
        </a:p>
      </dgm:t>
    </dgm:pt>
    <dgm:pt modelId="{1C0F481F-A49D-4B2E-BA17-61482BC8FF7B}" type="sibTrans" cxnId="{750703C0-79CA-4142-8831-116749D0E0DA}">
      <dgm:prSet/>
      <dgm:spPr/>
      <dgm:t>
        <a:bodyPr/>
        <a:lstStyle/>
        <a:p>
          <a:endParaRPr lang="en-US"/>
        </a:p>
      </dgm:t>
    </dgm:pt>
    <dgm:pt modelId="{E21FFC44-8C5D-4BBA-826B-EFC28D82B9FB}" type="pres">
      <dgm:prSet presAssocID="{1B309A9E-3231-4070-B37A-3633B496A4D7}" presName="diagram" presStyleCnt="0">
        <dgm:presLayoutVars>
          <dgm:chPref val="1"/>
          <dgm:dir/>
          <dgm:animOne val="branch"/>
          <dgm:animLvl val="lvl"/>
          <dgm:resizeHandles/>
        </dgm:presLayoutVars>
      </dgm:prSet>
      <dgm:spPr/>
    </dgm:pt>
    <dgm:pt modelId="{69219B07-AD68-4FA3-884D-B56D8BCDC3D0}" type="pres">
      <dgm:prSet presAssocID="{88BA07A9-21AA-43D6-B802-341EC55FC383}" presName="root" presStyleCnt="0"/>
      <dgm:spPr/>
    </dgm:pt>
    <dgm:pt modelId="{BDB5E911-01E9-4B53-BE01-E5D4D0BF0D22}" type="pres">
      <dgm:prSet presAssocID="{88BA07A9-21AA-43D6-B802-341EC55FC383}" presName="rootComposite" presStyleCnt="0"/>
      <dgm:spPr/>
    </dgm:pt>
    <dgm:pt modelId="{8E3920E8-9CE4-4176-AAF2-EA144F4BF6A7}" type="pres">
      <dgm:prSet presAssocID="{88BA07A9-21AA-43D6-B802-341EC55FC383}" presName="rootText" presStyleLbl="node1" presStyleIdx="0" presStyleCnt="3"/>
      <dgm:spPr/>
    </dgm:pt>
    <dgm:pt modelId="{65D78CC8-8227-4893-8605-1A2C37690EC4}" type="pres">
      <dgm:prSet presAssocID="{88BA07A9-21AA-43D6-B802-341EC55FC383}" presName="rootConnector" presStyleLbl="node1" presStyleIdx="0" presStyleCnt="3"/>
      <dgm:spPr/>
    </dgm:pt>
    <dgm:pt modelId="{7441860C-8619-486E-B5E7-FBB5010841CB}" type="pres">
      <dgm:prSet presAssocID="{88BA07A9-21AA-43D6-B802-341EC55FC383}" presName="childShape" presStyleCnt="0"/>
      <dgm:spPr/>
    </dgm:pt>
    <dgm:pt modelId="{B968D403-3D05-4E02-8E35-1F67670AD534}" type="pres">
      <dgm:prSet presAssocID="{F3902A2B-A7E0-4969-9672-8A6BC1A2B775}" presName="Name13" presStyleLbl="parChTrans1D2" presStyleIdx="0" presStyleCnt="6"/>
      <dgm:spPr/>
    </dgm:pt>
    <dgm:pt modelId="{4D48D6D9-3C97-49D8-9642-A7D9CC6A36A6}" type="pres">
      <dgm:prSet presAssocID="{AB005461-80CF-4C7D-80F3-B2AA3C6B4206}" presName="childText" presStyleLbl="bgAcc1" presStyleIdx="0" presStyleCnt="6">
        <dgm:presLayoutVars>
          <dgm:bulletEnabled val="1"/>
        </dgm:presLayoutVars>
      </dgm:prSet>
      <dgm:spPr/>
    </dgm:pt>
    <dgm:pt modelId="{0141D5A7-8666-4A39-9071-DE1BC0B576F1}" type="pres">
      <dgm:prSet presAssocID="{8403BF7D-C4A2-4031-9196-B2A9160C7D1B}" presName="Name13" presStyleLbl="parChTrans1D2" presStyleIdx="1" presStyleCnt="6"/>
      <dgm:spPr/>
    </dgm:pt>
    <dgm:pt modelId="{4DCA43C9-B9BF-4CA3-880D-9BBF4E71E3EA}" type="pres">
      <dgm:prSet presAssocID="{A0FDD382-E983-4596-9A8F-06B173B11F5E}" presName="childText" presStyleLbl="bgAcc1" presStyleIdx="1" presStyleCnt="6">
        <dgm:presLayoutVars>
          <dgm:bulletEnabled val="1"/>
        </dgm:presLayoutVars>
      </dgm:prSet>
      <dgm:spPr/>
    </dgm:pt>
    <dgm:pt modelId="{D73AF63B-6FA3-4AD4-A3E9-A9B34E841F05}" type="pres">
      <dgm:prSet presAssocID="{2C37A68E-A074-4328-B471-E0924BCD56EF}" presName="root" presStyleCnt="0"/>
      <dgm:spPr/>
    </dgm:pt>
    <dgm:pt modelId="{0A1E86D8-A621-4D11-932F-962495EDBD10}" type="pres">
      <dgm:prSet presAssocID="{2C37A68E-A074-4328-B471-E0924BCD56EF}" presName="rootComposite" presStyleCnt="0"/>
      <dgm:spPr/>
    </dgm:pt>
    <dgm:pt modelId="{3E983DE2-55AA-45DA-A9CC-F90C2243079D}" type="pres">
      <dgm:prSet presAssocID="{2C37A68E-A074-4328-B471-E0924BCD56EF}" presName="rootText" presStyleLbl="node1" presStyleIdx="1" presStyleCnt="3"/>
      <dgm:spPr/>
    </dgm:pt>
    <dgm:pt modelId="{E9F05512-56A3-4468-A5F5-F1A642E0ACE3}" type="pres">
      <dgm:prSet presAssocID="{2C37A68E-A074-4328-B471-E0924BCD56EF}" presName="rootConnector" presStyleLbl="node1" presStyleIdx="1" presStyleCnt="3"/>
      <dgm:spPr/>
    </dgm:pt>
    <dgm:pt modelId="{63474178-EC0A-4B2D-BC8B-708BEF1FF51C}" type="pres">
      <dgm:prSet presAssocID="{2C37A68E-A074-4328-B471-E0924BCD56EF}" presName="childShape" presStyleCnt="0"/>
      <dgm:spPr/>
    </dgm:pt>
    <dgm:pt modelId="{A6767C76-2B07-438C-872D-40C0640AE3EB}" type="pres">
      <dgm:prSet presAssocID="{BD6C1B91-F950-46D2-82F1-BDB6DBE04CE1}" presName="Name13" presStyleLbl="parChTrans1D2" presStyleIdx="2" presStyleCnt="6"/>
      <dgm:spPr/>
    </dgm:pt>
    <dgm:pt modelId="{8ED9AF10-8BBE-491C-B4F8-D230482BAD88}" type="pres">
      <dgm:prSet presAssocID="{DE4F7077-BEF2-43B7-BD02-1A6114112396}" presName="childText" presStyleLbl="bgAcc1" presStyleIdx="2" presStyleCnt="6">
        <dgm:presLayoutVars>
          <dgm:bulletEnabled val="1"/>
        </dgm:presLayoutVars>
      </dgm:prSet>
      <dgm:spPr/>
    </dgm:pt>
    <dgm:pt modelId="{E59EB368-F805-4868-88A4-66D4045778ED}" type="pres">
      <dgm:prSet presAssocID="{F0D9209C-772B-4E38-BFF3-F16E8FC40477}" presName="Name13" presStyleLbl="parChTrans1D2" presStyleIdx="3" presStyleCnt="6"/>
      <dgm:spPr/>
    </dgm:pt>
    <dgm:pt modelId="{4C18B471-2F8B-4513-9A4D-644B5DF3D388}" type="pres">
      <dgm:prSet presAssocID="{D7E279B5-8A4A-4ABA-926C-987A07C56026}" presName="childText" presStyleLbl="bgAcc1" presStyleIdx="3" presStyleCnt="6">
        <dgm:presLayoutVars>
          <dgm:bulletEnabled val="1"/>
        </dgm:presLayoutVars>
      </dgm:prSet>
      <dgm:spPr/>
    </dgm:pt>
    <dgm:pt modelId="{64438CC9-6E72-4560-9F84-0EAD59B7DCAC}" type="pres">
      <dgm:prSet presAssocID="{9BF2FAA3-F4A3-4414-A854-FFEA06CB5DF3}" presName="root" presStyleCnt="0"/>
      <dgm:spPr/>
    </dgm:pt>
    <dgm:pt modelId="{3597C2E8-AB16-44FC-8208-9D7617B1F3C9}" type="pres">
      <dgm:prSet presAssocID="{9BF2FAA3-F4A3-4414-A854-FFEA06CB5DF3}" presName="rootComposite" presStyleCnt="0"/>
      <dgm:spPr/>
    </dgm:pt>
    <dgm:pt modelId="{8DBA4208-D41D-4AE6-B982-399586250001}" type="pres">
      <dgm:prSet presAssocID="{9BF2FAA3-F4A3-4414-A854-FFEA06CB5DF3}" presName="rootText" presStyleLbl="node1" presStyleIdx="2" presStyleCnt="3"/>
      <dgm:spPr/>
    </dgm:pt>
    <dgm:pt modelId="{73C5C0E6-25F3-4BAD-9D22-D1066851E22E}" type="pres">
      <dgm:prSet presAssocID="{9BF2FAA3-F4A3-4414-A854-FFEA06CB5DF3}" presName="rootConnector" presStyleLbl="node1" presStyleIdx="2" presStyleCnt="3"/>
      <dgm:spPr/>
    </dgm:pt>
    <dgm:pt modelId="{39733866-F0F2-4F02-973F-AF601575362E}" type="pres">
      <dgm:prSet presAssocID="{9BF2FAA3-F4A3-4414-A854-FFEA06CB5DF3}" presName="childShape" presStyleCnt="0"/>
      <dgm:spPr/>
    </dgm:pt>
    <dgm:pt modelId="{98E033CD-D4FA-4DF1-A8A1-DA790A0C98B2}" type="pres">
      <dgm:prSet presAssocID="{73F612C4-578C-4A6D-A4F5-75C0906AEC90}" presName="Name13" presStyleLbl="parChTrans1D2" presStyleIdx="4" presStyleCnt="6"/>
      <dgm:spPr/>
    </dgm:pt>
    <dgm:pt modelId="{B72B3A8D-1B30-4ACF-A39E-5AE1F87474FF}" type="pres">
      <dgm:prSet presAssocID="{967EF249-AC23-4B73-939B-A78D666B4C4F}" presName="childText" presStyleLbl="bgAcc1" presStyleIdx="4" presStyleCnt="6">
        <dgm:presLayoutVars>
          <dgm:bulletEnabled val="1"/>
        </dgm:presLayoutVars>
      </dgm:prSet>
      <dgm:spPr/>
    </dgm:pt>
    <dgm:pt modelId="{DE12761C-DC33-46AB-A42C-7DEFC0066815}" type="pres">
      <dgm:prSet presAssocID="{A16348C7-F4F9-4CA7-99BE-1C1DC74DCE37}" presName="Name13" presStyleLbl="parChTrans1D2" presStyleIdx="5" presStyleCnt="6"/>
      <dgm:spPr/>
    </dgm:pt>
    <dgm:pt modelId="{DE9049D4-8709-44E5-B58F-BBB7ED4F8421}" type="pres">
      <dgm:prSet presAssocID="{5A8DC10B-2B43-4249-82F0-C1BD9346730C}" presName="childText" presStyleLbl="bgAcc1" presStyleIdx="5" presStyleCnt="6">
        <dgm:presLayoutVars>
          <dgm:bulletEnabled val="1"/>
        </dgm:presLayoutVars>
      </dgm:prSet>
      <dgm:spPr/>
    </dgm:pt>
  </dgm:ptLst>
  <dgm:cxnLst>
    <dgm:cxn modelId="{6479BE15-1590-4A24-B823-F4AF91E13B9C}" type="presOf" srcId="{A16348C7-F4F9-4CA7-99BE-1C1DC74DCE37}" destId="{DE12761C-DC33-46AB-A42C-7DEFC0066815}" srcOrd="0" destOrd="0" presId="urn:microsoft.com/office/officeart/2005/8/layout/hierarchy3"/>
    <dgm:cxn modelId="{ADF41218-78F2-4695-99BB-820DFFF2B2EF}" type="presOf" srcId="{88BA07A9-21AA-43D6-B802-341EC55FC383}" destId="{8E3920E8-9CE4-4176-AAF2-EA144F4BF6A7}" srcOrd="0" destOrd="0" presId="urn:microsoft.com/office/officeart/2005/8/layout/hierarchy3"/>
    <dgm:cxn modelId="{B8258F19-0C2F-453B-8693-2D9C414A6D2D}" type="presOf" srcId="{73F612C4-578C-4A6D-A4F5-75C0906AEC90}" destId="{98E033CD-D4FA-4DF1-A8A1-DA790A0C98B2}" srcOrd="0" destOrd="0" presId="urn:microsoft.com/office/officeart/2005/8/layout/hierarchy3"/>
    <dgm:cxn modelId="{7FF4A11F-F014-4517-9F31-A3A9073AE364}" srcId="{1B309A9E-3231-4070-B37A-3633B496A4D7}" destId="{9BF2FAA3-F4A3-4414-A854-FFEA06CB5DF3}" srcOrd="2" destOrd="0" parTransId="{DD450F2B-2A9A-4CA7-8FDC-4F562A10D2DD}" sibTransId="{8CEF0F1C-D01F-422D-BFF4-FC2D42D88791}"/>
    <dgm:cxn modelId="{ED799F28-1901-4E85-B6F9-45F74E7E43AD}" srcId="{88BA07A9-21AA-43D6-B802-341EC55FC383}" destId="{AB005461-80CF-4C7D-80F3-B2AA3C6B4206}" srcOrd="0" destOrd="0" parTransId="{F3902A2B-A7E0-4969-9672-8A6BC1A2B775}" sibTransId="{F7B94F7E-7666-4B5D-B0E8-4CEFE0EC28DE}"/>
    <dgm:cxn modelId="{72ABDA2A-89AF-49A7-BA8C-13848B92BCB1}" type="presOf" srcId="{2C37A68E-A074-4328-B471-E0924BCD56EF}" destId="{3E983DE2-55AA-45DA-A9CC-F90C2243079D}" srcOrd="0" destOrd="0" presId="urn:microsoft.com/office/officeart/2005/8/layout/hierarchy3"/>
    <dgm:cxn modelId="{5399AF3D-07CE-49DD-8D1E-436D83772D4A}" type="presOf" srcId="{AB005461-80CF-4C7D-80F3-B2AA3C6B4206}" destId="{4D48D6D9-3C97-49D8-9642-A7D9CC6A36A6}" srcOrd="0" destOrd="0" presId="urn:microsoft.com/office/officeart/2005/8/layout/hierarchy3"/>
    <dgm:cxn modelId="{8C4FD253-62CA-4284-A616-1AA000BDC798}" srcId="{9BF2FAA3-F4A3-4414-A854-FFEA06CB5DF3}" destId="{5A8DC10B-2B43-4249-82F0-C1BD9346730C}" srcOrd="1" destOrd="0" parTransId="{A16348C7-F4F9-4CA7-99BE-1C1DC74DCE37}" sibTransId="{27B2E958-9AC5-42FF-BBCC-E344FA70323E}"/>
    <dgm:cxn modelId="{816B9A5F-64BC-44EF-B503-7B2E16CE5D83}" type="presOf" srcId="{9BF2FAA3-F4A3-4414-A854-FFEA06CB5DF3}" destId="{8DBA4208-D41D-4AE6-B982-399586250001}" srcOrd="0" destOrd="0" presId="urn:microsoft.com/office/officeart/2005/8/layout/hierarchy3"/>
    <dgm:cxn modelId="{02A11D75-6D37-4ACC-9FF0-D1DDCD4F4726}" srcId="{88BA07A9-21AA-43D6-B802-341EC55FC383}" destId="{A0FDD382-E983-4596-9A8F-06B173B11F5E}" srcOrd="1" destOrd="0" parTransId="{8403BF7D-C4A2-4031-9196-B2A9160C7D1B}" sibTransId="{B175C4AE-6796-4B84-81F5-B87C951ED83A}"/>
    <dgm:cxn modelId="{71FB1E7C-F4B5-4EF3-B145-7006F23D9891}" type="presOf" srcId="{F0D9209C-772B-4E38-BFF3-F16E8FC40477}" destId="{E59EB368-F805-4868-88A4-66D4045778ED}" srcOrd="0" destOrd="0" presId="urn:microsoft.com/office/officeart/2005/8/layout/hierarchy3"/>
    <dgm:cxn modelId="{62535783-6BE6-49F8-A9FE-B3F461B8C38E}" type="presOf" srcId="{BD6C1B91-F950-46D2-82F1-BDB6DBE04CE1}" destId="{A6767C76-2B07-438C-872D-40C0640AE3EB}" srcOrd="0" destOrd="0" presId="urn:microsoft.com/office/officeart/2005/8/layout/hierarchy3"/>
    <dgm:cxn modelId="{F8015D93-1A4A-4A41-8A32-D9D1EE2D05E8}" type="presOf" srcId="{2C37A68E-A074-4328-B471-E0924BCD56EF}" destId="{E9F05512-56A3-4468-A5F5-F1A642E0ACE3}" srcOrd="1" destOrd="0" presId="urn:microsoft.com/office/officeart/2005/8/layout/hierarchy3"/>
    <dgm:cxn modelId="{6C19BCA2-5B8C-4417-8AA0-291606F24935}" srcId="{1B309A9E-3231-4070-B37A-3633B496A4D7}" destId="{2C37A68E-A074-4328-B471-E0924BCD56EF}" srcOrd="1" destOrd="0" parTransId="{431E3A62-B999-4227-AB6F-DBC3C6E7C4F7}" sibTransId="{3E38CC7E-B55C-48DA-8EC0-363449842918}"/>
    <dgm:cxn modelId="{5EC8D4A3-AC34-41E0-8CD1-8C2616FA746E}" type="presOf" srcId="{88BA07A9-21AA-43D6-B802-341EC55FC383}" destId="{65D78CC8-8227-4893-8605-1A2C37690EC4}" srcOrd="1" destOrd="0" presId="urn:microsoft.com/office/officeart/2005/8/layout/hierarchy3"/>
    <dgm:cxn modelId="{8027D1AE-0DC8-4408-8EB0-A955A52F8173}" type="presOf" srcId="{5A8DC10B-2B43-4249-82F0-C1BD9346730C}" destId="{DE9049D4-8709-44E5-B58F-BBB7ED4F8421}" srcOrd="0" destOrd="0" presId="urn:microsoft.com/office/officeart/2005/8/layout/hierarchy3"/>
    <dgm:cxn modelId="{B1ED22B1-FC2E-4E32-BE8D-9BDA95BC37E7}" srcId="{2C37A68E-A074-4328-B471-E0924BCD56EF}" destId="{DE4F7077-BEF2-43B7-BD02-1A6114112396}" srcOrd="0" destOrd="0" parTransId="{BD6C1B91-F950-46D2-82F1-BDB6DBE04CE1}" sibTransId="{0A285906-D2A0-4BDD-B76D-AAC36BB5EE9A}"/>
    <dgm:cxn modelId="{D56CF3BB-9BCD-4967-A1ED-4C58B66F027B}" type="presOf" srcId="{8403BF7D-C4A2-4031-9196-B2A9160C7D1B}" destId="{0141D5A7-8666-4A39-9071-DE1BC0B576F1}" srcOrd="0" destOrd="0" presId="urn:microsoft.com/office/officeart/2005/8/layout/hierarchy3"/>
    <dgm:cxn modelId="{23C8A8BD-A334-4F11-B5AE-89561D4A7A73}" type="presOf" srcId="{9BF2FAA3-F4A3-4414-A854-FFEA06CB5DF3}" destId="{73C5C0E6-25F3-4BAD-9D22-D1066851E22E}" srcOrd="1" destOrd="0" presId="urn:microsoft.com/office/officeart/2005/8/layout/hierarchy3"/>
    <dgm:cxn modelId="{D2C96EBF-86C2-4650-BDE8-1590AF1BAC48}" type="presOf" srcId="{A0FDD382-E983-4596-9A8F-06B173B11F5E}" destId="{4DCA43C9-B9BF-4CA3-880D-9BBF4E71E3EA}" srcOrd="0" destOrd="0" presId="urn:microsoft.com/office/officeart/2005/8/layout/hierarchy3"/>
    <dgm:cxn modelId="{750703C0-79CA-4142-8831-116749D0E0DA}" srcId="{9BF2FAA3-F4A3-4414-A854-FFEA06CB5DF3}" destId="{967EF249-AC23-4B73-939B-A78D666B4C4F}" srcOrd="0" destOrd="0" parTransId="{73F612C4-578C-4A6D-A4F5-75C0906AEC90}" sibTransId="{1C0F481F-A49D-4B2E-BA17-61482BC8FF7B}"/>
    <dgm:cxn modelId="{8094E8CA-F576-4F92-B88E-525E2B0F6E49}" type="presOf" srcId="{967EF249-AC23-4B73-939B-A78D666B4C4F}" destId="{B72B3A8D-1B30-4ACF-A39E-5AE1F87474FF}" srcOrd="0" destOrd="0" presId="urn:microsoft.com/office/officeart/2005/8/layout/hierarchy3"/>
    <dgm:cxn modelId="{FE3BBBE6-0FBD-400C-AB87-2ED76128A502}" srcId="{1B309A9E-3231-4070-B37A-3633B496A4D7}" destId="{88BA07A9-21AA-43D6-B802-341EC55FC383}" srcOrd="0" destOrd="0" parTransId="{2BDF3009-F138-4743-9D62-6C4C5B11EF23}" sibTransId="{63152EE5-AE01-4355-9B1D-128A8A89366C}"/>
    <dgm:cxn modelId="{100F5BE8-1069-445B-ADDA-35110E15B6D4}" type="presOf" srcId="{F3902A2B-A7E0-4969-9672-8A6BC1A2B775}" destId="{B968D403-3D05-4E02-8E35-1F67670AD534}" srcOrd="0" destOrd="0" presId="urn:microsoft.com/office/officeart/2005/8/layout/hierarchy3"/>
    <dgm:cxn modelId="{9FEF84E8-4A34-456C-B4BA-E6F2E6A88FC6}" type="presOf" srcId="{1B309A9E-3231-4070-B37A-3633B496A4D7}" destId="{E21FFC44-8C5D-4BBA-826B-EFC28D82B9FB}" srcOrd="0" destOrd="0" presId="urn:microsoft.com/office/officeart/2005/8/layout/hierarchy3"/>
    <dgm:cxn modelId="{6C67BBF1-D52A-4E25-9F35-4914AD7B9863}" srcId="{2C37A68E-A074-4328-B471-E0924BCD56EF}" destId="{D7E279B5-8A4A-4ABA-926C-987A07C56026}" srcOrd="1" destOrd="0" parTransId="{F0D9209C-772B-4E38-BFF3-F16E8FC40477}" sibTransId="{4CCF4B45-EE12-4065-BBCA-30B4037C97FB}"/>
    <dgm:cxn modelId="{4AB24CF5-0722-431A-ADF3-829AB980DFB9}" type="presOf" srcId="{DE4F7077-BEF2-43B7-BD02-1A6114112396}" destId="{8ED9AF10-8BBE-491C-B4F8-D230482BAD88}" srcOrd="0" destOrd="0" presId="urn:microsoft.com/office/officeart/2005/8/layout/hierarchy3"/>
    <dgm:cxn modelId="{FE02DFFC-4FD9-4A58-9154-0926C44BCC3E}" type="presOf" srcId="{D7E279B5-8A4A-4ABA-926C-987A07C56026}" destId="{4C18B471-2F8B-4513-9A4D-644B5DF3D388}" srcOrd="0" destOrd="0" presId="urn:microsoft.com/office/officeart/2005/8/layout/hierarchy3"/>
    <dgm:cxn modelId="{C94BC7E4-9C9F-45F9-A89B-6E4E7378560E}" type="presParOf" srcId="{E21FFC44-8C5D-4BBA-826B-EFC28D82B9FB}" destId="{69219B07-AD68-4FA3-884D-B56D8BCDC3D0}" srcOrd="0" destOrd="0" presId="urn:microsoft.com/office/officeart/2005/8/layout/hierarchy3"/>
    <dgm:cxn modelId="{A416010A-747F-4D70-BE23-29F31E7B702E}" type="presParOf" srcId="{69219B07-AD68-4FA3-884D-B56D8BCDC3D0}" destId="{BDB5E911-01E9-4B53-BE01-E5D4D0BF0D22}" srcOrd="0" destOrd="0" presId="urn:microsoft.com/office/officeart/2005/8/layout/hierarchy3"/>
    <dgm:cxn modelId="{153C085E-4328-41B3-A5C9-B325B71CAD00}" type="presParOf" srcId="{BDB5E911-01E9-4B53-BE01-E5D4D0BF0D22}" destId="{8E3920E8-9CE4-4176-AAF2-EA144F4BF6A7}" srcOrd="0" destOrd="0" presId="urn:microsoft.com/office/officeart/2005/8/layout/hierarchy3"/>
    <dgm:cxn modelId="{BBCA7B86-6551-40F8-B567-CFC4956FAF05}" type="presParOf" srcId="{BDB5E911-01E9-4B53-BE01-E5D4D0BF0D22}" destId="{65D78CC8-8227-4893-8605-1A2C37690EC4}" srcOrd="1" destOrd="0" presId="urn:microsoft.com/office/officeart/2005/8/layout/hierarchy3"/>
    <dgm:cxn modelId="{0F484F55-6327-4F2D-99E4-3A41AD683837}" type="presParOf" srcId="{69219B07-AD68-4FA3-884D-B56D8BCDC3D0}" destId="{7441860C-8619-486E-B5E7-FBB5010841CB}" srcOrd="1" destOrd="0" presId="urn:microsoft.com/office/officeart/2005/8/layout/hierarchy3"/>
    <dgm:cxn modelId="{A287F453-F37E-4927-B848-29919C661895}" type="presParOf" srcId="{7441860C-8619-486E-B5E7-FBB5010841CB}" destId="{B968D403-3D05-4E02-8E35-1F67670AD534}" srcOrd="0" destOrd="0" presId="urn:microsoft.com/office/officeart/2005/8/layout/hierarchy3"/>
    <dgm:cxn modelId="{D801451B-2C24-41B0-A0D3-EB3078204B16}" type="presParOf" srcId="{7441860C-8619-486E-B5E7-FBB5010841CB}" destId="{4D48D6D9-3C97-49D8-9642-A7D9CC6A36A6}" srcOrd="1" destOrd="0" presId="urn:microsoft.com/office/officeart/2005/8/layout/hierarchy3"/>
    <dgm:cxn modelId="{21A1F07B-3870-4C55-A69E-C6089FCEEC5D}" type="presParOf" srcId="{7441860C-8619-486E-B5E7-FBB5010841CB}" destId="{0141D5A7-8666-4A39-9071-DE1BC0B576F1}" srcOrd="2" destOrd="0" presId="urn:microsoft.com/office/officeart/2005/8/layout/hierarchy3"/>
    <dgm:cxn modelId="{DA2D58C7-EC16-4BA4-B93C-5B8EC3FC8C6F}" type="presParOf" srcId="{7441860C-8619-486E-B5E7-FBB5010841CB}" destId="{4DCA43C9-B9BF-4CA3-880D-9BBF4E71E3EA}" srcOrd="3" destOrd="0" presId="urn:microsoft.com/office/officeart/2005/8/layout/hierarchy3"/>
    <dgm:cxn modelId="{34D8AFE1-6475-470F-B72E-2EDE221E96A4}" type="presParOf" srcId="{E21FFC44-8C5D-4BBA-826B-EFC28D82B9FB}" destId="{D73AF63B-6FA3-4AD4-A3E9-A9B34E841F05}" srcOrd="1" destOrd="0" presId="urn:microsoft.com/office/officeart/2005/8/layout/hierarchy3"/>
    <dgm:cxn modelId="{294AABE1-9AF9-43BB-852B-25704BAB7AD6}" type="presParOf" srcId="{D73AF63B-6FA3-4AD4-A3E9-A9B34E841F05}" destId="{0A1E86D8-A621-4D11-932F-962495EDBD10}" srcOrd="0" destOrd="0" presId="urn:microsoft.com/office/officeart/2005/8/layout/hierarchy3"/>
    <dgm:cxn modelId="{6A78DC52-C35D-465E-B566-ECAAA65C2145}" type="presParOf" srcId="{0A1E86D8-A621-4D11-932F-962495EDBD10}" destId="{3E983DE2-55AA-45DA-A9CC-F90C2243079D}" srcOrd="0" destOrd="0" presId="urn:microsoft.com/office/officeart/2005/8/layout/hierarchy3"/>
    <dgm:cxn modelId="{D6AA47B4-ADD5-45F4-914A-0AA9B907458D}" type="presParOf" srcId="{0A1E86D8-A621-4D11-932F-962495EDBD10}" destId="{E9F05512-56A3-4468-A5F5-F1A642E0ACE3}" srcOrd="1" destOrd="0" presId="urn:microsoft.com/office/officeart/2005/8/layout/hierarchy3"/>
    <dgm:cxn modelId="{E6756640-CB01-493D-A5F7-F3D19D7DB33E}" type="presParOf" srcId="{D73AF63B-6FA3-4AD4-A3E9-A9B34E841F05}" destId="{63474178-EC0A-4B2D-BC8B-708BEF1FF51C}" srcOrd="1" destOrd="0" presId="urn:microsoft.com/office/officeart/2005/8/layout/hierarchy3"/>
    <dgm:cxn modelId="{54AB696D-831A-4660-8914-4D7BDF6E539A}" type="presParOf" srcId="{63474178-EC0A-4B2D-BC8B-708BEF1FF51C}" destId="{A6767C76-2B07-438C-872D-40C0640AE3EB}" srcOrd="0" destOrd="0" presId="urn:microsoft.com/office/officeart/2005/8/layout/hierarchy3"/>
    <dgm:cxn modelId="{9AC95A15-A22A-4BC7-80A9-7C7B6C7C9267}" type="presParOf" srcId="{63474178-EC0A-4B2D-BC8B-708BEF1FF51C}" destId="{8ED9AF10-8BBE-491C-B4F8-D230482BAD88}" srcOrd="1" destOrd="0" presId="urn:microsoft.com/office/officeart/2005/8/layout/hierarchy3"/>
    <dgm:cxn modelId="{103456ED-65A9-4C4C-A007-4CA62ED46EF4}" type="presParOf" srcId="{63474178-EC0A-4B2D-BC8B-708BEF1FF51C}" destId="{E59EB368-F805-4868-88A4-66D4045778ED}" srcOrd="2" destOrd="0" presId="urn:microsoft.com/office/officeart/2005/8/layout/hierarchy3"/>
    <dgm:cxn modelId="{98068E10-77A2-49E0-BCAB-6B790E8EED46}" type="presParOf" srcId="{63474178-EC0A-4B2D-BC8B-708BEF1FF51C}" destId="{4C18B471-2F8B-4513-9A4D-644B5DF3D388}" srcOrd="3" destOrd="0" presId="urn:microsoft.com/office/officeart/2005/8/layout/hierarchy3"/>
    <dgm:cxn modelId="{3E8EDB5C-AB60-4EBD-AAD6-CB7FBC4E3A25}" type="presParOf" srcId="{E21FFC44-8C5D-4BBA-826B-EFC28D82B9FB}" destId="{64438CC9-6E72-4560-9F84-0EAD59B7DCAC}" srcOrd="2" destOrd="0" presId="urn:microsoft.com/office/officeart/2005/8/layout/hierarchy3"/>
    <dgm:cxn modelId="{34C6AAAE-C22D-4822-B6AB-E3BE3B5D8FDE}" type="presParOf" srcId="{64438CC9-6E72-4560-9F84-0EAD59B7DCAC}" destId="{3597C2E8-AB16-44FC-8208-9D7617B1F3C9}" srcOrd="0" destOrd="0" presId="urn:microsoft.com/office/officeart/2005/8/layout/hierarchy3"/>
    <dgm:cxn modelId="{14EBAFAE-188C-470D-8F1C-32F31920106A}" type="presParOf" srcId="{3597C2E8-AB16-44FC-8208-9D7617B1F3C9}" destId="{8DBA4208-D41D-4AE6-B982-399586250001}" srcOrd="0" destOrd="0" presId="urn:microsoft.com/office/officeart/2005/8/layout/hierarchy3"/>
    <dgm:cxn modelId="{DA7A120B-4E18-49EB-9D53-AF1819D8709A}" type="presParOf" srcId="{3597C2E8-AB16-44FC-8208-9D7617B1F3C9}" destId="{73C5C0E6-25F3-4BAD-9D22-D1066851E22E}" srcOrd="1" destOrd="0" presId="urn:microsoft.com/office/officeart/2005/8/layout/hierarchy3"/>
    <dgm:cxn modelId="{346E6DDB-B64D-4947-A482-9EF41C6A5CF1}" type="presParOf" srcId="{64438CC9-6E72-4560-9F84-0EAD59B7DCAC}" destId="{39733866-F0F2-4F02-973F-AF601575362E}" srcOrd="1" destOrd="0" presId="urn:microsoft.com/office/officeart/2005/8/layout/hierarchy3"/>
    <dgm:cxn modelId="{9BF69F99-8FC1-4155-88AF-FB4D978FB999}" type="presParOf" srcId="{39733866-F0F2-4F02-973F-AF601575362E}" destId="{98E033CD-D4FA-4DF1-A8A1-DA790A0C98B2}" srcOrd="0" destOrd="0" presId="urn:microsoft.com/office/officeart/2005/8/layout/hierarchy3"/>
    <dgm:cxn modelId="{A137985A-1148-499F-9955-0629017A7E35}" type="presParOf" srcId="{39733866-F0F2-4F02-973F-AF601575362E}" destId="{B72B3A8D-1B30-4ACF-A39E-5AE1F87474FF}" srcOrd="1" destOrd="0" presId="urn:microsoft.com/office/officeart/2005/8/layout/hierarchy3"/>
    <dgm:cxn modelId="{AD1FA8EF-768B-47DA-9577-99C4BEE22DD6}" type="presParOf" srcId="{39733866-F0F2-4F02-973F-AF601575362E}" destId="{DE12761C-DC33-46AB-A42C-7DEFC0066815}" srcOrd="2" destOrd="0" presId="urn:microsoft.com/office/officeart/2005/8/layout/hierarchy3"/>
    <dgm:cxn modelId="{8D93EE59-EDDE-47A2-B154-ED7F598F97E8}" type="presParOf" srcId="{39733866-F0F2-4F02-973F-AF601575362E}" destId="{DE9049D4-8709-44E5-B58F-BBB7ED4F8421}"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559E3A-3016-479C-930C-8A854CE2F461}"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en-US"/>
        </a:p>
      </dgm:t>
    </dgm:pt>
    <dgm:pt modelId="{654C4924-DB0A-4D77-9D27-3602C30C337B}">
      <dgm:prSet phldrT="[Texto]"/>
      <dgm:spPr/>
      <dgm:t>
        <a:bodyPr/>
        <a:lstStyle/>
        <a:p>
          <a:r>
            <a:rPr lang="es-EC" dirty="0"/>
            <a:t>Medidas</a:t>
          </a:r>
          <a:endParaRPr lang="en-US" dirty="0"/>
        </a:p>
      </dgm:t>
    </dgm:pt>
    <dgm:pt modelId="{D38688D1-6579-4BBA-91A3-88AD2048F5F1}" type="parTrans" cxnId="{34DA0778-81FC-4138-8F00-A2453E909CF1}">
      <dgm:prSet/>
      <dgm:spPr/>
      <dgm:t>
        <a:bodyPr/>
        <a:lstStyle/>
        <a:p>
          <a:endParaRPr lang="en-US"/>
        </a:p>
      </dgm:t>
    </dgm:pt>
    <dgm:pt modelId="{89B01643-50E5-4CD1-BC45-AB7F1F4A4D38}" type="sibTrans" cxnId="{34DA0778-81FC-4138-8F00-A2453E909CF1}">
      <dgm:prSet/>
      <dgm:spPr/>
      <dgm:t>
        <a:bodyPr/>
        <a:lstStyle/>
        <a:p>
          <a:endParaRPr lang="en-US"/>
        </a:p>
      </dgm:t>
    </dgm:pt>
    <dgm:pt modelId="{CC312F08-43FF-4552-993A-3BEC13888D6B}">
      <dgm:prSet phldrT="[Texto]"/>
      <dgm:spPr/>
      <dgm:t>
        <a:bodyPr/>
        <a:lstStyle/>
        <a:p>
          <a:r>
            <a:rPr lang="es-EC" dirty="0"/>
            <a:t>Relativas</a:t>
          </a:r>
          <a:endParaRPr lang="en-US" dirty="0"/>
        </a:p>
      </dgm:t>
    </dgm:pt>
    <dgm:pt modelId="{0D226583-512B-4267-BB9F-11B2245D5935}" type="parTrans" cxnId="{AA82B91D-138F-4DB1-A0AC-4EF763597445}">
      <dgm:prSet/>
      <dgm:spPr/>
      <dgm:t>
        <a:bodyPr/>
        <a:lstStyle/>
        <a:p>
          <a:endParaRPr lang="en-US"/>
        </a:p>
      </dgm:t>
    </dgm:pt>
    <dgm:pt modelId="{AE16BF69-AEA4-44E2-9350-5971380FE04E}" type="sibTrans" cxnId="{AA82B91D-138F-4DB1-A0AC-4EF763597445}">
      <dgm:prSet/>
      <dgm:spPr/>
      <dgm:t>
        <a:bodyPr/>
        <a:lstStyle/>
        <a:p>
          <a:endParaRPr lang="en-US"/>
        </a:p>
      </dgm:t>
    </dgm:pt>
    <dgm:pt modelId="{F4FC4FEF-77D2-469B-BC84-A60BADA8A770}">
      <dgm:prSet phldrT="[Texto]"/>
      <dgm:spPr/>
      <dgm:t>
        <a:bodyPr/>
        <a:lstStyle/>
        <a:p>
          <a:r>
            <a:rPr lang="es-EC" dirty="0"/>
            <a:t>Razones</a:t>
          </a:r>
          <a:endParaRPr lang="en-US" dirty="0"/>
        </a:p>
      </dgm:t>
    </dgm:pt>
    <dgm:pt modelId="{B31E22F0-A862-4B6C-8971-F5909A77FA18}" type="parTrans" cxnId="{6421F01B-9660-4E01-ABDC-18C80E10EFF1}">
      <dgm:prSet/>
      <dgm:spPr/>
      <dgm:t>
        <a:bodyPr/>
        <a:lstStyle/>
        <a:p>
          <a:endParaRPr lang="en-US"/>
        </a:p>
      </dgm:t>
    </dgm:pt>
    <dgm:pt modelId="{14979A05-FDF1-462D-921A-3C51B8D4CA36}" type="sibTrans" cxnId="{6421F01B-9660-4E01-ABDC-18C80E10EFF1}">
      <dgm:prSet/>
      <dgm:spPr/>
      <dgm:t>
        <a:bodyPr/>
        <a:lstStyle/>
        <a:p>
          <a:endParaRPr lang="en-US"/>
        </a:p>
      </dgm:t>
    </dgm:pt>
    <dgm:pt modelId="{43E55C9F-C44C-4F1F-B6DA-12CC0424CD1C}">
      <dgm:prSet phldrT="[Texto]"/>
      <dgm:spPr/>
      <dgm:t>
        <a:bodyPr/>
        <a:lstStyle/>
        <a:p>
          <a:r>
            <a:rPr lang="es-EC" dirty="0"/>
            <a:t>Proporciones</a:t>
          </a:r>
          <a:endParaRPr lang="en-US" dirty="0"/>
        </a:p>
      </dgm:t>
    </dgm:pt>
    <dgm:pt modelId="{516CFF82-2D47-4959-8FDC-2291E49CB585}" type="parTrans" cxnId="{243EE5E4-97FB-4748-BAF2-5495C11C4AD8}">
      <dgm:prSet/>
      <dgm:spPr/>
      <dgm:t>
        <a:bodyPr/>
        <a:lstStyle/>
        <a:p>
          <a:endParaRPr lang="en-US"/>
        </a:p>
      </dgm:t>
    </dgm:pt>
    <dgm:pt modelId="{E9069B69-D092-49EE-95E4-7AA76A33CD3D}" type="sibTrans" cxnId="{243EE5E4-97FB-4748-BAF2-5495C11C4AD8}">
      <dgm:prSet/>
      <dgm:spPr/>
      <dgm:t>
        <a:bodyPr/>
        <a:lstStyle/>
        <a:p>
          <a:endParaRPr lang="en-US"/>
        </a:p>
      </dgm:t>
    </dgm:pt>
    <dgm:pt modelId="{A7F67DE2-32BF-4BBD-A1C4-6233A65CBEA3}">
      <dgm:prSet phldrT="[Texto]"/>
      <dgm:spPr/>
      <dgm:t>
        <a:bodyPr/>
        <a:lstStyle/>
        <a:p>
          <a:r>
            <a:rPr lang="es-EC" dirty="0"/>
            <a:t>Absolutas</a:t>
          </a:r>
          <a:endParaRPr lang="en-US" dirty="0"/>
        </a:p>
      </dgm:t>
    </dgm:pt>
    <dgm:pt modelId="{EBFE4A6D-B823-4772-AA74-36F11808CEAC}" type="parTrans" cxnId="{FA1C3496-B5F9-4DE6-9075-C1B3DEFDBC1B}">
      <dgm:prSet/>
      <dgm:spPr/>
      <dgm:t>
        <a:bodyPr/>
        <a:lstStyle/>
        <a:p>
          <a:endParaRPr lang="en-US"/>
        </a:p>
      </dgm:t>
    </dgm:pt>
    <dgm:pt modelId="{5D20D7BE-2049-46E8-AB4D-22D1E4B87716}" type="sibTrans" cxnId="{FA1C3496-B5F9-4DE6-9075-C1B3DEFDBC1B}">
      <dgm:prSet/>
      <dgm:spPr/>
      <dgm:t>
        <a:bodyPr/>
        <a:lstStyle/>
        <a:p>
          <a:endParaRPr lang="en-US"/>
        </a:p>
      </dgm:t>
    </dgm:pt>
    <dgm:pt modelId="{FBC528F6-869A-45F1-9831-AC933CA788F7}">
      <dgm:prSet phldrT="[Texto]"/>
      <dgm:spPr/>
      <dgm:t>
        <a:bodyPr/>
        <a:lstStyle/>
        <a:p>
          <a:r>
            <a:rPr lang="es-EC" dirty="0"/>
            <a:t>Tasas</a:t>
          </a:r>
          <a:endParaRPr lang="en-US" dirty="0"/>
        </a:p>
      </dgm:t>
    </dgm:pt>
    <dgm:pt modelId="{D6FFA79F-40C6-4950-8F0A-0A7CECFCF1A0}" type="parTrans" cxnId="{AE2E6CA9-8BD5-4C20-ABAE-05B229026D2F}">
      <dgm:prSet/>
      <dgm:spPr/>
      <dgm:t>
        <a:bodyPr/>
        <a:lstStyle/>
        <a:p>
          <a:endParaRPr lang="en-US"/>
        </a:p>
      </dgm:t>
    </dgm:pt>
    <dgm:pt modelId="{9AB18222-A904-4BF7-8AFC-BFC1648DCFCA}" type="sibTrans" cxnId="{AE2E6CA9-8BD5-4C20-ABAE-05B229026D2F}">
      <dgm:prSet/>
      <dgm:spPr/>
      <dgm:t>
        <a:bodyPr/>
        <a:lstStyle/>
        <a:p>
          <a:endParaRPr lang="en-US"/>
        </a:p>
      </dgm:t>
    </dgm:pt>
    <dgm:pt modelId="{44E51061-3C91-46C8-943A-3E562F2019E8}" type="pres">
      <dgm:prSet presAssocID="{FF559E3A-3016-479C-930C-8A854CE2F461}" presName="diagram" presStyleCnt="0">
        <dgm:presLayoutVars>
          <dgm:chPref val="1"/>
          <dgm:dir/>
          <dgm:animOne val="branch"/>
          <dgm:animLvl val="lvl"/>
          <dgm:resizeHandles val="exact"/>
        </dgm:presLayoutVars>
      </dgm:prSet>
      <dgm:spPr/>
    </dgm:pt>
    <dgm:pt modelId="{5862242B-A060-43B0-8F16-DABA11A603DB}" type="pres">
      <dgm:prSet presAssocID="{654C4924-DB0A-4D77-9D27-3602C30C337B}" presName="root1" presStyleCnt="0"/>
      <dgm:spPr/>
    </dgm:pt>
    <dgm:pt modelId="{85425AB9-BA4D-432B-BC75-651B9E66B687}" type="pres">
      <dgm:prSet presAssocID="{654C4924-DB0A-4D77-9D27-3602C30C337B}" presName="LevelOneTextNode" presStyleLbl="node0" presStyleIdx="0" presStyleCnt="1" custLinFactY="-9893" custLinFactNeighborX="-340" custLinFactNeighborY="-100000">
        <dgm:presLayoutVars>
          <dgm:chPref val="3"/>
        </dgm:presLayoutVars>
      </dgm:prSet>
      <dgm:spPr/>
    </dgm:pt>
    <dgm:pt modelId="{93D5E420-D437-4F46-B60C-5D37886266B2}" type="pres">
      <dgm:prSet presAssocID="{654C4924-DB0A-4D77-9D27-3602C30C337B}" presName="level2hierChild" presStyleCnt="0"/>
      <dgm:spPr/>
    </dgm:pt>
    <dgm:pt modelId="{1D07D3AB-D418-4CD0-8F84-E7DE1EDFB99A}" type="pres">
      <dgm:prSet presAssocID="{0D226583-512B-4267-BB9F-11B2245D5935}" presName="conn2-1" presStyleLbl="parChTrans1D2" presStyleIdx="0" presStyleCnt="2"/>
      <dgm:spPr/>
    </dgm:pt>
    <dgm:pt modelId="{0D782F48-F480-46E1-AF57-49B1115007D5}" type="pres">
      <dgm:prSet presAssocID="{0D226583-512B-4267-BB9F-11B2245D5935}" presName="connTx" presStyleLbl="parChTrans1D2" presStyleIdx="0" presStyleCnt="2"/>
      <dgm:spPr/>
    </dgm:pt>
    <dgm:pt modelId="{EE1DA460-994C-4F3A-B457-BCAED165D907}" type="pres">
      <dgm:prSet presAssocID="{CC312F08-43FF-4552-993A-3BEC13888D6B}" presName="root2" presStyleCnt="0"/>
      <dgm:spPr/>
    </dgm:pt>
    <dgm:pt modelId="{4F63F7CA-FBAE-4358-8BEF-D12A83610BCD}" type="pres">
      <dgm:prSet presAssocID="{CC312F08-43FF-4552-993A-3BEC13888D6B}" presName="LevelTwoTextNode" presStyleLbl="node2" presStyleIdx="0" presStyleCnt="2" custLinFactNeighborY="-2393">
        <dgm:presLayoutVars>
          <dgm:chPref val="3"/>
        </dgm:presLayoutVars>
      </dgm:prSet>
      <dgm:spPr/>
    </dgm:pt>
    <dgm:pt modelId="{A5CA88CB-9AB4-4888-BD83-EDEE76887D89}" type="pres">
      <dgm:prSet presAssocID="{CC312F08-43FF-4552-993A-3BEC13888D6B}" presName="level3hierChild" presStyleCnt="0"/>
      <dgm:spPr/>
    </dgm:pt>
    <dgm:pt modelId="{36A52994-62C4-41DC-9146-2A9D472D22AA}" type="pres">
      <dgm:prSet presAssocID="{B31E22F0-A862-4B6C-8971-F5909A77FA18}" presName="conn2-1" presStyleLbl="parChTrans1D3" presStyleIdx="0" presStyleCnt="3"/>
      <dgm:spPr/>
    </dgm:pt>
    <dgm:pt modelId="{F605697B-5E1C-4327-AD7E-F79BDC814E4B}" type="pres">
      <dgm:prSet presAssocID="{B31E22F0-A862-4B6C-8971-F5909A77FA18}" presName="connTx" presStyleLbl="parChTrans1D3" presStyleIdx="0" presStyleCnt="3"/>
      <dgm:spPr/>
    </dgm:pt>
    <dgm:pt modelId="{5B8EFC72-85B7-4D2C-AE63-2791446D3DBF}" type="pres">
      <dgm:prSet presAssocID="{F4FC4FEF-77D2-469B-BC84-A60BADA8A770}" presName="root2" presStyleCnt="0"/>
      <dgm:spPr/>
    </dgm:pt>
    <dgm:pt modelId="{DDABB78F-E57C-44FA-92DC-54FBDD2BD7B9}" type="pres">
      <dgm:prSet presAssocID="{F4FC4FEF-77D2-469B-BC84-A60BADA8A770}" presName="LevelTwoTextNode" presStyleLbl="node3" presStyleIdx="0" presStyleCnt="3" custLinFactNeighborY="8778">
        <dgm:presLayoutVars>
          <dgm:chPref val="3"/>
        </dgm:presLayoutVars>
      </dgm:prSet>
      <dgm:spPr/>
    </dgm:pt>
    <dgm:pt modelId="{B1BD7853-45D2-4154-931C-BB3C69BA5F00}" type="pres">
      <dgm:prSet presAssocID="{F4FC4FEF-77D2-469B-BC84-A60BADA8A770}" presName="level3hierChild" presStyleCnt="0"/>
      <dgm:spPr/>
    </dgm:pt>
    <dgm:pt modelId="{2925D7A4-035C-4DF5-9900-A4DA3267E79A}" type="pres">
      <dgm:prSet presAssocID="{516CFF82-2D47-4959-8FDC-2291E49CB585}" presName="conn2-1" presStyleLbl="parChTrans1D3" presStyleIdx="1" presStyleCnt="3"/>
      <dgm:spPr/>
    </dgm:pt>
    <dgm:pt modelId="{CD73F96D-D801-4987-B30D-681F41B8B309}" type="pres">
      <dgm:prSet presAssocID="{516CFF82-2D47-4959-8FDC-2291E49CB585}" presName="connTx" presStyleLbl="parChTrans1D3" presStyleIdx="1" presStyleCnt="3"/>
      <dgm:spPr/>
    </dgm:pt>
    <dgm:pt modelId="{6326D710-B2E7-43C5-9E9A-517EBEDFAD4A}" type="pres">
      <dgm:prSet presAssocID="{43E55C9F-C44C-4F1F-B6DA-12CC0424CD1C}" presName="root2" presStyleCnt="0"/>
      <dgm:spPr/>
    </dgm:pt>
    <dgm:pt modelId="{EA556B57-AD51-4144-A2AE-AE505C338326}" type="pres">
      <dgm:prSet presAssocID="{43E55C9F-C44C-4F1F-B6DA-12CC0424CD1C}" presName="LevelTwoTextNode" presStyleLbl="node3" presStyleIdx="1" presStyleCnt="3" custLinFactNeighborY="8778">
        <dgm:presLayoutVars>
          <dgm:chPref val="3"/>
        </dgm:presLayoutVars>
      </dgm:prSet>
      <dgm:spPr/>
    </dgm:pt>
    <dgm:pt modelId="{CF131C5F-1D95-4A94-B2BE-A10CEA81D75E}" type="pres">
      <dgm:prSet presAssocID="{43E55C9F-C44C-4F1F-B6DA-12CC0424CD1C}" presName="level3hierChild" presStyleCnt="0"/>
      <dgm:spPr/>
    </dgm:pt>
    <dgm:pt modelId="{3CFBB6F6-E77E-4A16-8964-7219D3FA6CA2}" type="pres">
      <dgm:prSet presAssocID="{D6FFA79F-40C6-4950-8F0A-0A7CECFCF1A0}" presName="conn2-1" presStyleLbl="parChTrans1D3" presStyleIdx="2" presStyleCnt="3"/>
      <dgm:spPr/>
    </dgm:pt>
    <dgm:pt modelId="{76B272F0-493E-4439-ADEF-01A05C8FD3F4}" type="pres">
      <dgm:prSet presAssocID="{D6FFA79F-40C6-4950-8F0A-0A7CECFCF1A0}" presName="connTx" presStyleLbl="parChTrans1D3" presStyleIdx="2" presStyleCnt="3"/>
      <dgm:spPr/>
    </dgm:pt>
    <dgm:pt modelId="{FC752832-BEDD-4124-9561-1E219041B026}" type="pres">
      <dgm:prSet presAssocID="{FBC528F6-869A-45F1-9831-AC933CA788F7}" presName="root2" presStyleCnt="0"/>
      <dgm:spPr/>
    </dgm:pt>
    <dgm:pt modelId="{D0D75169-0DAB-431A-BC2B-0349B5B8CD1E}" type="pres">
      <dgm:prSet presAssocID="{FBC528F6-869A-45F1-9831-AC933CA788F7}" presName="LevelTwoTextNode" presStyleLbl="node3" presStyleIdx="2" presStyleCnt="3" custLinFactNeighborY="8778">
        <dgm:presLayoutVars>
          <dgm:chPref val="3"/>
        </dgm:presLayoutVars>
      </dgm:prSet>
      <dgm:spPr/>
    </dgm:pt>
    <dgm:pt modelId="{9C4CD9C0-A7D0-4BCA-B6FA-CAA342B539D3}" type="pres">
      <dgm:prSet presAssocID="{FBC528F6-869A-45F1-9831-AC933CA788F7}" presName="level3hierChild" presStyleCnt="0"/>
      <dgm:spPr/>
    </dgm:pt>
    <dgm:pt modelId="{38A6389B-2946-4982-A714-50FE43FBEE14}" type="pres">
      <dgm:prSet presAssocID="{EBFE4A6D-B823-4772-AA74-36F11808CEAC}" presName="conn2-1" presStyleLbl="parChTrans1D2" presStyleIdx="1" presStyleCnt="2"/>
      <dgm:spPr/>
    </dgm:pt>
    <dgm:pt modelId="{7A51BA91-85ED-4BA3-B1F4-272055B587C8}" type="pres">
      <dgm:prSet presAssocID="{EBFE4A6D-B823-4772-AA74-36F11808CEAC}" presName="connTx" presStyleLbl="parChTrans1D2" presStyleIdx="1" presStyleCnt="2"/>
      <dgm:spPr/>
    </dgm:pt>
    <dgm:pt modelId="{D485E7E4-7847-4433-8A5E-3CFD7F3D577A}" type="pres">
      <dgm:prSet presAssocID="{A7F67DE2-32BF-4BBD-A1C4-6233A65CBEA3}" presName="root2" presStyleCnt="0"/>
      <dgm:spPr/>
    </dgm:pt>
    <dgm:pt modelId="{D0480050-6A08-4830-BD9A-004A442E68A2}" type="pres">
      <dgm:prSet presAssocID="{A7F67DE2-32BF-4BBD-A1C4-6233A65CBEA3}" presName="LevelTwoTextNode" presStyleLbl="node2" presStyleIdx="1" presStyleCnt="2" custLinFactY="-100000" custLinFactNeighborY="-127640">
        <dgm:presLayoutVars>
          <dgm:chPref val="3"/>
        </dgm:presLayoutVars>
      </dgm:prSet>
      <dgm:spPr/>
    </dgm:pt>
    <dgm:pt modelId="{454E2C1B-A59C-4406-AC1C-30FCE2F5642A}" type="pres">
      <dgm:prSet presAssocID="{A7F67DE2-32BF-4BBD-A1C4-6233A65CBEA3}" presName="level3hierChild" presStyleCnt="0"/>
      <dgm:spPr/>
    </dgm:pt>
  </dgm:ptLst>
  <dgm:cxnLst>
    <dgm:cxn modelId="{F1D34C00-4F73-48C3-92BC-3AB00B4D2444}" type="presOf" srcId="{D6FFA79F-40C6-4950-8F0A-0A7CECFCF1A0}" destId="{3CFBB6F6-E77E-4A16-8964-7219D3FA6CA2}" srcOrd="0" destOrd="0" presId="urn:microsoft.com/office/officeart/2005/8/layout/hierarchy2"/>
    <dgm:cxn modelId="{0AB17406-97B5-4596-BB63-39F38A0A2DB0}" type="presOf" srcId="{B31E22F0-A862-4B6C-8971-F5909A77FA18}" destId="{36A52994-62C4-41DC-9146-2A9D472D22AA}" srcOrd="0" destOrd="0" presId="urn:microsoft.com/office/officeart/2005/8/layout/hierarchy2"/>
    <dgm:cxn modelId="{6421F01B-9660-4E01-ABDC-18C80E10EFF1}" srcId="{CC312F08-43FF-4552-993A-3BEC13888D6B}" destId="{F4FC4FEF-77D2-469B-BC84-A60BADA8A770}" srcOrd="0" destOrd="0" parTransId="{B31E22F0-A862-4B6C-8971-F5909A77FA18}" sibTransId="{14979A05-FDF1-462D-921A-3C51B8D4CA36}"/>
    <dgm:cxn modelId="{AA82B91D-138F-4DB1-A0AC-4EF763597445}" srcId="{654C4924-DB0A-4D77-9D27-3602C30C337B}" destId="{CC312F08-43FF-4552-993A-3BEC13888D6B}" srcOrd="0" destOrd="0" parTransId="{0D226583-512B-4267-BB9F-11B2245D5935}" sibTransId="{AE16BF69-AEA4-44E2-9350-5971380FE04E}"/>
    <dgm:cxn modelId="{87DE6135-72BA-448F-9CDC-BD1B98EDD07D}" type="presOf" srcId="{516CFF82-2D47-4959-8FDC-2291E49CB585}" destId="{CD73F96D-D801-4987-B30D-681F41B8B309}" srcOrd="1" destOrd="0" presId="urn:microsoft.com/office/officeart/2005/8/layout/hierarchy2"/>
    <dgm:cxn modelId="{B67F6542-E74C-4151-808C-B8C66547B6B2}" type="presOf" srcId="{FF559E3A-3016-479C-930C-8A854CE2F461}" destId="{44E51061-3C91-46C8-943A-3E562F2019E8}" srcOrd="0" destOrd="0" presId="urn:microsoft.com/office/officeart/2005/8/layout/hierarchy2"/>
    <dgm:cxn modelId="{4180D759-BB71-4C86-BE4E-81EFCA745DB1}" type="presOf" srcId="{516CFF82-2D47-4959-8FDC-2291E49CB585}" destId="{2925D7A4-035C-4DF5-9900-A4DA3267E79A}" srcOrd="0" destOrd="0" presId="urn:microsoft.com/office/officeart/2005/8/layout/hierarchy2"/>
    <dgm:cxn modelId="{74250860-4778-437E-AA39-346BD01536EA}" type="presOf" srcId="{0D226583-512B-4267-BB9F-11B2245D5935}" destId="{0D782F48-F480-46E1-AF57-49B1115007D5}" srcOrd="1" destOrd="0" presId="urn:microsoft.com/office/officeart/2005/8/layout/hierarchy2"/>
    <dgm:cxn modelId="{0BF2A975-2202-4E62-8F89-4DA20B05811D}" type="presOf" srcId="{D6FFA79F-40C6-4950-8F0A-0A7CECFCF1A0}" destId="{76B272F0-493E-4439-ADEF-01A05C8FD3F4}" srcOrd="1" destOrd="0" presId="urn:microsoft.com/office/officeart/2005/8/layout/hierarchy2"/>
    <dgm:cxn modelId="{34DA0778-81FC-4138-8F00-A2453E909CF1}" srcId="{FF559E3A-3016-479C-930C-8A854CE2F461}" destId="{654C4924-DB0A-4D77-9D27-3602C30C337B}" srcOrd="0" destOrd="0" parTransId="{D38688D1-6579-4BBA-91A3-88AD2048F5F1}" sibTransId="{89B01643-50E5-4CD1-BC45-AB7F1F4A4D38}"/>
    <dgm:cxn modelId="{378A2D83-6A70-49E7-B8FB-0226D3024BCF}" type="presOf" srcId="{B31E22F0-A862-4B6C-8971-F5909A77FA18}" destId="{F605697B-5E1C-4327-AD7E-F79BDC814E4B}" srcOrd="1" destOrd="0" presId="urn:microsoft.com/office/officeart/2005/8/layout/hierarchy2"/>
    <dgm:cxn modelId="{EE130188-690D-4A7D-9D17-9D2AB8698DE1}" type="presOf" srcId="{F4FC4FEF-77D2-469B-BC84-A60BADA8A770}" destId="{DDABB78F-E57C-44FA-92DC-54FBDD2BD7B9}" srcOrd="0" destOrd="0" presId="urn:microsoft.com/office/officeart/2005/8/layout/hierarchy2"/>
    <dgm:cxn modelId="{9BCFD589-0B28-4DC4-9813-56A3C0A185BA}" type="presOf" srcId="{EBFE4A6D-B823-4772-AA74-36F11808CEAC}" destId="{38A6389B-2946-4982-A714-50FE43FBEE14}" srcOrd="0" destOrd="0" presId="urn:microsoft.com/office/officeart/2005/8/layout/hierarchy2"/>
    <dgm:cxn modelId="{5C12198E-CDA4-4429-9F0A-079D35F93FBB}" type="presOf" srcId="{654C4924-DB0A-4D77-9D27-3602C30C337B}" destId="{85425AB9-BA4D-432B-BC75-651B9E66B687}" srcOrd="0" destOrd="0" presId="urn:microsoft.com/office/officeart/2005/8/layout/hierarchy2"/>
    <dgm:cxn modelId="{DCCBF18F-F5A9-45FC-8967-0ECC92C6BD8D}" type="presOf" srcId="{EBFE4A6D-B823-4772-AA74-36F11808CEAC}" destId="{7A51BA91-85ED-4BA3-B1F4-272055B587C8}" srcOrd="1" destOrd="0" presId="urn:microsoft.com/office/officeart/2005/8/layout/hierarchy2"/>
    <dgm:cxn modelId="{FA1C3496-B5F9-4DE6-9075-C1B3DEFDBC1B}" srcId="{654C4924-DB0A-4D77-9D27-3602C30C337B}" destId="{A7F67DE2-32BF-4BBD-A1C4-6233A65CBEA3}" srcOrd="1" destOrd="0" parTransId="{EBFE4A6D-B823-4772-AA74-36F11808CEAC}" sibTransId="{5D20D7BE-2049-46E8-AB4D-22D1E4B87716}"/>
    <dgm:cxn modelId="{8A19B097-F8C0-41C1-B569-1034932080B4}" type="presOf" srcId="{CC312F08-43FF-4552-993A-3BEC13888D6B}" destId="{4F63F7CA-FBAE-4358-8BEF-D12A83610BCD}" srcOrd="0" destOrd="0" presId="urn:microsoft.com/office/officeart/2005/8/layout/hierarchy2"/>
    <dgm:cxn modelId="{AE2E6CA9-8BD5-4C20-ABAE-05B229026D2F}" srcId="{CC312F08-43FF-4552-993A-3BEC13888D6B}" destId="{FBC528F6-869A-45F1-9831-AC933CA788F7}" srcOrd="2" destOrd="0" parTransId="{D6FFA79F-40C6-4950-8F0A-0A7CECFCF1A0}" sibTransId="{9AB18222-A904-4BF7-8AFC-BFC1648DCFCA}"/>
    <dgm:cxn modelId="{68288FC5-AEDC-4BEC-AC35-5C45D1A441CF}" type="presOf" srcId="{43E55C9F-C44C-4F1F-B6DA-12CC0424CD1C}" destId="{EA556B57-AD51-4144-A2AE-AE505C338326}" srcOrd="0" destOrd="0" presId="urn:microsoft.com/office/officeart/2005/8/layout/hierarchy2"/>
    <dgm:cxn modelId="{988948C8-3222-4E76-BA37-8BE8220D2F39}" type="presOf" srcId="{FBC528F6-869A-45F1-9831-AC933CA788F7}" destId="{D0D75169-0DAB-431A-BC2B-0349B5B8CD1E}" srcOrd="0" destOrd="0" presId="urn:microsoft.com/office/officeart/2005/8/layout/hierarchy2"/>
    <dgm:cxn modelId="{A48EBDDF-879A-41EE-A5DC-EA14BC920802}" type="presOf" srcId="{A7F67DE2-32BF-4BBD-A1C4-6233A65CBEA3}" destId="{D0480050-6A08-4830-BD9A-004A442E68A2}" srcOrd="0" destOrd="0" presId="urn:microsoft.com/office/officeart/2005/8/layout/hierarchy2"/>
    <dgm:cxn modelId="{243EE5E4-97FB-4748-BAF2-5495C11C4AD8}" srcId="{CC312F08-43FF-4552-993A-3BEC13888D6B}" destId="{43E55C9F-C44C-4F1F-B6DA-12CC0424CD1C}" srcOrd="1" destOrd="0" parTransId="{516CFF82-2D47-4959-8FDC-2291E49CB585}" sibTransId="{E9069B69-D092-49EE-95E4-7AA76A33CD3D}"/>
    <dgm:cxn modelId="{E733A9EC-DB0B-411F-88E9-E4776E4F1112}" type="presOf" srcId="{0D226583-512B-4267-BB9F-11B2245D5935}" destId="{1D07D3AB-D418-4CD0-8F84-E7DE1EDFB99A}" srcOrd="0" destOrd="0" presId="urn:microsoft.com/office/officeart/2005/8/layout/hierarchy2"/>
    <dgm:cxn modelId="{FFB9A29D-253B-4683-B7E7-D0F783005135}" type="presParOf" srcId="{44E51061-3C91-46C8-943A-3E562F2019E8}" destId="{5862242B-A060-43B0-8F16-DABA11A603DB}" srcOrd="0" destOrd="0" presId="urn:microsoft.com/office/officeart/2005/8/layout/hierarchy2"/>
    <dgm:cxn modelId="{A9377FB2-5180-4B12-9E23-AB166583ACB9}" type="presParOf" srcId="{5862242B-A060-43B0-8F16-DABA11A603DB}" destId="{85425AB9-BA4D-432B-BC75-651B9E66B687}" srcOrd="0" destOrd="0" presId="urn:microsoft.com/office/officeart/2005/8/layout/hierarchy2"/>
    <dgm:cxn modelId="{E6890194-2ECC-4E2F-8865-128D21F51E41}" type="presParOf" srcId="{5862242B-A060-43B0-8F16-DABA11A603DB}" destId="{93D5E420-D437-4F46-B60C-5D37886266B2}" srcOrd="1" destOrd="0" presId="urn:microsoft.com/office/officeart/2005/8/layout/hierarchy2"/>
    <dgm:cxn modelId="{7C787E33-7741-48DF-9854-9F3A4B06B6CF}" type="presParOf" srcId="{93D5E420-D437-4F46-B60C-5D37886266B2}" destId="{1D07D3AB-D418-4CD0-8F84-E7DE1EDFB99A}" srcOrd="0" destOrd="0" presId="urn:microsoft.com/office/officeart/2005/8/layout/hierarchy2"/>
    <dgm:cxn modelId="{F49D74B3-2689-45E1-9190-CCDD33863448}" type="presParOf" srcId="{1D07D3AB-D418-4CD0-8F84-E7DE1EDFB99A}" destId="{0D782F48-F480-46E1-AF57-49B1115007D5}" srcOrd="0" destOrd="0" presId="urn:microsoft.com/office/officeart/2005/8/layout/hierarchy2"/>
    <dgm:cxn modelId="{5EF1E65E-CFB0-453D-8455-3862FFC37B2D}" type="presParOf" srcId="{93D5E420-D437-4F46-B60C-5D37886266B2}" destId="{EE1DA460-994C-4F3A-B457-BCAED165D907}" srcOrd="1" destOrd="0" presId="urn:microsoft.com/office/officeart/2005/8/layout/hierarchy2"/>
    <dgm:cxn modelId="{678D56A1-17BC-464A-AB0D-C133B6A043A0}" type="presParOf" srcId="{EE1DA460-994C-4F3A-B457-BCAED165D907}" destId="{4F63F7CA-FBAE-4358-8BEF-D12A83610BCD}" srcOrd="0" destOrd="0" presId="urn:microsoft.com/office/officeart/2005/8/layout/hierarchy2"/>
    <dgm:cxn modelId="{840F2EB0-8162-4436-94A2-574A6C8D5574}" type="presParOf" srcId="{EE1DA460-994C-4F3A-B457-BCAED165D907}" destId="{A5CA88CB-9AB4-4888-BD83-EDEE76887D89}" srcOrd="1" destOrd="0" presId="urn:microsoft.com/office/officeart/2005/8/layout/hierarchy2"/>
    <dgm:cxn modelId="{6A398A6C-9380-43E6-B5C1-E7370727A241}" type="presParOf" srcId="{A5CA88CB-9AB4-4888-BD83-EDEE76887D89}" destId="{36A52994-62C4-41DC-9146-2A9D472D22AA}" srcOrd="0" destOrd="0" presId="urn:microsoft.com/office/officeart/2005/8/layout/hierarchy2"/>
    <dgm:cxn modelId="{304B2844-378D-415D-8E03-9AD11F92953C}" type="presParOf" srcId="{36A52994-62C4-41DC-9146-2A9D472D22AA}" destId="{F605697B-5E1C-4327-AD7E-F79BDC814E4B}" srcOrd="0" destOrd="0" presId="urn:microsoft.com/office/officeart/2005/8/layout/hierarchy2"/>
    <dgm:cxn modelId="{6A58E1E4-342C-4859-8999-6EB443AE6323}" type="presParOf" srcId="{A5CA88CB-9AB4-4888-BD83-EDEE76887D89}" destId="{5B8EFC72-85B7-4D2C-AE63-2791446D3DBF}" srcOrd="1" destOrd="0" presId="urn:microsoft.com/office/officeart/2005/8/layout/hierarchy2"/>
    <dgm:cxn modelId="{F2ACF1AD-6C45-46FC-B4EA-AE072281AAD9}" type="presParOf" srcId="{5B8EFC72-85B7-4D2C-AE63-2791446D3DBF}" destId="{DDABB78F-E57C-44FA-92DC-54FBDD2BD7B9}" srcOrd="0" destOrd="0" presId="urn:microsoft.com/office/officeart/2005/8/layout/hierarchy2"/>
    <dgm:cxn modelId="{DC54C726-5651-4707-9D80-3C0BF17F672B}" type="presParOf" srcId="{5B8EFC72-85B7-4D2C-AE63-2791446D3DBF}" destId="{B1BD7853-45D2-4154-931C-BB3C69BA5F00}" srcOrd="1" destOrd="0" presId="urn:microsoft.com/office/officeart/2005/8/layout/hierarchy2"/>
    <dgm:cxn modelId="{CCCCF08B-BA8C-481C-A564-7E1CDDA499BD}" type="presParOf" srcId="{A5CA88CB-9AB4-4888-BD83-EDEE76887D89}" destId="{2925D7A4-035C-4DF5-9900-A4DA3267E79A}" srcOrd="2" destOrd="0" presId="urn:microsoft.com/office/officeart/2005/8/layout/hierarchy2"/>
    <dgm:cxn modelId="{92EC7B89-413B-4890-9FB8-8969CB72C16F}" type="presParOf" srcId="{2925D7A4-035C-4DF5-9900-A4DA3267E79A}" destId="{CD73F96D-D801-4987-B30D-681F41B8B309}" srcOrd="0" destOrd="0" presId="urn:microsoft.com/office/officeart/2005/8/layout/hierarchy2"/>
    <dgm:cxn modelId="{044F35FA-0F37-4C77-85C5-71B20E42385E}" type="presParOf" srcId="{A5CA88CB-9AB4-4888-BD83-EDEE76887D89}" destId="{6326D710-B2E7-43C5-9E9A-517EBEDFAD4A}" srcOrd="3" destOrd="0" presId="urn:microsoft.com/office/officeart/2005/8/layout/hierarchy2"/>
    <dgm:cxn modelId="{2A6F874B-BA5A-413C-992E-78C833B85C11}" type="presParOf" srcId="{6326D710-B2E7-43C5-9E9A-517EBEDFAD4A}" destId="{EA556B57-AD51-4144-A2AE-AE505C338326}" srcOrd="0" destOrd="0" presId="urn:microsoft.com/office/officeart/2005/8/layout/hierarchy2"/>
    <dgm:cxn modelId="{0EAA8EFF-5245-4EF6-8B91-12CFA7331D17}" type="presParOf" srcId="{6326D710-B2E7-43C5-9E9A-517EBEDFAD4A}" destId="{CF131C5F-1D95-4A94-B2BE-A10CEA81D75E}" srcOrd="1" destOrd="0" presId="urn:microsoft.com/office/officeart/2005/8/layout/hierarchy2"/>
    <dgm:cxn modelId="{9542F3E2-C200-42EE-B6A6-562E37ADABFD}" type="presParOf" srcId="{A5CA88CB-9AB4-4888-BD83-EDEE76887D89}" destId="{3CFBB6F6-E77E-4A16-8964-7219D3FA6CA2}" srcOrd="4" destOrd="0" presId="urn:microsoft.com/office/officeart/2005/8/layout/hierarchy2"/>
    <dgm:cxn modelId="{23FC357E-E0E3-456A-B6A4-3835A2AA3844}" type="presParOf" srcId="{3CFBB6F6-E77E-4A16-8964-7219D3FA6CA2}" destId="{76B272F0-493E-4439-ADEF-01A05C8FD3F4}" srcOrd="0" destOrd="0" presId="urn:microsoft.com/office/officeart/2005/8/layout/hierarchy2"/>
    <dgm:cxn modelId="{A44F3C72-2014-4DC2-A5BA-2A0DEA7CFD16}" type="presParOf" srcId="{A5CA88CB-9AB4-4888-BD83-EDEE76887D89}" destId="{FC752832-BEDD-4124-9561-1E219041B026}" srcOrd="5" destOrd="0" presId="urn:microsoft.com/office/officeart/2005/8/layout/hierarchy2"/>
    <dgm:cxn modelId="{F7454C0F-B0D0-4637-B2D0-8B1042CF1526}" type="presParOf" srcId="{FC752832-BEDD-4124-9561-1E219041B026}" destId="{D0D75169-0DAB-431A-BC2B-0349B5B8CD1E}" srcOrd="0" destOrd="0" presId="urn:microsoft.com/office/officeart/2005/8/layout/hierarchy2"/>
    <dgm:cxn modelId="{FBB6AFC3-AAAB-4F2E-AF18-01F740624AD6}" type="presParOf" srcId="{FC752832-BEDD-4124-9561-1E219041B026}" destId="{9C4CD9C0-A7D0-4BCA-B6FA-CAA342B539D3}" srcOrd="1" destOrd="0" presId="urn:microsoft.com/office/officeart/2005/8/layout/hierarchy2"/>
    <dgm:cxn modelId="{22290522-D61A-4E3F-B4D7-9F2B89534A0E}" type="presParOf" srcId="{93D5E420-D437-4F46-B60C-5D37886266B2}" destId="{38A6389B-2946-4982-A714-50FE43FBEE14}" srcOrd="2" destOrd="0" presId="urn:microsoft.com/office/officeart/2005/8/layout/hierarchy2"/>
    <dgm:cxn modelId="{F33E51FE-D785-4AC7-BCBC-085F255668EB}" type="presParOf" srcId="{38A6389B-2946-4982-A714-50FE43FBEE14}" destId="{7A51BA91-85ED-4BA3-B1F4-272055B587C8}" srcOrd="0" destOrd="0" presId="urn:microsoft.com/office/officeart/2005/8/layout/hierarchy2"/>
    <dgm:cxn modelId="{E7C4D5D3-75D9-41E2-A305-629EAF90B99A}" type="presParOf" srcId="{93D5E420-D437-4F46-B60C-5D37886266B2}" destId="{D485E7E4-7847-4433-8A5E-3CFD7F3D577A}" srcOrd="3" destOrd="0" presId="urn:microsoft.com/office/officeart/2005/8/layout/hierarchy2"/>
    <dgm:cxn modelId="{6DA61B76-CFF3-4495-9BAA-8D870CB6D182}" type="presParOf" srcId="{D485E7E4-7847-4433-8A5E-3CFD7F3D577A}" destId="{D0480050-6A08-4830-BD9A-004A442E68A2}" srcOrd="0" destOrd="0" presId="urn:microsoft.com/office/officeart/2005/8/layout/hierarchy2"/>
    <dgm:cxn modelId="{00D0530D-5EEF-452A-AE40-EB3798BFF7DC}" type="presParOf" srcId="{D485E7E4-7847-4433-8A5E-3CFD7F3D577A}" destId="{454E2C1B-A59C-4406-AC1C-30FCE2F5642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F48FF8-643E-42DA-9A79-C1F6E86508EA}">
      <dsp:nvSpPr>
        <dsp:cNvPr id="0" name=""/>
        <dsp:cNvSpPr/>
      </dsp:nvSpPr>
      <dsp:spPr>
        <a:xfrm>
          <a:off x="-4977497" y="-762658"/>
          <a:ext cx="5927984" cy="5927984"/>
        </a:xfrm>
        <a:prstGeom prst="blockArc">
          <a:avLst>
            <a:gd name="adj1" fmla="val 18900000"/>
            <a:gd name="adj2" fmla="val 2700000"/>
            <a:gd name="adj3" fmla="val 364"/>
          </a:avLst>
        </a:pr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9C5A988-34BD-4C55-99EE-D8306F0A36B4}">
      <dsp:nvSpPr>
        <dsp:cNvPr id="0" name=""/>
        <dsp:cNvSpPr/>
      </dsp:nvSpPr>
      <dsp:spPr>
        <a:xfrm>
          <a:off x="611311" y="440266"/>
          <a:ext cx="5625403" cy="88053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923" tIns="66040" rIns="66040" bIns="66040" numCol="1" spcCol="1270" anchor="ctr" anchorCtr="0">
          <a:noAutofit/>
        </a:bodyPr>
        <a:lstStyle/>
        <a:p>
          <a:pPr marL="0" lvl="0" indent="0" algn="l" defTabSz="1155700">
            <a:lnSpc>
              <a:spcPct val="90000"/>
            </a:lnSpc>
            <a:spcBef>
              <a:spcPct val="0"/>
            </a:spcBef>
            <a:spcAft>
              <a:spcPct val="35000"/>
            </a:spcAft>
            <a:buNone/>
          </a:pPr>
          <a:r>
            <a:rPr lang="es-EC" sz="2600" kern="1200" dirty="0"/>
            <a:t>FRECUENCIAS ABSOLUTAS</a:t>
          </a:r>
          <a:endParaRPr lang="en-US" sz="2600" kern="1200" dirty="0"/>
        </a:p>
      </dsp:txBody>
      <dsp:txXfrm>
        <a:off x="611311" y="440266"/>
        <a:ext cx="5625403" cy="880533"/>
      </dsp:txXfrm>
    </dsp:sp>
    <dsp:sp modelId="{65687B0B-0BCB-404E-A5FA-F2B6B5C38740}">
      <dsp:nvSpPr>
        <dsp:cNvPr id="0" name=""/>
        <dsp:cNvSpPr/>
      </dsp:nvSpPr>
      <dsp:spPr>
        <a:xfrm>
          <a:off x="60978" y="330200"/>
          <a:ext cx="1100666" cy="1100666"/>
        </a:xfrm>
        <a:prstGeom prst="teardrop">
          <a:avLst/>
        </a:prstGeom>
        <a:solidFill>
          <a:schemeClr val="lt1">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580504A-79F8-438E-B49C-C537EA5CC626}">
      <dsp:nvSpPr>
        <dsp:cNvPr id="0" name=""/>
        <dsp:cNvSpPr/>
      </dsp:nvSpPr>
      <dsp:spPr>
        <a:xfrm>
          <a:off x="931385" y="1761066"/>
          <a:ext cx="5305329" cy="880533"/>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923" tIns="66040" rIns="66040" bIns="66040" numCol="1" spcCol="1270" anchor="ctr" anchorCtr="0">
          <a:noAutofit/>
        </a:bodyPr>
        <a:lstStyle/>
        <a:p>
          <a:pPr marL="0" lvl="0" indent="0" algn="l" defTabSz="1155700">
            <a:lnSpc>
              <a:spcPct val="90000"/>
            </a:lnSpc>
            <a:spcBef>
              <a:spcPct val="0"/>
            </a:spcBef>
            <a:spcAft>
              <a:spcPct val="35000"/>
            </a:spcAft>
            <a:buNone/>
          </a:pPr>
          <a:r>
            <a:rPr lang="es-EC" sz="2600" kern="1200" dirty="0"/>
            <a:t>FRECUENCIAS RELATIVAS SIMPLES</a:t>
          </a:r>
          <a:endParaRPr lang="en-US" sz="2600" kern="1200" dirty="0"/>
        </a:p>
      </dsp:txBody>
      <dsp:txXfrm>
        <a:off x="931385" y="1761066"/>
        <a:ext cx="5305329" cy="880533"/>
      </dsp:txXfrm>
    </dsp:sp>
    <dsp:sp modelId="{CB744C6F-55B7-4D30-BD34-4B36384E71F7}">
      <dsp:nvSpPr>
        <dsp:cNvPr id="0" name=""/>
        <dsp:cNvSpPr/>
      </dsp:nvSpPr>
      <dsp:spPr>
        <a:xfrm>
          <a:off x="381052" y="1651000"/>
          <a:ext cx="1100666" cy="1100666"/>
        </a:xfrm>
        <a:prstGeom prst="teardrop">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40ED627-1CCE-4240-B9BF-DE7FAE0D961B}">
      <dsp:nvSpPr>
        <dsp:cNvPr id="0" name=""/>
        <dsp:cNvSpPr/>
      </dsp:nvSpPr>
      <dsp:spPr>
        <a:xfrm>
          <a:off x="611311" y="3081866"/>
          <a:ext cx="5625403" cy="88053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923" tIns="66040" rIns="66040" bIns="66040" numCol="1" spcCol="1270" anchor="ctr" anchorCtr="0">
          <a:noAutofit/>
        </a:bodyPr>
        <a:lstStyle/>
        <a:p>
          <a:pPr marL="0" lvl="0" indent="0" algn="l" defTabSz="1155700">
            <a:lnSpc>
              <a:spcPct val="90000"/>
            </a:lnSpc>
            <a:spcBef>
              <a:spcPct val="0"/>
            </a:spcBef>
            <a:spcAft>
              <a:spcPct val="35000"/>
            </a:spcAft>
            <a:buNone/>
          </a:pPr>
          <a:r>
            <a:rPr lang="es-EC" sz="2600" b="1" kern="1200" dirty="0">
              <a:solidFill>
                <a:srgbClr val="002D72"/>
              </a:solidFill>
            </a:rPr>
            <a:t>FRECUENCIAS RELATIVAS ACUMULADAS</a:t>
          </a:r>
          <a:endParaRPr lang="en-US" sz="2600" kern="1200" dirty="0"/>
        </a:p>
      </dsp:txBody>
      <dsp:txXfrm>
        <a:off x="611311" y="3081866"/>
        <a:ext cx="5625403" cy="880533"/>
      </dsp:txXfrm>
    </dsp:sp>
    <dsp:sp modelId="{38DE905A-85E7-48E2-A5FC-0AD5D3996CFC}">
      <dsp:nvSpPr>
        <dsp:cNvPr id="0" name=""/>
        <dsp:cNvSpPr/>
      </dsp:nvSpPr>
      <dsp:spPr>
        <a:xfrm>
          <a:off x="60978" y="2971800"/>
          <a:ext cx="1100666" cy="1100666"/>
        </a:xfrm>
        <a:prstGeom prst="teardrop">
          <a:avLst/>
        </a:prstGeom>
        <a:solidFill>
          <a:schemeClr val="lt1">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3920E8-9CE4-4176-AAF2-EA144F4BF6A7}">
      <dsp:nvSpPr>
        <dsp:cNvPr id="0" name=""/>
        <dsp:cNvSpPr/>
      </dsp:nvSpPr>
      <dsp:spPr>
        <a:xfrm>
          <a:off x="1042" y="327546"/>
          <a:ext cx="2440525" cy="1220262"/>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485" tIns="46990" rIns="70485" bIns="46990" numCol="1" spcCol="1270" anchor="ctr" anchorCtr="0">
          <a:noAutofit/>
        </a:bodyPr>
        <a:lstStyle/>
        <a:p>
          <a:pPr marL="0" lvl="0" indent="0" algn="ctr" defTabSz="1644650">
            <a:lnSpc>
              <a:spcPct val="90000"/>
            </a:lnSpc>
            <a:spcBef>
              <a:spcPct val="0"/>
            </a:spcBef>
            <a:spcAft>
              <a:spcPct val="35000"/>
            </a:spcAft>
            <a:buNone/>
          </a:pPr>
          <a:r>
            <a:rPr lang="es-EC" sz="3700" kern="1200" dirty="0"/>
            <a:t>Absoluta</a:t>
          </a:r>
          <a:endParaRPr lang="en-US" sz="3700" kern="1200" dirty="0"/>
        </a:p>
      </dsp:txBody>
      <dsp:txXfrm>
        <a:off x="36782" y="363286"/>
        <a:ext cx="2369045" cy="1148782"/>
      </dsp:txXfrm>
    </dsp:sp>
    <dsp:sp modelId="{B968D403-3D05-4E02-8E35-1F67670AD534}">
      <dsp:nvSpPr>
        <dsp:cNvPr id="0" name=""/>
        <dsp:cNvSpPr/>
      </dsp:nvSpPr>
      <dsp:spPr>
        <a:xfrm>
          <a:off x="245095" y="1547809"/>
          <a:ext cx="244052" cy="915197"/>
        </a:xfrm>
        <a:custGeom>
          <a:avLst/>
          <a:gdLst/>
          <a:ahLst/>
          <a:cxnLst/>
          <a:rect l="0" t="0" r="0" b="0"/>
          <a:pathLst>
            <a:path>
              <a:moveTo>
                <a:pt x="0" y="0"/>
              </a:moveTo>
              <a:lnTo>
                <a:pt x="0" y="915197"/>
              </a:lnTo>
              <a:lnTo>
                <a:pt x="244052" y="915197"/>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8D6D9-3C97-49D8-9642-A7D9CC6A36A6}">
      <dsp:nvSpPr>
        <dsp:cNvPr id="0" name=""/>
        <dsp:cNvSpPr/>
      </dsp:nvSpPr>
      <dsp:spPr>
        <a:xfrm>
          <a:off x="489148" y="1852875"/>
          <a:ext cx="1952420" cy="1220262"/>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EC" sz="1600" kern="1200" dirty="0"/>
            <a:t>Es la sumatoria de los casos por cada categoría</a:t>
          </a:r>
          <a:endParaRPr lang="en-US" sz="1600" kern="1200" dirty="0"/>
        </a:p>
      </dsp:txBody>
      <dsp:txXfrm>
        <a:off x="524888" y="1888615"/>
        <a:ext cx="1880940" cy="1148782"/>
      </dsp:txXfrm>
    </dsp:sp>
    <dsp:sp modelId="{0141D5A7-8666-4A39-9071-DE1BC0B576F1}">
      <dsp:nvSpPr>
        <dsp:cNvPr id="0" name=""/>
        <dsp:cNvSpPr/>
      </dsp:nvSpPr>
      <dsp:spPr>
        <a:xfrm>
          <a:off x="245095" y="1547809"/>
          <a:ext cx="244052" cy="2440525"/>
        </a:xfrm>
        <a:custGeom>
          <a:avLst/>
          <a:gdLst/>
          <a:ahLst/>
          <a:cxnLst/>
          <a:rect l="0" t="0" r="0" b="0"/>
          <a:pathLst>
            <a:path>
              <a:moveTo>
                <a:pt x="0" y="0"/>
              </a:moveTo>
              <a:lnTo>
                <a:pt x="0" y="2440525"/>
              </a:lnTo>
              <a:lnTo>
                <a:pt x="244052" y="2440525"/>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CA43C9-B9BF-4CA3-880D-9BBF4E71E3EA}">
      <dsp:nvSpPr>
        <dsp:cNvPr id="0" name=""/>
        <dsp:cNvSpPr/>
      </dsp:nvSpPr>
      <dsp:spPr>
        <a:xfrm>
          <a:off x="489148" y="3378203"/>
          <a:ext cx="1952420" cy="1220262"/>
        </a:xfrm>
        <a:prstGeom prst="roundRect">
          <a:avLst>
            <a:gd name="adj" fmla="val 10000"/>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EC" sz="1600" kern="1200" dirty="0"/>
            <a:t>Valor de casos por categoría de variables.</a:t>
          </a:r>
          <a:endParaRPr lang="en-US" sz="1600" kern="1200" dirty="0"/>
        </a:p>
      </dsp:txBody>
      <dsp:txXfrm>
        <a:off x="524888" y="3413943"/>
        <a:ext cx="1880940" cy="1148782"/>
      </dsp:txXfrm>
    </dsp:sp>
    <dsp:sp modelId="{3E983DE2-55AA-45DA-A9CC-F90C2243079D}">
      <dsp:nvSpPr>
        <dsp:cNvPr id="0" name=""/>
        <dsp:cNvSpPr/>
      </dsp:nvSpPr>
      <dsp:spPr>
        <a:xfrm>
          <a:off x="3051699" y="327546"/>
          <a:ext cx="2440525" cy="1220262"/>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485" tIns="46990" rIns="70485" bIns="46990" numCol="1" spcCol="1270" anchor="ctr" anchorCtr="0">
          <a:noAutofit/>
        </a:bodyPr>
        <a:lstStyle/>
        <a:p>
          <a:pPr marL="0" lvl="0" indent="0" algn="ctr" defTabSz="1644650">
            <a:lnSpc>
              <a:spcPct val="90000"/>
            </a:lnSpc>
            <a:spcBef>
              <a:spcPct val="0"/>
            </a:spcBef>
            <a:spcAft>
              <a:spcPct val="35000"/>
            </a:spcAft>
            <a:buNone/>
          </a:pPr>
          <a:r>
            <a:rPr lang="es-EC" sz="3700" kern="1200" dirty="0"/>
            <a:t>Relativa simple</a:t>
          </a:r>
          <a:endParaRPr lang="en-US" sz="3700" kern="1200" dirty="0"/>
        </a:p>
      </dsp:txBody>
      <dsp:txXfrm>
        <a:off x="3087439" y="363286"/>
        <a:ext cx="2369045" cy="1148782"/>
      </dsp:txXfrm>
    </dsp:sp>
    <dsp:sp modelId="{A6767C76-2B07-438C-872D-40C0640AE3EB}">
      <dsp:nvSpPr>
        <dsp:cNvPr id="0" name=""/>
        <dsp:cNvSpPr/>
      </dsp:nvSpPr>
      <dsp:spPr>
        <a:xfrm>
          <a:off x="3295752" y="1547809"/>
          <a:ext cx="244052" cy="915197"/>
        </a:xfrm>
        <a:custGeom>
          <a:avLst/>
          <a:gdLst/>
          <a:ahLst/>
          <a:cxnLst/>
          <a:rect l="0" t="0" r="0" b="0"/>
          <a:pathLst>
            <a:path>
              <a:moveTo>
                <a:pt x="0" y="0"/>
              </a:moveTo>
              <a:lnTo>
                <a:pt x="0" y="915197"/>
              </a:lnTo>
              <a:lnTo>
                <a:pt x="244052" y="915197"/>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D9AF10-8BBE-491C-B4F8-D230482BAD88}">
      <dsp:nvSpPr>
        <dsp:cNvPr id="0" name=""/>
        <dsp:cNvSpPr/>
      </dsp:nvSpPr>
      <dsp:spPr>
        <a:xfrm>
          <a:off x="3539804" y="1852875"/>
          <a:ext cx="1952420" cy="1220262"/>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EC" sz="1600" kern="1200" dirty="0"/>
            <a:t>Es la sumatoria de los casos por cada categoría dividida para el total de casos</a:t>
          </a:r>
          <a:endParaRPr lang="en-US" sz="1600" kern="1200" dirty="0"/>
        </a:p>
      </dsp:txBody>
      <dsp:txXfrm>
        <a:off x="3575544" y="1888615"/>
        <a:ext cx="1880940" cy="1148782"/>
      </dsp:txXfrm>
    </dsp:sp>
    <dsp:sp modelId="{E59EB368-F805-4868-88A4-66D4045778ED}">
      <dsp:nvSpPr>
        <dsp:cNvPr id="0" name=""/>
        <dsp:cNvSpPr/>
      </dsp:nvSpPr>
      <dsp:spPr>
        <a:xfrm>
          <a:off x="3295752" y="1547809"/>
          <a:ext cx="244052" cy="2440525"/>
        </a:xfrm>
        <a:custGeom>
          <a:avLst/>
          <a:gdLst/>
          <a:ahLst/>
          <a:cxnLst/>
          <a:rect l="0" t="0" r="0" b="0"/>
          <a:pathLst>
            <a:path>
              <a:moveTo>
                <a:pt x="0" y="0"/>
              </a:moveTo>
              <a:lnTo>
                <a:pt x="0" y="2440525"/>
              </a:lnTo>
              <a:lnTo>
                <a:pt x="244052" y="2440525"/>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18B471-2F8B-4513-9A4D-644B5DF3D388}">
      <dsp:nvSpPr>
        <dsp:cNvPr id="0" name=""/>
        <dsp:cNvSpPr/>
      </dsp:nvSpPr>
      <dsp:spPr>
        <a:xfrm>
          <a:off x="3539804" y="3378203"/>
          <a:ext cx="1952420" cy="1220262"/>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EC" sz="1600" kern="1200" dirty="0"/>
            <a:t>Valor porcentual de cada categoría de variables.</a:t>
          </a:r>
          <a:endParaRPr lang="en-US" sz="1600" kern="1200" dirty="0"/>
        </a:p>
      </dsp:txBody>
      <dsp:txXfrm>
        <a:off x="3575544" y="3413943"/>
        <a:ext cx="1880940" cy="1148782"/>
      </dsp:txXfrm>
    </dsp:sp>
    <dsp:sp modelId="{8DBA4208-D41D-4AE6-B982-399586250001}">
      <dsp:nvSpPr>
        <dsp:cNvPr id="0" name=""/>
        <dsp:cNvSpPr/>
      </dsp:nvSpPr>
      <dsp:spPr>
        <a:xfrm>
          <a:off x="6102356" y="327546"/>
          <a:ext cx="2440525" cy="1220262"/>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485" tIns="46990" rIns="70485" bIns="46990" numCol="1" spcCol="1270" anchor="ctr" anchorCtr="0">
          <a:noAutofit/>
        </a:bodyPr>
        <a:lstStyle/>
        <a:p>
          <a:pPr marL="0" lvl="0" indent="0" algn="ctr" defTabSz="1644650">
            <a:lnSpc>
              <a:spcPct val="90000"/>
            </a:lnSpc>
            <a:spcBef>
              <a:spcPct val="0"/>
            </a:spcBef>
            <a:spcAft>
              <a:spcPct val="35000"/>
            </a:spcAft>
            <a:buNone/>
          </a:pPr>
          <a:r>
            <a:rPr lang="es-EC" sz="3700" kern="1200" dirty="0"/>
            <a:t>Relativa acumulada</a:t>
          </a:r>
          <a:endParaRPr lang="en-US" sz="3700" kern="1200" dirty="0"/>
        </a:p>
      </dsp:txBody>
      <dsp:txXfrm>
        <a:off x="6138096" y="363286"/>
        <a:ext cx="2369045" cy="1148782"/>
      </dsp:txXfrm>
    </dsp:sp>
    <dsp:sp modelId="{98E033CD-D4FA-4DF1-A8A1-DA790A0C98B2}">
      <dsp:nvSpPr>
        <dsp:cNvPr id="0" name=""/>
        <dsp:cNvSpPr/>
      </dsp:nvSpPr>
      <dsp:spPr>
        <a:xfrm>
          <a:off x="6346409" y="1547809"/>
          <a:ext cx="244052" cy="915197"/>
        </a:xfrm>
        <a:custGeom>
          <a:avLst/>
          <a:gdLst/>
          <a:ahLst/>
          <a:cxnLst/>
          <a:rect l="0" t="0" r="0" b="0"/>
          <a:pathLst>
            <a:path>
              <a:moveTo>
                <a:pt x="0" y="0"/>
              </a:moveTo>
              <a:lnTo>
                <a:pt x="0" y="915197"/>
              </a:lnTo>
              <a:lnTo>
                <a:pt x="244052" y="915197"/>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2B3A8D-1B30-4ACF-A39E-5AE1F87474FF}">
      <dsp:nvSpPr>
        <dsp:cNvPr id="0" name=""/>
        <dsp:cNvSpPr/>
      </dsp:nvSpPr>
      <dsp:spPr>
        <a:xfrm>
          <a:off x="6590461" y="1852875"/>
          <a:ext cx="1952420" cy="1220262"/>
        </a:xfrm>
        <a:prstGeom prst="roundRect">
          <a:avLst>
            <a:gd name="adj" fmla="val 10000"/>
          </a:avLst>
        </a:prstGeom>
        <a:solidFill>
          <a:schemeClr val="lt1">
            <a:alpha val="90000"/>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EC" sz="1600" kern="1200" dirty="0"/>
            <a:t>Es la sumatoria de las frecuencia relativa de manera ascendente</a:t>
          </a:r>
          <a:endParaRPr lang="en-US" sz="1600" kern="1200" dirty="0"/>
        </a:p>
      </dsp:txBody>
      <dsp:txXfrm>
        <a:off x="6626201" y="1888615"/>
        <a:ext cx="1880940" cy="1148782"/>
      </dsp:txXfrm>
    </dsp:sp>
    <dsp:sp modelId="{DE12761C-DC33-46AB-A42C-7DEFC0066815}">
      <dsp:nvSpPr>
        <dsp:cNvPr id="0" name=""/>
        <dsp:cNvSpPr/>
      </dsp:nvSpPr>
      <dsp:spPr>
        <a:xfrm>
          <a:off x="6346409" y="1547809"/>
          <a:ext cx="244052" cy="2440525"/>
        </a:xfrm>
        <a:custGeom>
          <a:avLst/>
          <a:gdLst/>
          <a:ahLst/>
          <a:cxnLst/>
          <a:rect l="0" t="0" r="0" b="0"/>
          <a:pathLst>
            <a:path>
              <a:moveTo>
                <a:pt x="0" y="0"/>
              </a:moveTo>
              <a:lnTo>
                <a:pt x="0" y="2440525"/>
              </a:lnTo>
              <a:lnTo>
                <a:pt x="244052" y="2440525"/>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9049D4-8709-44E5-B58F-BBB7ED4F8421}">
      <dsp:nvSpPr>
        <dsp:cNvPr id="0" name=""/>
        <dsp:cNvSpPr/>
      </dsp:nvSpPr>
      <dsp:spPr>
        <a:xfrm>
          <a:off x="6590461" y="3378203"/>
          <a:ext cx="1952420" cy="1220262"/>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EC" sz="1600" kern="1200" dirty="0"/>
            <a:t>Valor porcentual acumulado por categoría de variables.</a:t>
          </a:r>
          <a:endParaRPr lang="en-US" sz="1600" kern="1200" dirty="0"/>
        </a:p>
      </dsp:txBody>
      <dsp:txXfrm>
        <a:off x="6626201" y="3413943"/>
        <a:ext cx="1880940" cy="11487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3AD033-C559-DA4C-957F-D061DFDF81F2}"/>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EC"/>
          </a:p>
        </p:txBody>
      </p:sp>
      <p:sp>
        <p:nvSpPr>
          <p:cNvPr id="3" name="Subtítulo 2">
            <a:extLst>
              <a:ext uri="{FF2B5EF4-FFF2-40B4-BE49-F238E27FC236}">
                <a16:creationId xmlns:a16="http://schemas.microsoft.com/office/drawing/2014/main" id="{FAFB50CC-356C-B905-FAF4-15A7946B9A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EC"/>
          </a:p>
        </p:txBody>
      </p:sp>
      <p:sp>
        <p:nvSpPr>
          <p:cNvPr id="4" name="Marcador de fecha 3">
            <a:extLst>
              <a:ext uri="{FF2B5EF4-FFF2-40B4-BE49-F238E27FC236}">
                <a16:creationId xmlns:a16="http://schemas.microsoft.com/office/drawing/2014/main" id="{31504E5B-FC8F-0143-E6F1-941D0E2E5BAD}"/>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5" name="Marcador de pie de página 4">
            <a:extLst>
              <a:ext uri="{FF2B5EF4-FFF2-40B4-BE49-F238E27FC236}">
                <a16:creationId xmlns:a16="http://schemas.microsoft.com/office/drawing/2014/main" id="{92AC5D0F-5852-DF56-E2AB-CC7DF19E9B7F}"/>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F493E60A-1C5F-6854-8F5B-CB95C1E82C29}"/>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3566273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1191B3-59A0-7FF4-2D45-94239303E4A1}"/>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8DF44BF0-1FD3-EFD8-F878-D0EEC6B47211}"/>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31C51FA1-DFCE-9574-62D2-50B33C303B6B}"/>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5" name="Marcador de pie de página 4">
            <a:extLst>
              <a:ext uri="{FF2B5EF4-FFF2-40B4-BE49-F238E27FC236}">
                <a16:creationId xmlns:a16="http://schemas.microsoft.com/office/drawing/2014/main" id="{52D26B1C-44DF-32C8-75AD-A7D1D874FAFB}"/>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1EE1AD9E-3BDE-980B-C2A3-F2F40160A3B5}"/>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668462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DDE9F6F-CD72-041D-4F04-0246BB92B61A}"/>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EA0095BE-8E7C-8EC9-0038-E17EF06F3178}"/>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A30A7E27-0BE3-9CD5-F639-3048FC8ADE69}"/>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5" name="Marcador de pie de página 4">
            <a:extLst>
              <a:ext uri="{FF2B5EF4-FFF2-40B4-BE49-F238E27FC236}">
                <a16:creationId xmlns:a16="http://schemas.microsoft.com/office/drawing/2014/main" id="{ABE72040-6874-0F9D-C690-F8E0EB1142F6}"/>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A8118F82-47FA-D9B9-EFDC-ADBE487D0D72}"/>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117956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B1C5DC-FEBF-F66E-016E-D339F395A78D}"/>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723491DD-3558-4035-49C5-B95D219BA62D}"/>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E5B86975-1A31-FCA8-333E-34E851CF6695}"/>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5" name="Marcador de pie de página 4">
            <a:extLst>
              <a:ext uri="{FF2B5EF4-FFF2-40B4-BE49-F238E27FC236}">
                <a16:creationId xmlns:a16="http://schemas.microsoft.com/office/drawing/2014/main" id="{06E8D627-D602-8242-063A-32E1AE8E41D8}"/>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7B19E5AF-DECE-5A7A-2259-F771916FC763}"/>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3979247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3A811D-6CCC-91F7-9A63-9483A03A5BAC}"/>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4D256445-F4DF-B58B-B4EB-94C71C372B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51F339D3-4F56-1C13-7D58-537C6A636F1A}"/>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5" name="Marcador de pie de página 4">
            <a:extLst>
              <a:ext uri="{FF2B5EF4-FFF2-40B4-BE49-F238E27FC236}">
                <a16:creationId xmlns:a16="http://schemas.microsoft.com/office/drawing/2014/main" id="{508FCFC2-D7ED-9157-850F-CA7485B2AF26}"/>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1C96390B-5EBD-2AAF-86A0-5D6BEE00D7A4}"/>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3352514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2B7132-76CB-05E8-DF8B-EDFF5431AD05}"/>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D774AD80-8607-5456-0724-757EDB669117}"/>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contenido 3">
            <a:extLst>
              <a:ext uri="{FF2B5EF4-FFF2-40B4-BE49-F238E27FC236}">
                <a16:creationId xmlns:a16="http://schemas.microsoft.com/office/drawing/2014/main" id="{E2CA413F-446A-CBB8-9725-A7F52900C8D1}"/>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fecha 4">
            <a:extLst>
              <a:ext uri="{FF2B5EF4-FFF2-40B4-BE49-F238E27FC236}">
                <a16:creationId xmlns:a16="http://schemas.microsoft.com/office/drawing/2014/main" id="{5783450E-02BB-7FBC-FCCD-DB618EC16A6E}"/>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6" name="Marcador de pie de página 5">
            <a:extLst>
              <a:ext uri="{FF2B5EF4-FFF2-40B4-BE49-F238E27FC236}">
                <a16:creationId xmlns:a16="http://schemas.microsoft.com/office/drawing/2014/main" id="{78AC4C45-40A6-62BE-4A28-F6E0B1465C9D}"/>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68837D4E-2413-EDFB-363D-ABE4BA9C899D}"/>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3072634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3930D-0C06-B7C3-035F-276E635060AF}"/>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9AF34CA4-CB33-B2E0-BA38-BABC553BC7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0225690A-5DBF-1FD7-AE2E-AE0B618D8076}"/>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texto 4">
            <a:extLst>
              <a:ext uri="{FF2B5EF4-FFF2-40B4-BE49-F238E27FC236}">
                <a16:creationId xmlns:a16="http://schemas.microsoft.com/office/drawing/2014/main" id="{4F1C3C64-81D3-B28A-E3CB-EE1B453666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75FDA7BF-5D45-43D8-BDA5-EBCF1423FCDB}"/>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7" name="Marcador de fecha 6">
            <a:extLst>
              <a:ext uri="{FF2B5EF4-FFF2-40B4-BE49-F238E27FC236}">
                <a16:creationId xmlns:a16="http://schemas.microsoft.com/office/drawing/2014/main" id="{DE5FD0E2-B111-94F4-5D63-1605C83D1B92}"/>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8" name="Marcador de pie de página 7">
            <a:extLst>
              <a:ext uri="{FF2B5EF4-FFF2-40B4-BE49-F238E27FC236}">
                <a16:creationId xmlns:a16="http://schemas.microsoft.com/office/drawing/2014/main" id="{180F0BD7-2FCA-6A95-6B8C-E915533B2FDA}"/>
              </a:ext>
            </a:extLst>
          </p:cNvPr>
          <p:cNvSpPr>
            <a:spLocks noGrp="1"/>
          </p:cNvSpPr>
          <p:nvPr>
            <p:ph type="ftr" sz="quarter" idx="11"/>
          </p:nvPr>
        </p:nvSpPr>
        <p:spPr/>
        <p:txBody>
          <a:bodyPr/>
          <a:lstStyle/>
          <a:p>
            <a:endParaRPr lang="es-EC"/>
          </a:p>
        </p:txBody>
      </p:sp>
      <p:sp>
        <p:nvSpPr>
          <p:cNvPr id="9" name="Marcador de número de diapositiva 8">
            <a:extLst>
              <a:ext uri="{FF2B5EF4-FFF2-40B4-BE49-F238E27FC236}">
                <a16:creationId xmlns:a16="http://schemas.microsoft.com/office/drawing/2014/main" id="{A9349C64-0F10-4F74-8F9F-0967FF49978A}"/>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3065097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DDA9E5-9395-5190-B1A2-01488D750018}"/>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fecha 2">
            <a:extLst>
              <a:ext uri="{FF2B5EF4-FFF2-40B4-BE49-F238E27FC236}">
                <a16:creationId xmlns:a16="http://schemas.microsoft.com/office/drawing/2014/main" id="{35067E6A-BD3D-8148-88FF-C23978C91AB9}"/>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4" name="Marcador de pie de página 3">
            <a:extLst>
              <a:ext uri="{FF2B5EF4-FFF2-40B4-BE49-F238E27FC236}">
                <a16:creationId xmlns:a16="http://schemas.microsoft.com/office/drawing/2014/main" id="{B1DEF86C-1BE0-CAEA-8E2E-DAE983BE23D1}"/>
              </a:ext>
            </a:extLst>
          </p:cNvPr>
          <p:cNvSpPr>
            <a:spLocks noGrp="1"/>
          </p:cNvSpPr>
          <p:nvPr>
            <p:ph type="ftr" sz="quarter" idx="11"/>
          </p:nvPr>
        </p:nvSpPr>
        <p:spPr/>
        <p:txBody>
          <a:bodyPr/>
          <a:lstStyle/>
          <a:p>
            <a:endParaRPr lang="es-EC"/>
          </a:p>
        </p:txBody>
      </p:sp>
      <p:sp>
        <p:nvSpPr>
          <p:cNvPr id="5" name="Marcador de número de diapositiva 4">
            <a:extLst>
              <a:ext uri="{FF2B5EF4-FFF2-40B4-BE49-F238E27FC236}">
                <a16:creationId xmlns:a16="http://schemas.microsoft.com/office/drawing/2014/main" id="{FD43BD72-A0B3-26BA-23DE-E5020D6FC26F}"/>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3265711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9195C2F-299E-06AE-AB64-E5247D0D952E}"/>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3" name="Marcador de pie de página 2">
            <a:extLst>
              <a:ext uri="{FF2B5EF4-FFF2-40B4-BE49-F238E27FC236}">
                <a16:creationId xmlns:a16="http://schemas.microsoft.com/office/drawing/2014/main" id="{0497C14B-46BD-FD6A-03EE-B1798350282A}"/>
              </a:ext>
            </a:extLst>
          </p:cNvPr>
          <p:cNvSpPr>
            <a:spLocks noGrp="1"/>
          </p:cNvSpPr>
          <p:nvPr>
            <p:ph type="ftr" sz="quarter" idx="11"/>
          </p:nvPr>
        </p:nvSpPr>
        <p:spPr/>
        <p:txBody>
          <a:bodyPr/>
          <a:lstStyle/>
          <a:p>
            <a:endParaRPr lang="es-EC"/>
          </a:p>
        </p:txBody>
      </p:sp>
      <p:sp>
        <p:nvSpPr>
          <p:cNvPr id="4" name="Marcador de número de diapositiva 3">
            <a:extLst>
              <a:ext uri="{FF2B5EF4-FFF2-40B4-BE49-F238E27FC236}">
                <a16:creationId xmlns:a16="http://schemas.microsoft.com/office/drawing/2014/main" id="{73552E32-951C-0342-3B51-60982BBA6F41}"/>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3479207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CEBB65-ABCC-CE97-BD04-E882966414F1}"/>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A8728D24-A0F3-E9D5-37FA-F4AC7BA027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texto 3">
            <a:extLst>
              <a:ext uri="{FF2B5EF4-FFF2-40B4-BE49-F238E27FC236}">
                <a16:creationId xmlns:a16="http://schemas.microsoft.com/office/drawing/2014/main" id="{BD126881-BD71-3EE7-6813-8BC27A6F3A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8F1C5FAB-8BE4-1FB3-5531-C699229EF831}"/>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6" name="Marcador de pie de página 5">
            <a:extLst>
              <a:ext uri="{FF2B5EF4-FFF2-40B4-BE49-F238E27FC236}">
                <a16:creationId xmlns:a16="http://schemas.microsoft.com/office/drawing/2014/main" id="{96F36EBF-BD50-7869-E3BB-D34AF009F932}"/>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45E1BAF1-3E10-AF71-1DDA-686F25DC38AD}"/>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227657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EB9808-7D4E-D1A3-7F8E-09DB0347BE35}"/>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posición de imagen 2">
            <a:extLst>
              <a:ext uri="{FF2B5EF4-FFF2-40B4-BE49-F238E27FC236}">
                <a16:creationId xmlns:a16="http://schemas.microsoft.com/office/drawing/2014/main" id="{0F22B313-E07E-DAF2-C69F-96D50A5FD7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a:extLst>
              <a:ext uri="{FF2B5EF4-FFF2-40B4-BE49-F238E27FC236}">
                <a16:creationId xmlns:a16="http://schemas.microsoft.com/office/drawing/2014/main" id="{DA503550-6EFB-5E57-A383-55B6D0F96B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8EF8EA5E-9A59-6A21-B0BD-E86EBF5051A9}"/>
              </a:ext>
            </a:extLst>
          </p:cNvPr>
          <p:cNvSpPr>
            <a:spLocks noGrp="1"/>
          </p:cNvSpPr>
          <p:nvPr>
            <p:ph type="dt" sz="half" idx="10"/>
          </p:nvPr>
        </p:nvSpPr>
        <p:spPr/>
        <p:txBody>
          <a:bodyPr/>
          <a:lstStyle/>
          <a:p>
            <a:fld id="{BA1BB4A4-07F7-7B41-94B3-6DE686DD6A90}" type="datetimeFigureOut">
              <a:rPr lang="es-EC" smtClean="0"/>
              <a:t>7/3/26</a:t>
            </a:fld>
            <a:endParaRPr lang="es-EC"/>
          </a:p>
        </p:txBody>
      </p:sp>
      <p:sp>
        <p:nvSpPr>
          <p:cNvPr id="6" name="Marcador de pie de página 5">
            <a:extLst>
              <a:ext uri="{FF2B5EF4-FFF2-40B4-BE49-F238E27FC236}">
                <a16:creationId xmlns:a16="http://schemas.microsoft.com/office/drawing/2014/main" id="{B8B59914-F3D8-5B7F-85C5-DBC2260CD97B}"/>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EB74A028-268C-DCB1-F659-73E91BF2FCCD}"/>
              </a:ext>
            </a:extLst>
          </p:cNvPr>
          <p:cNvSpPr>
            <a:spLocks noGrp="1"/>
          </p:cNvSpPr>
          <p:nvPr>
            <p:ph type="sldNum" sz="quarter" idx="12"/>
          </p:nvPr>
        </p:nvSpPr>
        <p:spPr/>
        <p:txBody>
          <a:bodyPr/>
          <a:lstStyle/>
          <a:p>
            <a:fld id="{1B708C34-8A64-AC43-ABF9-E044AF24BDE5}" type="slidenum">
              <a:rPr lang="es-EC" smtClean="0"/>
              <a:t>‹Nº›</a:t>
            </a:fld>
            <a:endParaRPr lang="es-EC"/>
          </a:p>
        </p:txBody>
      </p:sp>
    </p:spTree>
    <p:extLst>
      <p:ext uri="{BB962C8B-B14F-4D97-AF65-F5344CB8AC3E}">
        <p14:creationId xmlns:p14="http://schemas.microsoft.com/office/powerpoint/2010/main" val="1411660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007FB71-9A8E-1DF1-B464-3FCED8E5FE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8BC62EA2-AF4B-BD37-E4E2-81F5607B22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3A340333-CA0F-EB2B-DD47-87961DD044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A1BB4A4-07F7-7B41-94B3-6DE686DD6A90}" type="datetimeFigureOut">
              <a:rPr lang="es-EC" smtClean="0"/>
              <a:t>7/3/26</a:t>
            </a:fld>
            <a:endParaRPr lang="es-EC"/>
          </a:p>
        </p:txBody>
      </p:sp>
      <p:sp>
        <p:nvSpPr>
          <p:cNvPr id="5" name="Marcador de pie de página 4">
            <a:extLst>
              <a:ext uri="{FF2B5EF4-FFF2-40B4-BE49-F238E27FC236}">
                <a16:creationId xmlns:a16="http://schemas.microsoft.com/office/drawing/2014/main" id="{A7EA6A73-FB2C-358A-1AE3-F5B614D319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C"/>
          </a:p>
        </p:txBody>
      </p:sp>
      <p:sp>
        <p:nvSpPr>
          <p:cNvPr id="6" name="Marcador de número de diapositiva 5">
            <a:extLst>
              <a:ext uri="{FF2B5EF4-FFF2-40B4-BE49-F238E27FC236}">
                <a16:creationId xmlns:a16="http://schemas.microsoft.com/office/drawing/2014/main" id="{8C2B9683-3F0D-1F1F-1537-96F3700215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B708C34-8A64-AC43-ABF9-E044AF24BDE5}" type="slidenum">
              <a:rPr lang="es-EC" smtClean="0"/>
              <a:t>‹Nº›</a:t>
            </a:fld>
            <a:endParaRPr lang="es-EC"/>
          </a:p>
        </p:txBody>
      </p:sp>
    </p:spTree>
    <p:extLst>
      <p:ext uri="{BB962C8B-B14F-4D97-AF65-F5344CB8AC3E}">
        <p14:creationId xmlns:p14="http://schemas.microsoft.com/office/powerpoint/2010/main" val="3308743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5B5C08-597C-E14F-8C8B-ACB547B47C2A}"/>
              </a:ext>
            </a:extLst>
          </p:cNvPr>
          <p:cNvSpPr>
            <a:spLocks noGrp="1"/>
          </p:cNvSpPr>
          <p:nvPr>
            <p:ph type="ctrTitle"/>
          </p:nvPr>
        </p:nvSpPr>
        <p:spPr/>
        <p:txBody>
          <a:bodyPr/>
          <a:lstStyle/>
          <a:p>
            <a:r>
              <a:rPr lang="es-EC" dirty="0"/>
              <a:t>Medición en salud, indicadores y frecuencias.</a:t>
            </a:r>
          </a:p>
        </p:txBody>
      </p:sp>
      <p:sp>
        <p:nvSpPr>
          <p:cNvPr id="3" name="Subtítulo 2">
            <a:extLst>
              <a:ext uri="{FF2B5EF4-FFF2-40B4-BE49-F238E27FC236}">
                <a16:creationId xmlns:a16="http://schemas.microsoft.com/office/drawing/2014/main" id="{63AD5404-5CB7-7740-85DC-6432C2A8AE2C}"/>
              </a:ext>
            </a:extLst>
          </p:cNvPr>
          <p:cNvSpPr>
            <a:spLocks noGrp="1"/>
          </p:cNvSpPr>
          <p:nvPr>
            <p:ph type="subTitle" idx="1"/>
          </p:nvPr>
        </p:nvSpPr>
        <p:spPr/>
        <p:txBody>
          <a:bodyPr>
            <a:normAutofit/>
          </a:bodyPr>
          <a:lstStyle/>
          <a:p>
            <a:pPr algn="r"/>
            <a:endParaRPr lang="es-EC" dirty="0"/>
          </a:p>
          <a:p>
            <a:pPr algn="r"/>
            <a:r>
              <a:rPr lang="es-EC" dirty="0"/>
              <a:t>Inti Kory Quevedo Bastidas</a:t>
            </a:r>
          </a:p>
          <a:p>
            <a:pPr algn="r"/>
            <a:r>
              <a:rPr lang="es-EC" dirty="0"/>
              <a:t>Docente</a:t>
            </a:r>
          </a:p>
        </p:txBody>
      </p:sp>
    </p:spTree>
    <p:extLst>
      <p:ext uri="{BB962C8B-B14F-4D97-AF65-F5344CB8AC3E}">
        <p14:creationId xmlns:p14="http://schemas.microsoft.com/office/powerpoint/2010/main" val="39471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EF2502-CD53-4355-88F5-D1A29E2268D5}"/>
              </a:ext>
            </a:extLst>
          </p:cNvPr>
          <p:cNvSpPr>
            <a:spLocks noGrp="1"/>
          </p:cNvSpPr>
          <p:nvPr>
            <p:ph type="title"/>
          </p:nvPr>
        </p:nvSpPr>
        <p:spPr/>
        <p:txBody>
          <a:bodyPr/>
          <a:lstStyle/>
          <a:p>
            <a:r>
              <a:rPr lang="es-EC" sz="2800" dirty="0">
                <a:solidFill>
                  <a:srgbClr val="1F497D"/>
                </a:solidFill>
                <a:latin typeface="Calibri" panose="020F0502020204030204" pitchFamily="34" charset="0"/>
              </a:rPr>
              <a:t>Frecuencias relativas - Proporciones</a:t>
            </a:r>
            <a:endParaRPr lang="es-EC" sz="2800" dirty="0"/>
          </a:p>
        </p:txBody>
      </p:sp>
      <p:sp>
        <p:nvSpPr>
          <p:cNvPr id="3" name="Marcador de contenido 2">
            <a:extLst>
              <a:ext uri="{FF2B5EF4-FFF2-40B4-BE49-F238E27FC236}">
                <a16:creationId xmlns:a16="http://schemas.microsoft.com/office/drawing/2014/main" id="{886416AB-C419-4340-B8EA-BB23F1E9461F}"/>
              </a:ext>
            </a:extLst>
          </p:cNvPr>
          <p:cNvSpPr>
            <a:spLocks noGrp="1"/>
          </p:cNvSpPr>
          <p:nvPr>
            <p:ph idx="1"/>
          </p:nvPr>
        </p:nvSpPr>
        <p:spPr>
          <a:xfrm>
            <a:off x="1824039" y="1251285"/>
            <a:ext cx="8543925" cy="1731067"/>
          </a:xfrm>
        </p:spPr>
        <p:txBody>
          <a:bodyPr>
            <a:normAutofit/>
          </a:bodyPr>
          <a:lstStyle/>
          <a:p>
            <a:r>
              <a:rPr lang="es-EC" sz="2400" dirty="0">
                <a:latin typeface="+mj-lt"/>
              </a:rPr>
              <a:t>Es el resultado de dividir un número por otro que contiene al primero, es decir, que el denominador incluye al numerador.</a:t>
            </a:r>
          </a:p>
          <a:p>
            <a:r>
              <a:rPr lang="es-EC" sz="2400" dirty="0">
                <a:latin typeface="+mj-lt"/>
              </a:rPr>
              <a:t>Habla de la importancia relativa de un fenómeno </a:t>
            </a:r>
          </a:p>
          <a:p>
            <a:pPr marL="0" indent="0">
              <a:buNone/>
            </a:pPr>
            <a:r>
              <a:rPr lang="es-EC" sz="2400" dirty="0">
                <a:latin typeface="+mj-lt"/>
              </a:rPr>
              <a:t>Ejemplo: proporción de hombres en Ecuador </a:t>
            </a:r>
          </a:p>
        </p:txBody>
      </p:sp>
      <p:graphicFrame>
        <p:nvGraphicFramePr>
          <p:cNvPr id="4" name="Tabla 3">
            <a:extLst>
              <a:ext uri="{FF2B5EF4-FFF2-40B4-BE49-F238E27FC236}">
                <a16:creationId xmlns:a16="http://schemas.microsoft.com/office/drawing/2014/main" id="{819BB755-9D03-4C70-B4E2-A8532A91A3CD}"/>
              </a:ext>
            </a:extLst>
          </p:cNvPr>
          <p:cNvGraphicFramePr>
            <a:graphicFrameLocks noGrp="1"/>
          </p:cNvGraphicFramePr>
          <p:nvPr/>
        </p:nvGraphicFramePr>
        <p:xfrm>
          <a:off x="1873868" y="4335417"/>
          <a:ext cx="7920762" cy="872490"/>
        </p:xfrm>
        <a:graphic>
          <a:graphicData uri="http://schemas.openxmlformats.org/drawingml/2006/table">
            <a:tbl>
              <a:tblPr>
                <a:tableStyleId>{2D5ABB26-0587-4C30-8999-92F81FD0307C}</a:tableStyleId>
              </a:tblPr>
              <a:tblGrid>
                <a:gridCol w="2284222">
                  <a:extLst>
                    <a:ext uri="{9D8B030D-6E8A-4147-A177-3AD203B41FA5}">
                      <a16:colId xmlns:a16="http://schemas.microsoft.com/office/drawing/2014/main" val="1128702351"/>
                    </a:ext>
                  </a:extLst>
                </a:gridCol>
                <a:gridCol w="1746250">
                  <a:extLst>
                    <a:ext uri="{9D8B030D-6E8A-4147-A177-3AD203B41FA5}">
                      <a16:colId xmlns:a16="http://schemas.microsoft.com/office/drawing/2014/main" val="2582609190"/>
                    </a:ext>
                  </a:extLst>
                </a:gridCol>
                <a:gridCol w="2046288">
                  <a:extLst>
                    <a:ext uri="{9D8B030D-6E8A-4147-A177-3AD203B41FA5}">
                      <a16:colId xmlns:a16="http://schemas.microsoft.com/office/drawing/2014/main" val="1891653983"/>
                    </a:ext>
                  </a:extLst>
                </a:gridCol>
                <a:gridCol w="858164">
                  <a:extLst>
                    <a:ext uri="{9D8B030D-6E8A-4147-A177-3AD203B41FA5}">
                      <a16:colId xmlns:a16="http://schemas.microsoft.com/office/drawing/2014/main" val="3404035159"/>
                    </a:ext>
                  </a:extLst>
                </a:gridCol>
                <a:gridCol w="985838">
                  <a:extLst>
                    <a:ext uri="{9D8B030D-6E8A-4147-A177-3AD203B41FA5}">
                      <a16:colId xmlns:a16="http://schemas.microsoft.com/office/drawing/2014/main" val="2783217265"/>
                    </a:ext>
                  </a:extLst>
                </a:gridCol>
              </a:tblGrid>
              <a:tr h="190500">
                <a:tc>
                  <a:txBody>
                    <a:bodyPr/>
                    <a:lstStyle/>
                    <a:p>
                      <a:pPr algn="l" fontAlgn="b"/>
                      <a:r>
                        <a:rPr lang="en-US" sz="2400" i="1" u="none" strike="noStrike" dirty="0">
                          <a:effectLst/>
                        </a:rPr>
                        <a:t>Total Hombres</a:t>
                      </a:r>
                      <a:endParaRPr lang="en-US" sz="2400" b="0" i="1" u="none" strike="noStrike" dirty="0">
                        <a:solidFill>
                          <a:srgbClr val="000000"/>
                        </a:solidFill>
                        <a:effectLst/>
                        <a:latin typeface="Calibri" panose="020F0502020204030204" pitchFamily="34" charset="0"/>
                      </a:endParaRPr>
                    </a:p>
                  </a:txBody>
                  <a:tcPr marL="9525" marR="9525" marT="9525" marB="0" anchor="b">
                    <a:lnR w="12700" cap="flat" cmpd="sng" algn="ctr">
                      <a:noFill/>
                      <a:prstDash val="solid"/>
                      <a:round/>
                      <a:headEnd type="none" w="med" len="med"/>
                      <a:tailEnd type="none" w="med" len="med"/>
                    </a:lnR>
                  </a:tcPr>
                </a:tc>
                <a:tc>
                  <a:txBody>
                    <a:bodyPr/>
                    <a:lstStyle/>
                    <a:p>
                      <a:pPr algn="r" fontAlgn="ctr"/>
                      <a:r>
                        <a:rPr lang="en-US" sz="2800" u="none" strike="noStrike" dirty="0">
                          <a:effectLst/>
                        </a:rPr>
                        <a:t>8.665.937</a:t>
                      </a:r>
                      <a:endParaRPr lang="en-US" sz="2800" b="1" i="0" u="none" strike="noStrike" dirty="0">
                        <a:solidFill>
                          <a:srgbClr val="000000"/>
                        </a:solidFill>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l" fontAlgn="b"/>
                      <a:r>
                        <a:rPr lang="en-US" sz="2800" u="none" strike="noStrike" dirty="0">
                          <a:effectLst/>
                        </a:rPr>
                        <a:t>             0,495 </a:t>
                      </a:r>
                      <a:endParaRPr lang="en-US" sz="2800" b="0" i="0" u="none" strike="noStrike" dirty="0">
                        <a:solidFill>
                          <a:srgbClr val="000000"/>
                        </a:solidFill>
                        <a:effectLst/>
                        <a:latin typeface="Calibri" panose="020F0502020204030204" pitchFamily="34" charset="0"/>
                      </a:endParaRPr>
                    </a:p>
                  </a:txBody>
                  <a:tcPr marL="9525" marR="9525" marT="9525" marB="0" anchor="ctr">
                    <a:lnL>
                      <a:noFill/>
                    </a:lnL>
                  </a:tcPr>
                </a:tc>
                <a:tc>
                  <a:txBody>
                    <a:bodyPr/>
                    <a:lstStyle/>
                    <a:p>
                      <a:pPr algn="l" fontAlgn="b"/>
                      <a:endParaRPr lang="en-US" sz="2800" b="0" i="0" u="none" strike="noStrike" dirty="0">
                        <a:solidFill>
                          <a:srgbClr val="000000"/>
                        </a:solidFill>
                        <a:effectLst/>
                        <a:latin typeface="Calibri" panose="020F0502020204030204" pitchFamily="34" charset="0"/>
                      </a:endParaRPr>
                    </a:p>
                  </a:txBody>
                  <a:tcPr marL="9525" marR="9525" marT="9525" marB="0" anchor="b"/>
                </a:tc>
                <a:tc rowSpan="2">
                  <a:txBody>
                    <a:bodyPr/>
                    <a:lstStyle/>
                    <a:p>
                      <a:pPr algn="r" fontAlgn="b"/>
                      <a:r>
                        <a:rPr lang="en-US" sz="2800" u="none" strike="noStrike" dirty="0">
                          <a:effectLst/>
                        </a:rPr>
                        <a:t>49,5%</a:t>
                      </a:r>
                      <a:endParaRPr lang="en-US" sz="2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50589445"/>
                  </a:ext>
                </a:extLst>
              </a:tr>
              <a:tr h="190500">
                <a:tc>
                  <a:txBody>
                    <a:bodyPr/>
                    <a:lstStyle/>
                    <a:p>
                      <a:pPr algn="l" fontAlgn="b"/>
                      <a:r>
                        <a:rPr lang="en-US" sz="2400" i="1" u="none" strike="noStrike" dirty="0">
                          <a:effectLst/>
                        </a:rPr>
                        <a:t>Total Población</a:t>
                      </a:r>
                      <a:endParaRPr lang="en-US" sz="2400" b="0" i="1"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ctr"/>
                      <a:r>
                        <a:rPr lang="en-US" sz="2800" u="none" strike="noStrike" dirty="0">
                          <a:effectLst/>
                        </a:rPr>
                        <a:t>17.510.643</a:t>
                      </a:r>
                      <a:endParaRPr lang="en-US" sz="2800" b="1" i="0" u="none" strike="noStrike" dirty="0">
                        <a:solidFill>
                          <a:srgbClr val="000000"/>
                        </a:solidFill>
                        <a:effectLst/>
                        <a:latin typeface="Arial" panose="020B0604020202020204" pitchFamily="34" charset="0"/>
                      </a:endParaRPr>
                    </a:p>
                  </a:txBody>
                  <a:tcPr marL="9525" marR="9525" marT="9525" marB="0">
                    <a:lnT w="12700" cap="flat" cmpd="sng" algn="ctr">
                      <a:solidFill>
                        <a:schemeClr val="tx1"/>
                      </a:solidFill>
                      <a:prstDash val="solid"/>
                      <a:round/>
                      <a:headEnd type="none" w="med" len="med"/>
                      <a:tailEnd type="none" w="med" len="med"/>
                    </a:lnT>
                  </a:tcPr>
                </a:tc>
                <a:tc vMerge="1">
                  <a:txBody>
                    <a:bodyPr/>
                    <a:lstStyle/>
                    <a:p>
                      <a:pPr algn="l" fontAlgn="b"/>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2800" b="0" i="0" u="none" strike="noStrike" dirty="0">
                        <a:solidFill>
                          <a:srgbClr val="000000"/>
                        </a:solidFill>
                        <a:effectLst/>
                        <a:latin typeface="Calibri" panose="020F0502020204030204" pitchFamily="34" charset="0"/>
                      </a:endParaRPr>
                    </a:p>
                  </a:txBody>
                  <a:tcPr marL="9525" marR="9525" marT="9525" marB="0" anchor="b"/>
                </a:tc>
                <a:tc vMerge="1">
                  <a:txBody>
                    <a:bodyPr/>
                    <a:lstStyle/>
                    <a:p>
                      <a:pPr algn="l" fontAlgn="b"/>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56133760"/>
                  </a:ext>
                </a:extLst>
              </a:tr>
            </a:tbl>
          </a:graphicData>
        </a:graphic>
      </p:graphicFrame>
      <p:sp>
        <p:nvSpPr>
          <p:cNvPr id="5" name="CuadroTexto 4">
            <a:extLst>
              <a:ext uri="{FF2B5EF4-FFF2-40B4-BE49-F238E27FC236}">
                <a16:creationId xmlns:a16="http://schemas.microsoft.com/office/drawing/2014/main" id="{E2AD765B-7E4B-40E1-B5F9-66A17DFD257E}"/>
              </a:ext>
            </a:extLst>
          </p:cNvPr>
          <p:cNvSpPr txBox="1"/>
          <p:nvPr/>
        </p:nvSpPr>
        <p:spPr>
          <a:xfrm>
            <a:off x="6362115" y="4490479"/>
            <a:ext cx="423200" cy="584775"/>
          </a:xfrm>
          <a:prstGeom prst="rect">
            <a:avLst/>
          </a:prstGeom>
          <a:noFill/>
        </p:spPr>
        <p:txBody>
          <a:bodyPr wrap="square" rtlCol="0">
            <a:spAutoFit/>
          </a:bodyPr>
          <a:lstStyle/>
          <a:p>
            <a:r>
              <a:rPr lang="es-EC" sz="3200" dirty="0"/>
              <a:t>=</a:t>
            </a:r>
            <a:endParaRPr lang="en-US" sz="3200" dirty="0"/>
          </a:p>
        </p:txBody>
      </p:sp>
      <p:sp>
        <p:nvSpPr>
          <p:cNvPr id="6" name="Flecha: a la derecha 5">
            <a:extLst>
              <a:ext uri="{FF2B5EF4-FFF2-40B4-BE49-F238E27FC236}">
                <a16:creationId xmlns:a16="http://schemas.microsoft.com/office/drawing/2014/main" id="{678C9418-ED64-4CCD-AF71-C03C80396E90}"/>
              </a:ext>
            </a:extLst>
          </p:cNvPr>
          <p:cNvSpPr/>
          <p:nvPr/>
        </p:nvSpPr>
        <p:spPr>
          <a:xfrm flipV="1">
            <a:off x="7993962" y="4656110"/>
            <a:ext cx="773724" cy="2394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Bocadillo: rectángulo 6">
            <a:extLst>
              <a:ext uri="{FF2B5EF4-FFF2-40B4-BE49-F238E27FC236}">
                <a16:creationId xmlns:a16="http://schemas.microsoft.com/office/drawing/2014/main" id="{757F09B6-5834-4831-8497-A961228500EA}"/>
              </a:ext>
            </a:extLst>
          </p:cNvPr>
          <p:cNvSpPr/>
          <p:nvPr/>
        </p:nvSpPr>
        <p:spPr>
          <a:xfrm>
            <a:off x="6362116" y="3271705"/>
            <a:ext cx="4095471" cy="906417"/>
          </a:xfrm>
          <a:prstGeom prst="wedgeRectCallou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EC" dirty="0">
                <a:solidFill>
                  <a:srgbClr val="FFFFFF"/>
                </a:solidFill>
                <a:latin typeface="Calibri" panose="020F0502020204030204" pitchFamily="34" charset="0"/>
              </a:rPr>
              <a:t>El 49,3% de la población chilena proyectada para el año 2020 son hombres</a:t>
            </a:r>
            <a:endParaRPr lang="en-US" dirty="0"/>
          </a:p>
        </p:txBody>
      </p:sp>
      <p:sp>
        <p:nvSpPr>
          <p:cNvPr id="8" name="CuadroTexto 7">
            <a:extLst>
              <a:ext uri="{FF2B5EF4-FFF2-40B4-BE49-F238E27FC236}">
                <a16:creationId xmlns:a16="http://schemas.microsoft.com/office/drawing/2014/main" id="{98F0383A-7ED5-4314-82BB-F4D988C4E31F}"/>
              </a:ext>
            </a:extLst>
          </p:cNvPr>
          <p:cNvSpPr txBox="1"/>
          <p:nvPr/>
        </p:nvSpPr>
        <p:spPr>
          <a:xfrm>
            <a:off x="3916680" y="5257197"/>
            <a:ext cx="2179321" cy="461665"/>
          </a:xfrm>
          <a:prstGeom prst="rect">
            <a:avLst/>
          </a:prstGeom>
          <a:noFill/>
        </p:spPr>
        <p:txBody>
          <a:bodyPr wrap="square" rtlCol="0">
            <a:spAutoFit/>
          </a:bodyPr>
          <a:lstStyle/>
          <a:p>
            <a:r>
              <a:rPr lang="es-EC" sz="1200" i="1" dirty="0"/>
              <a:t>INEC, Proyecciones de población</a:t>
            </a:r>
            <a:endParaRPr lang="en-US" sz="1200" i="1" dirty="0"/>
          </a:p>
        </p:txBody>
      </p:sp>
    </p:spTree>
    <p:extLst>
      <p:ext uri="{BB962C8B-B14F-4D97-AF65-F5344CB8AC3E}">
        <p14:creationId xmlns:p14="http://schemas.microsoft.com/office/powerpoint/2010/main" val="80422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8F92AE-B60C-4C7B-A90A-ABCAA09CD49E}"/>
              </a:ext>
            </a:extLst>
          </p:cNvPr>
          <p:cNvSpPr>
            <a:spLocks noGrp="1"/>
          </p:cNvSpPr>
          <p:nvPr>
            <p:ph type="title"/>
          </p:nvPr>
        </p:nvSpPr>
        <p:spPr/>
        <p:txBody>
          <a:bodyPr/>
          <a:lstStyle/>
          <a:p>
            <a:r>
              <a:rPr lang="es-EC" sz="3200" dirty="0">
                <a:solidFill>
                  <a:srgbClr val="1F497D"/>
                </a:solidFill>
                <a:latin typeface="Calibri" panose="020F0502020204030204" pitchFamily="34" charset="0"/>
              </a:rPr>
              <a:t>Frecuencias relativas - Tasas</a:t>
            </a:r>
            <a:endParaRPr lang="en-US" dirty="0"/>
          </a:p>
        </p:txBody>
      </p:sp>
      <p:sp>
        <p:nvSpPr>
          <p:cNvPr id="3" name="Marcador de contenido 2">
            <a:extLst>
              <a:ext uri="{FF2B5EF4-FFF2-40B4-BE49-F238E27FC236}">
                <a16:creationId xmlns:a16="http://schemas.microsoft.com/office/drawing/2014/main" id="{E3E80247-B352-4BB8-BF30-4A7F8991AD97}"/>
              </a:ext>
            </a:extLst>
          </p:cNvPr>
          <p:cNvSpPr>
            <a:spLocks noGrp="1"/>
          </p:cNvSpPr>
          <p:nvPr>
            <p:ph idx="1"/>
          </p:nvPr>
        </p:nvSpPr>
        <p:spPr>
          <a:xfrm>
            <a:off x="1824039" y="1251285"/>
            <a:ext cx="8543925" cy="2617331"/>
          </a:xfrm>
        </p:spPr>
        <p:txBody>
          <a:bodyPr>
            <a:normAutofit lnSpcReduction="10000"/>
          </a:bodyPr>
          <a:lstStyle/>
          <a:p>
            <a:r>
              <a:rPr lang="es-EC" sz="2400" dirty="0">
                <a:solidFill>
                  <a:srgbClr val="3C3C3B"/>
                </a:solidFill>
                <a:latin typeface="+mj-lt"/>
              </a:rPr>
              <a:t>El numerador es el número absoluto de veces que ocurre el evento de interés en un período específico. El denominador es la población de referencia (o la población estudiada) en el mismo tiempo. </a:t>
            </a:r>
          </a:p>
          <a:p>
            <a:r>
              <a:rPr lang="es-EC" sz="2400" dirty="0">
                <a:solidFill>
                  <a:srgbClr val="3C3C3B"/>
                </a:solidFill>
                <a:latin typeface="+mj-lt"/>
              </a:rPr>
              <a:t>Las tasas expresan la dinámica de un suceso en una población a lo largo del tiempo. </a:t>
            </a:r>
          </a:p>
          <a:p>
            <a:pPr marL="0" indent="0">
              <a:buNone/>
            </a:pPr>
            <a:r>
              <a:rPr lang="es-EC" sz="2400" dirty="0">
                <a:solidFill>
                  <a:srgbClr val="3C3C3B"/>
                </a:solidFill>
                <a:latin typeface="+mj-lt"/>
              </a:rPr>
              <a:t>Ejemplo: </a:t>
            </a:r>
            <a:endParaRPr lang="en-US" sz="3600" dirty="0">
              <a:latin typeface="+mj-lt"/>
            </a:endParaRPr>
          </a:p>
        </p:txBody>
      </p:sp>
      <p:graphicFrame>
        <p:nvGraphicFramePr>
          <p:cNvPr id="5" name="Tabla 4">
            <a:extLst>
              <a:ext uri="{FF2B5EF4-FFF2-40B4-BE49-F238E27FC236}">
                <a16:creationId xmlns:a16="http://schemas.microsoft.com/office/drawing/2014/main" id="{82100B80-5781-4BE5-A34A-1140EF6C6838}"/>
              </a:ext>
            </a:extLst>
          </p:cNvPr>
          <p:cNvGraphicFramePr>
            <a:graphicFrameLocks noGrp="1"/>
          </p:cNvGraphicFramePr>
          <p:nvPr/>
        </p:nvGraphicFramePr>
        <p:xfrm>
          <a:off x="4925315" y="3101545"/>
          <a:ext cx="4689844" cy="1534140"/>
        </p:xfrm>
        <a:graphic>
          <a:graphicData uri="http://schemas.openxmlformats.org/drawingml/2006/table">
            <a:tbl>
              <a:tblPr>
                <a:tableStyleId>{2D5ABB26-0587-4C30-8999-92F81FD0307C}</a:tableStyleId>
              </a:tblPr>
              <a:tblGrid>
                <a:gridCol w="674659">
                  <a:extLst>
                    <a:ext uri="{9D8B030D-6E8A-4147-A177-3AD203B41FA5}">
                      <a16:colId xmlns:a16="http://schemas.microsoft.com/office/drawing/2014/main" val="2206408831"/>
                    </a:ext>
                  </a:extLst>
                </a:gridCol>
                <a:gridCol w="435910">
                  <a:extLst>
                    <a:ext uri="{9D8B030D-6E8A-4147-A177-3AD203B41FA5}">
                      <a16:colId xmlns:a16="http://schemas.microsoft.com/office/drawing/2014/main" val="977429829"/>
                    </a:ext>
                  </a:extLst>
                </a:gridCol>
                <a:gridCol w="2707078">
                  <a:extLst>
                    <a:ext uri="{9D8B030D-6E8A-4147-A177-3AD203B41FA5}">
                      <a16:colId xmlns:a16="http://schemas.microsoft.com/office/drawing/2014/main" val="1381553144"/>
                    </a:ext>
                  </a:extLst>
                </a:gridCol>
                <a:gridCol w="279964">
                  <a:extLst>
                    <a:ext uri="{9D8B030D-6E8A-4147-A177-3AD203B41FA5}">
                      <a16:colId xmlns:a16="http://schemas.microsoft.com/office/drawing/2014/main" val="1646940852"/>
                    </a:ext>
                  </a:extLst>
                </a:gridCol>
                <a:gridCol w="592233">
                  <a:extLst>
                    <a:ext uri="{9D8B030D-6E8A-4147-A177-3AD203B41FA5}">
                      <a16:colId xmlns:a16="http://schemas.microsoft.com/office/drawing/2014/main" val="589156054"/>
                    </a:ext>
                  </a:extLst>
                </a:gridCol>
              </a:tblGrid>
              <a:tr h="689821">
                <a:tc rowSpan="2">
                  <a:txBody>
                    <a:bodyPr/>
                    <a:lstStyle/>
                    <a:p>
                      <a:pPr algn="ctr" fontAlgn="b"/>
                      <a:r>
                        <a:rPr lang="en-US" sz="1800" b="1" u="none" strike="noStrike" dirty="0">
                          <a:effectLst/>
                        </a:rPr>
                        <a:t>Tasa</a:t>
                      </a:r>
                      <a:endParaRPr lang="en-US" sz="1600" b="1" i="0" u="none" strike="noStrike" dirty="0">
                        <a:solidFill>
                          <a:srgbClr val="000000"/>
                        </a:solidFill>
                        <a:effectLst/>
                        <a:latin typeface="Calibri" panose="020F0502020204030204" pitchFamily="34" charset="0"/>
                      </a:endParaRPr>
                    </a:p>
                  </a:txBody>
                  <a:tcPr marL="8703" marR="8703" marT="8703" marB="0" anchor="ctr"/>
                </a:tc>
                <a:tc rowSpan="2">
                  <a:txBody>
                    <a:bodyPr/>
                    <a:lstStyle/>
                    <a:p>
                      <a:pPr algn="ctr" fontAlgn="b"/>
                      <a:r>
                        <a:rPr lang="en-US" sz="1200" u="none" strike="noStrike" dirty="0">
                          <a:effectLst/>
                        </a:rPr>
                        <a:t>=</a:t>
                      </a:r>
                      <a:endParaRPr lang="en-US" sz="1200" b="0" i="0" u="none" strike="noStrike" dirty="0">
                        <a:solidFill>
                          <a:srgbClr val="000000"/>
                        </a:solidFill>
                        <a:effectLst/>
                        <a:latin typeface="Calibri" panose="020F0502020204030204" pitchFamily="34" charset="0"/>
                      </a:endParaRPr>
                    </a:p>
                  </a:txBody>
                  <a:tcPr marL="8703" marR="8703" marT="8703" marB="0" anchor="ctr"/>
                </a:tc>
                <a:tc>
                  <a:txBody>
                    <a:bodyPr/>
                    <a:lstStyle/>
                    <a:p>
                      <a:pPr algn="ctr" fontAlgn="b"/>
                      <a:r>
                        <a:rPr lang="es-EC" sz="1200" u="none" strike="noStrike" dirty="0">
                          <a:effectLst/>
                        </a:rPr>
                        <a:t>número de eventos ocurridos en una población en un periodo t</a:t>
                      </a:r>
                      <a:endParaRPr lang="es-EC" sz="1200" b="0" i="0" u="none" strike="noStrike" dirty="0">
                        <a:solidFill>
                          <a:srgbClr val="000000"/>
                        </a:solidFill>
                        <a:effectLst/>
                        <a:latin typeface="Calibri" panose="020F0502020204030204" pitchFamily="34" charset="0"/>
                      </a:endParaRPr>
                    </a:p>
                  </a:txBody>
                  <a:tcPr marL="8703" marR="8703" marT="8703" marB="0" anchor="ctr">
                    <a:lnB w="12700" cap="flat" cmpd="sng" algn="ctr">
                      <a:solidFill>
                        <a:schemeClr val="tx1"/>
                      </a:solidFill>
                      <a:prstDash val="solid"/>
                      <a:round/>
                      <a:headEnd type="none" w="med" len="med"/>
                      <a:tailEnd type="none" w="med" len="med"/>
                    </a:lnB>
                  </a:tcPr>
                </a:tc>
                <a:tc rowSpan="2">
                  <a:txBody>
                    <a:bodyPr/>
                    <a:lstStyle/>
                    <a:p>
                      <a:pPr algn="ctr" fontAlgn="b"/>
                      <a:r>
                        <a:rPr lang="en-US" sz="1200" u="none" strike="noStrike" dirty="0">
                          <a:effectLst/>
                        </a:rPr>
                        <a:t>x</a:t>
                      </a:r>
                      <a:endParaRPr lang="en-US" sz="1200" b="0" i="0" u="none" strike="noStrike" dirty="0">
                        <a:solidFill>
                          <a:srgbClr val="000000"/>
                        </a:solidFill>
                        <a:effectLst/>
                        <a:latin typeface="Calibri" panose="020F0502020204030204" pitchFamily="34" charset="0"/>
                      </a:endParaRPr>
                    </a:p>
                  </a:txBody>
                  <a:tcPr marL="8703" marR="8703" marT="8703" marB="0" anchor="ctr"/>
                </a:tc>
                <a:tc rowSpan="2">
                  <a:txBody>
                    <a:bodyPr/>
                    <a:lstStyle/>
                    <a:p>
                      <a:pPr algn="ctr" fontAlgn="b"/>
                      <a:r>
                        <a:rPr lang="en-US" sz="1200" u="none" strike="noStrike" dirty="0" err="1">
                          <a:effectLst/>
                        </a:rPr>
                        <a:t>una</a:t>
                      </a:r>
                      <a:r>
                        <a:rPr lang="en-US" sz="1200" u="none" strike="noStrike" dirty="0">
                          <a:effectLst/>
                        </a:rPr>
                        <a:t> </a:t>
                      </a:r>
                      <a:r>
                        <a:rPr lang="en-US" sz="1200" u="none" strike="noStrike" dirty="0" err="1">
                          <a:effectLst/>
                        </a:rPr>
                        <a:t>potencia</a:t>
                      </a:r>
                      <a:r>
                        <a:rPr lang="en-US" sz="1200" u="none" strike="noStrike" dirty="0">
                          <a:effectLst/>
                        </a:rPr>
                        <a:t> de 10</a:t>
                      </a:r>
                      <a:endParaRPr lang="en-US" sz="1200" b="0" i="0" u="none" strike="noStrike" dirty="0">
                        <a:solidFill>
                          <a:srgbClr val="000000"/>
                        </a:solidFill>
                        <a:effectLst/>
                        <a:latin typeface="Calibri" panose="020F0502020204030204" pitchFamily="34" charset="0"/>
                      </a:endParaRPr>
                    </a:p>
                  </a:txBody>
                  <a:tcPr marL="8703" marR="8703" marT="8703" marB="0" anchor="ctr"/>
                </a:tc>
                <a:extLst>
                  <a:ext uri="{0D108BD9-81ED-4DB2-BD59-A6C34878D82A}">
                    <a16:rowId xmlns:a16="http://schemas.microsoft.com/office/drawing/2014/main" val="1948593332"/>
                  </a:ext>
                </a:extLst>
              </a:tr>
              <a:tr h="844319">
                <a:tc vMerge="1">
                  <a:txBody>
                    <a:bodyPr/>
                    <a:lstStyle/>
                    <a:p>
                      <a:endParaRPr lang="en-US"/>
                    </a:p>
                  </a:txBody>
                  <a:tcPr/>
                </a:tc>
                <a:tc vMerge="1">
                  <a:txBody>
                    <a:bodyPr/>
                    <a:lstStyle/>
                    <a:p>
                      <a:endParaRPr lang="en-US"/>
                    </a:p>
                  </a:txBody>
                  <a:tcPr/>
                </a:tc>
                <a:tc>
                  <a:txBody>
                    <a:bodyPr/>
                    <a:lstStyle/>
                    <a:p>
                      <a:pPr algn="ctr" fontAlgn="b"/>
                      <a:r>
                        <a:rPr lang="es-EC" sz="1200" u="none" strike="noStrike" dirty="0">
                          <a:effectLst/>
                        </a:rPr>
                        <a:t>sumatoria de los periodos durante los cuales los sujetos de la población libres del evento estuvieron expuestos al riesgo de presentarlo en el mismo periodo</a:t>
                      </a:r>
                      <a:endParaRPr lang="es-EC" sz="1200" b="0" i="0" u="none" strike="noStrike" dirty="0">
                        <a:solidFill>
                          <a:srgbClr val="000000"/>
                        </a:solidFill>
                        <a:effectLst/>
                        <a:latin typeface="Calibri" panose="020F0502020204030204" pitchFamily="34" charset="0"/>
                      </a:endParaRPr>
                    </a:p>
                  </a:txBody>
                  <a:tcPr marL="8703" marR="8703" marT="8703" marB="0" anchor="ctr">
                    <a:lnT w="12700" cap="flat" cmpd="sng" algn="ctr">
                      <a:solidFill>
                        <a:schemeClr val="tx1"/>
                      </a:solidFill>
                      <a:prstDash val="solid"/>
                      <a:round/>
                      <a:headEnd type="none" w="med" len="med"/>
                      <a:tailEnd type="none" w="med" len="med"/>
                    </a:lnT>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9175919"/>
                  </a:ext>
                </a:extLst>
              </a:tr>
            </a:tbl>
          </a:graphicData>
        </a:graphic>
      </p:graphicFrame>
      <p:graphicFrame>
        <p:nvGraphicFramePr>
          <p:cNvPr id="6" name="Tabla 5">
            <a:extLst>
              <a:ext uri="{FF2B5EF4-FFF2-40B4-BE49-F238E27FC236}">
                <a16:creationId xmlns:a16="http://schemas.microsoft.com/office/drawing/2014/main" id="{76B96F0E-1808-45BE-A77D-38ADB3F7B090}"/>
              </a:ext>
            </a:extLst>
          </p:cNvPr>
          <p:cNvGraphicFramePr>
            <a:graphicFrameLocks noGrp="1"/>
          </p:cNvGraphicFramePr>
          <p:nvPr/>
        </p:nvGraphicFramePr>
        <p:xfrm>
          <a:off x="1927802" y="4668722"/>
          <a:ext cx="8011543" cy="933450"/>
        </p:xfrm>
        <a:graphic>
          <a:graphicData uri="http://schemas.openxmlformats.org/drawingml/2006/table">
            <a:tbl>
              <a:tblPr>
                <a:tableStyleId>{2D5ABB26-0587-4C30-8999-92F81FD0307C}</a:tableStyleId>
              </a:tblPr>
              <a:tblGrid>
                <a:gridCol w="1293706">
                  <a:extLst>
                    <a:ext uri="{9D8B030D-6E8A-4147-A177-3AD203B41FA5}">
                      <a16:colId xmlns:a16="http://schemas.microsoft.com/office/drawing/2014/main" val="1442521764"/>
                    </a:ext>
                  </a:extLst>
                </a:gridCol>
                <a:gridCol w="208081">
                  <a:extLst>
                    <a:ext uri="{9D8B030D-6E8A-4147-A177-3AD203B41FA5}">
                      <a16:colId xmlns:a16="http://schemas.microsoft.com/office/drawing/2014/main" val="1891210538"/>
                    </a:ext>
                  </a:extLst>
                </a:gridCol>
                <a:gridCol w="5703615">
                  <a:extLst>
                    <a:ext uri="{9D8B030D-6E8A-4147-A177-3AD203B41FA5}">
                      <a16:colId xmlns:a16="http://schemas.microsoft.com/office/drawing/2014/main" val="1073285298"/>
                    </a:ext>
                  </a:extLst>
                </a:gridCol>
                <a:gridCol w="144692">
                  <a:extLst>
                    <a:ext uri="{9D8B030D-6E8A-4147-A177-3AD203B41FA5}">
                      <a16:colId xmlns:a16="http://schemas.microsoft.com/office/drawing/2014/main" val="2876800050"/>
                    </a:ext>
                  </a:extLst>
                </a:gridCol>
                <a:gridCol w="661449">
                  <a:extLst>
                    <a:ext uri="{9D8B030D-6E8A-4147-A177-3AD203B41FA5}">
                      <a16:colId xmlns:a16="http://schemas.microsoft.com/office/drawing/2014/main" val="1319774846"/>
                    </a:ext>
                  </a:extLst>
                </a:gridCol>
              </a:tblGrid>
              <a:tr h="200025">
                <a:tc rowSpan="2">
                  <a:txBody>
                    <a:bodyPr/>
                    <a:lstStyle/>
                    <a:p>
                      <a:pPr algn="l" fontAlgn="b"/>
                      <a:r>
                        <a:rPr lang="en-US" sz="2000" u="none" strike="noStrike" dirty="0">
                          <a:effectLst/>
                        </a:rPr>
                        <a:t>Tasa de </a:t>
                      </a:r>
                      <a:r>
                        <a:rPr lang="en-US" sz="2000" u="none" strike="noStrike" dirty="0" err="1">
                          <a:effectLst/>
                        </a:rPr>
                        <a:t>mortalidad</a:t>
                      </a:r>
                      <a:r>
                        <a:rPr lang="en-US" sz="2000" u="none" strike="noStrike" dirty="0">
                          <a:effectLst/>
                        </a:rPr>
                        <a:t> </a:t>
                      </a:r>
                      <a:r>
                        <a:rPr lang="en-US" sz="2000" u="none" strike="noStrike" dirty="0" err="1">
                          <a:effectLst/>
                        </a:rPr>
                        <a:t>infantil</a:t>
                      </a:r>
                      <a:endParaRPr lang="en-US" sz="2000" b="0" i="0" u="none" strike="noStrike" dirty="0">
                        <a:solidFill>
                          <a:srgbClr val="000000"/>
                        </a:solidFill>
                        <a:effectLst/>
                        <a:latin typeface="Calibri" panose="020F0502020204030204" pitchFamily="34" charset="0"/>
                      </a:endParaRPr>
                    </a:p>
                  </a:txBody>
                  <a:tcPr marL="9525" marR="9525" marT="9525" marB="0" anchor="b"/>
                </a:tc>
                <a:tc rowSpan="2">
                  <a:txBody>
                    <a:bodyPr/>
                    <a:lstStyle/>
                    <a:p>
                      <a:pPr algn="l" fontAlgn="b"/>
                      <a:r>
                        <a:rPr lang="en-US" sz="2000" u="none" strike="noStrike" dirty="0">
                          <a:effectLst/>
                        </a:rPr>
                        <a:t>=</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EC" sz="2000" u="none" strike="noStrike" dirty="0" err="1">
                          <a:effectLst/>
                        </a:rPr>
                        <a:t>Nº</a:t>
                      </a:r>
                      <a:r>
                        <a:rPr lang="es-EC" sz="2000" u="none" strike="noStrike" dirty="0">
                          <a:effectLst/>
                        </a:rPr>
                        <a:t> de muertes en menores de 1 año el período t</a:t>
                      </a:r>
                      <a:endParaRPr lang="es-EC" sz="20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l" fontAlgn="b"/>
                      <a:r>
                        <a:rPr lang="en-US" sz="2000" u="none" strike="noStrike">
                          <a:effectLst/>
                        </a:rPr>
                        <a:t>=</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2000" u="none" strike="noStrike">
                          <a:effectLst/>
                        </a:rPr>
                        <a:t>                  7,7 </a:t>
                      </a:r>
                      <a:endParaRPr lang="en-US" sz="2000" b="0" i="0" u="none" strike="noStrike">
                        <a:solidFill>
                          <a:srgbClr val="000000"/>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4038067909"/>
                  </a:ext>
                </a:extLst>
              </a:tr>
              <a:tr h="190500">
                <a:tc vMerge="1">
                  <a:txBody>
                    <a:bodyPr/>
                    <a:lstStyle/>
                    <a:p>
                      <a:pPr algn="r" fontAlgn="b"/>
                      <a:endParaRPr lang="en-US" sz="1600" b="0" i="0" u="none" strike="noStrike" dirty="0">
                        <a:solidFill>
                          <a:srgbClr val="000000"/>
                        </a:solidFill>
                        <a:effectLst/>
                        <a:latin typeface="Calibri" panose="020F0502020204030204" pitchFamily="34" charset="0"/>
                      </a:endParaRPr>
                    </a:p>
                  </a:txBody>
                  <a:tcPr marL="9525" marR="9525" marT="9525" marB="0" anchor="b"/>
                </a:tc>
                <a:tc vMerge="1">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C" sz="2000" u="none" strike="noStrike" dirty="0">
                          <a:effectLst/>
                        </a:rPr>
                        <a:t>Recién Nacidos Vivos en el periodo t</a:t>
                      </a:r>
                      <a:endParaRPr lang="es-EC" sz="20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l" fontAlgn="b"/>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55413667"/>
                  </a:ext>
                </a:extLst>
              </a:tr>
            </a:tbl>
          </a:graphicData>
        </a:graphic>
      </p:graphicFrame>
      <p:sp>
        <p:nvSpPr>
          <p:cNvPr id="7" name="Rectángulo 6">
            <a:extLst>
              <a:ext uri="{FF2B5EF4-FFF2-40B4-BE49-F238E27FC236}">
                <a16:creationId xmlns:a16="http://schemas.microsoft.com/office/drawing/2014/main" id="{E4FB24F6-7700-4B45-A5F9-6A846E0333E5}"/>
              </a:ext>
            </a:extLst>
          </p:cNvPr>
          <p:cNvSpPr/>
          <p:nvPr/>
        </p:nvSpPr>
        <p:spPr>
          <a:xfrm>
            <a:off x="6195616" y="5635209"/>
            <a:ext cx="4013329" cy="76707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EC" sz="1600" dirty="0">
                <a:solidFill>
                  <a:srgbClr val="FFFFFF"/>
                </a:solidFill>
                <a:latin typeface="Calibri" panose="020F0502020204030204" pitchFamily="34" charset="0"/>
              </a:rPr>
              <a:t>En Ecuador fallecen 7,7 niños menores de un año por cada 1000 nacidos vivos</a:t>
            </a:r>
            <a:endParaRPr lang="en-US" sz="1600" dirty="0"/>
          </a:p>
        </p:txBody>
      </p:sp>
    </p:spTree>
    <p:extLst>
      <p:ext uri="{BB962C8B-B14F-4D97-AF65-F5344CB8AC3E}">
        <p14:creationId xmlns:p14="http://schemas.microsoft.com/office/powerpoint/2010/main" val="2614187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D23705-B755-EC2A-6824-207A5F8BC100}"/>
              </a:ext>
            </a:extLst>
          </p:cNvPr>
          <p:cNvSpPr>
            <a:spLocks noGrp="1"/>
          </p:cNvSpPr>
          <p:nvPr>
            <p:ph type="title"/>
          </p:nvPr>
        </p:nvSpPr>
        <p:spPr/>
        <p:txBody>
          <a:bodyPr/>
          <a:lstStyle/>
          <a:p>
            <a:endParaRPr lang="es-EC"/>
          </a:p>
        </p:txBody>
      </p:sp>
      <p:sp>
        <p:nvSpPr>
          <p:cNvPr id="3" name="Marcador de contenido 2">
            <a:extLst>
              <a:ext uri="{FF2B5EF4-FFF2-40B4-BE49-F238E27FC236}">
                <a16:creationId xmlns:a16="http://schemas.microsoft.com/office/drawing/2014/main" id="{61F6CE27-D372-F2EB-06CE-24391E0A1F93}"/>
              </a:ext>
            </a:extLst>
          </p:cNvPr>
          <p:cNvSpPr>
            <a:spLocks noGrp="1"/>
          </p:cNvSpPr>
          <p:nvPr>
            <p:ph idx="1"/>
          </p:nvPr>
        </p:nvSpPr>
        <p:spPr/>
        <p:txBody>
          <a:bodyPr/>
          <a:lstStyle/>
          <a:p>
            <a:pPr marL="0" indent="0">
              <a:buNone/>
            </a:pPr>
            <a:endParaRPr lang="es-EC" dirty="0"/>
          </a:p>
          <a:p>
            <a:pPr marL="0" indent="0">
              <a:buNone/>
            </a:pPr>
            <a:endParaRPr lang="es-EC" dirty="0"/>
          </a:p>
          <a:p>
            <a:pPr marL="0" indent="0">
              <a:buNone/>
            </a:pPr>
            <a:r>
              <a:rPr lang="es-EC" dirty="0"/>
              <a:t>¿Para qué sirven las frecuencias absolutas?</a:t>
            </a:r>
          </a:p>
          <a:p>
            <a:pPr marL="0" indent="0">
              <a:buNone/>
            </a:pPr>
            <a:endParaRPr lang="es-EC" dirty="0"/>
          </a:p>
          <a:p>
            <a:pPr marL="0" indent="0">
              <a:buNone/>
            </a:pPr>
            <a:endParaRPr lang="es-EC" dirty="0"/>
          </a:p>
          <a:p>
            <a:pPr marL="0" indent="0">
              <a:buNone/>
            </a:pPr>
            <a:endParaRPr lang="es-EC" dirty="0"/>
          </a:p>
          <a:p>
            <a:pPr marL="0" indent="0">
              <a:buNone/>
            </a:pPr>
            <a:r>
              <a:rPr lang="es-EC" dirty="0"/>
              <a:t>¿Para qué sirven las frecuencias relativas?</a:t>
            </a:r>
          </a:p>
        </p:txBody>
      </p:sp>
    </p:spTree>
    <p:extLst>
      <p:ext uri="{BB962C8B-B14F-4D97-AF65-F5344CB8AC3E}">
        <p14:creationId xmlns:p14="http://schemas.microsoft.com/office/powerpoint/2010/main" val="1526902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F1FCAA80-554B-4B30-8F00-754EB0C5CABA}"/>
              </a:ext>
            </a:extLst>
          </p:cNvPr>
          <p:cNvGraphicFramePr/>
          <p:nvPr/>
        </p:nvGraphicFramePr>
        <p:xfrm>
          <a:off x="2006205" y="1227667"/>
          <a:ext cx="6297250" cy="4402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a:extLst>
              <a:ext uri="{FF2B5EF4-FFF2-40B4-BE49-F238E27FC236}">
                <a16:creationId xmlns:a16="http://schemas.microsoft.com/office/drawing/2014/main" id="{76F72B42-294E-4C7C-B28A-C3594B133E14}"/>
              </a:ext>
            </a:extLst>
          </p:cNvPr>
          <p:cNvSpPr txBox="1"/>
          <p:nvPr/>
        </p:nvSpPr>
        <p:spPr>
          <a:xfrm>
            <a:off x="2310618" y="1702191"/>
            <a:ext cx="657299" cy="830997"/>
          </a:xfrm>
          <a:prstGeom prst="rect">
            <a:avLst/>
          </a:prstGeom>
          <a:noFill/>
        </p:spPr>
        <p:txBody>
          <a:bodyPr wrap="square" rtlCol="0">
            <a:spAutoFit/>
          </a:bodyPr>
          <a:lstStyle/>
          <a:p>
            <a:pPr algn="ctr"/>
            <a:r>
              <a:rPr lang="es-EC" sz="4800" dirty="0">
                <a:solidFill>
                  <a:srgbClr val="002060"/>
                </a:solidFill>
              </a:rPr>
              <a:t>1</a:t>
            </a:r>
            <a:endParaRPr lang="en-US" sz="4800" dirty="0">
              <a:solidFill>
                <a:srgbClr val="002060"/>
              </a:solidFill>
            </a:endParaRPr>
          </a:p>
        </p:txBody>
      </p:sp>
      <p:sp>
        <p:nvSpPr>
          <p:cNvPr id="6" name="CuadroTexto 5">
            <a:extLst>
              <a:ext uri="{FF2B5EF4-FFF2-40B4-BE49-F238E27FC236}">
                <a16:creationId xmlns:a16="http://schemas.microsoft.com/office/drawing/2014/main" id="{1EAFD8BA-6CB4-42D7-9A35-686BA0FF9C08}"/>
              </a:ext>
            </a:extLst>
          </p:cNvPr>
          <p:cNvSpPr txBox="1"/>
          <p:nvPr/>
        </p:nvSpPr>
        <p:spPr>
          <a:xfrm>
            <a:off x="2659965" y="2981441"/>
            <a:ext cx="657299" cy="830997"/>
          </a:xfrm>
          <a:prstGeom prst="rect">
            <a:avLst/>
          </a:prstGeom>
          <a:noFill/>
        </p:spPr>
        <p:txBody>
          <a:bodyPr wrap="square" rtlCol="0">
            <a:spAutoFit/>
          </a:bodyPr>
          <a:lstStyle/>
          <a:p>
            <a:pPr algn="ctr"/>
            <a:r>
              <a:rPr lang="es-EC" sz="4800" dirty="0">
                <a:solidFill>
                  <a:srgbClr val="910048"/>
                </a:solidFill>
              </a:rPr>
              <a:t>2</a:t>
            </a:r>
            <a:endParaRPr lang="en-US" sz="4800" dirty="0">
              <a:solidFill>
                <a:srgbClr val="910048"/>
              </a:solidFill>
            </a:endParaRPr>
          </a:p>
        </p:txBody>
      </p:sp>
      <p:sp>
        <p:nvSpPr>
          <p:cNvPr id="7" name="CuadroTexto 6">
            <a:extLst>
              <a:ext uri="{FF2B5EF4-FFF2-40B4-BE49-F238E27FC236}">
                <a16:creationId xmlns:a16="http://schemas.microsoft.com/office/drawing/2014/main" id="{DC02D68C-4BC8-4778-8E93-33F5E9A4E12D}"/>
              </a:ext>
            </a:extLst>
          </p:cNvPr>
          <p:cNvSpPr txBox="1"/>
          <p:nvPr/>
        </p:nvSpPr>
        <p:spPr>
          <a:xfrm>
            <a:off x="2310617" y="4307060"/>
            <a:ext cx="657299" cy="830997"/>
          </a:xfrm>
          <a:prstGeom prst="rect">
            <a:avLst/>
          </a:prstGeom>
          <a:noFill/>
        </p:spPr>
        <p:txBody>
          <a:bodyPr wrap="square" rtlCol="0">
            <a:spAutoFit/>
          </a:bodyPr>
          <a:lstStyle/>
          <a:p>
            <a:pPr algn="ctr"/>
            <a:r>
              <a:rPr lang="es-EC" sz="4800" dirty="0">
                <a:solidFill>
                  <a:srgbClr val="FFC000"/>
                </a:solidFill>
              </a:rPr>
              <a:t>3</a:t>
            </a:r>
            <a:endParaRPr lang="en-US" sz="4800" dirty="0">
              <a:solidFill>
                <a:srgbClr val="FFC000"/>
              </a:solidFill>
            </a:endParaRPr>
          </a:p>
        </p:txBody>
      </p:sp>
    </p:spTree>
    <p:extLst>
      <p:ext uri="{BB962C8B-B14F-4D97-AF65-F5344CB8AC3E}">
        <p14:creationId xmlns:p14="http://schemas.microsoft.com/office/powerpoint/2010/main" val="1953089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AAC28732-2612-43A4-AD58-B1F79D875760}"/>
              </a:ext>
            </a:extLst>
          </p:cNvPr>
          <p:cNvSpPr>
            <a:spLocks noGrp="1"/>
          </p:cNvSpPr>
          <p:nvPr>
            <p:ph type="title"/>
          </p:nvPr>
        </p:nvSpPr>
        <p:spPr/>
        <p:txBody>
          <a:bodyPr/>
          <a:lstStyle/>
          <a:p>
            <a:r>
              <a:rPr lang="es-EC" sz="3600" dirty="0">
                <a:solidFill>
                  <a:srgbClr val="1F497D"/>
                </a:solidFill>
                <a:latin typeface="Calibri" panose="020F0502020204030204" pitchFamily="34" charset="0"/>
              </a:rPr>
              <a:t>Indicadores</a:t>
            </a:r>
            <a:endParaRPr lang="es-EC" sz="4800" dirty="0"/>
          </a:p>
        </p:txBody>
      </p:sp>
      <p:sp>
        <p:nvSpPr>
          <p:cNvPr id="5" name="Marcador de contenido 4">
            <a:extLst>
              <a:ext uri="{FF2B5EF4-FFF2-40B4-BE49-F238E27FC236}">
                <a16:creationId xmlns:a16="http://schemas.microsoft.com/office/drawing/2014/main" id="{5930EC65-EF5F-46ED-9811-535936D2F961}"/>
              </a:ext>
            </a:extLst>
          </p:cNvPr>
          <p:cNvSpPr>
            <a:spLocks noGrp="1"/>
          </p:cNvSpPr>
          <p:nvPr>
            <p:ph idx="1"/>
          </p:nvPr>
        </p:nvSpPr>
        <p:spPr/>
        <p:txBody>
          <a:bodyPr>
            <a:normAutofit/>
          </a:bodyPr>
          <a:lstStyle/>
          <a:p>
            <a:r>
              <a:rPr lang="es-EC" sz="3200" dirty="0">
                <a:latin typeface="+mj-lt"/>
              </a:rPr>
              <a:t>Los indicadores son expresiones cuantitativas de ciertas variables en la población. </a:t>
            </a:r>
          </a:p>
          <a:p>
            <a:pPr marL="0" indent="0">
              <a:buNone/>
            </a:pPr>
            <a:r>
              <a:rPr lang="es-EC" sz="3200" dirty="0">
                <a:latin typeface="+mj-lt"/>
              </a:rPr>
              <a:t>	Informan sobre:</a:t>
            </a:r>
          </a:p>
          <a:p>
            <a:pPr lvl="1"/>
            <a:r>
              <a:rPr lang="es-EC" sz="2800" dirty="0">
                <a:latin typeface="+mj-lt"/>
              </a:rPr>
              <a:t>El estado de salud de una población (Vigilancia)</a:t>
            </a:r>
          </a:p>
          <a:p>
            <a:pPr lvl="1"/>
            <a:r>
              <a:rPr lang="es-EC" sz="2800" dirty="0">
                <a:latin typeface="+mj-lt"/>
              </a:rPr>
              <a:t>Principales causas de morbilidad y mortalidad</a:t>
            </a:r>
          </a:p>
          <a:p>
            <a:pPr lvl="1"/>
            <a:r>
              <a:rPr lang="es-EC" sz="2800" dirty="0">
                <a:latin typeface="+mj-lt"/>
              </a:rPr>
              <a:t>La  composición demográfica</a:t>
            </a:r>
          </a:p>
          <a:p>
            <a:pPr lvl="1"/>
            <a:r>
              <a:rPr lang="es-EC" sz="2800" dirty="0">
                <a:latin typeface="+mj-lt"/>
              </a:rPr>
              <a:t>Las necesidades de servicios de salud</a:t>
            </a:r>
          </a:p>
          <a:p>
            <a:pPr lvl="1"/>
            <a:r>
              <a:rPr lang="es-EC" sz="2800" dirty="0">
                <a:latin typeface="+mj-lt"/>
              </a:rPr>
              <a:t>La gestión de instituciones de salud</a:t>
            </a:r>
            <a:endParaRPr lang="en-US" sz="4000" dirty="0">
              <a:latin typeface="+mj-lt"/>
            </a:endParaRPr>
          </a:p>
        </p:txBody>
      </p:sp>
    </p:spTree>
    <p:extLst>
      <p:ext uri="{BB962C8B-B14F-4D97-AF65-F5344CB8AC3E}">
        <p14:creationId xmlns:p14="http://schemas.microsoft.com/office/powerpoint/2010/main" val="3916788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8A1EB4-DEE2-47C6-8873-8A32DF9F89B8}"/>
              </a:ext>
            </a:extLst>
          </p:cNvPr>
          <p:cNvSpPr>
            <a:spLocks noGrp="1"/>
          </p:cNvSpPr>
          <p:nvPr>
            <p:ph type="title"/>
          </p:nvPr>
        </p:nvSpPr>
        <p:spPr/>
        <p:txBody>
          <a:bodyPr/>
          <a:lstStyle/>
          <a:p>
            <a:r>
              <a:rPr lang="es-EC" sz="3200" dirty="0">
                <a:solidFill>
                  <a:srgbClr val="1F497D"/>
                </a:solidFill>
                <a:latin typeface="Calibri" panose="020F0502020204030204" pitchFamily="34" charset="0"/>
              </a:rPr>
              <a:t>Medición del nivel de salud de las poblaciones</a:t>
            </a:r>
            <a:endParaRPr lang="en-US" dirty="0"/>
          </a:p>
        </p:txBody>
      </p:sp>
      <p:sp>
        <p:nvSpPr>
          <p:cNvPr id="3" name="Marcador de contenido 2">
            <a:extLst>
              <a:ext uri="{FF2B5EF4-FFF2-40B4-BE49-F238E27FC236}">
                <a16:creationId xmlns:a16="http://schemas.microsoft.com/office/drawing/2014/main" id="{4F1785A7-4C74-498B-AB97-21FACF481478}"/>
              </a:ext>
            </a:extLst>
          </p:cNvPr>
          <p:cNvSpPr>
            <a:spLocks noGrp="1"/>
          </p:cNvSpPr>
          <p:nvPr>
            <p:ph idx="1"/>
          </p:nvPr>
        </p:nvSpPr>
        <p:spPr>
          <a:xfrm>
            <a:off x="1824039" y="1377897"/>
            <a:ext cx="8543925" cy="4925679"/>
          </a:xfrm>
        </p:spPr>
        <p:txBody>
          <a:bodyPr>
            <a:normAutofit/>
          </a:bodyPr>
          <a:lstStyle/>
          <a:p>
            <a:r>
              <a:rPr lang="es-EC" sz="3200" dirty="0">
                <a:latin typeface="+mj-lt"/>
              </a:rPr>
              <a:t>Los indicadores de salud pueden ser definidos como “mediciones resumidas que capturan información relevante sobre distintos atributos y dimensiones de salud y del desempeño de un sistema de salud”</a:t>
            </a:r>
            <a:r>
              <a:rPr lang="es-EC" baseline="30000" dirty="0">
                <a:latin typeface="+mj-lt"/>
              </a:rPr>
              <a:t>1</a:t>
            </a:r>
            <a:r>
              <a:rPr lang="es-EC" sz="3200" dirty="0">
                <a:latin typeface="+mj-lt"/>
              </a:rPr>
              <a:t>.  </a:t>
            </a:r>
          </a:p>
          <a:p>
            <a:r>
              <a:rPr lang="es-EC" sz="3200" dirty="0">
                <a:latin typeface="+mj-lt"/>
              </a:rPr>
              <a:t>Los indicadores de salud sirven para describir y monitorear la situación de salud de una población.</a:t>
            </a:r>
            <a:endParaRPr lang="en-US" sz="4400" dirty="0">
              <a:latin typeface="+mj-lt"/>
            </a:endParaRPr>
          </a:p>
        </p:txBody>
      </p:sp>
      <p:sp>
        <p:nvSpPr>
          <p:cNvPr id="4" name="CuadroTexto 3">
            <a:extLst>
              <a:ext uri="{FF2B5EF4-FFF2-40B4-BE49-F238E27FC236}">
                <a16:creationId xmlns:a16="http://schemas.microsoft.com/office/drawing/2014/main" id="{E99E3732-8291-4D88-8B07-3EF75B00AD31}"/>
              </a:ext>
            </a:extLst>
          </p:cNvPr>
          <p:cNvSpPr txBox="1"/>
          <p:nvPr/>
        </p:nvSpPr>
        <p:spPr>
          <a:xfrm>
            <a:off x="2057400" y="6035040"/>
            <a:ext cx="7188591" cy="338554"/>
          </a:xfrm>
          <a:prstGeom prst="rect">
            <a:avLst/>
          </a:prstGeom>
          <a:noFill/>
        </p:spPr>
        <p:txBody>
          <a:bodyPr wrap="square" rtlCol="0">
            <a:spAutoFit/>
          </a:bodyPr>
          <a:lstStyle/>
          <a:p>
            <a:r>
              <a:rPr lang="es-EC" sz="1600" i="1" baseline="30000" dirty="0"/>
              <a:t>1</a:t>
            </a:r>
            <a:r>
              <a:rPr lang="es-EC" sz="1600" i="1" dirty="0"/>
              <a:t> </a:t>
            </a:r>
            <a:r>
              <a:rPr lang="es-EC" sz="1600" i="1" dirty="0">
                <a:solidFill>
                  <a:srgbClr val="7F7F7F"/>
                </a:solidFill>
                <a:latin typeface="Calibri" panose="020F0502020204030204" pitchFamily="34" charset="0"/>
              </a:rPr>
              <a:t>Indicadores de Salud. Aspectos conceptuales y operativos. OPS-2018</a:t>
            </a:r>
            <a:endParaRPr lang="en-US" sz="1600" i="1" dirty="0"/>
          </a:p>
        </p:txBody>
      </p:sp>
    </p:spTree>
    <p:extLst>
      <p:ext uri="{BB962C8B-B14F-4D97-AF65-F5344CB8AC3E}">
        <p14:creationId xmlns:p14="http://schemas.microsoft.com/office/powerpoint/2010/main" val="2110418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C6914E-C116-44CC-BE3F-E1983E033D56}"/>
              </a:ext>
            </a:extLst>
          </p:cNvPr>
          <p:cNvSpPr>
            <a:spLocks noGrp="1"/>
          </p:cNvSpPr>
          <p:nvPr>
            <p:ph type="title"/>
          </p:nvPr>
        </p:nvSpPr>
        <p:spPr/>
        <p:txBody>
          <a:bodyPr/>
          <a:lstStyle/>
          <a:p>
            <a:r>
              <a:rPr lang="es-EC" dirty="0"/>
              <a:t>Medidas de frecuencia</a:t>
            </a:r>
            <a:endParaRPr lang="en-US" dirty="0"/>
          </a:p>
        </p:txBody>
      </p:sp>
      <p:graphicFrame>
        <p:nvGraphicFramePr>
          <p:cNvPr id="4" name="Marcador de contenido 3">
            <a:extLst>
              <a:ext uri="{FF2B5EF4-FFF2-40B4-BE49-F238E27FC236}">
                <a16:creationId xmlns:a16="http://schemas.microsoft.com/office/drawing/2014/main" id="{4B136E90-F210-4209-9258-BEDB9F14F08B}"/>
              </a:ext>
            </a:extLst>
          </p:cNvPr>
          <p:cNvGraphicFramePr>
            <a:graphicFrameLocks noGrp="1"/>
          </p:cNvGraphicFramePr>
          <p:nvPr>
            <p:ph idx="1"/>
          </p:nvPr>
        </p:nvGraphicFramePr>
        <p:xfrm>
          <a:off x="1824038" y="1931988"/>
          <a:ext cx="8543925" cy="49260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uadroTexto 2">
            <a:extLst>
              <a:ext uri="{FF2B5EF4-FFF2-40B4-BE49-F238E27FC236}">
                <a16:creationId xmlns:a16="http://schemas.microsoft.com/office/drawing/2014/main" id="{BB609FFE-94B9-4CB3-399A-45AA7316F0B9}"/>
              </a:ext>
            </a:extLst>
          </p:cNvPr>
          <p:cNvSpPr txBox="1"/>
          <p:nvPr/>
        </p:nvSpPr>
        <p:spPr>
          <a:xfrm>
            <a:off x="2589835" y="1180618"/>
            <a:ext cx="6863788" cy="369332"/>
          </a:xfrm>
          <a:prstGeom prst="rect">
            <a:avLst/>
          </a:prstGeom>
          <a:noFill/>
        </p:spPr>
        <p:txBody>
          <a:bodyPr wrap="square" rtlCol="0">
            <a:spAutoFit/>
          </a:bodyPr>
          <a:lstStyle/>
          <a:p>
            <a:r>
              <a:rPr lang="es-EC" dirty="0"/>
              <a:t>Los indicadores en salud pueden ser frecuencias:</a:t>
            </a:r>
          </a:p>
        </p:txBody>
      </p:sp>
    </p:spTree>
    <p:extLst>
      <p:ext uri="{BB962C8B-B14F-4D97-AF65-F5344CB8AC3E}">
        <p14:creationId xmlns:p14="http://schemas.microsoft.com/office/powerpoint/2010/main" val="25739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C688B5-1D4F-4CE2-953E-11E99D6474F0}"/>
              </a:ext>
            </a:extLst>
          </p:cNvPr>
          <p:cNvSpPr>
            <a:spLocks noGrp="1"/>
          </p:cNvSpPr>
          <p:nvPr>
            <p:ph type="title"/>
          </p:nvPr>
        </p:nvSpPr>
        <p:spPr/>
        <p:txBody>
          <a:bodyPr/>
          <a:lstStyle/>
          <a:p>
            <a:r>
              <a:rPr lang="es-EC" dirty="0"/>
              <a:t>Indicadores Epidemiológicos</a:t>
            </a:r>
            <a:endParaRPr lang="en-US" dirty="0"/>
          </a:p>
        </p:txBody>
      </p:sp>
      <p:graphicFrame>
        <p:nvGraphicFramePr>
          <p:cNvPr id="4" name="Marcador de contenido 3">
            <a:extLst>
              <a:ext uri="{FF2B5EF4-FFF2-40B4-BE49-F238E27FC236}">
                <a16:creationId xmlns:a16="http://schemas.microsoft.com/office/drawing/2014/main" id="{ADB1F8A2-2F2A-4FD1-853D-DF4D83DFBDE5}"/>
              </a:ext>
            </a:extLst>
          </p:cNvPr>
          <p:cNvGraphicFramePr>
            <a:graphicFrameLocks noGrp="1"/>
          </p:cNvGraphicFramePr>
          <p:nvPr>
            <p:ph idx="1"/>
          </p:nvPr>
        </p:nvGraphicFramePr>
        <p:xfrm>
          <a:off x="1824039" y="1856935"/>
          <a:ext cx="8543925" cy="43200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a:extLst>
              <a:ext uri="{FF2B5EF4-FFF2-40B4-BE49-F238E27FC236}">
                <a16:creationId xmlns:a16="http://schemas.microsoft.com/office/drawing/2014/main" id="{AB97B047-5709-4FA3-8BE7-28D2305ECFC4}"/>
              </a:ext>
            </a:extLst>
          </p:cNvPr>
          <p:cNvSpPr txBox="1"/>
          <p:nvPr/>
        </p:nvSpPr>
        <p:spPr>
          <a:xfrm>
            <a:off x="2254349" y="1322363"/>
            <a:ext cx="7554349" cy="523220"/>
          </a:xfrm>
          <a:prstGeom prst="rect">
            <a:avLst/>
          </a:prstGeom>
          <a:noFill/>
        </p:spPr>
        <p:txBody>
          <a:bodyPr wrap="square" rtlCol="0">
            <a:spAutoFit/>
          </a:bodyPr>
          <a:lstStyle/>
          <a:p>
            <a:pPr algn="ctr"/>
            <a:r>
              <a:rPr lang="es-EC" sz="2800" b="1" i="1" dirty="0">
                <a:latin typeface="Calibri" panose="020F0502020204030204" pitchFamily="34" charset="0"/>
              </a:rPr>
              <a:t>Los indicadores pueden ser:</a:t>
            </a:r>
            <a:endParaRPr lang="en-US" sz="2800" i="1" dirty="0"/>
          </a:p>
        </p:txBody>
      </p:sp>
    </p:spTree>
    <p:extLst>
      <p:ext uri="{BB962C8B-B14F-4D97-AF65-F5344CB8AC3E}">
        <p14:creationId xmlns:p14="http://schemas.microsoft.com/office/powerpoint/2010/main" val="1970356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9B0963-609A-4C4E-A24C-7ED739D5EC9B}"/>
              </a:ext>
            </a:extLst>
          </p:cNvPr>
          <p:cNvSpPr>
            <a:spLocks noGrp="1"/>
          </p:cNvSpPr>
          <p:nvPr>
            <p:ph type="title"/>
          </p:nvPr>
        </p:nvSpPr>
        <p:spPr/>
        <p:txBody>
          <a:bodyPr/>
          <a:lstStyle/>
          <a:p>
            <a:r>
              <a:rPr lang="es-EC" sz="3200" dirty="0">
                <a:solidFill>
                  <a:srgbClr val="1F497D"/>
                </a:solidFill>
                <a:latin typeface="Calibri" panose="020F0502020204030204" pitchFamily="34" charset="0"/>
              </a:rPr>
              <a:t>Frecuencias</a:t>
            </a:r>
            <a:r>
              <a:rPr lang="en-US" sz="3200" dirty="0">
                <a:solidFill>
                  <a:srgbClr val="1F497D"/>
                </a:solidFill>
                <a:latin typeface="Calibri" panose="020F0502020204030204" pitchFamily="34" charset="0"/>
              </a:rPr>
              <a:t> </a:t>
            </a:r>
            <a:r>
              <a:rPr lang="es-EC" sz="3200" dirty="0">
                <a:solidFill>
                  <a:srgbClr val="1F497D"/>
                </a:solidFill>
                <a:latin typeface="Calibri" panose="020F0502020204030204" pitchFamily="34" charset="0"/>
              </a:rPr>
              <a:t>absolutas</a:t>
            </a:r>
            <a:endParaRPr lang="es-EC" dirty="0"/>
          </a:p>
        </p:txBody>
      </p:sp>
      <p:sp>
        <p:nvSpPr>
          <p:cNvPr id="3" name="Marcador de contenido 2">
            <a:extLst>
              <a:ext uri="{FF2B5EF4-FFF2-40B4-BE49-F238E27FC236}">
                <a16:creationId xmlns:a16="http://schemas.microsoft.com/office/drawing/2014/main" id="{BEC52CD4-B020-4569-8294-D5652A19C703}"/>
              </a:ext>
            </a:extLst>
          </p:cNvPr>
          <p:cNvSpPr>
            <a:spLocks noGrp="1"/>
          </p:cNvSpPr>
          <p:nvPr>
            <p:ph idx="1"/>
          </p:nvPr>
        </p:nvSpPr>
        <p:spPr>
          <a:xfrm>
            <a:off x="1824039" y="1251285"/>
            <a:ext cx="8543925" cy="2420384"/>
          </a:xfrm>
        </p:spPr>
        <p:txBody>
          <a:bodyPr>
            <a:normAutofit lnSpcReduction="10000"/>
          </a:bodyPr>
          <a:lstStyle/>
          <a:p>
            <a:r>
              <a:rPr lang="es-EC" dirty="0">
                <a:latin typeface="+mj-lt"/>
              </a:rPr>
              <a:t>Señalan cuántos eventos existen o se presentan en determinado momento y permiten cuantificar la magnitud de un problema de salud y son muy utilizadas en la planificación sanitaria.</a:t>
            </a:r>
          </a:p>
          <a:p>
            <a:r>
              <a:rPr lang="es-EC" b="1" dirty="0">
                <a:latin typeface="+mj-lt"/>
              </a:rPr>
              <a:t>Ejemplo</a:t>
            </a:r>
            <a:r>
              <a:rPr lang="es-EC" dirty="0">
                <a:latin typeface="+mj-lt"/>
              </a:rPr>
              <a:t>: </a:t>
            </a:r>
            <a:r>
              <a:rPr lang="es-EC" dirty="0" err="1">
                <a:latin typeface="+mj-lt"/>
              </a:rPr>
              <a:t>N°</a:t>
            </a:r>
            <a:r>
              <a:rPr lang="es-EC" dirty="0">
                <a:latin typeface="+mj-lt"/>
              </a:rPr>
              <a:t> de niños nacidos durante un año en la maternidad</a:t>
            </a:r>
          </a:p>
          <a:p>
            <a:endParaRPr lang="en-US" sz="4000" dirty="0">
              <a:latin typeface="+mj-lt"/>
            </a:endParaRPr>
          </a:p>
        </p:txBody>
      </p:sp>
      <p:graphicFrame>
        <p:nvGraphicFramePr>
          <p:cNvPr id="4" name="Objeto 3">
            <a:extLst>
              <a:ext uri="{FF2B5EF4-FFF2-40B4-BE49-F238E27FC236}">
                <a16:creationId xmlns:a16="http://schemas.microsoft.com/office/drawing/2014/main" id="{082BA5E7-1840-48E0-B754-F5D53F92AFF1}"/>
              </a:ext>
            </a:extLst>
          </p:cNvPr>
          <p:cNvGraphicFramePr>
            <a:graphicFrameLocks noChangeAspect="1"/>
          </p:cNvGraphicFramePr>
          <p:nvPr/>
        </p:nvGraphicFramePr>
        <p:xfrm>
          <a:off x="3953948" y="3268230"/>
          <a:ext cx="3621625" cy="3053997"/>
        </p:xfrm>
        <a:graphic>
          <a:graphicData uri="http://schemas.openxmlformats.org/presentationml/2006/ole">
            <mc:AlternateContent xmlns:mc="http://schemas.openxmlformats.org/markup-compatibility/2006">
              <mc:Choice xmlns:v="urn:schemas-microsoft-com:vml" Requires="v">
                <p:oleObj name="Imagen de mapa de bits" r:id="rId2" imgW="4314960" imgH="3638520" progId="Paint.Picture">
                  <p:embed/>
                </p:oleObj>
              </mc:Choice>
              <mc:Fallback>
                <p:oleObj name="Imagen de mapa de bits" r:id="rId2" imgW="4314960" imgH="3638520" progId="Paint.Picture">
                  <p:embed/>
                  <p:pic>
                    <p:nvPicPr>
                      <p:cNvPr id="4" name="Objeto 3">
                        <a:extLst>
                          <a:ext uri="{FF2B5EF4-FFF2-40B4-BE49-F238E27FC236}">
                            <a16:creationId xmlns:a16="http://schemas.microsoft.com/office/drawing/2014/main" id="{082BA5E7-1840-48E0-B754-F5D53F92AFF1}"/>
                          </a:ext>
                        </a:extLst>
                      </p:cNvPr>
                      <p:cNvPicPr/>
                      <p:nvPr/>
                    </p:nvPicPr>
                    <p:blipFill>
                      <a:blip r:embed="rId3"/>
                      <a:stretch>
                        <a:fillRect/>
                      </a:stretch>
                    </p:blipFill>
                    <p:spPr>
                      <a:xfrm>
                        <a:off x="3953948" y="3268230"/>
                        <a:ext cx="3621625" cy="3053997"/>
                      </a:xfrm>
                      <a:prstGeom prst="rect">
                        <a:avLst/>
                      </a:prstGeom>
                    </p:spPr>
                  </p:pic>
                </p:oleObj>
              </mc:Fallback>
            </mc:AlternateContent>
          </a:graphicData>
        </a:graphic>
      </p:graphicFrame>
      <p:pic>
        <p:nvPicPr>
          <p:cNvPr id="1028" name="Picture 4" descr="Hombre y mujer stock de ilustración. Ilustración de unisexo - 10533162">
            <a:extLst>
              <a:ext uri="{FF2B5EF4-FFF2-40B4-BE49-F238E27FC236}">
                <a16:creationId xmlns:a16="http://schemas.microsoft.com/office/drawing/2014/main" id="{7E042C5A-EFA3-4EEA-BEF9-E47507E19CE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9959" t="10461" r="10735" b="9948"/>
          <a:stretch/>
        </p:blipFill>
        <p:spPr bwMode="auto">
          <a:xfrm>
            <a:off x="8176847" y="3797931"/>
            <a:ext cx="1139483" cy="1037839"/>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AD7FFBC6-0C53-464B-B8E0-3FC48F80A272}"/>
              </a:ext>
            </a:extLst>
          </p:cNvPr>
          <p:cNvSpPr txBox="1"/>
          <p:nvPr/>
        </p:nvSpPr>
        <p:spPr>
          <a:xfrm>
            <a:off x="7733224" y="5083684"/>
            <a:ext cx="2477086" cy="338554"/>
          </a:xfrm>
          <a:prstGeom prst="rect">
            <a:avLst/>
          </a:prstGeom>
          <a:noFill/>
        </p:spPr>
        <p:txBody>
          <a:bodyPr wrap="square">
            <a:spAutoFit/>
          </a:bodyPr>
          <a:lstStyle/>
          <a:p>
            <a:r>
              <a:rPr lang="en-US" sz="1600" b="1" dirty="0">
                <a:solidFill>
                  <a:srgbClr val="808080"/>
                </a:solidFill>
                <a:latin typeface="Century Gothic" panose="020B0502020202020204" pitchFamily="34" charset="0"/>
              </a:rPr>
              <a:t> 135.934      129.503 </a:t>
            </a:r>
            <a:endParaRPr lang="en-US" sz="1600" dirty="0"/>
          </a:p>
        </p:txBody>
      </p:sp>
      <p:sp>
        <p:nvSpPr>
          <p:cNvPr id="9" name="Flecha: a la derecha 8">
            <a:extLst>
              <a:ext uri="{FF2B5EF4-FFF2-40B4-BE49-F238E27FC236}">
                <a16:creationId xmlns:a16="http://schemas.microsoft.com/office/drawing/2014/main" id="{DFBF1D1F-E968-4332-BE23-5A2F0DAE706C}"/>
              </a:ext>
            </a:extLst>
          </p:cNvPr>
          <p:cNvSpPr/>
          <p:nvPr/>
        </p:nvSpPr>
        <p:spPr>
          <a:xfrm>
            <a:off x="2577905" y="4149970"/>
            <a:ext cx="1547446" cy="8018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a:t>2020</a:t>
            </a:r>
            <a:endParaRPr lang="en-US" dirty="0"/>
          </a:p>
        </p:txBody>
      </p:sp>
    </p:spTree>
    <p:extLst>
      <p:ext uri="{BB962C8B-B14F-4D97-AF65-F5344CB8AC3E}">
        <p14:creationId xmlns:p14="http://schemas.microsoft.com/office/powerpoint/2010/main" val="2365813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83809D-6AE3-49E4-8B4D-E5838AFE4AC4}"/>
              </a:ext>
            </a:extLst>
          </p:cNvPr>
          <p:cNvSpPr>
            <a:spLocks noGrp="1"/>
          </p:cNvSpPr>
          <p:nvPr>
            <p:ph type="title"/>
          </p:nvPr>
        </p:nvSpPr>
        <p:spPr/>
        <p:txBody>
          <a:bodyPr/>
          <a:lstStyle/>
          <a:p>
            <a:r>
              <a:rPr lang="es-EC" sz="2800" dirty="0">
                <a:solidFill>
                  <a:srgbClr val="1F497D"/>
                </a:solidFill>
                <a:latin typeface="Calibri" panose="020F0502020204030204" pitchFamily="34" charset="0"/>
              </a:rPr>
              <a:t>Frecuencias</a:t>
            </a:r>
            <a:r>
              <a:rPr lang="en-US" sz="2800" dirty="0">
                <a:solidFill>
                  <a:srgbClr val="1F497D"/>
                </a:solidFill>
                <a:latin typeface="Calibri" panose="020F0502020204030204" pitchFamily="34" charset="0"/>
              </a:rPr>
              <a:t> </a:t>
            </a:r>
            <a:r>
              <a:rPr lang="es-EC" sz="2800" dirty="0">
                <a:solidFill>
                  <a:srgbClr val="1F497D"/>
                </a:solidFill>
                <a:latin typeface="Calibri" panose="020F0502020204030204" pitchFamily="34" charset="0"/>
              </a:rPr>
              <a:t>absolutas</a:t>
            </a:r>
            <a:endParaRPr lang="en-US" dirty="0"/>
          </a:p>
        </p:txBody>
      </p:sp>
      <p:graphicFrame>
        <p:nvGraphicFramePr>
          <p:cNvPr id="4" name="Gráfico 3">
            <a:extLst>
              <a:ext uri="{FF2B5EF4-FFF2-40B4-BE49-F238E27FC236}">
                <a16:creationId xmlns:a16="http://schemas.microsoft.com/office/drawing/2014/main" id="{C636FC97-9D45-470A-BDD4-B9AFCA35712A}"/>
              </a:ext>
            </a:extLst>
          </p:cNvPr>
          <p:cNvGraphicFramePr>
            <a:graphicFrameLocks/>
          </p:cNvGraphicFramePr>
          <p:nvPr/>
        </p:nvGraphicFramePr>
        <p:xfrm>
          <a:off x="1661611" y="1125416"/>
          <a:ext cx="8695727" cy="4979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54114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0EF8E2-C2C3-4940-B2EB-517BB93B2B4B}"/>
              </a:ext>
            </a:extLst>
          </p:cNvPr>
          <p:cNvSpPr>
            <a:spLocks noGrp="1"/>
          </p:cNvSpPr>
          <p:nvPr>
            <p:ph type="title"/>
          </p:nvPr>
        </p:nvSpPr>
        <p:spPr/>
        <p:txBody>
          <a:bodyPr/>
          <a:lstStyle/>
          <a:p>
            <a:r>
              <a:rPr lang="es-EC" sz="2800" dirty="0">
                <a:solidFill>
                  <a:srgbClr val="1F497D"/>
                </a:solidFill>
                <a:latin typeface="Calibri" panose="020F0502020204030204" pitchFamily="34" charset="0"/>
              </a:rPr>
              <a:t>Frecuencias relativas - Razones</a:t>
            </a:r>
            <a:endParaRPr lang="es-EC" sz="2800" dirty="0"/>
          </a:p>
        </p:txBody>
      </p:sp>
      <p:sp>
        <p:nvSpPr>
          <p:cNvPr id="3" name="Marcador de contenido 2">
            <a:extLst>
              <a:ext uri="{FF2B5EF4-FFF2-40B4-BE49-F238E27FC236}">
                <a16:creationId xmlns:a16="http://schemas.microsoft.com/office/drawing/2014/main" id="{8A1FEE8B-FE6B-4BDB-A166-EF6A2812BB87}"/>
              </a:ext>
            </a:extLst>
          </p:cNvPr>
          <p:cNvSpPr>
            <a:spLocks noGrp="1"/>
          </p:cNvSpPr>
          <p:nvPr>
            <p:ph idx="1"/>
          </p:nvPr>
        </p:nvSpPr>
        <p:spPr>
          <a:xfrm>
            <a:off x="1824039" y="1251285"/>
            <a:ext cx="8543925" cy="2321910"/>
          </a:xfrm>
        </p:spPr>
        <p:txBody>
          <a:bodyPr>
            <a:normAutofit lnSpcReduction="10000"/>
          </a:bodyPr>
          <a:lstStyle/>
          <a:p>
            <a:r>
              <a:rPr lang="es-EC" sz="2400" dirty="0">
                <a:latin typeface="+mj-lt"/>
              </a:rPr>
              <a:t>Son la expresión de la frecuencia de un evento comparado con otro. El numerador no esta contenido dentro del denominador (son de naturaleza distinta).</a:t>
            </a:r>
          </a:p>
          <a:p>
            <a:pPr marL="0" indent="0">
              <a:buNone/>
            </a:pPr>
            <a:r>
              <a:rPr lang="es-EC" sz="2400" dirty="0">
                <a:latin typeface="+mj-lt"/>
              </a:rPr>
              <a:t>Ejemplo. Razón de masculinidad: relación entre el número de hombres y de mujeres en una población dada.</a:t>
            </a:r>
          </a:p>
          <a:p>
            <a:pPr marL="0" indent="0">
              <a:buNone/>
            </a:pPr>
            <a:r>
              <a:rPr lang="es-EC" sz="2400" dirty="0">
                <a:latin typeface="+mj-lt"/>
              </a:rPr>
              <a:t>Numero de hombres por mujer</a:t>
            </a:r>
          </a:p>
        </p:txBody>
      </p:sp>
      <p:pic>
        <p:nvPicPr>
          <p:cNvPr id="4" name="Picture 4" descr="Hombre y mujer stock de ilustración. Ilustración de unisexo - 10533162">
            <a:extLst>
              <a:ext uri="{FF2B5EF4-FFF2-40B4-BE49-F238E27FC236}">
                <a16:creationId xmlns:a16="http://schemas.microsoft.com/office/drawing/2014/main" id="{73AC4ABD-FB23-4A2C-BF55-3F985A84890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000" t="8111" r="8878" b="12298"/>
          <a:stretch/>
        </p:blipFill>
        <p:spPr bwMode="auto">
          <a:xfrm>
            <a:off x="2029266" y="4846116"/>
            <a:ext cx="590843" cy="103783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ombre y mujer stock de ilustración. Ilustración de unisexo - 10533162">
            <a:extLst>
              <a:ext uri="{FF2B5EF4-FFF2-40B4-BE49-F238E27FC236}">
                <a16:creationId xmlns:a16="http://schemas.microsoft.com/office/drawing/2014/main" id="{7360FF69-6838-4851-ADE9-A51015168C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959" t="10461" r="48919" b="9948"/>
          <a:stretch/>
        </p:blipFill>
        <p:spPr bwMode="auto">
          <a:xfrm>
            <a:off x="2167598" y="3797930"/>
            <a:ext cx="590843" cy="103783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a 5">
            <a:extLst>
              <a:ext uri="{FF2B5EF4-FFF2-40B4-BE49-F238E27FC236}">
                <a16:creationId xmlns:a16="http://schemas.microsoft.com/office/drawing/2014/main" id="{0341ECFD-18AD-4B8D-9D27-FED7538D4B7B}"/>
              </a:ext>
            </a:extLst>
          </p:cNvPr>
          <p:cNvGraphicFramePr>
            <a:graphicFrameLocks noGrp="1"/>
          </p:cNvGraphicFramePr>
          <p:nvPr/>
        </p:nvGraphicFramePr>
        <p:xfrm>
          <a:off x="3281289" y="4409870"/>
          <a:ext cx="1689295" cy="872490"/>
        </p:xfrm>
        <a:graphic>
          <a:graphicData uri="http://schemas.openxmlformats.org/drawingml/2006/table">
            <a:tbl>
              <a:tblPr>
                <a:tableStyleId>{2D5ABB26-0587-4C30-8999-92F81FD0307C}</a:tableStyleId>
              </a:tblPr>
              <a:tblGrid>
                <a:gridCol w="1689295">
                  <a:extLst>
                    <a:ext uri="{9D8B030D-6E8A-4147-A177-3AD203B41FA5}">
                      <a16:colId xmlns:a16="http://schemas.microsoft.com/office/drawing/2014/main" val="1189637446"/>
                    </a:ext>
                  </a:extLst>
                </a:gridCol>
              </a:tblGrid>
              <a:tr h="190500">
                <a:tc>
                  <a:txBody>
                    <a:bodyPr/>
                    <a:lstStyle/>
                    <a:p>
                      <a:pPr algn="r" fontAlgn="ctr"/>
                      <a:r>
                        <a:rPr lang="en-US" sz="2800" u="none" strike="noStrike" dirty="0">
                          <a:effectLst/>
                        </a:rPr>
                        <a:t>8.665.937</a:t>
                      </a:r>
                      <a:endParaRPr lang="en-US" sz="28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33076900"/>
                  </a:ext>
                </a:extLst>
              </a:tr>
              <a:tr h="190500">
                <a:tc>
                  <a:txBody>
                    <a:bodyPr/>
                    <a:lstStyle/>
                    <a:p>
                      <a:pPr algn="r" fontAlgn="ctr"/>
                      <a:r>
                        <a:rPr lang="en-US" sz="2800" u="none" strike="noStrike" dirty="0">
                          <a:effectLst/>
                        </a:rPr>
                        <a:t>8.844.706</a:t>
                      </a:r>
                      <a:endParaRPr lang="en-US" sz="28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07123516"/>
                  </a:ext>
                </a:extLst>
              </a:tr>
            </a:tbl>
          </a:graphicData>
        </a:graphic>
      </p:graphicFrame>
      <p:cxnSp>
        <p:nvCxnSpPr>
          <p:cNvPr id="8" name="Conector recto 7">
            <a:extLst>
              <a:ext uri="{FF2B5EF4-FFF2-40B4-BE49-F238E27FC236}">
                <a16:creationId xmlns:a16="http://schemas.microsoft.com/office/drawing/2014/main" id="{6697B3BD-53ED-4E83-8C80-89E34E550CDE}"/>
              </a:ext>
            </a:extLst>
          </p:cNvPr>
          <p:cNvCxnSpPr/>
          <p:nvPr/>
        </p:nvCxnSpPr>
        <p:spPr>
          <a:xfrm>
            <a:off x="3281289" y="4835768"/>
            <a:ext cx="1689295"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827A052D-EBF0-4B09-8BC9-1AC3E64E3AFF}"/>
              </a:ext>
            </a:extLst>
          </p:cNvPr>
          <p:cNvSpPr txBox="1"/>
          <p:nvPr/>
        </p:nvSpPr>
        <p:spPr>
          <a:xfrm>
            <a:off x="5208564" y="4529799"/>
            <a:ext cx="423200" cy="584775"/>
          </a:xfrm>
          <a:prstGeom prst="rect">
            <a:avLst/>
          </a:prstGeom>
          <a:noFill/>
        </p:spPr>
        <p:txBody>
          <a:bodyPr wrap="square" rtlCol="0">
            <a:spAutoFit/>
          </a:bodyPr>
          <a:lstStyle/>
          <a:p>
            <a:r>
              <a:rPr lang="es-EC" sz="3200" dirty="0"/>
              <a:t>=</a:t>
            </a:r>
            <a:endParaRPr lang="en-US" sz="3200" dirty="0"/>
          </a:p>
        </p:txBody>
      </p:sp>
      <p:sp>
        <p:nvSpPr>
          <p:cNvPr id="10" name="CuadroTexto 9">
            <a:extLst>
              <a:ext uri="{FF2B5EF4-FFF2-40B4-BE49-F238E27FC236}">
                <a16:creationId xmlns:a16="http://schemas.microsoft.com/office/drawing/2014/main" id="{3963A4EE-AFEC-45B3-A625-0501CCE82A06}"/>
              </a:ext>
            </a:extLst>
          </p:cNvPr>
          <p:cNvSpPr txBox="1"/>
          <p:nvPr/>
        </p:nvSpPr>
        <p:spPr>
          <a:xfrm>
            <a:off x="5856855" y="4536344"/>
            <a:ext cx="1490005" cy="523220"/>
          </a:xfrm>
          <a:prstGeom prst="rect">
            <a:avLst/>
          </a:prstGeom>
          <a:noFill/>
        </p:spPr>
        <p:txBody>
          <a:bodyPr wrap="square" rtlCol="0">
            <a:spAutoFit/>
          </a:bodyPr>
          <a:lstStyle/>
          <a:p>
            <a:r>
              <a:rPr lang="es-EC" sz="2800" dirty="0"/>
              <a:t>98,0</a:t>
            </a:r>
            <a:endParaRPr lang="en-US" sz="2800" dirty="0"/>
          </a:p>
        </p:txBody>
      </p:sp>
      <p:sp>
        <p:nvSpPr>
          <p:cNvPr id="11" name="Flecha: a la derecha 10">
            <a:extLst>
              <a:ext uri="{FF2B5EF4-FFF2-40B4-BE49-F238E27FC236}">
                <a16:creationId xmlns:a16="http://schemas.microsoft.com/office/drawing/2014/main" id="{447772AD-BFB1-44C4-8C15-DD29E721BD2B}"/>
              </a:ext>
            </a:extLst>
          </p:cNvPr>
          <p:cNvSpPr/>
          <p:nvPr/>
        </p:nvSpPr>
        <p:spPr>
          <a:xfrm>
            <a:off x="7037363" y="4529798"/>
            <a:ext cx="1181686" cy="4844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48FE4112-117F-430D-8649-547AE7CDB8A2}"/>
              </a:ext>
            </a:extLst>
          </p:cNvPr>
          <p:cNvSpPr/>
          <p:nvPr/>
        </p:nvSpPr>
        <p:spPr>
          <a:xfrm>
            <a:off x="8472265" y="4198852"/>
            <a:ext cx="1769086" cy="119684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EC" dirty="0">
                <a:solidFill>
                  <a:srgbClr val="FFFFFF"/>
                </a:solidFill>
                <a:latin typeface="Calibri" panose="020F0502020204030204" pitchFamily="34" charset="0"/>
              </a:rPr>
              <a:t>En Ecuador hay 98 hombres por cada 100 mujeres</a:t>
            </a:r>
            <a:endParaRPr lang="en-US" dirty="0"/>
          </a:p>
        </p:txBody>
      </p:sp>
      <p:sp>
        <p:nvSpPr>
          <p:cNvPr id="13" name="CuadroTexto 12">
            <a:extLst>
              <a:ext uri="{FF2B5EF4-FFF2-40B4-BE49-F238E27FC236}">
                <a16:creationId xmlns:a16="http://schemas.microsoft.com/office/drawing/2014/main" id="{CCB4EEE2-EEBE-4F71-B8AF-D7992C364938}"/>
              </a:ext>
            </a:extLst>
          </p:cNvPr>
          <p:cNvSpPr txBox="1"/>
          <p:nvPr/>
        </p:nvSpPr>
        <p:spPr>
          <a:xfrm>
            <a:off x="3281289" y="5395697"/>
            <a:ext cx="2179321" cy="461665"/>
          </a:xfrm>
          <a:prstGeom prst="rect">
            <a:avLst/>
          </a:prstGeom>
          <a:noFill/>
        </p:spPr>
        <p:txBody>
          <a:bodyPr wrap="square" rtlCol="0">
            <a:spAutoFit/>
          </a:bodyPr>
          <a:lstStyle/>
          <a:p>
            <a:r>
              <a:rPr lang="es-EC" sz="1200" i="1" dirty="0"/>
              <a:t>INEC, Proyecciones de población</a:t>
            </a:r>
            <a:endParaRPr lang="en-US" sz="1200" i="1" dirty="0"/>
          </a:p>
        </p:txBody>
      </p:sp>
    </p:spTree>
    <p:extLst>
      <p:ext uri="{BB962C8B-B14F-4D97-AF65-F5344CB8AC3E}">
        <p14:creationId xmlns:p14="http://schemas.microsoft.com/office/powerpoint/2010/main" val="162417021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588</Words>
  <Application>Microsoft Macintosh PowerPoint</Application>
  <PresentationFormat>Panorámica</PresentationFormat>
  <Paragraphs>96</Paragraphs>
  <Slides>12</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12</vt:i4>
      </vt:variant>
    </vt:vector>
  </HeadingPairs>
  <TitlesOfParts>
    <vt:vector size="19" baseType="lpstr">
      <vt:lpstr>Aptos</vt:lpstr>
      <vt:lpstr>Aptos Display</vt:lpstr>
      <vt:lpstr>Arial</vt:lpstr>
      <vt:lpstr>Calibri</vt:lpstr>
      <vt:lpstr>Century Gothic</vt:lpstr>
      <vt:lpstr>Tema de Office</vt:lpstr>
      <vt:lpstr>Imagen de mapa de bits</vt:lpstr>
      <vt:lpstr>Medición en salud, indicadores y frecuencias.</vt:lpstr>
      <vt:lpstr>Presentación de PowerPoint</vt:lpstr>
      <vt:lpstr>Indicadores</vt:lpstr>
      <vt:lpstr>Medición del nivel de salud de las poblaciones</vt:lpstr>
      <vt:lpstr>Medidas de frecuencia</vt:lpstr>
      <vt:lpstr>Indicadores Epidemiológicos</vt:lpstr>
      <vt:lpstr>Frecuencias absolutas</vt:lpstr>
      <vt:lpstr>Frecuencias absolutas</vt:lpstr>
      <vt:lpstr>Frecuencias relativas - Razones</vt:lpstr>
      <vt:lpstr>Frecuencias relativas - Proporciones</vt:lpstr>
      <vt:lpstr>Frecuencias relativas - Tasas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QUEVEDO BASTIDAS INTI KORY</dc:creator>
  <cp:lastModifiedBy>QUEVEDO BASTIDAS INTI KORY</cp:lastModifiedBy>
  <cp:revision>1</cp:revision>
  <dcterms:created xsi:type="dcterms:W3CDTF">2026-03-08T03:06:26Z</dcterms:created>
  <dcterms:modified xsi:type="dcterms:W3CDTF">2026-03-08T03:06:53Z</dcterms:modified>
</cp:coreProperties>
</file>