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  <p:sldId id="262" r:id="rId12"/>
    <p:sldId id="263" r:id="rId13"/>
    <p:sldId id="264" r:id="rId14"/>
    <p:sldId id="265" r:id="rId15"/>
    <p:sldId id="266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67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B31006-1E8B-4629-85B2-F4F502CE8690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717619-BDEB-4B90-A825-26887D811893}">
      <dgm:prSet/>
      <dgm:spPr/>
      <dgm:t>
        <a:bodyPr/>
        <a:lstStyle/>
        <a:p>
          <a:r>
            <a:rPr lang="en-US"/>
            <a:t>Principios y valores que guían la conducta profesional</a:t>
          </a:r>
        </a:p>
      </dgm:t>
    </dgm:pt>
    <dgm:pt modelId="{97623F16-35F4-4161-A41A-17D2A866D4F2}" type="parTrans" cxnId="{71D1733B-B752-4B31-B658-927059C3BDC3}">
      <dgm:prSet/>
      <dgm:spPr/>
      <dgm:t>
        <a:bodyPr/>
        <a:lstStyle/>
        <a:p>
          <a:endParaRPr lang="en-US"/>
        </a:p>
      </dgm:t>
    </dgm:pt>
    <dgm:pt modelId="{FB1DAE22-0BCE-457F-A4D3-5345DEED004B}" type="sibTrans" cxnId="{71D1733B-B752-4B31-B658-927059C3BDC3}">
      <dgm:prSet/>
      <dgm:spPr/>
      <dgm:t>
        <a:bodyPr/>
        <a:lstStyle/>
        <a:p>
          <a:endParaRPr lang="en-US"/>
        </a:p>
      </dgm:t>
    </dgm:pt>
    <dgm:pt modelId="{6D19F7CE-CD10-414E-A999-8AC054B526AA}">
      <dgm:prSet/>
      <dgm:spPr/>
      <dgm:t>
        <a:bodyPr/>
        <a:lstStyle/>
        <a:p>
          <a:r>
            <a:rPr lang="en-US"/>
            <a:t>Valores primordiales: Responsabilidad, justicia e integridad</a:t>
          </a:r>
        </a:p>
      </dgm:t>
    </dgm:pt>
    <dgm:pt modelId="{477DF443-31CC-4FF5-A289-9D6F5D22366A}" type="parTrans" cxnId="{CABD8E60-A483-46E4-82B5-8554094407CC}">
      <dgm:prSet/>
      <dgm:spPr/>
      <dgm:t>
        <a:bodyPr/>
        <a:lstStyle/>
        <a:p>
          <a:endParaRPr lang="en-US"/>
        </a:p>
      </dgm:t>
    </dgm:pt>
    <dgm:pt modelId="{711E7B93-058B-4C5E-8BC7-3068DF50FBFB}" type="sibTrans" cxnId="{CABD8E60-A483-46E4-82B5-8554094407CC}">
      <dgm:prSet/>
      <dgm:spPr/>
      <dgm:t>
        <a:bodyPr/>
        <a:lstStyle/>
        <a:p>
          <a:endParaRPr lang="en-US"/>
        </a:p>
      </dgm:t>
    </dgm:pt>
    <dgm:pt modelId="{C8DECD78-90B6-4A74-A823-5885709ED912}">
      <dgm:prSet/>
      <dgm:spPr/>
      <dgm:t>
        <a:bodyPr/>
        <a:lstStyle/>
        <a:p>
          <a:r>
            <a:rPr lang="en-US"/>
            <a:t>Uso responsable de datos y tecnología</a:t>
          </a:r>
        </a:p>
      </dgm:t>
    </dgm:pt>
    <dgm:pt modelId="{861B6364-64D6-44A8-8DE0-84AF3F4A0E23}" type="parTrans" cxnId="{D37456AB-6D6A-4741-925C-FE2103DD16EC}">
      <dgm:prSet/>
      <dgm:spPr/>
      <dgm:t>
        <a:bodyPr/>
        <a:lstStyle/>
        <a:p>
          <a:endParaRPr lang="en-US"/>
        </a:p>
      </dgm:t>
    </dgm:pt>
    <dgm:pt modelId="{656DB623-D433-40D0-AAA7-3753C0C93D46}" type="sibTrans" cxnId="{D37456AB-6D6A-4741-925C-FE2103DD16EC}">
      <dgm:prSet/>
      <dgm:spPr/>
      <dgm:t>
        <a:bodyPr/>
        <a:lstStyle/>
        <a:p>
          <a:endParaRPr lang="en-US"/>
        </a:p>
      </dgm:t>
    </dgm:pt>
    <dgm:pt modelId="{8823867C-AAA3-405E-8868-230D102FF532}">
      <dgm:prSet/>
      <dgm:spPr/>
      <dgm:t>
        <a:bodyPr/>
        <a:lstStyle/>
        <a:p>
          <a:r>
            <a:rPr lang="en-US"/>
            <a:t>Orientación  al bienestar social y ecológico</a:t>
          </a:r>
        </a:p>
      </dgm:t>
    </dgm:pt>
    <dgm:pt modelId="{247BD381-A4FC-42D2-9DA5-4E4DD2316229}" type="parTrans" cxnId="{5504A246-FF70-4885-9EEC-9DC0CF248A19}">
      <dgm:prSet/>
      <dgm:spPr/>
      <dgm:t>
        <a:bodyPr/>
        <a:lstStyle/>
        <a:p>
          <a:endParaRPr lang="en-US"/>
        </a:p>
      </dgm:t>
    </dgm:pt>
    <dgm:pt modelId="{15E7E42F-ED1E-4908-99DB-B9CCC7B1DA65}" type="sibTrans" cxnId="{5504A246-FF70-4885-9EEC-9DC0CF248A19}">
      <dgm:prSet/>
      <dgm:spPr/>
      <dgm:t>
        <a:bodyPr/>
        <a:lstStyle/>
        <a:p>
          <a:endParaRPr lang="en-US"/>
        </a:p>
      </dgm:t>
    </dgm:pt>
    <dgm:pt modelId="{05FF15B8-DB91-45F9-BD64-184CA6B6C3BD}" type="pres">
      <dgm:prSet presAssocID="{3FB31006-1E8B-4629-85B2-F4F502CE8690}" presName="outerComposite" presStyleCnt="0">
        <dgm:presLayoutVars>
          <dgm:chMax val="5"/>
          <dgm:dir/>
          <dgm:resizeHandles val="exact"/>
        </dgm:presLayoutVars>
      </dgm:prSet>
      <dgm:spPr/>
    </dgm:pt>
    <dgm:pt modelId="{E9AA0DE9-0A66-44C5-BA1B-AB70B4E6D99E}" type="pres">
      <dgm:prSet presAssocID="{3FB31006-1E8B-4629-85B2-F4F502CE8690}" presName="dummyMaxCanvas" presStyleCnt="0">
        <dgm:presLayoutVars/>
      </dgm:prSet>
      <dgm:spPr/>
    </dgm:pt>
    <dgm:pt modelId="{115D6EFD-D6FD-49E7-BA7F-1006DE6C5936}" type="pres">
      <dgm:prSet presAssocID="{3FB31006-1E8B-4629-85B2-F4F502CE8690}" presName="FourNodes_1" presStyleLbl="node1" presStyleIdx="0" presStyleCnt="4">
        <dgm:presLayoutVars>
          <dgm:bulletEnabled val="1"/>
        </dgm:presLayoutVars>
      </dgm:prSet>
      <dgm:spPr/>
    </dgm:pt>
    <dgm:pt modelId="{F6CBA480-385B-4008-AAC1-685E7764B6E7}" type="pres">
      <dgm:prSet presAssocID="{3FB31006-1E8B-4629-85B2-F4F502CE8690}" presName="FourNodes_2" presStyleLbl="node1" presStyleIdx="1" presStyleCnt="4">
        <dgm:presLayoutVars>
          <dgm:bulletEnabled val="1"/>
        </dgm:presLayoutVars>
      </dgm:prSet>
      <dgm:spPr/>
    </dgm:pt>
    <dgm:pt modelId="{683ECC21-EE1D-4675-8F35-BEBD01206422}" type="pres">
      <dgm:prSet presAssocID="{3FB31006-1E8B-4629-85B2-F4F502CE8690}" presName="FourNodes_3" presStyleLbl="node1" presStyleIdx="2" presStyleCnt="4">
        <dgm:presLayoutVars>
          <dgm:bulletEnabled val="1"/>
        </dgm:presLayoutVars>
      </dgm:prSet>
      <dgm:spPr/>
    </dgm:pt>
    <dgm:pt modelId="{249A3E4F-4A4E-49D0-92AF-F953C0D8B0F9}" type="pres">
      <dgm:prSet presAssocID="{3FB31006-1E8B-4629-85B2-F4F502CE8690}" presName="FourNodes_4" presStyleLbl="node1" presStyleIdx="3" presStyleCnt="4">
        <dgm:presLayoutVars>
          <dgm:bulletEnabled val="1"/>
        </dgm:presLayoutVars>
      </dgm:prSet>
      <dgm:spPr/>
    </dgm:pt>
    <dgm:pt modelId="{61C66840-F4A0-4519-A563-08060E00DE57}" type="pres">
      <dgm:prSet presAssocID="{3FB31006-1E8B-4629-85B2-F4F502CE8690}" presName="FourConn_1-2" presStyleLbl="fgAccFollowNode1" presStyleIdx="0" presStyleCnt="3">
        <dgm:presLayoutVars>
          <dgm:bulletEnabled val="1"/>
        </dgm:presLayoutVars>
      </dgm:prSet>
      <dgm:spPr/>
    </dgm:pt>
    <dgm:pt modelId="{9462162C-867E-4B61-9113-5F4BA967E234}" type="pres">
      <dgm:prSet presAssocID="{3FB31006-1E8B-4629-85B2-F4F502CE8690}" presName="FourConn_2-3" presStyleLbl="fgAccFollowNode1" presStyleIdx="1" presStyleCnt="3">
        <dgm:presLayoutVars>
          <dgm:bulletEnabled val="1"/>
        </dgm:presLayoutVars>
      </dgm:prSet>
      <dgm:spPr/>
    </dgm:pt>
    <dgm:pt modelId="{465DFDDD-90EE-40BF-9B5F-1CF3E314FA26}" type="pres">
      <dgm:prSet presAssocID="{3FB31006-1E8B-4629-85B2-F4F502CE8690}" presName="FourConn_3-4" presStyleLbl="fgAccFollowNode1" presStyleIdx="2" presStyleCnt="3">
        <dgm:presLayoutVars>
          <dgm:bulletEnabled val="1"/>
        </dgm:presLayoutVars>
      </dgm:prSet>
      <dgm:spPr/>
    </dgm:pt>
    <dgm:pt modelId="{DE6173C9-D137-4196-BCE9-B2FF88700E31}" type="pres">
      <dgm:prSet presAssocID="{3FB31006-1E8B-4629-85B2-F4F502CE8690}" presName="FourNodes_1_text" presStyleLbl="node1" presStyleIdx="3" presStyleCnt="4">
        <dgm:presLayoutVars>
          <dgm:bulletEnabled val="1"/>
        </dgm:presLayoutVars>
      </dgm:prSet>
      <dgm:spPr/>
    </dgm:pt>
    <dgm:pt modelId="{3EC2EC0D-B06B-4C11-9D52-A95BCBA6EC49}" type="pres">
      <dgm:prSet presAssocID="{3FB31006-1E8B-4629-85B2-F4F502CE8690}" presName="FourNodes_2_text" presStyleLbl="node1" presStyleIdx="3" presStyleCnt="4">
        <dgm:presLayoutVars>
          <dgm:bulletEnabled val="1"/>
        </dgm:presLayoutVars>
      </dgm:prSet>
      <dgm:spPr/>
    </dgm:pt>
    <dgm:pt modelId="{6AA5F0F8-83F2-4F0D-B78E-493F73E02D96}" type="pres">
      <dgm:prSet presAssocID="{3FB31006-1E8B-4629-85B2-F4F502CE8690}" presName="FourNodes_3_text" presStyleLbl="node1" presStyleIdx="3" presStyleCnt="4">
        <dgm:presLayoutVars>
          <dgm:bulletEnabled val="1"/>
        </dgm:presLayoutVars>
      </dgm:prSet>
      <dgm:spPr/>
    </dgm:pt>
    <dgm:pt modelId="{E2762818-DD9C-45DE-91D8-03A90AF3977C}" type="pres">
      <dgm:prSet presAssocID="{3FB31006-1E8B-4629-85B2-F4F502CE869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F30171D-35E7-466C-88CA-0D25D2116E84}" type="presOf" srcId="{711E7B93-058B-4C5E-8BC7-3068DF50FBFB}" destId="{9462162C-867E-4B61-9113-5F4BA967E234}" srcOrd="0" destOrd="0" presId="urn:microsoft.com/office/officeart/2005/8/layout/vProcess5"/>
    <dgm:cxn modelId="{0DCC6A29-0B0A-4165-96E1-C8980B244937}" type="presOf" srcId="{72717619-BDEB-4B90-A825-26887D811893}" destId="{DE6173C9-D137-4196-BCE9-B2FF88700E31}" srcOrd="1" destOrd="0" presId="urn:microsoft.com/office/officeart/2005/8/layout/vProcess5"/>
    <dgm:cxn modelId="{2FB7D32C-73B5-46F2-A6C3-0F9E8EC324E0}" type="presOf" srcId="{3FB31006-1E8B-4629-85B2-F4F502CE8690}" destId="{05FF15B8-DB91-45F9-BD64-184CA6B6C3BD}" srcOrd="0" destOrd="0" presId="urn:microsoft.com/office/officeart/2005/8/layout/vProcess5"/>
    <dgm:cxn modelId="{71D1733B-B752-4B31-B658-927059C3BDC3}" srcId="{3FB31006-1E8B-4629-85B2-F4F502CE8690}" destId="{72717619-BDEB-4B90-A825-26887D811893}" srcOrd="0" destOrd="0" parTransId="{97623F16-35F4-4161-A41A-17D2A866D4F2}" sibTransId="{FB1DAE22-0BCE-457F-A4D3-5345DEED004B}"/>
    <dgm:cxn modelId="{FDE61240-5AD0-4DD7-97AE-34C5F834853F}" type="presOf" srcId="{C8DECD78-90B6-4A74-A823-5885709ED912}" destId="{6AA5F0F8-83F2-4F0D-B78E-493F73E02D96}" srcOrd="1" destOrd="0" presId="urn:microsoft.com/office/officeart/2005/8/layout/vProcess5"/>
    <dgm:cxn modelId="{CABD8E60-A483-46E4-82B5-8554094407CC}" srcId="{3FB31006-1E8B-4629-85B2-F4F502CE8690}" destId="{6D19F7CE-CD10-414E-A999-8AC054B526AA}" srcOrd="1" destOrd="0" parTransId="{477DF443-31CC-4FF5-A289-9D6F5D22366A}" sibTransId="{711E7B93-058B-4C5E-8BC7-3068DF50FBFB}"/>
    <dgm:cxn modelId="{5504A246-FF70-4885-9EEC-9DC0CF248A19}" srcId="{3FB31006-1E8B-4629-85B2-F4F502CE8690}" destId="{8823867C-AAA3-405E-8868-230D102FF532}" srcOrd="3" destOrd="0" parTransId="{247BD381-A4FC-42D2-9DA5-4E4DD2316229}" sibTransId="{15E7E42F-ED1E-4908-99DB-B9CCC7B1DA65}"/>
    <dgm:cxn modelId="{35B6DE46-B4A6-4C59-BEC1-2E5ED905150A}" type="presOf" srcId="{FB1DAE22-0BCE-457F-A4D3-5345DEED004B}" destId="{61C66840-F4A0-4519-A563-08060E00DE57}" srcOrd="0" destOrd="0" presId="urn:microsoft.com/office/officeart/2005/8/layout/vProcess5"/>
    <dgm:cxn modelId="{3D110249-B565-4231-8BA6-154D1E738DF2}" type="presOf" srcId="{656DB623-D433-40D0-AAA7-3753C0C93D46}" destId="{465DFDDD-90EE-40BF-9B5F-1CF3E314FA26}" srcOrd="0" destOrd="0" presId="urn:microsoft.com/office/officeart/2005/8/layout/vProcess5"/>
    <dgm:cxn modelId="{415B9BA4-04DA-42BA-B23D-C164C11CE14C}" type="presOf" srcId="{6D19F7CE-CD10-414E-A999-8AC054B526AA}" destId="{3EC2EC0D-B06B-4C11-9D52-A95BCBA6EC49}" srcOrd="1" destOrd="0" presId="urn:microsoft.com/office/officeart/2005/8/layout/vProcess5"/>
    <dgm:cxn modelId="{6851DDA7-B8BE-4F02-8E8E-3B34F99905B6}" type="presOf" srcId="{72717619-BDEB-4B90-A825-26887D811893}" destId="{115D6EFD-D6FD-49E7-BA7F-1006DE6C5936}" srcOrd="0" destOrd="0" presId="urn:microsoft.com/office/officeart/2005/8/layout/vProcess5"/>
    <dgm:cxn modelId="{D37456AB-6D6A-4741-925C-FE2103DD16EC}" srcId="{3FB31006-1E8B-4629-85B2-F4F502CE8690}" destId="{C8DECD78-90B6-4A74-A823-5885709ED912}" srcOrd="2" destOrd="0" parTransId="{861B6364-64D6-44A8-8DE0-84AF3F4A0E23}" sibTransId="{656DB623-D433-40D0-AAA7-3753C0C93D46}"/>
    <dgm:cxn modelId="{6183D6C8-490F-4195-9C97-C77C30BFB6D0}" type="presOf" srcId="{8823867C-AAA3-405E-8868-230D102FF532}" destId="{249A3E4F-4A4E-49D0-92AF-F953C0D8B0F9}" srcOrd="0" destOrd="0" presId="urn:microsoft.com/office/officeart/2005/8/layout/vProcess5"/>
    <dgm:cxn modelId="{0E96C0CF-5719-425C-84B1-8F7E19FB8566}" type="presOf" srcId="{8823867C-AAA3-405E-8868-230D102FF532}" destId="{E2762818-DD9C-45DE-91D8-03A90AF3977C}" srcOrd="1" destOrd="0" presId="urn:microsoft.com/office/officeart/2005/8/layout/vProcess5"/>
    <dgm:cxn modelId="{A3013CD5-EE88-48E1-A89A-2604E068C8FB}" type="presOf" srcId="{C8DECD78-90B6-4A74-A823-5885709ED912}" destId="{683ECC21-EE1D-4675-8F35-BEBD01206422}" srcOrd="0" destOrd="0" presId="urn:microsoft.com/office/officeart/2005/8/layout/vProcess5"/>
    <dgm:cxn modelId="{FE44F7D9-D6A8-4943-ADE9-2816064D14FF}" type="presOf" srcId="{6D19F7CE-CD10-414E-A999-8AC054B526AA}" destId="{F6CBA480-385B-4008-AAC1-685E7764B6E7}" srcOrd="0" destOrd="0" presId="urn:microsoft.com/office/officeart/2005/8/layout/vProcess5"/>
    <dgm:cxn modelId="{368F4AEF-E709-4050-8353-53BD36BE6758}" type="presParOf" srcId="{05FF15B8-DB91-45F9-BD64-184CA6B6C3BD}" destId="{E9AA0DE9-0A66-44C5-BA1B-AB70B4E6D99E}" srcOrd="0" destOrd="0" presId="urn:microsoft.com/office/officeart/2005/8/layout/vProcess5"/>
    <dgm:cxn modelId="{523A3049-A242-48BC-8636-C0E73E1F2CBF}" type="presParOf" srcId="{05FF15B8-DB91-45F9-BD64-184CA6B6C3BD}" destId="{115D6EFD-D6FD-49E7-BA7F-1006DE6C5936}" srcOrd="1" destOrd="0" presId="urn:microsoft.com/office/officeart/2005/8/layout/vProcess5"/>
    <dgm:cxn modelId="{63CF7173-EF7F-485B-BBB1-A8E5D4CFE316}" type="presParOf" srcId="{05FF15B8-DB91-45F9-BD64-184CA6B6C3BD}" destId="{F6CBA480-385B-4008-AAC1-685E7764B6E7}" srcOrd="2" destOrd="0" presId="urn:microsoft.com/office/officeart/2005/8/layout/vProcess5"/>
    <dgm:cxn modelId="{81D109A8-5AEB-4CB4-B72B-D76053C4DF46}" type="presParOf" srcId="{05FF15B8-DB91-45F9-BD64-184CA6B6C3BD}" destId="{683ECC21-EE1D-4675-8F35-BEBD01206422}" srcOrd="3" destOrd="0" presId="urn:microsoft.com/office/officeart/2005/8/layout/vProcess5"/>
    <dgm:cxn modelId="{7D7AE44B-A645-40B1-B7C1-3426C5DB4F47}" type="presParOf" srcId="{05FF15B8-DB91-45F9-BD64-184CA6B6C3BD}" destId="{249A3E4F-4A4E-49D0-92AF-F953C0D8B0F9}" srcOrd="4" destOrd="0" presId="urn:microsoft.com/office/officeart/2005/8/layout/vProcess5"/>
    <dgm:cxn modelId="{BBB046F0-1567-40BE-9EF5-4CD0758D52C6}" type="presParOf" srcId="{05FF15B8-DB91-45F9-BD64-184CA6B6C3BD}" destId="{61C66840-F4A0-4519-A563-08060E00DE57}" srcOrd="5" destOrd="0" presId="urn:microsoft.com/office/officeart/2005/8/layout/vProcess5"/>
    <dgm:cxn modelId="{8212FB36-CDCC-4260-9915-D99E728921A1}" type="presParOf" srcId="{05FF15B8-DB91-45F9-BD64-184CA6B6C3BD}" destId="{9462162C-867E-4B61-9113-5F4BA967E234}" srcOrd="6" destOrd="0" presId="urn:microsoft.com/office/officeart/2005/8/layout/vProcess5"/>
    <dgm:cxn modelId="{E2990CFF-491E-4ECC-BF3E-F726CCE3877D}" type="presParOf" srcId="{05FF15B8-DB91-45F9-BD64-184CA6B6C3BD}" destId="{465DFDDD-90EE-40BF-9B5F-1CF3E314FA26}" srcOrd="7" destOrd="0" presId="urn:microsoft.com/office/officeart/2005/8/layout/vProcess5"/>
    <dgm:cxn modelId="{593B0161-3DA0-49E6-863D-69FB53B354E7}" type="presParOf" srcId="{05FF15B8-DB91-45F9-BD64-184CA6B6C3BD}" destId="{DE6173C9-D137-4196-BCE9-B2FF88700E31}" srcOrd="8" destOrd="0" presId="urn:microsoft.com/office/officeart/2005/8/layout/vProcess5"/>
    <dgm:cxn modelId="{F3AEAC9B-EDAF-42EB-918A-1CB65FAC640B}" type="presParOf" srcId="{05FF15B8-DB91-45F9-BD64-184CA6B6C3BD}" destId="{3EC2EC0D-B06B-4C11-9D52-A95BCBA6EC49}" srcOrd="9" destOrd="0" presId="urn:microsoft.com/office/officeart/2005/8/layout/vProcess5"/>
    <dgm:cxn modelId="{84F135D3-249D-4187-AFD5-49373C9CACE0}" type="presParOf" srcId="{05FF15B8-DB91-45F9-BD64-184CA6B6C3BD}" destId="{6AA5F0F8-83F2-4F0D-B78E-493F73E02D96}" srcOrd="10" destOrd="0" presId="urn:microsoft.com/office/officeart/2005/8/layout/vProcess5"/>
    <dgm:cxn modelId="{35BB52F8-C2B0-418E-BDE8-7A65E832C356}" type="presParOf" srcId="{05FF15B8-DB91-45F9-BD64-184CA6B6C3BD}" destId="{E2762818-DD9C-45DE-91D8-03A90AF3977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A327EA-F217-4092-95A6-0BA2A3682D1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0AFC39B-6CD5-4A22-8DF1-7B8230140C30}">
      <dgm:prSet/>
      <dgm:spPr/>
      <dgm:t>
        <a:bodyPr/>
        <a:lstStyle/>
        <a:p>
          <a:r>
            <a:rPr lang="en-US"/>
            <a:t>La ética guía el uso responsable de los datos</a:t>
          </a:r>
        </a:p>
      </dgm:t>
    </dgm:pt>
    <dgm:pt modelId="{39B4BE6E-6A23-4CEB-886C-3491C358CC38}" type="parTrans" cxnId="{0AA9FFDB-E12E-4575-A9A3-0EDA91380CC6}">
      <dgm:prSet/>
      <dgm:spPr/>
      <dgm:t>
        <a:bodyPr/>
        <a:lstStyle/>
        <a:p>
          <a:endParaRPr lang="en-US"/>
        </a:p>
      </dgm:t>
    </dgm:pt>
    <dgm:pt modelId="{C1B6F27C-6ED8-4161-AB3E-8BB3C7ED88DB}" type="sibTrans" cxnId="{0AA9FFDB-E12E-4575-A9A3-0EDA91380CC6}">
      <dgm:prSet/>
      <dgm:spPr/>
      <dgm:t>
        <a:bodyPr/>
        <a:lstStyle/>
        <a:p>
          <a:endParaRPr lang="en-US"/>
        </a:p>
      </dgm:t>
    </dgm:pt>
    <dgm:pt modelId="{D7B62527-2EC8-4A6E-95A5-26E649BB000B}">
      <dgm:prSet/>
      <dgm:spPr/>
      <dgm:t>
        <a:bodyPr/>
        <a:lstStyle/>
        <a:p>
          <a:r>
            <a:rPr lang="en-US"/>
            <a:t>Integra conocimiento técnico y responsabilidad social</a:t>
          </a:r>
        </a:p>
      </dgm:t>
    </dgm:pt>
    <dgm:pt modelId="{6CC17170-7A98-4C8F-BC88-DE7421575545}" type="parTrans" cxnId="{D6FDA4EA-177F-4A64-8237-2B1FC02663A1}">
      <dgm:prSet/>
      <dgm:spPr/>
      <dgm:t>
        <a:bodyPr/>
        <a:lstStyle/>
        <a:p>
          <a:endParaRPr lang="en-US"/>
        </a:p>
      </dgm:t>
    </dgm:pt>
    <dgm:pt modelId="{2A7AB348-ABAE-43FE-9F72-C8F15A905BEC}" type="sibTrans" cxnId="{D6FDA4EA-177F-4A64-8237-2B1FC02663A1}">
      <dgm:prSet/>
      <dgm:spPr/>
      <dgm:t>
        <a:bodyPr/>
        <a:lstStyle/>
        <a:p>
          <a:endParaRPr lang="en-US"/>
        </a:p>
      </dgm:t>
    </dgm:pt>
    <dgm:pt modelId="{5BA843F5-05B1-49CF-87A9-D499AE6CB773}">
      <dgm:prSet/>
      <dgm:spPr/>
      <dgm:t>
        <a:bodyPr/>
        <a:lstStyle/>
        <a:p>
          <a:r>
            <a:rPr lang="en-US"/>
            <a:t>Promueve confianza en la tecnología</a:t>
          </a:r>
        </a:p>
      </dgm:t>
    </dgm:pt>
    <dgm:pt modelId="{46C9B254-EB1D-4E06-A98D-B94A1CAD0A0C}" type="parTrans" cxnId="{3F8A1F68-145D-4CA8-A205-68EC8A3DE35A}">
      <dgm:prSet/>
      <dgm:spPr/>
      <dgm:t>
        <a:bodyPr/>
        <a:lstStyle/>
        <a:p>
          <a:endParaRPr lang="en-US"/>
        </a:p>
      </dgm:t>
    </dgm:pt>
    <dgm:pt modelId="{74991A91-E9B1-4BB4-8D8F-9032B001B6B1}" type="sibTrans" cxnId="{3F8A1F68-145D-4CA8-A205-68EC8A3DE35A}">
      <dgm:prSet/>
      <dgm:spPr/>
      <dgm:t>
        <a:bodyPr/>
        <a:lstStyle/>
        <a:p>
          <a:endParaRPr lang="en-US"/>
        </a:p>
      </dgm:t>
    </dgm:pt>
    <dgm:pt modelId="{8E28D4BA-4210-4D73-A665-9847C49C70FB}">
      <dgm:prSet/>
      <dgm:spPr/>
      <dgm:t>
        <a:bodyPr/>
        <a:lstStyle/>
        <a:p>
          <a:r>
            <a:rPr lang="en-US"/>
            <a:t>La ciencia de datos debe servir al bien común</a:t>
          </a:r>
        </a:p>
      </dgm:t>
    </dgm:pt>
    <dgm:pt modelId="{29DFE65E-F7AE-469F-BBE9-EC7C409E6112}" type="parTrans" cxnId="{6D44493D-75F5-4F11-B57D-8190229FFE3E}">
      <dgm:prSet/>
      <dgm:spPr/>
      <dgm:t>
        <a:bodyPr/>
        <a:lstStyle/>
        <a:p>
          <a:endParaRPr lang="en-US"/>
        </a:p>
      </dgm:t>
    </dgm:pt>
    <dgm:pt modelId="{5A3B469C-4D68-4622-B912-C4308F2507D2}" type="sibTrans" cxnId="{6D44493D-75F5-4F11-B57D-8190229FFE3E}">
      <dgm:prSet/>
      <dgm:spPr/>
      <dgm:t>
        <a:bodyPr/>
        <a:lstStyle/>
        <a:p>
          <a:endParaRPr lang="en-US"/>
        </a:p>
      </dgm:t>
    </dgm:pt>
    <dgm:pt modelId="{72F5C314-535E-4DEE-A660-E8BCD393D4C1}" type="pres">
      <dgm:prSet presAssocID="{39A327EA-F217-4092-95A6-0BA2A3682D10}" presName="diagram" presStyleCnt="0">
        <dgm:presLayoutVars>
          <dgm:dir/>
          <dgm:resizeHandles val="exact"/>
        </dgm:presLayoutVars>
      </dgm:prSet>
      <dgm:spPr/>
    </dgm:pt>
    <dgm:pt modelId="{51B6B98E-2748-4AEE-9C72-3DE8CEAB6BBE}" type="pres">
      <dgm:prSet presAssocID="{50AFC39B-6CD5-4A22-8DF1-7B8230140C30}" presName="node" presStyleLbl="node1" presStyleIdx="0" presStyleCnt="4">
        <dgm:presLayoutVars>
          <dgm:bulletEnabled val="1"/>
        </dgm:presLayoutVars>
      </dgm:prSet>
      <dgm:spPr/>
    </dgm:pt>
    <dgm:pt modelId="{65096B4C-293F-4C20-90D8-DF0E0E38C38C}" type="pres">
      <dgm:prSet presAssocID="{C1B6F27C-6ED8-4161-AB3E-8BB3C7ED88DB}" presName="sibTrans" presStyleCnt="0"/>
      <dgm:spPr/>
    </dgm:pt>
    <dgm:pt modelId="{CDB8322B-336F-4CF1-B8E8-050E8893BA65}" type="pres">
      <dgm:prSet presAssocID="{D7B62527-2EC8-4A6E-95A5-26E649BB000B}" presName="node" presStyleLbl="node1" presStyleIdx="1" presStyleCnt="4">
        <dgm:presLayoutVars>
          <dgm:bulletEnabled val="1"/>
        </dgm:presLayoutVars>
      </dgm:prSet>
      <dgm:spPr/>
    </dgm:pt>
    <dgm:pt modelId="{4433BD78-1C9B-48AF-80BB-631EFA526A06}" type="pres">
      <dgm:prSet presAssocID="{2A7AB348-ABAE-43FE-9F72-C8F15A905BEC}" presName="sibTrans" presStyleCnt="0"/>
      <dgm:spPr/>
    </dgm:pt>
    <dgm:pt modelId="{B8ADE5EA-CAB6-44C2-ADA4-ECFC36F02E7D}" type="pres">
      <dgm:prSet presAssocID="{5BA843F5-05B1-49CF-87A9-D499AE6CB773}" presName="node" presStyleLbl="node1" presStyleIdx="2" presStyleCnt="4">
        <dgm:presLayoutVars>
          <dgm:bulletEnabled val="1"/>
        </dgm:presLayoutVars>
      </dgm:prSet>
      <dgm:spPr/>
    </dgm:pt>
    <dgm:pt modelId="{87962FAF-6BAD-4AC0-8293-C86498855774}" type="pres">
      <dgm:prSet presAssocID="{74991A91-E9B1-4BB4-8D8F-9032B001B6B1}" presName="sibTrans" presStyleCnt="0"/>
      <dgm:spPr/>
    </dgm:pt>
    <dgm:pt modelId="{8BF46E1E-0481-470E-B825-DA47817CD5B5}" type="pres">
      <dgm:prSet presAssocID="{8E28D4BA-4210-4D73-A665-9847C49C70FB}" presName="node" presStyleLbl="node1" presStyleIdx="3" presStyleCnt="4">
        <dgm:presLayoutVars>
          <dgm:bulletEnabled val="1"/>
        </dgm:presLayoutVars>
      </dgm:prSet>
      <dgm:spPr/>
    </dgm:pt>
  </dgm:ptLst>
  <dgm:cxnLst>
    <dgm:cxn modelId="{52255004-D7B0-4BA9-8D0F-65939CE243AB}" type="presOf" srcId="{39A327EA-F217-4092-95A6-0BA2A3682D10}" destId="{72F5C314-535E-4DEE-A660-E8BCD393D4C1}" srcOrd="0" destOrd="0" presId="urn:microsoft.com/office/officeart/2005/8/layout/default"/>
    <dgm:cxn modelId="{6D44493D-75F5-4F11-B57D-8190229FFE3E}" srcId="{39A327EA-F217-4092-95A6-0BA2A3682D10}" destId="{8E28D4BA-4210-4D73-A665-9847C49C70FB}" srcOrd="3" destOrd="0" parTransId="{29DFE65E-F7AE-469F-BBE9-EC7C409E6112}" sibTransId="{5A3B469C-4D68-4622-B912-C4308F2507D2}"/>
    <dgm:cxn modelId="{3F8A1F68-145D-4CA8-A205-68EC8A3DE35A}" srcId="{39A327EA-F217-4092-95A6-0BA2A3682D10}" destId="{5BA843F5-05B1-49CF-87A9-D499AE6CB773}" srcOrd="2" destOrd="0" parTransId="{46C9B254-EB1D-4E06-A98D-B94A1CAD0A0C}" sibTransId="{74991A91-E9B1-4BB4-8D8F-9032B001B6B1}"/>
    <dgm:cxn modelId="{EB9F5698-F088-417E-9085-5E330B1338CA}" type="presOf" srcId="{50AFC39B-6CD5-4A22-8DF1-7B8230140C30}" destId="{51B6B98E-2748-4AEE-9C72-3DE8CEAB6BBE}" srcOrd="0" destOrd="0" presId="urn:microsoft.com/office/officeart/2005/8/layout/default"/>
    <dgm:cxn modelId="{BC5DEABA-2C3C-4239-AFFB-BB37531E65BA}" type="presOf" srcId="{5BA843F5-05B1-49CF-87A9-D499AE6CB773}" destId="{B8ADE5EA-CAB6-44C2-ADA4-ECFC36F02E7D}" srcOrd="0" destOrd="0" presId="urn:microsoft.com/office/officeart/2005/8/layout/default"/>
    <dgm:cxn modelId="{F210A6D6-8260-43F2-BF03-5E794BFC7D4F}" type="presOf" srcId="{8E28D4BA-4210-4D73-A665-9847C49C70FB}" destId="{8BF46E1E-0481-470E-B825-DA47817CD5B5}" srcOrd="0" destOrd="0" presId="urn:microsoft.com/office/officeart/2005/8/layout/default"/>
    <dgm:cxn modelId="{0AA9FFDB-E12E-4575-A9A3-0EDA91380CC6}" srcId="{39A327EA-F217-4092-95A6-0BA2A3682D10}" destId="{50AFC39B-6CD5-4A22-8DF1-7B8230140C30}" srcOrd="0" destOrd="0" parTransId="{39B4BE6E-6A23-4CEB-886C-3491C358CC38}" sibTransId="{C1B6F27C-6ED8-4161-AB3E-8BB3C7ED88DB}"/>
    <dgm:cxn modelId="{D6FDA4EA-177F-4A64-8237-2B1FC02663A1}" srcId="{39A327EA-F217-4092-95A6-0BA2A3682D10}" destId="{D7B62527-2EC8-4A6E-95A5-26E649BB000B}" srcOrd="1" destOrd="0" parTransId="{6CC17170-7A98-4C8F-BC88-DE7421575545}" sibTransId="{2A7AB348-ABAE-43FE-9F72-C8F15A905BEC}"/>
    <dgm:cxn modelId="{E9AB2EEB-863F-4034-AB3D-392BDD22F4BF}" type="presOf" srcId="{D7B62527-2EC8-4A6E-95A5-26E649BB000B}" destId="{CDB8322B-336F-4CF1-B8E8-050E8893BA65}" srcOrd="0" destOrd="0" presId="urn:microsoft.com/office/officeart/2005/8/layout/default"/>
    <dgm:cxn modelId="{937A36BE-56E6-4DFE-820A-96751DBD4660}" type="presParOf" srcId="{72F5C314-535E-4DEE-A660-E8BCD393D4C1}" destId="{51B6B98E-2748-4AEE-9C72-3DE8CEAB6BBE}" srcOrd="0" destOrd="0" presId="urn:microsoft.com/office/officeart/2005/8/layout/default"/>
    <dgm:cxn modelId="{E91AE4BE-E5E7-4A86-A19E-601BBE6DDDE9}" type="presParOf" srcId="{72F5C314-535E-4DEE-A660-E8BCD393D4C1}" destId="{65096B4C-293F-4C20-90D8-DF0E0E38C38C}" srcOrd="1" destOrd="0" presId="urn:microsoft.com/office/officeart/2005/8/layout/default"/>
    <dgm:cxn modelId="{0F433827-6842-443C-85B6-20C3D3A423D1}" type="presParOf" srcId="{72F5C314-535E-4DEE-A660-E8BCD393D4C1}" destId="{CDB8322B-336F-4CF1-B8E8-050E8893BA65}" srcOrd="2" destOrd="0" presId="urn:microsoft.com/office/officeart/2005/8/layout/default"/>
    <dgm:cxn modelId="{0788B76C-FD4C-4FD4-9309-A102A3967DE5}" type="presParOf" srcId="{72F5C314-535E-4DEE-A660-E8BCD393D4C1}" destId="{4433BD78-1C9B-48AF-80BB-631EFA526A06}" srcOrd="3" destOrd="0" presId="urn:microsoft.com/office/officeart/2005/8/layout/default"/>
    <dgm:cxn modelId="{9618A4C9-186A-4F3B-992C-1A85749F4BBA}" type="presParOf" srcId="{72F5C314-535E-4DEE-A660-E8BCD393D4C1}" destId="{B8ADE5EA-CAB6-44C2-ADA4-ECFC36F02E7D}" srcOrd="4" destOrd="0" presId="urn:microsoft.com/office/officeart/2005/8/layout/default"/>
    <dgm:cxn modelId="{A9E184E0-D0B3-4C80-9BE0-DBC2D4ABC96A}" type="presParOf" srcId="{72F5C314-535E-4DEE-A660-E8BCD393D4C1}" destId="{87962FAF-6BAD-4AC0-8293-C86498855774}" srcOrd="5" destOrd="0" presId="urn:microsoft.com/office/officeart/2005/8/layout/default"/>
    <dgm:cxn modelId="{B69314EF-BEF2-4157-8EB4-4688888073F7}" type="presParOf" srcId="{72F5C314-535E-4DEE-A660-E8BCD393D4C1}" destId="{8BF46E1E-0481-470E-B825-DA47817CD5B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FBE15AC-6B48-4C7B-8134-94987578BEF5}" type="doc">
      <dgm:prSet loTypeId="urn:microsoft.com/office/officeart/2008/layout/LinedList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B4C4518-CD85-451C-93D2-4D5FB9655245}">
      <dgm:prSet/>
      <dgm:spPr/>
      <dgm:t>
        <a:bodyPr/>
        <a:lstStyle/>
        <a:p>
          <a:r>
            <a:rPr lang="en-US"/>
            <a:t>¿Estoy protegiendo la privacidad de las personas?</a:t>
          </a:r>
        </a:p>
      </dgm:t>
    </dgm:pt>
    <dgm:pt modelId="{B3D9B46E-BF23-4743-9783-3E3F67DDB9AB}" type="parTrans" cxnId="{9A856A34-A471-4215-B0F0-4F697EAE12F0}">
      <dgm:prSet/>
      <dgm:spPr/>
      <dgm:t>
        <a:bodyPr/>
        <a:lstStyle/>
        <a:p>
          <a:endParaRPr lang="en-US"/>
        </a:p>
      </dgm:t>
    </dgm:pt>
    <dgm:pt modelId="{7DA41827-CD5E-47CD-8E70-EDFBD5505FAB}" type="sibTrans" cxnId="{9A856A34-A471-4215-B0F0-4F697EAE12F0}">
      <dgm:prSet/>
      <dgm:spPr/>
      <dgm:t>
        <a:bodyPr/>
        <a:lstStyle/>
        <a:p>
          <a:endParaRPr lang="en-US"/>
        </a:p>
      </dgm:t>
    </dgm:pt>
    <dgm:pt modelId="{D9DD1E67-DB5A-46C4-9C86-0546EF445E79}">
      <dgm:prSet/>
      <dgm:spPr/>
      <dgm:t>
        <a:bodyPr/>
        <a:lstStyle/>
        <a:p>
          <a:r>
            <a:rPr lang="en-US"/>
            <a:t>¿Mi modelo puede generar discriminación o sesgos?</a:t>
          </a:r>
        </a:p>
      </dgm:t>
    </dgm:pt>
    <dgm:pt modelId="{A5ACDE32-0F33-408A-9531-022E26AB0701}" type="parTrans" cxnId="{A8C5B76D-86F4-40E1-A2A8-3230089BF51D}">
      <dgm:prSet/>
      <dgm:spPr/>
      <dgm:t>
        <a:bodyPr/>
        <a:lstStyle/>
        <a:p>
          <a:endParaRPr lang="en-US"/>
        </a:p>
      </dgm:t>
    </dgm:pt>
    <dgm:pt modelId="{D02F84FF-5958-46FB-BEC1-A22C4670750F}" type="sibTrans" cxnId="{A8C5B76D-86F4-40E1-A2A8-3230089BF51D}">
      <dgm:prSet/>
      <dgm:spPr/>
      <dgm:t>
        <a:bodyPr/>
        <a:lstStyle/>
        <a:p>
          <a:endParaRPr lang="en-US"/>
        </a:p>
      </dgm:t>
    </dgm:pt>
    <dgm:pt modelId="{02372A69-6C26-4423-AC64-DC86F8A2634E}">
      <dgm:prSet/>
      <dgm:spPr/>
      <dgm:t>
        <a:bodyPr/>
        <a:lstStyle/>
        <a:p>
          <a:r>
            <a:rPr lang="en-US"/>
            <a:t>¿Los datos fueron obtenidos de forma legal y transparente?</a:t>
          </a:r>
        </a:p>
      </dgm:t>
    </dgm:pt>
    <dgm:pt modelId="{80018247-B7C2-4637-AD12-F5332A4EEF16}" type="parTrans" cxnId="{2AE7D5F2-B429-49DE-88F1-E61DA8E6BCF6}">
      <dgm:prSet/>
      <dgm:spPr/>
      <dgm:t>
        <a:bodyPr/>
        <a:lstStyle/>
        <a:p>
          <a:endParaRPr lang="en-US"/>
        </a:p>
      </dgm:t>
    </dgm:pt>
    <dgm:pt modelId="{89084534-E7B5-40F0-9842-BA31090349D8}" type="sibTrans" cxnId="{2AE7D5F2-B429-49DE-88F1-E61DA8E6BCF6}">
      <dgm:prSet/>
      <dgm:spPr/>
      <dgm:t>
        <a:bodyPr/>
        <a:lstStyle/>
        <a:p>
          <a:endParaRPr lang="en-US"/>
        </a:p>
      </dgm:t>
    </dgm:pt>
    <dgm:pt modelId="{5EF14376-83A9-4265-8C35-F0ACB0CFDADF}">
      <dgm:prSet/>
      <dgm:spPr/>
      <dgm:t>
        <a:bodyPr/>
        <a:lstStyle/>
        <a:p>
          <a:r>
            <a:rPr lang="en-US"/>
            <a:t>¿Puedo explicar cómo funciona mi modelo y sus límites?</a:t>
          </a:r>
        </a:p>
      </dgm:t>
    </dgm:pt>
    <dgm:pt modelId="{6AC29E32-6BEE-4AE9-9695-90BA4F149579}" type="parTrans" cxnId="{AADE2B5E-2259-4574-8088-D8CD2351A968}">
      <dgm:prSet/>
      <dgm:spPr/>
      <dgm:t>
        <a:bodyPr/>
        <a:lstStyle/>
        <a:p>
          <a:endParaRPr lang="en-US"/>
        </a:p>
      </dgm:t>
    </dgm:pt>
    <dgm:pt modelId="{1D2571E8-082E-49F4-9F21-E793380868BC}" type="sibTrans" cxnId="{AADE2B5E-2259-4574-8088-D8CD2351A968}">
      <dgm:prSet/>
      <dgm:spPr/>
      <dgm:t>
        <a:bodyPr/>
        <a:lstStyle/>
        <a:p>
          <a:endParaRPr lang="en-US"/>
        </a:p>
      </dgm:t>
    </dgm:pt>
    <dgm:pt modelId="{A21A80C8-87D1-49BA-AB75-3EC8174EADB2}">
      <dgm:prSet/>
      <dgm:spPr/>
      <dgm:t>
        <a:bodyPr/>
        <a:lstStyle/>
        <a:p>
          <a:r>
            <a:rPr lang="en-US"/>
            <a:t>¿El beneficio social es mayor que los posibles daños?</a:t>
          </a:r>
        </a:p>
      </dgm:t>
    </dgm:pt>
    <dgm:pt modelId="{C10ED141-BB7F-4D50-8BEE-24E600350632}" type="parTrans" cxnId="{5C654C28-6040-4F19-B993-A938A91323D3}">
      <dgm:prSet/>
      <dgm:spPr/>
      <dgm:t>
        <a:bodyPr/>
        <a:lstStyle/>
        <a:p>
          <a:endParaRPr lang="en-US"/>
        </a:p>
      </dgm:t>
    </dgm:pt>
    <dgm:pt modelId="{B65E8AF7-EA13-4D39-B585-758C779EA021}" type="sibTrans" cxnId="{5C654C28-6040-4F19-B993-A938A91323D3}">
      <dgm:prSet/>
      <dgm:spPr/>
      <dgm:t>
        <a:bodyPr/>
        <a:lstStyle/>
        <a:p>
          <a:endParaRPr lang="en-US"/>
        </a:p>
      </dgm:t>
    </dgm:pt>
    <dgm:pt modelId="{92416757-B94B-4D0E-BD2F-3D8C8447C629}">
      <dgm:prSet/>
      <dgm:spPr/>
      <dgm:t>
        <a:bodyPr/>
        <a:lstStyle/>
        <a:p>
          <a:r>
            <a:rPr lang="en-US"/>
            <a:t>¿Estoy priorizando el bien común y de la naturaleza sobre intereses económicos?</a:t>
          </a:r>
        </a:p>
      </dgm:t>
    </dgm:pt>
    <dgm:pt modelId="{A7BF6A29-4A39-4375-A508-AF6025D86BF5}" type="parTrans" cxnId="{15D114AE-B841-4623-B941-55104FE82021}">
      <dgm:prSet/>
      <dgm:spPr/>
      <dgm:t>
        <a:bodyPr/>
        <a:lstStyle/>
        <a:p>
          <a:endParaRPr lang="en-US"/>
        </a:p>
      </dgm:t>
    </dgm:pt>
    <dgm:pt modelId="{B53FCB3E-E0C2-4A9F-A6E0-478E9D8CD4DD}" type="sibTrans" cxnId="{15D114AE-B841-4623-B941-55104FE82021}">
      <dgm:prSet/>
      <dgm:spPr/>
      <dgm:t>
        <a:bodyPr/>
        <a:lstStyle/>
        <a:p>
          <a:endParaRPr lang="en-US"/>
        </a:p>
      </dgm:t>
    </dgm:pt>
    <dgm:pt modelId="{C0C09989-7E28-441C-8DEA-37D025DC1C28}">
      <dgm:prSet/>
      <dgm:spPr/>
      <dgm:t>
        <a:bodyPr/>
        <a:lstStyle/>
        <a:p>
          <a:r>
            <a:rPr lang="en-US"/>
            <a:t>¿Asumo responsabilidad por el impacto de mis decisiones?</a:t>
          </a:r>
        </a:p>
      </dgm:t>
    </dgm:pt>
    <dgm:pt modelId="{181A8A56-3E70-49A8-A3B4-A304D97B7555}" type="parTrans" cxnId="{C7CA6792-06CE-41A7-9AD1-F3AB44B3D237}">
      <dgm:prSet/>
      <dgm:spPr/>
      <dgm:t>
        <a:bodyPr/>
        <a:lstStyle/>
        <a:p>
          <a:endParaRPr lang="en-US"/>
        </a:p>
      </dgm:t>
    </dgm:pt>
    <dgm:pt modelId="{845BF68E-0F77-4A53-AECB-3A24D123FD92}" type="sibTrans" cxnId="{C7CA6792-06CE-41A7-9AD1-F3AB44B3D237}">
      <dgm:prSet/>
      <dgm:spPr/>
      <dgm:t>
        <a:bodyPr/>
        <a:lstStyle/>
        <a:p>
          <a:endParaRPr lang="en-US"/>
        </a:p>
      </dgm:t>
    </dgm:pt>
    <dgm:pt modelId="{9AC080FE-4B4B-43FB-A6CD-A1942B259964}" type="pres">
      <dgm:prSet presAssocID="{7FBE15AC-6B48-4C7B-8134-94987578BEF5}" presName="vert0" presStyleCnt="0">
        <dgm:presLayoutVars>
          <dgm:dir/>
          <dgm:animOne val="branch"/>
          <dgm:animLvl val="lvl"/>
        </dgm:presLayoutVars>
      </dgm:prSet>
      <dgm:spPr/>
    </dgm:pt>
    <dgm:pt modelId="{9507E360-CC78-4578-BE9A-A2ABEF6E8F89}" type="pres">
      <dgm:prSet presAssocID="{8B4C4518-CD85-451C-93D2-4D5FB9655245}" presName="thickLine" presStyleLbl="alignNode1" presStyleIdx="0" presStyleCnt="7"/>
      <dgm:spPr/>
    </dgm:pt>
    <dgm:pt modelId="{49E0FE45-3047-4EE8-8796-F85107BE4780}" type="pres">
      <dgm:prSet presAssocID="{8B4C4518-CD85-451C-93D2-4D5FB9655245}" presName="horz1" presStyleCnt="0"/>
      <dgm:spPr/>
    </dgm:pt>
    <dgm:pt modelId="{083DB91B-620B-452F-8816-492FB4E3CE4B}" type="pres">
      <dgm:prSet presAssocID="{8B4C4518-CD85-451C-93D2-4D5FB9655245}" presName="tx1" presStyleLbl="revTx" presStyleIdx="0" presStyleCnt="7"/>
      <dgm:spPr/>
    </dgm:pt>
    <dgm:pt modelId="{28774AF2-C1DB-46EF-8727-4C2AC8B9866E}" type="pres">
      <dgm:prSet presAssocID="{8B4C4518-CD85-451C-93D2-4D5FB9655245}" presName="vert1" presStyleCnt="0"/>
      <dgm:spPr/>
    </dgm:pt>
    <dgm:pt modelId="{AE67D6ED-0AA2-4C6A-8737-978171021490}" type="pres">
      <dgm:prSet presAssocID="{D9DD1E67-DB5A-46C4-9C86-0546EF445E79}" presName="thickLine" presStyleLbl="alignNode1" presStyleIdx="1" presStyleCnt="7"/>
      <dgm:spPr/>
    </dgm:pt>
    <dgm:pt modelId="{20B39E57-C628-4CC2-9AC5-2AC855778B3D}" type="pres">
      <dgm:prSet presAssocID="{D9DD1E67-DB5A-46C4-9C86-0546EF445E79}" presName="horz1" presStyleCnt="0"/>
      <dgm:spPr/>
    </dgm:pt>
    <dgm:pt modelId="{E4A15DCC-9A27-4E6C-9741-A9016A701BBB}" type="pres">
      <dgm:prSet presAssocID="{D9DD1E67-DB5A-46C4-9C86-0546EF445E79}" presName="tx1" presStyleLbl="revTx" presStyleIdx="1" presStyleCnt="7"/>
      <dgm:spPr/>
    </dgm:pt>
    <dgm:pt modelId="{6C21A716-4B64-412C-AA5D-56AB9D64043E}" type="pres">
      <dgm:prSet presAssocID="{D9DD1E67-DB5A-46C4-9C86-0546EF445E79}" presName="vert1" presStyleCnt="0"/>
      <dgm:spPr/>
    </dgm:pt>
    <dgm:pt modelId="{F025E53C-354F-47E4-87D3-C7FB95F53481}" type="pres">
      <dgm:prSet presAssocID="{02372A69-6C26-4423-AC64-DC86F8A2634E}" presName="thickLine" presStyleLbl="alignNode1" presStyleIdx="2" presStyleCnt="7"/>
      <dgm:spPr/>
    </dgm:pt>
    <dgm:pt modelId="{32952CDD-A77A-4040-94AF-479862196750}" type="pres">
      <dgm:prSet presAssocID="{02372A69-6C26-4423-AC64-DC86F8A2634E}" presName="horz1" presStyleCnt="0"/>
      <dgm:spPr/>
    </dgm:pt>
    <dgm:pt modelId="{9B4AFF7A-4518-42C7-A0E8-1616D042CFEA}" type="pres">
      <dgm:prSet presAssocID="{02372A69-6C26-4423-AC64-DC86F8A2634E}" presName="tx1" presStyleLbl="revTx" presStyleIdx="2" presStyleCnt="7"/>
      <dgm:spPr/>
    </dgm:pt>
    <dgm:pt modelId="{F388C468-B9BB-4E01-B0C6-BC6AC104B1AC}" type="pres">
      <dgm:prSet presAssocID="{02372A69-6C26-4423-AC64-DC86F8A2634E}" presName="vert1" presStyleCnt="0"/>
      <dgm:spPr/>
    </dgm:pt>
    <dgm:pt modelId="{A4A9DAA9-0FDE-4AB5-8CE6-243A257A0BF4}" type="pres">
      <dgm:prSet presAssocID="{5EF14376-83A9-4265-8C35-F0ACB0CFDADF}" presName="thickLine" presStyleLbl="alignNode1" presStyleIdx="3" presStyleCnt="7"/>
      <dgm:spPr/>
    </dgm:pt>
    <dgm:pt modelId="{632E424E-4A23-4639-8024-0E5D8A1F8E97}" type="pres">
      <dgm:prSet presAssocID="{5EF14376-83A9-4265-8C35-F0ACB0CFDADF}" presName="horz1" presStyleCnt="0"/>
      <dgm:spPr/>
    </dgm:pt>
    <dgm:pt modelId="{8C5E2DBD-F986-4740-9431-EEC9E173FAFC}" type="pres">
      <dgm:prSet presAssocID="{5EF14376-83A9-4265-8C35-F0ACB0CFDADF}" presName="tx1" presStyleLbl="revTx" presStyleIdx="3" presStyleCnt="7"/>
      <dgm:spPr/>
    </dgm:pt>
    <dgm:pt modelId="{60831A22-993C-49E7-9BA9-F2D01CDC7B86}" type="pres">
      <dgm:prSet presAssocID="{5EF14376-83A9-4265-8C35-F0ACB0CFDADF}" presName="vert1" presStyleCnt="0"/>
      <dgm:spPr/>
    </dgm:pt>
    <dgm:pt modelId="{240B9D6A-9F9B-41E3-95F3-25CA732E2DC9}" type="pres">
      <dgm:prSet presAssocID="{A21A80C8-87D1-49BA-AB75-3EC8174EADB2}" presName="thickLine" presStyleLbl="alignNode1" presStyleIdx="4" presStyleCnt="7"/>
      <dgm:spPr/>
    </dgm:pt>
    <dgm:pt modelId="{D26637E1-D6EE-49D6-B654-D80DB9C43CAE}" type="pres">
      <dgm:prSet presAssocID="{A21A80C8-87D1-49BA-AB75-3EC8174EADB2}" presName="horz1" presStyleCnt="0"/>
      <dgm:spPr/>
    </dgm:pt>
    <dgm:pt modelId="{3BE4D715-DD66-42ED-AD14-C485FCCDB057}" type="pres">
      <dgm:prSet presAssocID="{A21A80C8-87D1-49BA-AB75-3EC8174EADB2}" presName="tx1" presStyleLbl="revTx" presStyleIdx="4" presStyleCnt="7"/>
      <dgm:spPr/>
    </dgm:pt>
    <dgm:pt modelId="{E5F9DCD9-3E79-4AAD-A57B-0E5BCD417FE0}" type="pres">
      <dgm:prSet presAssocID="{A21A80C8-87D1-49BA-AB75-3EC8174EADB2}" presName="vert1" presStyleCnt="0"/>
      <dgm:spPr/>
    </dgm:pt>
    <dgm:pt modelId="{D867FBED-3207-4CF4-883E-4679CAE9F2D1}" type="pres">
      <dgm:prSet presAssocID="{92416757-B94B-4D0E-BD2F-3D8C8447C629}" presName="thickLine" presStyleLbl="alignNode1" presStyleIdx="5" presStyleCnt="7"/>
      <dgm:spPr/>
    </dgm:pt>
    <dgm:pt modelId="{7289886A-4CE5-4824-9305-8456F2A7C4BA}" type="pres">
      <dgm:prSet presAssocID="{92416757-B94B-4D0E-BD2F-3D8C8447C629}" presName="horz1" presStyleCnt="0"/>
      <dgm:spPr/>
    </dgm:pt>
    <dgm:pt modelId="{DA99098E-791A-42FA-AEAB-BCE410EE0B19}" type="pres">
      <dgm:prSet presAssocID="{92416757-B94B-4D0E-BD2F-3D8C8447C629}" presName="tx1" presStyleLbl="revTx" presStyleIdx="5" presStyleCnt="7"/>
      <dgm:spPr/>
    </dgm:pt>
    <dgm:pt modelId="{D95593ED-47A9-4F86-A899-C42C2B5A3250}" type="pres">
      <dgm:prSet presAssocID="{92416757-B94B-4D0E-BD2F-3D8C8447C629}" presName="vert1" presStyleCnt="0"/>
      <dgm:spPr/>
    </dgm:pt>
    <dgm:pt modelId="{9AA861CE-813B-43D0-9304-9DE159BD2DF7}" type="pres">
      <dgm:prSet presAssocID="{C0C09989-7E28-441C-8DEA-37D025DC1C28}" presName="thickLine" presStyleLbl="alignNode1" presStyleIdx="6" presStyleCnt="7"/>
      <dgm:spPr/>
    </dgm:pt>
    <dgm:pt modelId="{D0478B12-6A93-4891-A90F-01A3278B4DF6}" type="pres">
      <dgm:prSet presAssocID="{C0C09989-7E28-441C-8DEA-37D025DC1C28}" presName="horz1" presStyleCnt="0"/>
      <dgm:spPr/>
    </dgm:pt>
    <dgm:pt modelId="{997FEF5A-3237-4273-91F2-8363AF6033B7}" type="pres">
      <dgm:prSet presAssocID="{C0C09989-7E28-441C-8DEA-37D025DC1C28}" presName="tx1" presStyleLbl="revTx" presStyleIdx="6" presStyleCnt="7"/>
      <dgm:spPr/>
    </dgm:pt>
    <dgm:pt modelId="{48FB762B-5F65-4A4A-A920-3FE788182EFF}" type="pres">
      <dgm:prSet presAssocID="{C0C09989-7E28-441C-8DEA-37D025DC1C28}" presName="vert1" presStyleCnt="0"/>
      <dgm:spPr/>
    </dgm:pt>
  </dgm:ptLst>
  <dgm:cxnLst>
    <dgm:cxn modelId="{5A3EDE23-E110-4652-8A2A-58B76AE3DDC0}" type="presOf" srcId="{8B4C4518-CD85-451C-93D2-4D5FB9655245}" destId="{083DB91B-620B-452F-8816-492FB4E3CE4B}" srcOrd="0" destOrd="0" presId="urn:microsoft.com/office/officeart/2008/layout/LinedList"/>
    <dgm:cxn modelId="{5C654C28-6040-4F19-B993-A938A91323D3}" srcId="{7FBE15AC-6B48-4C7B-8134-94987578BEF5}" destId="{A21A80C8-87D1-49BA-AB75-3EC8174EADB2}" srcOrd="4" destOrd="0" parTransId="{C10ED141-BB7F-4D50-8BEE-24E600350632}" sibTransId="{B65E8AF7-EA13-4D39-B585-758C779EA021}"/>
    <dgm:cxn modelId="{9A856A34-A471-4215-B0F0-4F697EAE12F0}" srcId="{7FBE15AC-6B48-4C7B-8134-94987578BEF5}" destId="{8B4C4518-CD85-451C-93D2-4D5FB9655245}" srcOrd="0" destOrd="0" parTransId="{B3D9B46E-BF23-4743-9783-3E3F67DDB9AB}" sibTransId="{7DA41827-CD5E-47CD-8E70-EDFBD5505FAB}"/>
    <dgm:cxn modelId="{AADE2B5E-2259-4574-8088-D8CD2351A968}" srcId="{7FBE15AC-6B48-4C7B-8134-94987578BEF5}" destId="{5EF14376-83A9-4265-8C35-F0ACB0CFDADF}" srcOrd="3" destOrd="0" parTransId="{6AC29E32-6BEE-4AE9-9695-90BA4F149579}" sibTransId="{1D2571E8-082E-49F4-9F21-E793380868BC}"/>
    <dgm:cxn modelId="{9D645746-0738-43AA-8970-AF4A2460E631}" type="presOf" srcId="{5EF14376-83A9-4265-8C35-F0ACB0CFDADF}" destId="{8C5E2DBD-F986-4740-9431-EEC9E173FAFC}" srcOrd="0" destOrd="0" presId="urn:microsoft.com/office/officeart/2008/layout/LinedList"/>
    <dgm:cxn modelId="{A8C5B76D-86F4-40E1-A2A8-3230089BF51D}" srcId="{7FBE15AC-6B48-4C7B-8134-94987578BEF5}" destId="{D9DD1E67-DB5A-46C4-9C86-0546EF445E79}" srcOrd="1" destOrd="0" parTransId="{A5ACDE32-0F33-408A-9531-022E26AB0701}" sibTransId="{D02F84FF-5958-46FB-BEC1-A22C4670750F}"/>
    <dgm:cxn modelId="{5E089176-B692-48B7-86A2-AF775EBBF2BC}" type="presOf" srcId="{A21A80C8-87D1-49BA-AB75-3EC8174EADB2}" destId="{3BE4D715-DD66-42ED-AD14-C485FCCDB057}" srcOrd="0" destOrd="0" presId="urn:microsoft.com/office/officeart/2008/layout/LinedList"/>
    <dgm:cxn modelId="{C7CA6792-06CE-41A7-9AD1-F3AB44B3D237}" srcId="{7FBE15AC-6B48-4C7B-8134-94987578BEF5}" destId="{C0C09989-7E28-441C-8DEA-37D025DC1C28}" srcOrd="6" destOrd="0" parTransId="{181A8A56-3E70-49A8-A3B4-A304D97B7555}" sibTransId="{845BF68E-0F77-4A53-AECB-3A24D123FD92}"/>
    <dgm:cxn modelId="{31DB3796-3DA5-48C0-9162-960F86DBB62E}" type="presOf" srcId="{D9DD1E67-DB5A-46C4-9C86-0546EF445E79}" destId="{E4A15DCC-9A27-4E6C-9741-A9016A701BBB}" srcOrd="0" destOrd="0" presId="urn:microsoft.com/office/officeart/2008/layout/LinedList"/>
    <dgm:cxn modelId="{08515EA3-5805-420E-98CF-A524327C8CEA}" type="presOf" srcId="{02372A69-6C26-4423-AC64-DC86F8A2634E}" destId="{9B4AFF7A-4518-42C7-A0E8-1616D042CFEA}" srcOrd="0" destOrd="0" presId="urn:microsoft.com/office/officeart/2008/layout/LinedList"/>
    <dgm:cxn modelId="{15D114AE-B841-4623-B941-55104FE82021}" srcId="{7FBE15AC-6B48-4C7B-8134-94987578BEF5}" destId="{92416757-B94B-4D0E-BD2F-3D8C8447C629}" srcOrd="5" destOrd="0" parTransId="{A7BF6A29-4A39-4375-A508-AF6025D86BF5}" sibTransId="{B53FCB3E-E0C2-4A9F-A6E0-478E9D8CD4DD}"/>
    <dgm:cxn modelId="{952D01D4-94C8-458D-B5AC-9C25A843D109}" type="presOf" srcId="{C0C09989-7E28-441C-8DEA-37D025DC1C28}" destId="{997FEF5A-3237-4273-91F2-8363AF6033B7}" srcOrd="0" destOrd="0" presId="urn:microsoft.com/office/officeart/2008/layout/LinedList"/>
    <dgm:cxn modelId="{18F99DE8-56A6-48DC-806F-413393B76E5F}" type="presOf" srcId="{92416757-B94B-4D0E-BD2F-3D8C8447C629}" destId="{DA99098E-791A-42FA-AEAB-BCE410EE0B19}" srcOrd="0" destOrd="0" presId="urn:microsoft.com/office/officeart/2008/layout/LinedList"/>
    <dgm:cxn modelId="{B6DDCEE9-4733-423C-A8E2-3E0EBA593B41}" type="presOf" srcId="{7FBE15AC-6B48-4C7B-8134-94987578BEF5}" destId="{9AC080FE-4B4B-43FB-A6CD-A1942B259964}" srcOrd="0" destOrd="0" presId="urn:microsoft.com/office/officeart/2008/layout/LinedList"/>
    <dgm:cxn modelId="{2AE7D5F2-B429-49DE-88F1-E61DA8E6BCF6}" srcId="{7FBE15AC-6B48-4C7B-8134-94987578BEF5}" destId="{02372A69-6C26-4423-AC64-DC86F8A2634E}" srcOrd="2" destOrd="0" parTransId="{80018247-B7C2-4637-AD12-F5332A4EEF16}" sibTransId="{89084534-E7B5-40F0-9842-BA31090349D8}"/>
    <dgm:cxn modelId="{787DA86F-39DD-4CB0-8D39-A626C18370F3}" type="presParOf" srcId="{9AC080FE-4B4B-43FB-A6CD-A1942B259964}" destId="{9507E360-CC78-4578-BE9A-A2ABEF6E8F89}" srcOrd="0" destOrd="0" presId="urn:microsoft.com/office/officeart/2008/layout/LinedList"/>
    <dgm:cxn modelId="{8001FAD1-9FDA-42E3-AD3F-66A9C8F610AB}" type="presParOf" srcId="{9AC080FE-4B4B-43FB-A6CD-A1942B259964}" destId="{49E0FE45-3047-4EE8-8796-F85107BE4780}" srcOrd="1" destOrd="0" presId="urn:microsoft.com/office/officeart/2008/layout/LinedList"/>
    <dgm:cxn modelId="{38B09AA4-A10B-4B92-B0D1-3D0CDD45F105}" type="presParOf" srcId="{49E0FE45-3047-4EE8-8796-F85107BE4780}" destId="{083DB91B-620B-452F-8816-492FB4E3CE4B}" srcOrd="0" destOrd="0" presId="urn:microsoft.com/office/officeart/2008/layout/LinedList"/>
    <dgm:cxn modelId="{19001575-6812-4C0F-B79A-95FF573C4473}" type="presParOf" srcId="{49E0FE45-3047-4EE8-8796-F85107BE4780}" destId="{28774AF2-C1DB-46EF-8727-4C2AC8B9866E}" srcOrd="1" destOrd="0" presId="urn:microsoft.com/office/officeart/2008/layout/LinedList"/>
    <dgm:cxn modelId="{F085DCA2-20E1-4658-B202-10DACF1734AA}" type="presParOf" srcId="{9AC080FE-4B4B-43FB-A6CD-A1942B259964}" destId="{AE67D6ED-0AA2-4C6A-8737-978171021490}" srcOrd="2" destOrd="0" presId="urn:microsoft.com/office/officeart/2008/layout/LinedList"/>
    <dgm:cxn modelId="{5A322CB2-9454-4D28-ABE4-DE1D05E060E3}" type="presParOf" srcId="{9AC080FE-4B4B-43FB-A6CD-A1942B259964}" destId="{20B39E57-C628-4CC2-9AC5-2AC855778B3D}" srcOrd="3" destOrd="0" presId="urn:microsoft.com/office/officeart/2008/layout/LinedList"/>
    <dgm:cxn modelId="{768E746F-7621-4A17-BE8A-D44F30944D9D}" type="presParOf" srcId="{20B39E57-C628-4CC2-9AC5-2AC855778B3D}" destId="{E4A15DCC-9A27-4E6C-9741-A9016A701BBB}" srcOrd="0" destOrd="0" presId="urn:microsoft.com/office/officeart/2008/layout/LinedList"/>
    <dgm:cxn modelId="{70217007-00B1-4CFD-A306-48C512AA4970}" type="presParOf" srcId="{20B39E57-C628-4CC2-9AC5-2AC855778B3D}" destId="{6C21A716-4B64-412C-AA5D-56AB9D64043E}" srcOrd="1" destOrd="0" presId="urn:microsoft.com/office/officeart/2008/layout/LinedList"/>
    <dgm:cxn modelId="{6B433DB7-5492-48DA-952A-824C1F62BC97}" type="presParOf" srcId="{9AC080FE-4B4B-43FB-A6CD-A1942B259964}" destId="{F025E53C-354F-47E4-87D3-C7FB95F53481}" srcOrd="4" destOrd="0" presId="urn:microsoft.com/office/officeart/2008/layout/LinedList"/>
    <dgm:cxn modelId="{20301D17-2449-4CF9-A350-F40721F0F606}" type="presParOf" srcId="{9AC080FE-4B4B-43FB-A6CD-A1942B259964}" destId="{32952CDD-A77A-4040-94AF-479862196750}" srcOrd="5" destOrd="0" presId="urn:microsoft.com/office/officeart/2008/layout/LinedList"/>
    <dgm:cxn modelId="{A3C978D9-3FE7-41DC-9F42-F44D90CEF65F}" type="presParOf" srcId="{32952CDD-A77A-4040-94AF-479862196750}" destId="{9B4AFF7A-4518-42C7-A0E8-1616D042CFEA}" srcOrd="0" destOrd="0" presId="urn:microsoft.com/office/officeart/2008/layout/LinedList"/>
    <dgm:cxn modelId="{570C1EC4-126F-4354-969A-5A49A21E6BDD}" type="presParOf" srcId="{32952CDD-A77A-4040-94AF-479862196750}" destId="{F388C468-B9BB-4E01-B0C6-BC6AC104B1AC}" srcOrd="1" destOrd="0" presId="urn:microsoft.com/office/officeart/2008/layout/LinedList"/>
    <dgm:cxn modelId="{B0850546-F4B1-4EF8-B77E-719F8B9722A1}" type="presParOf" srcId="{9AC080FE-4B4B-43FB-A6CD-A1942B259964}" destId="{A4A9DAA9-0FDE-4AB5-8CE6-243A257A0BF4}" srcOrd="6" destOrd="0" presId="urn:microsoft.com/office/officeart/2008/layout/LinedList"/>
    <dgm:cxn modelId="{D5449D42-DE4C-4D4A-8C9C-308A750A8911}" type="presParOf" srcId="{9AC080FE-4B4B-43FB-A6CD-A1942B259964}" destId="{632E424E-4A23-4639-8024-0E5D8A1F8E97}" srcOrd="7" destOrd="0" presId="urn:microsoft.com/office/officeart/2008/layout/LinedList"/>
    <dgm:cxn modelId="{6DBCBDED-EF28-469E-AF05-3B1E4FFEF071}" type="presParOf" srcId="{632E424E-4A23-4639-8024-0E5D8A1F8E97}" destId="{8C5E2DBD-F986-4740-9431-EEC9E173FAFC}" srcOrd="0" destOrd="0" presId="urn:microsoft.com/office/officeart/2008/layout/LinedList"/>
    <dgm:cxn modelId="{5AB36A5E-272C-49E7-9DBD-9DCCDCC6CAA4}" type="presParOf" srcId="{632E424E-4A23-4639-8024-0E5D8A1F8E97}" destId="{60831A22-993C-49E7-9BA9-F2D01CDC7B86}" srcOrd="1" destOrd="0" presId="urn:microsoft.com/office/officeart/2008/layout/LinedList"/>
    <dgm:cxn modelId="{A906E0C5-1B40-4A8D-BEB2-2E0D69852704}" type="presParOf" srcId="{9AC080FE-4B4B-43FB-A6CD-A1942B259964}" destId="{240B9D6A-9F9B-41E3-95F3-25CA732E2DC9}" srcOrd="8" destOrd="0" presId="urn:microsoft.com/office/officeart/2008/layout/LinedList"/>
    <dgm:cxn modelId="{1576E0FA-59AA-4380-8209-1276CC7E98B0}" type="presParOf" srcId="{9AC080FE-4B4B-43FB-A6CD-A1942B259964}" destId="{D26637E1-D6EE-49D6-B654-D80DB9C43CAE}" srcOrd="9" destOrd="0" presId="urn:microsoft.com/office/officeart/2008/layout/LinedList"/>
    <dgm:cxn modelId="{D8AD5FEF-CAC4-4FAB-85E0-28B794A3706F}" type="presParOf" srcId="{D26637E1-D6EE-49D6-B654-D80DB9C43CAE}" destId="{3BE4D715-DD66-42ED-AD14-C485FCCDB057}" srcOrd="0" destOrd="0" presId="urn:microsoft.com/office/officeart/2008/layout/LinedList"/>
    <dgm:cxn modelId="{FF3C0A0F-67D6-4AA0-A67A-23AAC4E526A1}" type="presParOf" srcId="{D26637E1-D6EE-49D6-B654-D80DB9C43CAE}" destId="{E5F9DCD9-3E79-4AAD-A57B-0E5BCD417FE0}" srcOrd="1" destOrd="0" presId="urn:microsoft.com/office/officeart/2008/layout/LinedList"/>
    <dgm:cxn modelId="{B48CE138-CA06-437E-B83C-F766BEF64E67}" type="presParOf" srcId="{9AC080FE-4B4B-43FB-A6CD-A1942B259964}" destId="{D867FBED-3207-4CF4-883E-4679CAE9F2D1}" srcOrd="10" destOrd="0" presId="urn:microsoft.com/office/officeart/2008/layout/LinedList"/>
    <dgm:cxn modelId="{F6D71278-A6E2-44BE-939F-73A796218267}" type="presParOf" srcId="{9AC080FE-4B4B-43FB-A6CD-A1942B259964}" destId="{7289886A-4CE5-4824-9305-8456F2A7C4BA}" srcOrd="11" destOrd="0" presId="urn:microsoft.com/office/officeart/2008/layout/LinedList"/>
    <dgm:cxn modelId="{39BF16BB-88EA-4914-862F-BD2BE286B9F1}" type="presParOf" srcId="{7289886A-4CE5-4824-9305-8456F2A7C4BA}" destId="{DA99098E-791A-42FA-AEAB-BCE410EE0B19}" srcOrd="0" destOrd="0" presId="urn:microsoft.com/office/officeart/2008/layout/LinedList"/>
    <dgm:cxn modelId="{E0122784-84EE-47E1-BEB3-8AE2FD092A44}" type="presParOf" srcId="{7289886A-4CE5-4824-9305-8456F2A7C4BA}" destId="{D95593ED-47A9-4F86-A899-C42C2B5A3250}" srcOrd="1" destOrd="0" presId="urn:microsoft.com/office/officeart/2008/layout/LinedList"/>
    <dgm:cxn modelId="{0ECCC9C1-5992-4903-8DD3-2594D610F727}" type="presParOf" srcId="{9AC080FE-4B4B-43FB-A6CD-A1942B259964}" destId="{9AA861CE-813B-43D0-9304-9DE159BD2DF7}" srcOrd="12" destOrd="0" presId="urn:microsoft.com/office/officeart/2008/layout/LinedList"/>
    <dgm:cxn modelId="{680DA603-A78C-4857-A554-647C6EACC3EE}" type="presParOf" srcId="{9AC080FE-4B4B-43FB-A6CD-A1942B259964}" destId="{D0478B12-6A93-4891-A90F-01A3278B4DF6}" srcOrd="13" destOrd="0" presId="urn:microsoft.com/office/officeart/2008/layout/LinedList"/>
    <dgm:cxn modelId="{DAE49A17-30B4-414D-9C17-CC34DF334F2F}" type="presParOf" srcId="{D0478B12-6A93-4891-A90F-01A3278B4DF6}" destId="{997FEF5A-3237-4273-91F2-8363AF6033B7}" srcOrd="0" destOrd="0" presId="urn:microsoft.com/office/officeart/2008/layout/LinedList"/>
    <dgm:cxn modelId="{DCA23718-8D83-4E43-8FDD-7921D3A00B1D}" type="presParOf" srcId="{D0478B12-6A93-4891-A90F-01A3278B4DF6}" destId="{48FB762B-5F65-4A4A-A920-3FE788182E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B57807-1C5B-4723-B278-E19DC620B868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430CDC7-6472-4FC8-9FBE-38D6E4A8B5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Profesión: Declaración pública y benefician a la Sociedad -  actividad especializada con formación acreditada</a:t>
          </a:r>
        </a:p>
      </dgm:t>
    </dgm:pt>
    <dgm:pt modelId="{3F4CC0A1-DCD1-43A9-8733-97A08F30CC5E}" type="parTrans" cxnId="{5F4FD90B-1D79-4251-A932-21A644E3C2C1}">
      <dgm:prSet/>
      <dgm:spPr/>
      <dgm:t>
        <a:bodyPr/>
        <a:lstStyle/>
        <a:p>
          <a:endParaRPr lang="en-US"/>
        </a:p>
      </dgm:t>
    </dgm:pt>
    <dgm:pt modelId="{E6CAE578-3077-4157-BC22-7CF3C1912090}" type="sibTrans" cxnId="{5F4FD90B-1D79-4251-A932-21A644E3C2C1}">
      <dgm:prSet/>
      <dgm:spPr/>
      <dgm:t>
        <a:bodyPr/>
        <a:lstStyle/>
        <a:p>
          <a:endParaRPr lang="en-US"/>
        </a:p>
      </dgm:t>
    </dgm:pt>
    <dgm:pt modelId="{A01B66EA-CF06-4BE6-85F2-C35B88692A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Profesionalidad: Dominio técnico y responsabilidad moral</a:t>
          </a:r>
        </a:p>
      </dgm:t>
    </dgm:pt>
    <dgm:pt modelId="{BF4CB077-3B70-4B1B-B994-25DF687F0203}" type="parTrans" cxnId="{A388A334-A9E0-4FD2-8602-463EE3B8D177}">
      <dgm:prSet/>
      <dgm:spPr/>
      <dgm:t>
        <a:bodyPr/>
        <a:lstStyle/>
        <a:p>
          <a:endParaRPr lang="en-US"/>
        </a:p>
      </dgm:t>
    </dgm:pt>
    <dgm:pt modelId="{99DB701F-E4F0-4C52-A67F-29D9CFBEAA1E}" type="sibTrans" cxnId="{A388A334-A9E0-4FD2-8602-463EE3B8D177}">
      <dgm:prSet/>
      <dgm:spPr/>
      <dgm:t>
        <a:bodyPr/>
        <a:lstStyle/>
        <a:p>
          <a:endParaRPr lang="en-US"/>
        </a:p>
      </dgm:t>
    </dgm:pt>
    <dgm:pt modelId="{5E47E5F3-70A0-4CDB-8511-0CC7C8B266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¿</a:t>
          </a:r>
          <a:r>
            <a:rPr lang="en-US" dirty="0" err="1"/>
            <a:t>Ejemplos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la Ciencia de Datos?</a:t>
          </a:r>
        </a:p>
      </dgm:t>
    </dgm:pt>
    <dgm:pt modelId="{6E876A58-4BAE-4DE6-BD5A-1609671D1696}" type="parTrans" cxnId="{4FC4C61F-E77D-49D1-968B-DF3B985FC0DA}">
      <dgm:prSet/>
      <dgm:spPr/>
      <dgm:t>
        <a:bodyPr/>
        <a:lstStyle/>
        <a:p>
          <a:endParaRPr lang="en-US"/>
        </a:p>
      </dgm:t>
    </dgm:pt>
    <dgm:pt modelId="{E4C89F7F-A9ED-4F4D-9DA0-E0D67796779F}" type="sibTrans" cxnId="{4FC4C61F-E77D-49D1-968B-DF3B985FC0DA}">
      <dgm:prSet/>
      <dgm:spPr/>
      <dgm:t>
        <a:bodyPr/>
        <a:lstStyle/>
        <a:p>
          <a:endParaRPr lang="en-US"/>
        </a:p>
      </dgm:t>
    </dgm:pt>
    <dgm:pt modelId="{CAADD030-9A86-433C-9E43-F2D801927D39}" type="pres">
      <dgm:prSet presAssocID="{E7B57807-1C5B-4723-B278-E19DC620B868}" presName="Name0" presStyleCnt="0">
        <dgm:presLayoutVars>
          <dgm:dir/>
          <dgm:animLvl val="lvl"/>
          <dgm:resizeHandles val="exact"/>
        </dgm:presLayoutVars>
      </dgm:prSet>
      <dgm:spPr/>
    </dgm:pt>
    <dgm:pt modelId="{A1556074-9630-4B6A-AE67-C0367F8668DA}" type="pres">
      <dgm:prSet presAssocID="{5E47E5F3-70A0-4CDB-8511-0CC7C8B266BD}" presName="boxAndChildren" presStyleCnt="0"/>
      <dgm:spPr/>
    </dgm:pt>
    <dgm:pt modelId="{5C6C967C-8F7C-42BC-9324-A76CC2BDA89B}" type="pres">
      <dgm:prSet presAssocID="{5E47E5F3-70A0-4CDB-8511-0CC7C8B266BD}" presName="parentTextBox" presStyleLbl="node1" presStyleIdx="0" presStyleCnt="3"/>
      <dgm:spPr/>
    </dgm:pt>
    <dgm:pt modelId="{764564BB-271A-4C3C-AF36-E478F34B3463}" type="pres">
      <dgm:prSet presAssocID="{99DB701F-E4F0-4C52-A67F-29D9CFBEAA1E}" presName="sp" presStyleCnt="0"/>
      <dgm:spPr/>
    </dgm:pt>
    <dgm:pt modelId="{75910F86-0FF7-4CC2-985D-78F573C206B6}" type="pres">
      <dgm:prSet presAssocID="{A01B66EA-CF06-4BE6-85F2-C35B88692A34}" presName="arrowAndChildren" presStyleCnt="0"/>
      <dgm:spPr/>
    </dgm:pt>
    <dgm:pt modelId="{B72EC5BF-3502-4AF0-8977-81259E3121CC}" type="pres">
      <dgm:prSet presAssocID="{A01B66EA-CF06-4BE6-85F2-C35B88692A34}" presName="parentTextArrow" presStyleLbl="node1" presStyleIdx="1" presStyleCnt="3"/>
      <dgm:spPr/>
    </dgm:pt>
    <dgm:pt modelId="{B00C5874-F3F4-40B4-A82F-929680DF657E}" type="pres">
      <dgm:prSet presAssocID="{E6CAE578-3077-4157-BC22-7CF3C1912090}" presName="sp" presStyleCnt="0"/>
      <dgm:spPr/>
    </dgm:pt>
    <dgm:pt modelId="{FF61CA90-6FCA-4825-9C0C-C5B40B4FD30D}" type="pres">
      <dgm:prSet presAssocID="{D430CDC7-6472-4FC8-9FBE-38D6E4A8B5C1}" presName="arrowAndChildren" presStyleCnt="0"/>
      <dgm:spPr/>
    </dgm:pt>
    <dgm:pt modelId="{3640BA5A-EB3B-4CB5-999F-C23ECC0CD27C}" type="pres">
      <dgm:prSet presAssocID="{D430CDC7-6472-4FC8-9FBE-38D6E4A8B5C1}" presName="parentTextArrow" presStyleLbl="node1" presStyleIdx="2" presStyleCnt="3"/>
      <dgm:spPr/>
    </dgm:pt>
  </dgm:ptLst>
  <dgm:cxnLst>
    <dgm:cxn modelId="{5F4FD90B-1D79-4251-A932-21A644E3C2C1}" srcId="{E7B57807-1C5B-4723-B278-E19DC620B868}" destId="{D430CDC7-6472-4FC8-9FBE-38D6E4A8B5C1}" srcOrd="0" destOrd="0" parTransId="{3F4CC0A1-DCD1-43A9-8733-97A08F30CC5E}" sibTransId="{E6CAE578-3077-4157-BC22-7CF3C1912090}"/>
    <dgm:cxn modelId="{4FC4C61F-E77D-49D1-968B-DF3B985FC0DA}" srcId="{E7B57807-1C5B-4723-B278-E19DC620B868}" destId="{5E47E5F3-70A0-4CDB-8511-0CC7C8B266BD}" srcOrd="2" destOrd="0" parTransId="{6E876A58-4BAE-4DE6-BD5A-1609671D1696}" sibTransId="{E4C89F7F-A9ED-4F4D-9DA0-E0D67796779F}"/>
    <dgm:cxn modelId="{F6D20524-B9E7-41DC-B1F5-7284E4491404}" type="presOf" srcId="{A01B66EA-CF06-4BE6-85F2-C35B88692A34}" destId="{B72EC5BF-3502-4AF0-8977-81259E3121CC}" srcOrd="0" destOrd="0" presId="urn:microsoft.com/office/officeart/2005/8/layout/process4"/>
    <dgm:cxn modelId="{A388A334-A9E0-4FD2-8602-463EE3B8D177}" srcId="{E7B57807-1C5B-4723-B278-E19DC620B868}" destId="{A01B66EA-CF06-4BE6-85F2-C35B88692A34}" srcOrd="1" destOrd="0" parTransId="{BF4CB077-3B70-4B1B-B994-25DF687F0203}" sibTransId="{99DB701F-E4F0-4C52-A67F-29D9CFBEAA1E}"/>
    <dgm:cxn modelId="{B95A8470-DECD-48FD-B42C-6D3197F6B0F1}" type="presOf" srcId="{5E47E5F3-70A0-4CDB-8511-0CC7C8B266BD}" destId="{5C6C967C-8F7C-42BC-9324-A76CC2BDA89B}" srcOrd="0" destOrd="0" presId="urn:microsoft.com/office/officeart/2005/8/layout/process4"/>
    <dgm:cxn modelId="{CE2E1574-12CD-4CE7-9CC6-61C4BB6BA3B5}" type="presOf" srcId="{E7B57807-1C5B-4723-B278-E19DC620B868}" destId="{CAADD030-9A86-433C-9E43-F2D801927D39}" srcOrd="0" destOrd="0" presId="urn:microsoft.com/office/officeart/2005/8/layout/process4"/>
    <dgm:cxn modelId="{4164A5CE-4B81-42FE-8AA9-E641E2612C2A}" type="presOf" srcId="{D430CDC7-6472-4FC8-9FBE-38D6E4A8B5C1}" destId="{3640BA5A-EB3B-4CB5-999F-C23ECC0CD27C}" srcOrd="0" destOrd="0" presId="urn:microsoft.com/office/officeart/2005/8/layout/process4"/>
    <dgm:cxn modelId="{9837BE7E-8334-4CA1-9DA6-6FFF42C99BE6}" type="presParOf" srcId="{CAADD030-9A86-433C-9E43-F2D801927D39}" destId="{A1556074-9630-4B6A-AE67-C0367F8668DA}" srcOrd="0" destOrd="0" presId="urn:microsoft.com/office/officeart/2005/8/layout/process4"/>
    <dgm:cxn modelId="{BCD34EA4-C836-43D5-B41F-A1F6C5FD51F4}" type="presParOf" srcId="{A1556074-9630-4B6A-AE67-C0367F8668DA}" destId="{5C6C967C-8F7C-42BC-9324-A76CC2BDA89B}" srcOrd="0" destOrd="0" presId="urn:microsoft.com/office/officeart/2005/8/layout/process4"/>
    <dgm:cxn modelId="{AAE0DA1C-688E-49E8-BD67-255DF36EE9B1}" type="presParOf" srcId="{CAADD030-9A86-433C-9E43-F2D801927D39}" destId="{764564BB-271A-4C3C-AF36-E478F34B3463}" srcOrd="1" destOrd="0" presId="urn:microsoft.com/office/officeart/2005/8/layout/process4"/>
    <dgm:cxn modelId="{346996E7-15C9-42BA-94C1-A766C6B7C86F}" type="presParOf" srcId="{CAADD030-9A86-433C-9E43-F2D801927D39}" destId="{75910F86-0FF7-4CC2-985D-78F573C206B6}" srcOrd="2" destOrd="0" presId="urn:microsoft.com/office/officeart/2005/8/layout/process4"/>
    <dgm:cxn modelId="{99E9993A-BE95-4E09-BCEA-52FEAE7F9713}" type="presParOf" srcId="{75910F86-0FF7-4CC2-985D-78F573C206B6}" destId="{B72EC5BF-3502-4AF0-8977-81259E3121CC}" srcOrd="0" destOrd="0" presId="urn:microsoft.com/office/officeart/2005/8/layout/process4"/>
    <dgm:cxn modelId="{2A77DFAA-F08E-4E4B-9EFB-7C1433F74942}" type="presParOf" srcId="{CAADD030-9A86-433C-9E43-F2D801927D39}" destId="{B00C5874-F3F4-40B4-A82F-929680DF657E}" srcOrd="3" destOrd="0" presId="urn:microsoft.com/office/officeart/2005/8/layout/process4"/>
    <dgm:cxn modelId="{0E8D8106-D8AC-4B23-A523-870491D3F290}" type="presParOf" srcId="{CAADD030-9A86-433C-9E43-F2D801927D39}" destId="{FF61CA90-6FCA-4825-9C0C-C5B40B4FD30D}" srcOrd="4" destOrd="0" presId="urn:microsoft.com/office/officeart/2005/8/layout/process4"/>
    <dgm:cxn modelId="{046F70D0-716E-43F1-BD99-CAC6464CCCB6}" type="presParOf" srcId="{FF61CA90-6FCA-4825-9C0C-C5B40B4FD30D}" destId="{3640BA5A-EB3B-4CB5-999F-C23ECC0CD27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543C06-F7F7-466E-9FBC-DD96A8FC543B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A858C57-1B02-461C-B2DD-6ADBC2737B01}">
      <dgm:prSet/>
      <dgm:spPr/>
      <dgm:t>
        <a:bodyPr/>
        <a:lstStyle/>
        <a:p>
          <a:r>
            <a:rPr lang="en-US"/>
            <a:t>Bien interno: generar conocimiento útil y confiable</a:t>
          </a:r>
        </a:p>
      </dgm:t>
    </dgm:pt>
    <dgm:pt modelId="{D4719701-DDB6-4D91-BB42-6977216ACA73}" type="parTrans" cxnId="{E81EA683-BD68-4047-8143-1315A1819262}">
      <dgm:prSet/>
      <dgm:spPr/>
      <dgm:t>
        <a:bodyPr/>
        <a:lstStyle/>
        <a:p>
          <a:endParaRPr lang="en-US"/>
        </a:p>
      </dgm:t>
    </dgm:pt>
    <dgm:pt modelId="{8594494D-C680-4E8D-AB1C-176BD547E0B5}" type="sibTrans" cxnId="{E81EA683-BD68-4047-8143-1315A1819262}">
      <dgm:prSet/>
      <dgm:spPr/>
      <dgm:t>
        <a:bodyPr/>
        <a:lstStyle/>
        <a:p>
          <a:endParaRPr lang="en-US"/>
        </a:p>
      </dgm:t>
    </dgm:pt>
    <dgm:pt modelId="{03F4ACE6-A8DE-4E0B-AE7D-34A827C51928}">
      <dgm:prSet/>
      <dgm:spPr/>
      <dgm:t>
        <a:bodyPr/>
        <a:lstStyle/>
        <a:p>
          <a:r>
            <a:rPr lang="en-US"/>
            <a:t>Bien externo: salario, prestigio o ventaja competitiva</a:t>
          </a:r>
        </a:p>
      </dgm:t>
    </dgm:pt>
    <dgm:pt modelId="{8EE2D4FA-39AD-42E6-8224-7DAFDE71F843}" type="parTrans" cxnId="{6F963537-4EAE-4550-8BAA-A1B377271EAA}">
      <dgm:prSet/>
      <dgm:spPr/>
      <dgm:t>
        <a:bodyPr/>
        <a:lstStyle/>
        <a:p>
          <a:endParaRPr lang="en-US"/>
        </a:p>
      </dgm:t>
    </dgm:pt>
    <dgm:pt modelId="{846B68C4-B634-4BEF-8488-B29FBB369CF6}" type="sibTrans" cxnId="{6F963537-4EAE-4550-8BAA-A1B377271EAA}">
      <dgm:prSet/>
      <dgm:spPr/>
      <dgm:t>
        <a:bodyPr/>
        <a:lstStyle/>
        <a:p>
          <a:endParaRPr lang="en-US"/>
        </a:p>
      </dgm:t>
    </dgm:pt>
    <dgm:pt modelId="{548FAC05-C889-4D84-AB06-D98F220350A7}">
      <dgm:prSet/>
      <dgm:spPr/>
      <dgm:t>
        <a:bodyPr/>
        <a:lstStyle/>
        <a:p>
          <a:r>
            <a:rPr lang="en-US"/>
            <a:t>La ética exige priorizar el impacto social y ecológico positiv</a:t>
          </a:r>
          <a:r>
            <a:rPr lang="es-MX"/>
            <a:t>o</a:t>
          </a:r>
          <a:r>
            <a:rPr lang="en-US"/>
            <a:t>.</a:t>
          </a:r>
        </a:p>
      </dgm:t>
    </dgm:pt>
    <dgm:pt modelId="{34EA28E4-0BA6-4DE4-B2AB-60A570E1B120}" type="parTrans" cxnId="{71E70E20-37FB-40BA-8BE2-921EEFF4E7EA}">
      <dgm:prSet/>
      <dgm:spPr/>
      <dgm:t>
        <a:bodyPr/>
        <a:lstStyle/>
        <a:p>
          <a:endParaRPr lang="en-US"/>
        </a:p>
      </dgm:t>
    </dgm:pt>
    <dgm:pt modelId="{EB249573-2E83-41E0-B07C-58EC0495B468}" type="sibTrans" cxnId="{71E70E20-37FB-40BA-8BE2-921EEFF4E7EA}">
      <dgm:prSet/>
      <dgm:spPr/>
      <dgm:t>
        <a:bodyPr/>
        <a:lstStyle/>
        <a:p>
          <a:endParaRPr lang="en-US"/>
        </a:p>
      </dgm:t>
    </dgm:pt>
    <dgm:pt modelId="{0F118A82-36D8-49D3-B06D-D832F07108FA}">
      <dgm:prSet/>
      <dgm:spPr/>
      <dgm:t>
        <a:bodyPr/>
        <a:lstStyle/>
        <a:p>
          <a:r>
            <a:rPr lang="en-US"/>
            <a:t>¿Cómo se aplica esto en la Ciencia de Datos?</a:t>
          </a:r>
        </a:p>
      </dgm:t>
    </dgm:pt>
    <dgm:pt modelId="{8D9B5476-89AC-4E69-B64D-4803CF926C1B}" type="parTrans" cxnId="{3BD4D48A-40AE-4508-926F-76B9E4D4CAB6}">
      <dgm:prSet/>
      <dgm:spPr/>
      <dgm:t>
        <a:bodyPr/>
        <a:lstStyle/>
        <a:p>
          <a:endParaRPr lang="en-US"/>
        </a:p>
      </dgm:t>
    </dgm:pt>
    <dgm:pt modelId="{2555AC06-5B84-4CD3-8D0C-63F07CAC7172}" type="sibTrans" cxnId="{3BD4D48A-40AE-4508-926F-76B9E4D4CAB6}">
      <dgm:prSet/>
      <dgm:spPr/>
      <dgm:t>
        <a:bodyPr/>
        <a:lstStyle/>
        <a:p>
          <a:endParaRPr lang="en-US"/>
        </a:p>
      </dgm:t>
    </dgm:pt>
    <dgm:pt modelId="{82B86686-E259-4453-81A4-F5C10379F2B6}" type="pres">
      <dgm:prSet presAssocID="{15543C06-F7F7-466E-9FBC-DD96A8FC543B}" presName="vert0" presStyleCnt="0">
        <dgm:presLayoutVars>
          <dgm:dir/>
          <dgm:animOne val="branch"/>
          <dgm:animLvl val="lvl"/>
        </dgm:presLayoutVars>
      </dgm:prSet>
      <dgm:spPr/>
    </dgm:pt>
    <dgm:pt modelId="{C4E11E27-DAA7-499C-839D-FDEE136F932A}" type="pres">
      <dgm:prSet presAssocID="{BA858C57-1B02-461C-B2DD-6ADBC2737B01}" presName="thickLine" presStyleLbl="alignNode1" presStyleIdx="0" presStyleCnt="4"/>
      <dgm:spPr/>
    </dgm:pt>
    <dgm:pt modelId="{CCFE6887-80E9-4CB0-B0F9-559377BA3AF3}" type="pres">
      <dgm:prSet presAssocID="{BA858C57-1B02-461C-B2DD-6ADBC2737B01}" presName="horz1" presStyleCnt="0"/>
      <dgm:spPr/>
    </dgm:pt>
    <dgm:pt modelId="{29223ACC-6FD8-4FDF-BEE7-3F0C085A1A8C}" type="pres">
      <dgm:prSet presAssocID="{BA858C57-1B02-461C-B2DD-6ADBC2737B01}" presName="tx1" presStyleLbl="revTx" presStyleIdx="0" presStyleCnt="4"/>
      <dgm:spPr/>
    </dgm:pt>
    <dgm:pt modelId="{2E15C6B7-E609-42B0-9BB5-302F9B44C405}" type="pres">
      <dgm:prSet presAssocID="{BA858C57-1B02-461C-B2DD-6ADBC2737B01}" presName="vert1" presStyleCnt="0"/>
      <dgm:spPr/>
    </dgm:pt>
    <dgm:pt modelId="{2F3591E6-9B94-462C-B252-4154E33EEE54}" type="pres">
      <dgm:prSet presAssocID="{03F4ACE6-A8DE-4E0B-AE7D-34A827C51928}" presName="thickLine" presStyleLbl="alignNode1" presStyleIdx="1" presStyleCnt="4"/>
      <dgm:spPr/>
    </dgm:pt>
    <dgm:pt modelId="{CEE11DD0-0218-4F52-8B28-7676D9FAD149}" type="pres">
      <dgm:prSet presAssocID="{03F4ACE6-A8DE-4E0B-AE7D-34A827C51928}" presName="horz1" presStyleCnt="0"/>
      <dgm:spPr/>
    </dgm:pt>
    <dgm:pt modelId="{EA5D9A8B-7C56-41F8-956A-2EEC4D524E2B}" type="pres">
      <dgm:prSet presAssocID="{03F4ACE6-A8DE-4E0B-AE7D-34A827C51928}" presName="tx1" presStyleLbl="revTx" presStyleIdx="1" presStyleCnt="4"/>
      <dgm:spPr/>
    </dgm:pt>
    <dgm:pt modelId="{B259A3C2-6299-4102-B0E0-2B95603C0C7C}" type="pres">
      <dgm:prSet presAssocID="{03F4ACE6-A8DE-4E0B-AE7D-34A827C51928}" presName="vert1" presStyleCnt="0"/>
      <dgm:spPr/>
    </dgm:pt>
    <dgm:pt modelId="{AF11FB1E-35E6-4207-9CEF-023B0E11C4C3}" type="pres">
      <dgm:prSet presAssocID="{548FAC05-C889-4D84-AB06-D98F220350A7}" presName="thickLine" presStyleLbl="alignNode1" presStyleIdx="2" presStyleCnt="4"/>
      <dgm:spPr/>
    </dgm:pt>
    <dgm:pt modelId="{18F69A8D-6BCB-40AA-A8C0-D9B63CC79766}" type="pres">
      <dgm:prSet presAssocID="{548FAC05-C889-4D84-AB06-D98F220350A7}" presName="horz1" presStyleCnt="0"/>
      <dgm:spPr/>
    </dgm:pt>
    <dgm:pt modelId="{65210888-4591-487A-84E2-9C4D8FFE7326}" type="pres">
      <dgm:prSet presAssocID="{548FAC05-C889-4D84-AB06-D98F220350A7}" presName="tx1" presStyleLbl="revTx" presStyleIdx="2" presStyleCnt="4"/>
      <dgm:spPr/>
    </dgm:pt>
    <dgm:pt modelId="{99285ECF-36CF-470D-B1EC-27B7C44EB645}" type="pres">
      <dgm:prSet presAssocID="{548FAC05-C889-4D84-AB06-D98F220350A7}" presName="vert1" presStyleCnt="0"/>
      <dgm:spPr/>
    </dgm:pt>
    <dgm:pt modelId="{837B07D7-7526-41EE-B07B-8EF859DE3404}" type="pres">
      <dgm:prSet presAssocID="{0F118A82-36D8-49D3-B06D-D832F07108FA}" presName="thickLine" presStyleLbl="alignNode1" presStyleIdx="3" presStyleCnt="4"/>
      <dgm:spPr/>
    </dgm:pt>
    <dgm:pt modelId="{85413321-B6F7-49CD-A323-2CF435C2A6B8}" type="pres">
      <dgm:prSet presAssocID="{0F118A82-36D8-49D3-B06D-D832F07108FA}" presName="horz1" presStyleCnt="0"/>
      <dgm:spPr/>
    </dgm:pt>
    <dgm:pt modelId="{A08B2C37-2C67-409C-9E78-6F1ECD1EC730}" type="pres">
      <dgm:prSet presAssocID="{0F118A82-36D8-49D3-B06D-D832F07108FA}" presName="tx1" presStyleLbl="revTx" presStyleIdx="3" presStyleCnt="4"/>
      <dgm:spPr/>
    </dgm:pt>
    <dgm:pt modelId="{0B67E6FB-C523-4CF8-996F-3196C864C583}" type="pres">
      <dgm:prSet presAssocID="{0F118A82-36D8-49D3-B06D-D832F07108FA}" presName="vert1" presStyleCnt="0"/>
      <dgm:spPr/>
    </dgm:pt>
  </dgm:ptLst>
  <dgm:cxnLst>
    <dgm:cxn modelId="{71E70E20-37FB-40BA-8BE2-921EEFF4E7EA}" srcId="{15543C06-F7F7-466E-9FBC-DD96A8FC543B}" destId="{548FAC05-C889-4D84-AB06-D98F220350A7}" srcOrd="2" destOrd="0" parTransId="{34EA28E4-0BA6-4DE4-B2AB-60A570E1B120}" sibTransId="{EB249573-2E83-41E0-B07C-58EC0495B468}"/>
    <dgm:cxn modelId="{6F963537-4EAE-4550-8BAA-A1B377271EAA}" srcId="{15543C06-F7F7-466E-9FBC-DD96A8FC543B}" destId="{03F4ACE6-A8DE-4E0B-AE7D-34A827C51928}" srcOrd="1" destOrd="0" parTransId="{8EE2D4FA-39AD-42E6-8224-7DAFDE71F843}" sibTransId="{846B68C4-B634-4BEF-8488-B29FBB369CF6}"/>
    <dgm:cxn modelId="{E81EA683-BD68-4047-8143-1315A1819262}" srcId="{15543C06-F7F7-466E-9FBC-DD96A8FC543B}" destId="{BA858C57-1B02-461C-B2DD-6ADBC2737B01}" srcOrd="0" destOrd="0" parTransId="{D4719701-DDB6-4D91-BB42-6977216ACA73}" sibTransId="{8594494D-C680-4E8D-AB1C-176BD547E0B5}"/>
    <dgm:cxn modelId="{3BD4D48A-40AE-4508-926F-76B9E4D4CAB6}" srcId="{15543C06-F7F7-466E-9FBC-DD96A8FC543B}" destId="{0F118A82-36D8-49D3-B06D-D832F07108FA}" srcOrd="3" destOrd="0" parTransId="{8D9B5476-89AC-4E69-B64D-4803CF926C1B}" sibTransId="{2555AC06-5B84-4CD3-8D0C-63F07CAC7172}"/>
    <dgm:cxn modelId="{0A4AF09A-DA40-4C06-9129-A2BA4911D55C}" type="presOf" srcId="{15543C06-F7F7-466E-9FBC-DD96A8FC543B}" destId="{82B86686-E259-4453-81A4-F5C10379F2B6}" srcOrd="0" destOrd="0" presId="urn:microsoft.com/office/officeart/2008/layout/LinedList"/>
    <dgm:cxn modelId="{0705BDA8-7A90-4D42-8AA0-12F293B03A5B}" type="presOf" srcId="{548FAC05-C889-4D84-AB06-D98F220350A7}" destId="{65210888-4591-487A-84E2-9C4D8FFE7326}" srcOrd="0" destOrd="0" presId="urn:microsoft.com/office/officeart/2008/layout/LinedList"/>
    <dgm:cxn modelId="{F7345AAA-4F9F-4662-BCAF-BD5868AD525D}" type="presOf" srcId="{BA858C57-1B02-461C-B2DD-6ADBC2737B01}" destId="{29223ACC-6FD8-4FDF-BEE7-3F0C085A1A8C}" srcOrd="0" destOrd="0" presId="urn:microsoft.com/office/officeart/2008/layout/LinedList"/>
    <dgm:cxn modelId="{2202CDC4-73BD-4021-8CAA-C1D0DD906E0F}" type="presOf" srcId="{0F118A82-36D8-49D3-B06D-D832F07108FA}" destId="{A08B2C37-2C67-409C-9E78-6F1ECD1EC730}" srcOrd="0" destOrd="0" presId="urn:microsoft.com/office/officeart/2008/layout/LinedList"/>
    <dgm:cxn modelId="{0FF187F0-F2B3-4FD8-9DAC-99A555349597}" type="presOf" srcId="{03F4ACE6-A8DE-4E0B-AE7D-34A827C51928}" destId="{EA5D9A8B-7C56-41F8-956A-2EEC4D524E2B}" srcOrd="0" destOrd="0" presId="urn:microsoft.com/office/officeart/2008/layout/LinedList"/>
    <dgm:cxn modelId="{89F01D06-E6E7-42BD-B1A6-8427AE01077F}" type="presParOf" srcId="{82B86686-E259-4453-81A4-F5C10379F2B6}" destId="{C4E11E27-DAA7-499C-839D-FDEE136F932A}" srcOrd="0" destOrd="0" presId="urn:microsoft.com/office/officeart/2008/layout/LinedList"/>
    <dgm:cxn modelId="{92833C72-D843-4DC5-840D-F7E3406EAA4B}" type="presParOf" srcId="{82B86686-E259-4453-81A4-F5C10379F2B6}" destId="{CCFE6887-80E9-4CB0-B0F9-559377BA3AF3}" srcOrd="1" destOrd="0" presId="urn:microsoft.com/office/officeart/2008/layout/LinedList"/>
    <dgm:cxn modelId="{634B7AF0-57B6-46DD-8DEF-8C47C3F2148C}" type="presParOf" srcId="{CCFE6887-80E9-4CB0-B0F9-559377BA3AF3}" destId="{29223ACC-6FD8-4FDF-BEE7-3F0C085A1A8C}" srcOrd="0" destOrd="0" presId="urn:microsoft.com/office/officeart/2008/layout/LinedList"/>
    <dgm:cxn modelId="{5E53D041-FF19-4C20-8F89-6AAEE758262B}" type="presParOf" srcId="{CCFE6887-80E9-4CB0-B0F9-559377BA3AF3}" destId="{2E15C6B7-E609-42B0-9BB5-302F9B44C405}" srcOrd="1" destOrd="0" presId="urn:microsoft.com/office/officeart/2008/layout/LinedList"/>
    <dgm:cxn modelId="{393B4B5C-C7F1-43A9-B35A-AA9E51442F9B}" type="presParOf" srcId="{82B86686-E259-4453-81A4-F5C10379F2B6}" destId="{2F3591E6-9B94-462C-B252-4154E33EEE54}" srcOrd="2" destOrd="0" presId="urn:microsoft.com/office/officeart/2008/layout/LinedList"/>
    <dgm:cxn modelId="{23E3AF24-B964-4997-B523-A8A24B020F90}" type="presParOf" srcId="{82B86686-E259-4453-81A4-F5C10379F2B6}" destId="{CEE11DD0-0218-4F52-8B28-7676D9FAD149}" srcOrd="3" destOrd="0" presId="urn:microsoft.com/office/officeart/2008/layout/LinedList"/>
    <dgm:cxn modelId="{A3308C5C-1F7D-472D-A1F2-985C683D968A}" type="presParOf" srcId="{CEE11DD0-0218-4F52-8B28-7676D9FAD149}" destId="{EA5D9A8B-7C56-41F8-956A-2EEC4D524E2B}" srcOrd="0" destOrd="0" presId="urn:microsoft.com/office/officeart/2008/layout/LinedList"/>
    <dgm:cxn modelId="{60DF0093-8C4A-4704-B102-E5CBF9B158D8}" type="presParOf" srcId="{CEE11DD0-0218-4F52-8B28-7676D9FAD149}" destId="{B259A3C2-6299-4102-B0E0-2B95603C0C7C}" srcOrd="1" destOrd="0" presId="urn:microsoft.com/office/officeart/2008/layout/LinedList"/>
    <dgm:cxn modelId="{7989ADFF-D6E6-4E57-B009-5E2B921F25F8}" type="presParOf" srcId="{82B86686-E259-4453-81A4-F5C10379F2B6}" destId="{AF11FB1E-35E6-4207-9CEF-023B0E11C4C3}" srcOrd="4" destOrd="0" presId="urn:microsoft.com/office/officeart/2008/layout/LinedList"/>
    <dgm:cxn modelId="{FF9E88FE-412E-49E5-A5DB-3DB38910F712}" type="presParOf" srcId="{82B86686-E259-4453-81A4-F5C10379F2B6}" destId="{18F69A8D-6BCB-40AA-A8C0-D9B63CC79766}" srcOrd="5" destOrd="0" presId="urn:microsoft.com/office/officeart/2008/layout/LinedList"/>
    <dgm:cxn modelId="{CD2791BF-166A-426E-A9E7-51A83618F9BD}" type="presParOf" srcId="{18F69A8D-6BCB-40AA-A8C0-D9B63CC79766}" destId="{65210888-4591-487A-84E2-9C4D8FFE7326}" srcOrd="0" destOrd="0" presId="urn:microsoft.com/office/officeart/2008/layout/LinedList"/>
    <dgm:cxn modelId="{4C71258D-728D-4346-AB90-359DAE9CD10B}" type="presParOf" srcId="{18F69A8D-6BCB-40AA-A8C0-D9B63CC79766}" destId="{99285ECF-36CF-470D-B1EC-27B7C44EB645}" srcOrd="1" destOrd="0" presId="urn:microsoft.com/office/officeart/2008/layout/LinedList"/>
    <dgm:cxn modelId="{039D637B-FED9-4529-8007-44784EBD3728}" type="presParOf" srcId="{82B86686-E259-4453-81A4-F5C10379F2B6}" destId="{837B07D7-7526-41EE-B07B-8EF859DE3404}" srcOrd="6" destOrd="0" presId="urn:microsoft.com/office/officeart/2008/layout/LinedList"/>
    <dgm:cxn modelId="{F2B8C2C6-8191-4321-BF87-FAD33333225C}" type="presParOf" srcId="{82B86686-E259-4453-81A4-F5C10379F2B6}" destId="{85413321-B6F7-49CD-A323-2CF435C2A6B8}" srcOrd="7" destOrd="0" presId="urn:microsoft.com/office/officeart/2008/layout/LinedList"/>
    <dgm:cxn modelId="{5BC8D04A-01E3-4159-9789-B00E0BBC363C}" type="presParOf" srcId="{85413321-B6F7-49CD-A323-2CF435C2A6B8}" destId="{A08B2C37-2C67-409C-9E78-6F1ECD1EC730}" srcOrd="0" destOrd="0" presId="urn:microsoft.com/office/officeart/2008/layout/LinedList"/>
    <dgm:cxn modelId="{3B841BDD-5D5E-438E-A3D4-6F2BE0B3759E}" type="presParOf" srcId="{85413321-B6F7-49CD-A323-2CF435C2A6B8}" destId="{0B67E6FB-C523-4CF8-996F-3196C864C58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EC4DE7-1B41-44D1-949B-77C928975D8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B156F5E8-3F3A-4F4F-B5B0-932558C30497}">
      <dgm:prSet/>
      <dgm:spPr/>
      <dgm:t>
        <a:bodyPr/>
        <a:lstStyle/>
        <a:p>
          <a:pPr>
            <a:defRPr cap="all"/>
          </a:pPr>
          <a:r>
            <a:rPr lang="en-US"/>
            <a:t>Identificar valores en conflicto (privacidad vs. utilidad del dato)</a:t>
          </a:r>
        </a:p>
      </dgm:t>
    </dgm:pt>
    <dgm:pt modelId="{A8FAEE81-391F-4C34-A25B-6F016BE37156}" type="parTrans" cxnId="{F64EEAF5-D1E4-4BBB-9EEA-A44CDA5559CC}">
      <dgm:prSet/>
      <dgm:spPr/>
      <dgm:t>
        <a:bodyPr/>
        <a:lstStyle/>
        <a:p>
          <a:endParaRPr lang="en-US"/>
        </a:p>
      </dgm:t>
    </dgm:pt>
    <dgm:pt modelId="{C354919A-0A26-4FF1-890D-E35CECEDBA44}" type="sibTrans" cxnId="{F64EEAF5-D1E4-4BBB-9EEA-A44CDA5559CC}">
      <dgm:prSet/>
      <dgm:spPr/>
      <dgm:t>
        <a:bodyPr/>
        <a:lstStyle/>
        <a:p>
          <a:endParaRPr lang="en-US"/>
        </a:p>
      </dgm:t>
    </dgm:pt>
    <dgm:pt modelId="{181F4002-DC43-4DF4-8D42-93746241F4CF}">
      <dgm:prSet/>
      <dgm:spPr/>
      <dgm:t>
        <a:bodyPr/>
        <a:lstStyle/>
        <a:p>
          <a:pPr>
            <a:defRPr cap="all"/>
          </a:pPr>
          <a:r>
            <a:rPr lang="en-US"/>
            <a:t>Jerarquizar principios según el contexto</a:t>
          </a:r>
        </a:p>
      </dgm:t>
    </dgm:pt>
    <dgm:pt modelId="{5B32F1A6-D932-4060-A211-534681EA2715}" type="parTrans" cxnId="{6F681683-F766-4232-9236-4D2C7D614014}">
      <dgm:prSet/>
      <dgm:spPr/>
      <dgm:t>
        <a:bodyPr/>
        <a:lstStyle/>
        <a:p>
          <a:endParaRPr lang="en-US"/>
        </a:p>
      </dgm:t>
    </dgm:pt>
    <dgm:pt modelId="{369F7FE2-187F-43E1-8CD6-F24EA29606E8}" type="sibTrans" cxnId="{6F681683-F766-4232-9236-4D2C7D614014}">
      <dgm:prSet/>
      <dgm:spPr/>
      <dgm:t>
        <a:bodyPr/>
        <a:lstStyle/>
        <a:p>
          <a:endParaRPr lang="en-US"/>
        </a:p>
      </dgm:t>
    </dgm:pt>
    <dgm:pt modelId="{657F7A0C-F5DA-4C17-9F70-696CC93DA6A2}">
      <dgm:prSet/>
      <dgm:spPr/>
      <dgm:t>
        <a:bodyPr/>
        <a:lstStyle/>
        <a:p>
          <a:pPr>
            <a:defRPr cap="all"/>
          </a:pPr>
          <a:r>
            <a:rPr lang="en-US"/>
            <a:t>Buscar decisiones justificadas y transparentes</a:t>
          </a:r>
        </a:p>
      </dgm:t>
    </dgm:pt>
    <dgm:pt modelId="{35BE4D47-F0A2-45D9-BCB4-8CC40C5241CD}" type="parTrans" cxnId="{E4DE3306-A3FB-4A47-85B1-511B567D3854}">
      <dgm:prSet/>
      <dgm:spPr/>
      <dgm:t>
        <a:bodyPr/>
        <a:lstStyle/>
        <a:p>
          <a:endParaRPr lang="en-US"/>
        </a:p>
      </dgm:t>
    </dgm:pt>
    <dgm:pt modelId="{77442A9D-030E-4DE1-A4A9-BB60E0655C54}" type="sibTrans" cxnId="{E4DE3306-A3FB-4A47-85B1-511B567D3854}">
      <dgm:prSet/>
      <dgm:spPr/>
      <dgm:t>
        <a:bodyPr/>
        <a:lstStyle/>
        <a:p>
          <a:endParaRPr lang="en-US"/>
        </a:p>
      </dgm:t>
    </dgm:pt>
    <dgm:pt modelId="{6CEC65DB-608A-4961-AEA4-F9024F81643C}">
      <dgm:prSet/>
      <dgm:spPr/>
      <dgm:t>
        <a:bodyPr/>
        <a:lstStyle/>
        <a:p>
          <a:pPr>
            <a:defRPr cap="all"/>
          </a:pPr>
          <a:r>
            <a:rPr lang="en-US"/>
            <a:t>Ejemplo: anonimización de datos sensibles</a:t>
          </a:r>
        </a:p>
      </dgm:t>
    </dgm:pt>
    <dgm:pt modelId="{34CA22E9-446A-4224-B413-8E0145227D33}" type="parTrans" cxnId="{D94A1403-B08E-4CD0-BC50-3C4D8D463749}">
      <dgm:prSet/>
      <dgm:spPr/>
      <dgm:t>
        <a:bodyPr/>
        <a:lstStyle/>
        <a:p>
          <a:endParaRPr lang="en-US"/>
        </a:p>
      </dgm:t>
    </dgm:pt>
    <dgm:pt modelId="{DD310C85-805A-4A13-8CE6-6C9ECC872E00}" type="sibTrans" cxnId="{D94A1403-B08E-4CD0-BC50-3C4D8D463749}">
      <dgm:prSet/>
      <dgm:spPr/>
      <dgm:t>
        <a:bodyPr/>
        <a:lstStyle/>
        <a:p>
          <a:endParaRPr lang="en-US"/>
        </a:p>
      </dgm:t>
    </dgm:pt>
    <dgm:pt modelId="{8912F93B-A90D-484E-8F04-0072CDCC0DEE}" type="pres">
      <dgm:prSet presAssocID="{02EC4DE7-1B41-44D1-949B-77C928975D8B}" presName="root" presStyleCnt="0">
        <dgm:presLayoutVars>
          <dgm:dir/>
          <dgm:resizeHandles val="exact"/>
        </dgm:presLayoutVars>
      </dgm:prSet>
      <dgm:spPr/>
    </dgm:pt>
    <dgm:pt modelId="{E031579E-7B77-494B-8B6A-FE6ED87A0EE1}" type="pres">
      <dgm:prSet presAssocID="{B156F5E8-3F3A-4F4F-B5B0-932558C30497}" presName="compNode" presStyleCnt="0"/>
      <dgm:spPr/>
    </dgm:pt>
    <dgm:pt modelId="{DB9108A8-0A5B-4261-881E-949391502DCE}" type="pres">
      <dgm:prSet presAssocID="{B156F5E8-3F3A-4F4F-B5B0-932558C30497}" presName="iconBgRect" presStyleLbl="bgShp" presStyleIdx="0" presStyleCnt="4"/>
      <dgm:spPr/>
    </dgm:pt>
    <dgm:pt modelId="{8C79F53A-8A6C-4FB9-BCF9-B3C8A6DAC582}" type="pres">
      <dgm:prSet presAssocID="{B156F5E8-3F3A-4F4F-B5B0-932558C3049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E4235794-5B08-4876-9A26-90265D996352}" type="pres">
      <dgm:prSet presAssocID="{B156F5E8-3F3A-4F4F-B5B0-932558C30497}" presName="spaceRect" presStyleCnt="0"/>
      <dgm:spPr/>
    </dgm:pt>
    <dgm:pt modelId="{3EF58D0D-3F23-496E-B555-0D082F777D51}" type="pres">
      <dgm:prSet presAssocID="{B156F5E8-3F3A-4F4F-B5B0-932558C30497}" presName="textRect" presStyleLbl="revTx" presStyleIdx="0" presStyleCnt="4">
        <dgm:presLayoutVars>
          <dgm:chMax val="1"/>
          <dgm:chPref val="1"/>
        </dgm:presLayoutVars>
      </dgm:prSet>
      <dgm:spPr/>
    </dgm:pt>
    <dgm:pt modelId="{FDA65423-5BCA-46CE-8436-C429B3994647}" type="pres">
      <dgm:prSet presAssocID="{C354919A-0A26-4FF1-890D-E35CECEDBA44}" presName="sibTrans" presStyleCnt="0"/>
      <dgm:spPr/>
    </dgm:pt>
    <dgm:pt modelId="{0A407596-572F-437C-B3C5-B8542D92A6B9}" type="pres">
      <dgm:prSet presAssocID="{181F4002-DC43-4DF4-8D42-93746241F4CF}" presName="compNode" presStyleCnt="0"/>
      <dgm:spPr/>
    </dgm:pt>
    <dgm:pt modelId="{7857D584-28CD-4418-B812-95145DFFE280}" type="pres">
      <dgm:prSet presAssocID="{181F4002-DC43-4DF4-8D42-93746241F4CF}" presName="iconBgRect" presStyleLbl="bgShp" presStyleIdx="1" presStyleCnt="4"/>
      <dgm:spPr/>
    </dgm:pt>
    <dgm:pt modelId="{F6DD651F-B4B8-414A-B2B1-846D7C449297}" type="pres">
      <dgm:prSet presAssocID="{181F4002-DC43-4DF4-8D42-93746241F4C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EE6E33A8-41A6-4F55-A824-7152ADEF003E}" type="pres">
      <dgm:prSet presAssocID="{181F4002-DC43-4DF4-8D42-93746241F4CF}" presName="spaceRect" presStyleCnt="0"/>
      <dgm:spPr/>
    </dgm:pt>
    <dgm:pt modelId="{2E8115F0-FC54-469D-A265-BA19D9CE787B}" type="pres">
      <dgm:prSet presAssocID="{181F4002-DC43-4DF4-8D42-93746241F4CF}" presName="textRect" presStyleLbl="revTx" presStyleIdx="1" presStyleCnt="4">
        <dgm:presLayoutVars>
          <dgm:chMax val="1"/>
          <dgm:chPref val="1"/>
        </dgm:presLayoutVars>
      </dgm:prSet>
      <dgm:spPr/>
    </dgm:pt>
    <dgm:pt modelId="{F99E4E3E-DA9A-44C3-86A3-AB98E2185C4E}" type="pres">
      <dgm:prSet presAssocID="{369F7FE2-187F-43E1-8CD6-F24EA29606E8}" presName="sibTrans" presStyleCnt="0"/>
      <dgm:spPr/>
    </dgm:pt>
    <dgm:pt modelId="{154090B3-430C-49FC-8799-CD6F66F9375E}" type="pres">
      <dgm:prSet presAssocID="{657F7A0C-F5DA-4C17-9F70-696CC93DA6A2}" presName="compNode" presStyleCnt="0"/>
      <dgm:spPr/>
    </dgm:pt>
    <dgm:pt modelId="{9CFC1C8C-CB6C-4785-8B57-E7EF5F74766A}" type="pres">
      <dgm:prSet presAssocID="{657F7A0C-F5DA-4C17-9F70-696CC93DA6A2}" presName="iconBgRect" presStyleLbl="bgShp" presStyleIdx="2" presStyleCnt="4"/>
      <dgm:spPr/>
    </dgm:pt>
    <dgm:pt modelId="{79526675-A85E-4705-A6DE-9E95DB225028}" type="pres">
      <dgm:prSet presAssocID="{657F7A0C-F5DA-4C17-9F70-696CC93DA6A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0E84AA58-722B-4E5A-AEC0-AF862C25AF68}" type="pres">
      <dgm:prSet presAssocID="{657F7A0C-F5DA-4C17-9F70-696CC93DA6A2}" presName="spaceRect" presStyleCnt="0"/>
      <dgm:spPr/>
    </dgm:pt>
    <dgm:pt modelId="{F072F830-216D-49B5-8A74-2DE1464CDC87}" type="pres">
      <dgm:prSet presAssocID="{657F7A0C-F5DA-4C17-9F70-696CC93DA6A2}" presName="textRect" presStyleLbl="revTx" presStyleIdx="2" presStyleCnt="4">
        <dgm:presLayoutVars>
          <dgm:chMax val="1"/>
          <dgm:chPref val="1"/>
        </dgm:presLayoutVars>
      </dgm:prSet>
      <dgm:spPr/>
    </dgm:pt>
    <dgm:pt modelId="{3DB083C6-35AE-458B-B84A-83CB759C5F50}" type="pres">
      <dgm:prSet presAssocID="{77442A9D-030E-4DE1-A4A9-BB60E0655C54}" presName="sibTrans" presStyleCnt="0"/>
      <dgm:spPr/>
    </dgm:pt>
    <dgm:pt modelId="{F169482F-6BF1-4794-9E5E-E4B3F2D4FAB6}" type="pres">
      <dgm:prSet presAssocID="{6CEC65DB-608A-4961-AEA4-F9024F81643C}" presName="compNode" presStyleCnt="0"/>
      <dgm:spPr/>
    </dgm:pt>
    <dgm:pt modelId="{3521CA43-B3F7-45CC-A41D-15BCC61A2AB8}" type="pres">
      <dgm:prSet presAssocID="{6CEC65DB-608A-4961-AEA4-F9024F81643C}" presName="iconBgRect" presStyleLbl="bgShp" presStyleIdx="3" presStyleCnt="4"/>
      <dgm:spPr/>
    </dgm:pt>
    <dgm:pt modelId="{3B757F0B-C7F1-47CA-8F41-1DCBCBAA3262}" type="pres">
      <dgm:prSet presAssocID="{6CEC65DB-608A-4961-AEA4-F9024F81643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a"/>
        </a:ext>
      </dgm:extLst>
    </dgm:pt>
    <dgm:pt modelId="{4332733C-D8F7-4BA7-B0A4-83220EA1A899}" type="pres">
      <dgm:prSet presAssocID="{6CEC65DB-608A-4961-AEA4-F9024F81643C}" presName="spaceRect" presStyleCnt="0"/>
      <dgm:spPr/>
    </dgm:pt>
    <dgm:pt modelId="{4FE69FC9-240A-41A8-A4A2-A2D8810C4A28}" type="pres">
      <dgm:prSet presAssocID="{6CEC65DB-608A-4961-AEA4-F9024F81643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94A1403-B08E-4CD0-BC50-3C4D8D463749}" srcId="{02EC4DE7-1B41-44D1-949B-77C928975D8B}" destId="{6CEC65DB-608A-4961-AEA4-F9024F81643C}" srcOrd="3" destOrd="0" parTransId="{34CA22E9-446A-4224-B413-8E0145227D33}" sibTransId="{DD310C85-805A-4A13-8CE6-6C9ECC872E00}"/>
    <dgm:cxn modelId="{E4DE3306-A3FB-4A47-85B1-511B567D3854}" srcId="{02EC4DE7-1B41-44D1-949B-77C928975D8B}" destId="{657F7A0C-F5DA-4C17-9F70-696CC93DA6A2}" srcOrd="2" destOrd="0" parTransId="{35BE4D47-F0A2-45D9-BCB4-8CC40C5241CD}" sibTransId="{77442A9D-030E-4DE1-A4A9-BB60E0655C54}"/>
    <dgm:cxn modelId="{58CD7E09-8367-4B71-8CB3-93052D04B5AB}" type="presOf" srcId="{657F7A0C-F5DA-4C17-9F70-696CC93DA6A2}" destId="{F072F830-216D-49B5-8A74-2DE1464CDC87}" srcOrd="0" destOrd="0" presId="urn:microsoft.com/office/officeart/2018/5/layout/IconCircleLabelList"/>
    <dgm:cxn modelId="{6E22763D-9E3A-4B0F-A028-7CF901C9B69F}" type="presOf" srcId="{02EC4DE7-1B41-44D1-949B-77C928975D8B}" destId="{8912F93B-A90D-484E-8F04-0072CDCC0DEE}" srcOrd="0" destOrd="0" presId="urn:microsoft.com/office/officeart/2018/5/layout/IconCircleLabelList"/>
    <dgm:cxn modelId="{12C02F4E-8F78-481B-BF0B-D22AC8FDECA7}" type="presOf" srcId="{B156F5E8-3F3A-4F4F-B5B0-932558C30497}" destId="{3EF58D0D-3F23-496E-B555-0D082F777D51}" srcOrd="0" destOrd="0" presId="urn:microsoft.com/office/officeart/2018/5/layout/IconCircleLabelList"/>
    <dgm:cxn modelId="{6F681683-F766-4232-9236-4D2C7D614014}" srcId="{02EC4DE7-1B41-44D1-949B-77C928975D8B}" destId="{181F4002-DC43-4DF4-8D42-93746241F4CF}" srcOrd="1" destOrd="0" parTransId="{5B32F1A6-D932-4060-A211-534681EA2715}" sibTransId="{369F7FE2-187F-43E1-8CD6-F24EA29606E8}"/>
    <dgm:cxn modelId="{11B9E0E1-F83E-42BE-AE02-ED99FA124D32}" type="presOf" srcId="{181F4002-DC43-4DF4-8D42-93746241F4CF}" destId="{2E8115F0-FC54-469D-A265-BA19D9CE787B}" srcOrd="0" destOrd="0" presId="urn:microsoft.com/office/officeart/2018/5/layout/IconCircleLabelList"/>
    <dgm:cxn modelId="{F64EEAF5-D1E4-4BBB-9EEA-A44CDA5559CC}" srcId="{02EC4DE7-1B41-44D1-949B-77C928975D8B}" destId="{B156F5E8-3F3A-4F4F-B5B0-932558C30497}" srcOrd="0" destOrd="0" parTransId="{A8FAEE81-391F-4C34-A25B-6F016BE37156}" sibTransId="{C354919A-0A26-4FF1-890D-E35CECEDBA44}"/>
    <dgm:cxn modelId="{9FFDAAF7-1640-4A46-8930-DEC1FDFC9F01}" type="presOf" srcId="{6CEC65DB-608A-4961-AEA4-F9024F81643C}" destId="{4FE69FC9-240A-41A8-A4A2-A2D8810C4A28}" srcOrd="0" destOrd="0" presId="urn:microsoft.com/office/officeart/2018/5/layout/IconCircleLabelList"/>
    <dgm:cxn modelId="{E681F12D-D102-4A04-9C6D-DF7890F6C2DB}" type="presParOf" srcId="{8912F93B-A90D-484E-8F04-0072CDCC0DEE}" destId="{E031579E-7B77-494B-8B6A-FE6ED87A0EE1}" srcOrd="0" destOrd="0" presId="urn:microsoft.com/office/officeart/2018/5/layout/IconCircleLabelList"/>
    <dgm:cxn modelId="{67A68F27-F9AC-4E50-8AA8-9B91EE5020CD}" type="presParOf" srcId="{E031579E-7B77-494B-8B6A-FE6ED87A0EE1}" destId="{DB9108A8-0A5B-4261-881E-949391502DCE}" srcOrd="0" destOrd="0" presId="urn:microsoft.com/office/officeart/2018/5/layout/IconCircleLabelList"/>
    <dgm:cxn modelId="{CC88B423-6B7F-4740-AE89-2709356CD7C6}" type="presParOf" srcId="{E031579E-7B77-494B-8B6A-FE6ED87A0EE1}" destId="{8C79F53A-8A6C-4FB9-BCF9-B3C8A6DAC582}" srcOrd="1" destOrd="0" presId="urn:microsoft.com/office/officeart/2018/5/layout/IconCircleLabelList"/>
    <dgm:cxn modelId="{34248FA3-1735-4DCB-AC4A-814476E5B88A}" type="presParOf" srcId="{E031579E-7B77-494B-8B6A-FE6ED87A0EE1}" destId="{E4235794-5B08-4876-9A26-90265D996352}" srcOrd="2" destOrd="0" presId="urn:microsoft.com/office/officeart/2018/5/layout/IconCircleLabelList"/>
    <dgm:cxn modelId="{563C7339-A54C-4440-ACBA-D5074AA5A2E9}" type="presParOf" srcId="{E031579E-7B77-494B-8B6A-FE6ED87A0EE1}" destId="{3EF58D0D-3F23-496E-B555-0D082F777D51}" srcOrd="3" destOrd="0" presId="urn:microsoft.com/office/officeart/2018/5/layout/IconCircleLabelList"/>
    <dgm:cxn modelId="{5E1C25B4-9C3C-42F9-92AA-935E308273FD}" type="presParOf" srcId="{8912F93B-A90D-484E-8F04-0072CDCC0DEE}" destId="{FDA65423-5BCA-46CE-8436-C429B3994647}" srcOrd="1" destOrd="0" presId="urn:microsoft.com/office/officeart/2018/5/layout/IconCircleLabelList"/>
    <dgm:cxn modelId="{281BE179-C8CB-42EC-9CC7-4269B774D5E2}" type="presParOf" srcId="{8912F93B-A90D-484E-8F04-0072CDCC0DEE}" destId="{0A407596-572F-437C-B3C5-B8542D92A6B9}" srcOrd="2" destOrd="0" presId="urn:microsoft.com/office/officeart/2018/5/layout/IconCircleLabelList"/>
    <dgm:cxn modelId="{84665AAB-F395-4FB3-8B83-7F63CB4DA1C7}" type="presParOf" srcId="{0A407596-572F-437C-B3C5-B8542D92A6B9}" destId="{7857D584-28CD-4418-B812-95145DFFE280}" srcOrd="0" destOrd="0" presId="urn:microsoft.com/office/officeart/2018/5/layout/IconCircleLabelList"/>
    <dgm:cxn modelId="{128DDCD5-571A-4BF2-9209-5F34A7BAB659}" type="presParOf" srcId="{0A407596-572F-437C-B3C5-B8542D92A6B9}" destId="{F6DD651F-B4B8-414A-B2B1-846D7C449297}" srcOrd="1" destOrd="0" presId="urn:microsoft.com/office/officeart/2018/5/layout/IconCircleLabelList"/>
    <dgm:cxn modelId="{08948815-2ACE-4A4F-8D59-15CEAAD8DE4D}" type="presParOf" srcId="{0A407596-572F-437C-B3C5-B8542D92A6B9}" destId="{EE6E33A8-41A6-4F55-A824-7152ADEF003E}" srcOrd="2" destOrd="0" presId="urn:microsoft.com/office/officeart/2018/5/layout/IconCircleLabelList"/>
    <dgm:cxn modelId="{38598692-D88C-4E6B-B9E5-ECF0A0F8F3DE}" type="presParOf" srcId="{0A407596-572F-437C-B3C5-B8542D92A6B9}" destId="{2E8115F0-FC54-469D-A265-BA19D9CE787B}" srcOrd="3" destOrd="0" presId="urn:microsoft.com/office/officeart/2018/5/layout/IconCircleLabelList"/>
    <dgm:cxn modelId="{5ED29DA8-6023-47D8-A0B9-B7844F5EA64F}" type="presParOf" srcId="{8912F93B-A90D-484E-8F04-0072CDCC0DEE}" destId="{F99E4E3E-DA9A-44C3-86A3-AB98E2185C4E}" srcOrd="3" destOrd="0" presId="urn:microsoft.com/office/officeart/2018/5/layout/IconCircleLabelList"/>
    <dgm:cxn modelId="{4A097C57-A80D-472E-B837-A2C35C0F3CB3}" type="presParOf" srcId="{8912F93B-A90D-484E-8F04-0072CDCC0DEE}" destId="{154090B3-430C-49FC-8799-CD6F66F9375E}" srcOrd="4" destOrd="0" presId="urn:microsoft.com/office/officeart/2018/5/layout/IconCircleLabelList"/>
    <dgm:cxn modelId="{7B484518-2CFD-4A37-BCF1-D0B8691255DC}" type="presParOf" srcId="{154090B3-430C-49FC-8799-CD6F66F9375E}" destId="{9CFC1C8C-CB6C-4785-8B57-E7EF5F74766A}" srcOrd="0" destOrd="0" presId="urn:microsoft.com/office/officeart/2018/5/layout/IconCircleLabelList"/>
    <dgm:cxn modelId="{C415E2F5-55DE-4B4E-B513-D76AD978D9F9}" type="presParOf" srcId="{154090B3-430C-49FC-8799-CD6F66F9375E}" destId="{79526675-A85E-4705-A6DE-9E95DB225028}" srcOrd="1" destOrd="0" presId="urn:microsoft.com/office/officeart/2018/5/layout/IconCircleLabelList"/>
    <dgm:cxn modelId="{D998FB25-C001-41C4-B950-7AA5293B3CD6}" type="presParOf" srcId="{154090B3-430C-49FC-8799-CD6F66F9375E}" destId="{0E84AA58-722B-4E5A-AEC0-AF862C25AF68}" srcOrd="2" destOrd="0" presId="urn:microsoft.com/office/officeart/2018/5/layout/IconCircleLabelList"/>
    <dgm:cxn modelId="{0A092026-545D-42DF-8208-6815039B55F7}" type="presParOf" srcId="{154090B3-430C-49FC-8799-CD6F66F9375E}" destId="{F072F830-216D-49B5-8A74-2DE1464CDC87}" srcOrd="3" destOrd="0" presId="urn:microsoft.com/office/officeart/2018/5/layout/IconCircleLabelList"/>
    <dgm:cxn modelId="{77B5C954-7BBB-4900-A006-E69D910A8822}" type="presParOf" srcId="{8912F93B-A90D-484E-8F04-0072CDCC0DEE}" destId="{3DB083C6-35AE-458B-B84A-83CB759C5F50}" srcOrd="5" destOrd="0" presId="urn:microsoft.com/office/officeart/2018/5/layout/IconCircleLabelList"/>
    <dgm:cxn modelId="{9924CE51-485E-489D-874C-FE6D7FEB0D20}" type="presParOf" srcId="{8912F93B-A90D-484E-8F04-0072CDCC0DEE}" destId="{F169482F-6BF1-4794-9E5E-E4B3F2D4FAB6}" srcOrd="6" destOrd="0" presId="urn:microsoft.com/office/officeart/2018/5/layout/IconCircleLabelList"/>
    <dgm:cxn modelId="{1432C35A-4BB2-43FC-B8CA-8B7A9F2CEBA5}" type="presParOf" srcId="{F169482F-6BF1-4794-9E5E-E4B3F2D4FAB6}" destId="{3521CA43-B3F7-45CC-A41D-15BCC61A2AB8}" srcOrd="0" destOrd="0" presId="urn:microsoft.com/office/officeart/2018/5/layout/IconCircleLabelList"/>
    <dgm:cxn modelId="{B2B0FCD1-E0E8-41B0-B145-C6F197522D7D}" type="presParOf" srcId="{F169482F-6BF1-4794-9E5E-E4B3F2D4FAB6}" destId="{3B757F0B-C7F1-47CA-8F41-1DCBCBAA3262}" srcOrd="1" destOrd="0" presId="urn:microsoft.com/office/officeart/2018/5/layout/IconCircleLabelList"/>
    <dgm:cxn modelId="{4874548B-F446-4D46-BE1C-5B507F9DA967}" type="presParOf" srcId="{F169482F-6BF1-4794-9E5E-E4B3F2D4FAB6}" destId="{4332733C-D8F7-4BA7-B0A4-83220EA1A899}" srcOrd="2" destOrd="0" presId="urn:microsoft.com/office/officeart/2018/5/layout/IconCircleLabelList"/>
    <dgm:cxn modelId="{839FD5B2-7948-4680-8B17-710BD6C59512}" type="presParOf" srcId="{F169482F-6BF1-4794-9E5E-E4B3F2D4FAB6}" destId="{4FE69FC9-240A-41A8-A4A2-A2D8810C4A2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071F17-6A2C-4EC3-BC02-B1054B506486}" type="doc">
      <dgm:prSet loTypeId="urn:microsoft.com/office/officeart/2005/8/layout/matrix3" loCatId="matrix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70B793D-1447-45BA-8787-09F3F0E788B0}">
      <dgm:prSet/>
      <dgm:spPr/>
      <dgm:t>
        <a:bodyPr/>
        <a:lstStyle/>
        <a:p>
          <a:r>
            <a:rPr lang="en-US"/>
            <a:t>Protección de datos personales y privacidad</a:t>
          </a:r>
        </a:p>
      </dgm:t>
    </dgm:pt>
    <dgm:pt modelId="{73EE517C-8361-461F-B249-0C8386C87DF8}" type="parTrans" cxnId="{496264F3-6817-4041-A455-59A18A5A6E23}">
      <dgm:prSet/>
      <dgm:spPr/>
      <dgm:t>
        <a:bodyPr/>
        <a:lstStyle/>
        <a:p>
          <a:endParaRPr lang="en-US"/>
        </a:p>
      </dgm:t>
    </dgm:pt>
    <dgm:pt modelId="{2A2E35F1-B6DE-40FF-BDFE-8EACEE4B18B6}" type="sibTrans" cxnId="{496264F3-6817-4041-A455-59A18A5A6E23}">
      <dgm:prSet/>
      <dgm:spPr/>
      <dgm:t>
        <a:bodyPr/>
        <a:lstStyle/>
        <a:p>
          <a:endParaRPr lang="en-US"/>
        </a:p>
      </dgm:t>
    </dgm:pt>
    <dgm:pt modelId="{560F8393-E0EB-48CC-AE95-B5CCA230849D}">
      <dgm:prSet/>
      <dgm:spPr/>
      <dgm:t>
        <a:bodyPr/>
        <a:lstStyle/>
        <a:p>
          <a:r>
            <a:rPr lang="en-US"/>
            <a:t>Evitar sesgos algorítmicos y discriminación</a:t>
          </a:r>
        </a:p>
      </dgm:t>
    </dgm:pt>
    <dgm:pt modelId="{F2A20E69-8727-4330-B2EA-908E2343EB68}" type="parTrans" cxnId="{FC4412E9-A3D5-4453-91B9-27B3A11EA2A0}">
      <dgm:prSet/>
      <dgm:spPr/>
      <dgm:t>
        <a:bodyPr/>
        <a:lstStyle/>
        <a:p>
          <a:endParaRPr lang="en-US"/>
        </a:p>
      </dgm:t>
    </dgm:pt>
    <dgm:pt modelId="{A7434CC7-5C62-45D1-9511-6FB3FEAFD014}" type="sibTrans" cxnId="{FC4412E9-A3D5-4453-91B9-27B3A11EA2A0}">
      <dgm:prSet/>
      <dgm:spPr/>
      <dgm:t>
        <a:bodyPr/>
        <a:lstStyle/>
        <a:p>
          <a:endParaRPr lang="en-US"/>
        </a:p>
      </dgm:t>
    </dgm:pt>
    <dgm:pt modelId="{31BB71AB-E4A6-424E-ABC4-EE06B6D27356}">
      <dgm:prSet/>
      <dgm:spPr/>
      <dgm:t>
        <a:bodyPr/>
        <a:lstStyle/>
        <a:p>
          <a:r>
            <a:rPr lang="en-US"/>
            <a:t>Transparencia en modelos y resultados</a:t>
          </a:r>
        </a:p>
      </dgm:t>
    </dgm:pt>
    <dgm:pt modelId="{CDFE68FC-B680-425A-9DA0-770A40D80515}" type="parTrans" cxnId="{60EF682E-507C-4B90-B72D-5A1E51935D82}">
      <dgm:prSet/>
      <dgm:spPr/>
      <dgm:t>
        <a:bodyPr/>
        <a:lstStyle/>
        <a:p>
          <a:endParaRPr lang="en-US"/>
        </a:p>
      </dgm:t>
    </dgm:pt>
    <dgm:pt modelId="{79ED388D-2FB6-4B6A-B681-8F75CF5C97DC}" type="sibTrans" cxnId="{60EF682E-507C-4B90-B72D-5A1E51935D82}">
      <dgm:prSet/>
      <dgm:spPr/>
      <dgm:t>
        <a:bodyPr/>
        <a:lstStyle/>
        <a:p>
          <a:endParaRPr lang="en-US"/>
        </a:p>
      </dgm:t>
    </dgm:pt>
    <dgm:pt modelId="{EE4D28B8-F471-49E1-A48C-0654BF77F38E}">
      <dgm:prSet/>
      <dgm:spPr/>
      <dgm:t>
        <a:bodyPr/>
        <a:lstStyle/>
        <a:p>
          <a:r>
            <a:rPr lang="en-US"/>
            <a:t>Responsabilidad por el impacto de decisiones automatizadas</a:t>
          </a:r>
        </a:p>
      </dgm:t>
    </dgm:pt>
    <dgm:pt modelId="{3C8DD364-BCB2-4F66-8557-A1CF9894663B}" type="parTrans" cxnId="{87151F60-9A8B-478F-8C81-1F0181924918}">
      <dgm:prSet/>
      <dgm:spPr/>
      <dgm:t>
        <a:bodyPr/>
        <a:lstStyle/>
        <a:p>
          <a:endParaRPr lang="en-US"/>
        </a:p>
      </dgm:t>
    </dgm:pt>
    <dgm:pt modelId="{974A99EC-B5D1-4251-884E-F6D010013C34}" type="sibTrans" cxnId="{87151F60-9A8B-478F-8C81-1F0181924918}">
      <dgm:prSet/>
      <dgm:spPr/>
      <dgm:t>
        <a:bodyPr/>
        <a:lstStyle/>
        <a:p>
          <a:endParaRPr lang="en-US"/>
        </a:p>
      </dgm:t>
    </dgm:pt>
    <dgm:pt modelId="{6670ED70-7045-44A8-A603-D683455A7AF0}" type="pres">
      <dgm:prSet presAssocID="{F8071F17-6A2C-4EC3-BC02-B1054B506486}" presName="matrix" presStyleCnt="0">
        <dgm:presLayoutVars>
          <dgm:chMax val="1"/>
          <dgm:dir/>
          <dgm:resizeHandles val="exact"/>
        </dgm:presLayoutVars>
      </dgm:prSet>
      <dgm:spPr/>
    </dgm:pt>
    <dgm:pt modelId="{C2C76FD4-DF79-46DD-8DAD-8F4636022A86}" type="pres">
      <dgm:prSet presAssocID="{F8071F17-6A2C-4EC3-BC02-B1054B506486}" presName="diamond" presStyleLbl="bgShp" presStyleIdx="0" presStyleCnt="1"/>
      <dgm:spPr/>
    </dgm:pt>
    <dgm:pt modelId="{199006E2-C349-4798-9760-1CBF27709BC1}" type="pres">
      <dgm:prSet presAssocID="{F8071F17-6A2C-4EC3-BC02-B1054B50648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20D647-BFC5-4903-81CA-C4DAB0DEEEA6}" type="pres">
      <dgm:prSet presAssocID="{F8071F17-6A2C-4EC3-BC02-B1054B50648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CDA799F-10A2-47D2-8DC8-4BBA63ADC6BC}" type="pres">
      <dgm:prSet presAssocID="{F8071F17-6A2C-4EC3-BC02-B1054B50648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14A72CC-CD7D-40B5-976C-B8164AA80605}" type="pres">
      <dgm:prSet presAssocID="{F8071F17-6A2C-4EC3-BC02-B1054B50648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680AB06-DFF9-4FCA-9667-50965A17FABE}" type="presOf" srcId="{560F8393-E0EB-48CC-AE95-B5CCA230849D}" destId="{2E20D647-BFC5-4903-81CA-C4DAB0DEEEA6}" srcOrd="0" destOrd="0" presId="urn:microsoft.com/office/officeart/2005/8/layout/matrix3"/>
    <dgm:cxn modelId="{78737D1A-0263-4861-B482-CAC27BC9C5DC}" type="presOf" srcId="{31BB71AB-E4A6-424E-ABC4-EE06B6D27356}" destId="{ECDA799F-10A2-47D2-8DC8-4BBA63ADC6BC}" srcOrd="0" destOrd="0" presId="urn:microsoft.com/office/officeart/2005/8/layout/matrix3"/>
    <dgm:cxn modelId="{60EF682E-507C-4B90-B72D-5A1E51935D82}" srcId="{F8071F17-6A2C-4EC3-BC02-B1054B506486}" destId="{31BB71AB-E4A6-424E-ABC4-EE06B6D27356}" srcOrd="2" destOrd="0" parTransId="{CDFE68FC-B680-425A-9DA0-770A40D80515}" sibTransId="{79ED388D-2FB6-4B6A-B681-8F75CF5C97DC}"/>
    <dgm:cxn modelId="{87151F60-9A8B-478F-8C81-1F0181924918}" srcId="{F8071F17-6A2C-4EC3-BC02-B1054B506486}" destId="{EE4D28B8-F471-49E1-A48C-0654BF77F38E}" srcOrd="3" destOrd="0" parTransId="{3C8DD364-BCB2-4F66-8557-A1CF9894663B}" sibTransId="{974A99EC-B5D1-4251-884E-F6D010013C34}"/>
    <dgm:cxn modelId="{B1EC74A3-4DD9-4CA8-92D7-86D96B873706}" type="presOf" srcId="{670B793D-1447-45BA-8787-09F3F0E788B0}" destId="{199006E2-C349-4798-9760-1CBF27709BC1}" srcOrd="0" destOrd="0" presId="urn:microsoft.com/office/officeart/2005/8/layout/matrix3"/>
    <dgm:cxn modelId="{574D19D0-855A-4440-A7B6-FCC3FF402531}" type="presOf" srcId="{EE4D28B8-F471-49E1-A48C-0654BF77F38E}" destId="{714A72CC-CD7D-40B5-976C-B8164AA80605}" srcOrd="0" destOrd="0" presId="urn:microsoft.com/office/officeart/2005/8/layout/matrix3"/>
    <dgm:cxn modelId="{FC4412E9-A3D5-4453-91B9-27B3A11EA2A0}" srcId="{F8071F17-6A2C-4EC3-BC02-B1054B506486}" destId="{560F8393-E0EB-48CC-AE95-B5CCA230849D}" srcOrd="1" destOrd="0" parTransId="{F2A20E69-8727-4330-B2EA-908E2343EB68}" sibTransId="{A7434CC7-5C62-45D1-9511-6FB3FEAFD014}"/>
    <dgm:cxn modelId="{496264F3-6817-4041-A455-59A18A5A6E23}" srcId="{F8071F17-6A2C-4EC3-BC02-B1054B506486}" destId="{670B793D-1447-45BA-8787-09F3F0E788B0}" srcOrd="0" destOrd="0" parTransId="{73EE517C-8361-461F-B249-0C8386C87DF8}" sibTransId="{2A2E35F1-B6DE-40FF-BDFE-8EACEE4B18B6}"/>
    <dgm:cxn modelId="{2C3FAFFA-89A7-445B-9D30-8C625434FA34}" type="presOf" srcId="{F8071F17-6A2C-4EC3-BC02-B1054B506486}" destId="{6670ED70-7045-44A8-A603-D683455A7AF0}" srcOrd="0" destOrd="0" presId="urn:microsoft.com/office/officeart/2005/8/layout/matrix3"/>
    <dgm:cxn modelId="{9E65FCA4-656C-4A07-B7AC-0ECFBF33A68D}" type="presParOf" srcId="{6670ED70-7045-44A8-A603-D683455A7AF0}" destId="{C2C76FD4-DF79-46DD-8DAD-8F4636022A86}" srcOrd="0" destOrd="0" presId="urn:microsoft.com/office/officeart/2005/8/layout/matrix3"/>
    <dgm:cxn modelId="{0FE21045-2488-408E-A082-530EC2DD7E16}" type="presParOf" srcId="{6670ED70-7045-44A8-A603-D683455A7AF0}" destId="{199006E2-C349-4798-9760-1CBF27709BC1}" srcOrd="1" destOrd="0" presId="urn:microsoft.com/office/officeart/2005/8/layout/matrix3"/>
    <dgm:cxn modelId="{E0B184CC-4E7C-49F7-AEF5-ADFFB904190C}" type="presParOf" srcId="{6670ED70-7045-44A8-A603-D683455A7AF0}" destId="{2E20D647-BFC5-4903-81CA-C4DAB0DEEEA6}" srcOrd="2" destOrd="0" presId="urn:microsoft.com/office/officeart/2005/8/layout/matrix3"/>
    <dgm:cxn modelId="{0F34DA1C-6395-4EA0-8762-8C7FB0861E93}" type="presParOf" srcId="{6670ED70-7045-44A8-A603-D683455A7AF0}" destId="{ECDA799F-10A2-47D2-8DC8-4BBA63ADC6BC}" srcOrd="3" destOrd="0" presId="urn:microsoft.com/office/officeart/2005/8/layout/matrix3"/>
    <dgm:cxn modelId="{641343B3-9CEC-40C6-9E8E-0D54E86AD89B}" type="presParOf" srcId="{6670ED70-7045-44A8-A603-D683455A7AF0}" destId="{714A72CC-CD7D-40B5-976C-B8164AA8060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A469BDA-8527-430C-A075-B52C01D011C0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A44E554-C412-49F3-AC1B-FD6B2462C48A}">
      <dgm:prSet/>
      <dgm:spPr/>
      <dgm:t>
        <a:bodyPr/>
        <a:lstStyle/>
        <a:p>
          <a:r>
            <a:rPr lang="es-MX"/>
            <a:t>ACM Code of Ethics — ACM (EE.UU.)</a:t>
          </a:r>
          <a:endParaRPr lang="en-US"/>
        </a:p>
      </dgm:t>
    </dgm:pt>
    <dgm:pt modelId="{2ED81899-240E-4004-94C5-8124D33212B9}" type="parTrans" cxnId="{64F36D4B-4872-40DD-A195-19133F24BECF}">
      <dgm:prSet/>
      <dgm:spPr/>
      <dgm:t>
        <a:bodyPr/>
        <a:lstStyle/>
        <a:p>
          <a:endParaRPr lang="en-US"/>
        </a:p>
      </dgm:t>
    </dgm:pt>
    <dgm:pt modelId="{F4D4A860-91B0-49D4-B742-F96E662CEBDD}" type="sibTrans" cxnId="{64F36D4B-4872-40DD-A195-19133F24BECF}">
      <dgm:prSet/>
      <dgm:spPr/>
      <dgm:t>
        <a:bodyPr/>
        <a:lstStyle/>
        <a:p>
          <a:endParaRPr lang="en-US"/>
        </a:p>
      </dgm:t>
    </dgm:pt>
    <dgm:pt modelId="{9CED8CD5-CBAA-4FDF-A037-B596F95C7597}">
      <dgm:prSet/>
      <dgm:spPr/>
      <dgm:t>
        <a:bodyPr/>
        <a:lstStyle/>
        <a:p>
          <a:r>
            <a:rPr lang="es-MX"/>
            <a:t>Principios: bienestar humano, no discriminación, honestidad, privacidad, responsabilidad profesional</a:t>
          </a:r>
          <a:endParaRPr lang="en-US"/>
        </a:p>
      </dgm:t>
    </dgm:pt>
    <dgm:pt modelId="{E3513F2F-7BCA-49FC-BE5C-FC6936F2DCED}" type="parTrans" cxnId="{7B136438-A2D6-4EB3-9088-FE6894CA03A9}">
      <dgm:prSet/>
      <dgm:spPr/>
      <dgm:t>
        <a:bodyPr/>
        <a:lstStyle/>
        <a:p>
          <a:endParaRPr lang="en-US"/>
        </a:p>
      </dgm:t>
    </dgm:pt>
    <dgm:pt modelId="{25466220-84B7-4D2A-8F26-2D05A2D6A7BC}" type="sibTrans" cxnId="{7B136438-A2D6-4EB3-9088-FE6894CA03A9}">
      <dgm:prSet/>
      <dgm:spPr/>
      <dgm:t>
        <a:bodyPr/>
        <a:lstStyle/>
        <a:p>
          <a:endParaRPr lang="en-US"/>
        </a:p>
      </dgm:t>
    </dgm:pt>
    <dgm:pt modelId="{34BE709B-845A-4CD7-8E28-DA44B255CEDE}">
      <dgm:prSet/>
      <dgm:spPr/>
      <dgm:t>
        <a:bodyPr/>
        <a:lstStyle/>
        <a:p>
          <a:r>
            <a:rPr lang="es-MX"/>
            <a:t>Fuente: https://www.acm.org/code-of-ethics</a:t>
          </a:r>
          <a:endParaRPr lang="en-US"/>
        </a:p>
      </dgm:t>
    </dgm:pt>
    <dgm:pt modelId="{892CA517-7BC5-47B5-878A-4254F9D7F65F}" type="parTrans" cxnId="{A104A56B-82B1-415F-9714-289674665BCF}">
      <dgm:prSet/>
      <dgm:spPr/>
      <dgm:t>
        <a:bodyPr/>
        <a:lstStyle/>
        <a:p>
          <a:endParaRPr lang="en-US"/>
        </a:p>
      </dgm:t>
    </dgm:pt>
    <dgm:pt modelId="{25BCF7DA-AEE4-494C-B5DF-00B435EA6FCD}" type="sibTrans" cxnId="{A104A56B-82B1-415F-9714-289674665BCF}">
      <dgm:prSet/>
      <dgm:spPr/>
      <dgm:t>
        <a:bodyPr/>
        <a:lstStyle/>
        <a:p>
          <a:endParaRPr lang="en-US"/>
        </a:p>
      </dgm:t>
    </dgm:pt>
    <dgm:pt modelId="{F12D73C2-B007-4FA1-A416-6C1278EE4315}" type="pres">
      <dgm:prSet presAssocID="{2A469BDA-8527-430C-A075-B52C01D011C0}" presName="vert0" presStyleCnt="0">
        <dgm:presLayoutVars>
          <dgm:dir/>
          <dgm:animOne val="branch"/>
          <dgm:animLvl val="lvl"/>
        </dgm:presLayoutVars>
      </dgm:prSet>
      <dgm:spPr/>
    </dgm:pt>
    <dgm:pt modelId="{7040F83B-89D1-414D-81B4-BCBDA9A0B088}" type="pres">
      <dgm:prSet presAssocID="{CA44E554-C412-49F3-AC1B-FD6B2462C48A}" presName="thickLine" presStyleLbl="alignNode1" presStyleIdx="0" presStyleCnt="3"/>
      <dgm:spPr/>
    </dgm:pt>
    <dgm:pt modelId="{72CCE967-D342-4C2D-BC56-83BF0D4634AD}" type="pres">
      <dgm:prSet presAssocID="{CA44E554-C412-49F3-AC1B-FD6B2462C48A}" presName="horz1" presStyleCnt="0"/>
      <dgm:spPr/>
    </dgm:pt>
    <dgm:pt modelId="{9318172A-A32F-4B3D-BE20-CA6EFCA49116}" type="pres">
      <dgm:prSet presAssocID="{CA44E554-C412-49F3-AC1B-FD6B2462C48A}" presName="tx1" presStyleLbl="revTx" presStyleIdx="0" presStyleCnt="3"/>
      <dgm:spPr/>
    </dgm:pt>
    <dgm:pt modelId="{E9B0BC4C-4CD7-4B55-9682-B4149D1CAD5D}" type="pres">
      <dgm:prSet presAssocID="{CA44E554-C412-49F3-AC1B-FD6B2462C48A}" presName="vert1" presStyleCnt="0"/>
      <dgm:spPr/>
    </dgm:pt>
    <dgm:pt modelId="{78CC2E1F-0B3F-4FF5-ABC7-00BEFF5C2A74}" type="pres">
      <dgm:prSet presAssocID="{9CED8CD5-CBAA-4FDF-A037-B596F95C7597}" presName="thickLine" presStyleLbl="alignNode1" presStyleIdx="1" presStyleCnt="3"/>
      <dgm:spPr/>
    </dgm:pt>
    <dgm:pt modelId="{E37A2DBD-0B83-4C74-9892-4061AFD408B3}" type="pres">
      <dgm:prSet presAssocID="{9CED8CD5-CBAA-4FDF-A037-B596F95C7597}" presName="horz1" presStyleCnt="0"/>
      <dgm:spPr/>
    </dgm:pt>
    <dgm:pt modelId="{6E695995-72EC-4027-AA71-A4ED549FBB56}" type="pres">
      <dgm:prSet presAssocID="{9CED8CD5-CBAA-4FDF-A037-B596F95C7597}" presName="tx1" presStyleLbl="revTx" presStyleIdx="1" presStyleCnt="3"/>
      <dgm:spPr/>
    </dgm:pt>
    <dgm:pt modelId="{26E81DAD-09A4-4D06-9313-119DF601021D}" type="pres">
      <dgm:prSet presAssocID="{9CED8CD5-CBAA-4FDF-A037-B596F95C7597}" presName="vert1" presStyleCnt="0"/>
      <dgm:spPr/>
    </dgm:pt>
    <dgm:pt modelId="{BCFC9A53-4ED1-4EF4-ACD8-28AF91D90BFA}" type="pres">
      <dgm:prSet presAssocID="{34BE709B-845A-4CD7-8E28-DA44B255CEDE}" presName="thickLine" presStyleLbl="alignNode1" presStyleIdx="2" presStyleCnt="3"/>
      <dgm:spPr/>
    </dgm:pt>
    <dgm:pt modelId="{02E3D612-F51E-48D6-8493-4F6D6CBD8F4B}" type="pres">
      <dgm:prSet presAssocID="{34BE709B-845A-4CD7-8E28-DA44B255CEDE}" presName="horz1" presStyleCnt="0"/>
      <dgm:spPr/>
    </dgm:pt>
    <dgm:pt modelId="{DA52D6F9-4EBE-4163-B3BB-5D8B833C71D1}" type="pres">
      <dgm:prSet presAssocID="{34BE709B-845A-4CD7-8E28-DA44B255CEDE}" presName="tx1" presStyleLbl="revTx" presStyleIdx="2" presStyleCnt="3"/>
      <dgm:spPr/>
    </dgm:pt>
    <dgm:pt modelId="{0DD7EB00-6B9B-4F8C-A12B-3D39D0B7B655}" type="pres">
      <dgm:prSet presAssocID="{34BE709B-845A-4CD7-8E28-DA44B255CEDE}" presName="vert1" presStyleCnt="0"/>
      <dgm:spPr/>
    </dgm:pt>
  </dgm:ptLst>
  <dgm:cxnLst>
    <dgm:cxn modelId="{B510F80D-C71D-42FD-BE73-B95A6743C9DB}" type="presOf" srcId="{9CED8CD5-CBAA-4FDF-A037-B596F95C7597}" destId="{6E695995-72EC-4027-AA71-A4ED549FBB56}" srcOrd="0" destOrd="0" presId="urn:microsoft.com/office/officeart/2008/layout/LinedList"/>
    <dgm:cxn modelId="{7B136438-A2D6-4EB3-9088-FE6894CA03A9}" srcId="{2A469BDA-8527-430C-A075-B52C01D011C0}" destId="{9CED8CD5-CBAA-4FDF-A037-B596F95C7597}" srcOrd="1" destOrd="0" parTransId="{E3513F2F-7BCA-49FC-BE5C-FC6936F2DCED}" sibTransId="{25466220-84B7-4D2A-8F26-2D05A2D6A7BC}"/>
    <dgm:cxn modelId="{F28B5468-7D9F-4C02-8261-9E449D6D67CF}" type="presOf" srcId="{2A469BDA-8527-430C-A075-B52C01D011C0}" destId="{F12D73C2-B007-4FA1-A416-6C1278EE4315}" srcOrd="0" destOrd="0" presId="urn:microsoft.com/office/officeart/2008/layout/LinedList"/>
    <dgm:cxn modelId="{F5F3CF69-E7EC-49C1-B486-92C0E0EF5713}" type="presOf" srcId="{34BE709B-845A-4CD7-8E28-DA44B255CEDE}" destId="{DA52D6F9-4EBE-4163-B3BB-5D8B833C71D1}" srcOrd="0" destOrd="0" presId="urn:microsoft.com/office/officeart/2008/layout/LinedList"/>
    <dgm:cxn modelId="{64F36D4B-4872-40DD-A195-19133F24BECF}" srcId="{2A469BDA-8527-430C-A075-B52C01D011C0}" destId="{CA44E554-C412-49F3-AC1B-FD6B2462C48A}" srcOrd="0" destOrd="0" parTransId="{2ED81899-240E-4004-94C5-8124D33212B9}" sibTransId="{F4D4A860-91B0-49D4-B742-F96E662CEBDD}"/>
    <dgm:cxn modelId="{A104A56B-82B1-415F-9714-289674665BCF}" srcId="{2A469BDA-8527-430C-A075-B52C01D011C0}" destId="{34BE709B-845A-4CD7-8E28-DA44B255CEDE}" srcOrd="2" destOrd="0" parTransId="{892CA517-7BC5-47B5-878A-4254F9D7F65F}" sibTransId="{25BCF7DA-AEE4-494C-B5DF-00B435EA6FCD}"/>
    <dgm:cxn modelId="{43D50ED5-B853-472C-BEA0-2ECDE5E68638}" type="presOf" srcId="{CA44E554-C412-49F3-AC1B-FD6B2462C48A}" destId="{9318172A-A32F-4B3D-BE20-CA6EFCA49116}" srcOrd="0" destOrd="0" presId="urn:microsoft.com/office/officeart/2008/layout/LinedList"/>
    <dgm:cxn modelId="{6D09EDB1-481F-470B-B015-77043D28579F}" type="presParOf" srcId="{F12D73C2-B007-4FA1-A416-6C1278EE4315}" destId="{7040F83B-89D1-414D-81B4-BCBDA9A0B088}" srcOrd="0" destOrd="0" presId="urn:microsoft.com/office/officeart/2008/layout/LinedList"/>
    <dgm:cxn modelId="{172E1AE3-5D6B-409C-A876-79253ED9902B}" type="presParOf" srcId="{F12D73C2-B007-4FA1-A416-6C1278EE4315}" destId="{72CCE967-D342-4C2D-BC56-83BF0D4634AD}" srcOrd="1" destOrd="0" presId="urn:microsoft.com/office/officeart/2008/layout/LinedList"/>
    <dgm:cxn modelId="{8D7C0838-703F-4FA2-A9C6-629E753FF9E7}" type="presParOf" srcId="{72CCE967-D342-4C2D-BC56-83BF0D4634AD}" destId="{9318172A-A32F-4B3D-BE20-CA6EFCA49116}" srcOrd="0" destOrd="0" presId="urn:microsoft.com/office/officeart/2008/layout/LinedList"/>
    <dgm:cxn modelId="{D4FF8E54-39B8-4630-B399-FFFA398F8DA4}" type="presParOf" srcId="{72CCE967-D342-4C2D-BC56-83BF0D4634AD}" destId="{E9B0BC4C-4CD7-4B55-9682-B4149D1CAD5D}" srcOrd="1" destOrd="0" presId="urn:microsoft.com/office/officeart/2008/layout/LinedList"/>
    <dgm:cxn modelId="{93B83CC3-0DC2-47E9-A96D-97FE05034C76}" type="presParOf" srcId="{F12D73C2-B007-4FA1-A416-6C1278EE4315}" destId="{78CC2E1F-0B3F-4FF5-ABC7-00BEFF5C2A74}" srcOrd="2" destOrd="0" presId="urn:microsoft.com/office/officeart/2008/layout/LinedList"/>
    <dgm:cxn modelId="{52AD4E01-E3D5-4D3C-9E14-FA92C63B11E3}" type="presParOf" srcId="{F12D73C2-B007-4FA1-A416-6C1278EE4315}" destId="{E37A2DBD-0B83-4C74-9892-4061AFD408B3}" srcOrd="3" destOrd="0" presId="urn:microsoft.com/office/officeart/2008/layout/LinedList"/>
    <dgm:cxn modelId="{149518EF-E1CC-442B-87DF-CA3111ADB47C}" type="presParOf" srcId="{E37A2DBD-0B83-4C74-9892-4061AFD408B3}" destId="{6E695995-72EC-4027-AA71-A4ED549FBB56}" srcOrd="0" destOrd="0" presId="urn:microsoft.com/office/officeart/2008/layout/LinedList"/>
    <dgm:cxn modelId="{BC810BCC-31D8-4490-927D-857CC8310A86}" type="presParOf" srcId="{E37A2DBD-0B83-4C74-9892-4061AFD408B3}" destId="{26E81DAD-09A4-4D06-9313-119DF601021D}" srcOrd="1" destOrd="0" presId="urn:microsoft.com/office/officeart/2008/layout/LinedList"/>
    <dgm:cxn modelId="{4B786A8F-9876-4AA0-98DE-462C0CB28B60}" type="presParOf" srcId="{F12D73C2-B007-4FA1-A416-6C1278EE4315}" destId="{BCFC9A53-4ED1-4EF4-ACD8-28AF91D90BFA}" srcOrd="4" destOrd="0" presId="urn:microsoft.com/office/officeart/2008/layout/LinedList"/>
    <dgm:cxn modelId="{49C3A0D7-2F5B-4834-AD46-822A67D15BA6}" type="presParOf" srcId="{F12D73C2-B007-4FA1-A416-6C1278EE4315}" destId="{02E3D612-F51E-48D6-8493-4F6D6CBD8F4B}" srcOrd="5" destOrd="0" presId="urn:microsoft.com/office/officeart/2008/layout/LinedList"/>
    <dgm:cxn modelId="{64CA5F7D-E234-4A78-8F46-0DD889F5074C}" type="presParOf" srcId="{02E3D612-F51E-48D6-8493-4F6D6CBD8F4B}" destId="{DA52D6F9-4EBE-4163-B3BB-5D8B833C71D1}" srcOrd="0" destOrd="0" presId="urn:microsoft.com/office/officeart/2008/layout/LinedList"/>
    <dgm:cxn modelId="{EBE01701-21A9-432D-B88B-31AC184E79E3}" type="presParOf" srcId="{02E3D612-F51E-48D6-8493-4F6D6CBD8F4B}" destId="{0DD7EB00-6B9B-4F8C-A12B-3D39D0B7B65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48E5E2-2AF7-46C1-907D-C0962D3BC6C9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180B7923-1581-43B5-8C6A-89281B163BC1}">
      <dgm:prSet/>
      <dgm:spPr/>
      <dgm:t>
        <a:bodyPr/>
        <a:lstStyle/>
        <a:p>
          <a:r>
            <a:rPr lang="es-MX"/>
            <a:t>Principios: seguridad pública, honestidad sobre riesgos, evitar conflictos de interés, responsabilidad técnica</a:t>
          </a:r>
          <a:endParaRPr lang="en-US"/>
        </a:p>
      </dgm:t>
    </dgm:pt>
    <dgm:pt modelId="{3891AB65-2AD9-40F1-8243-E20FB7A3F0DB}" type="parTrans" cxnId="{D051C8AA-5686-4961-889B-C56DA47EDD11}">
      <dgm:prSet/>
      <dgm:spPr/>
      <dgm:t>
        <a:bodyPr/>
        <a:lstStyle/>
        <a:p>
          <a:endParaRPr lang="en-US"/>
        </a:p>
      </dgm:t>
    </dgm:pt>
    <dgm:pt modelId="{BAFBD878-0A42-49ED-AB22-B2AECA14D4AA}" type="sibTrans" cxnId="{D051C8AA-5686-4961-889B-C56DA47EDD11}">
      <dgm:prSet/>
      <dgm:spPr/>
      <dgm:t>
        <a:bodyPr/>
        <a:lstStyle/>
        <a:p>
          <a:endParaRPr lang="en-US"/>
        </a:p>
      </dgm:t>
    </dgm:pt>
    <dgm:pt modelId="{1C28DE94-D20D-48B6-B00B-D0577CA90202}">
      <dgm:prSet/>
      <dgm:spPr/>
      <dgm:t>
        <a:bodyPr/>
        <a:lstStyle/>
        <a:p>
          <a:r>
            <a:rPr lang="es-MX"/>
            <a:t>Fuente: https://www.ieee.org/about/corporate/governance/p7-8.html</a:t>
          </a:r>
          <a:endParaRPr lang="en-US"/>
        </a:p>
      </dgm:t>
    </dgm:pt>
    <dgm:pt modelId="{7E054197-BB2B-4241-8A3C-D2C12B2A2331}" type="parTrans" cxnId="{0F513FFB-7FEC-40BE-98A0-ADD277228812}">
      <dgm:prSet/>
      <dgm:spPr/>
      <dgm:t>
        <a:bodyPr/>
        <a:lstStyle/>
        <a:p>
          <a:endParaRPr lang="en-US"/>
        </a:p>
      </dgm:t>
    </dgm:pt>
    <dgm:pt modelId="{07C09E5D-752D-4A5C-BD8F-614D1E90506B}" type="sibTrans" cxnId="{0F513FFB-7FEC-40BE-98A0-ADD277228812}">
      <dgm:prSet/>
      <dgm:spPr/>
      <dgm:t>
        <a:bodyPr/>
        <a:lstStyle/>
        <a:p>
          <a:endParaRPr lang="en-US"/>
        </a:p>
      </dgm:t>
    </dgm:pt>
    <dgm:pt modelId="{47BE158C-84BE-4F05-831D-DF2685BE3253}" type="pres">
      <dgm:prSet presAssocID="{2048E5E2-2AF7-46C1-907D-C0962D3BC6C9}" presName="vert0" presStyleCnt="0">
        <dgm:presLayoutVars>
          <dgm:dir/>
          <dgm:animOne val="branch"/>
          <dgm:animLvl val="lvl"/>
        </dgm:presLayoutVars>
      </dgm:prSet>
      <dgm:spPr/>
    </dgm:pt>
    <dgm:pt modelId="{6E2F0FAF-314D-4252-AF94-1F5CE545D360}" type="pres">
      <dgm:prSet presAssocID="{180B7923-1581-43B5-8C6A-89281B163BC1}" presName="thickLine" presStyleLbl="alignNode1" presStyleIdx="0" presStyleCnt="2"/>
      <dgm:spPr/>
    </dgm:pt>
    <dgm:pt modelId="{58A75483-A5FC-4A95-B7D6-006328ADDB4D}" type="pres">
      <dgm:prSet presAssocID="{180B7923-1581-43B5-8C6A-89281B163BC1}" presName="horz1" presStyleCnt="0"/>
      <dgm:spPr/>
    </dgm:pt>
    <dgm:pt modelId="{003BBB48-6BE6-4BC0-8704-A0798614E5FB}" type="pres">
      <dgm:prSet presAssocID="{180B7923-1581-43B5-8C6A-89281B163BC1}" presName="tx1" presStyleLbl="revTx" presStyleIdx="0" presStyleCnt="2"/>
      <dgm:spPr/>
    </dgm:pt>
    <dgm:pt modelId="{C06BA41E-E94C-46FE-A7ED-80A880583D5B}" type="pres">
      <dgm:prSet presAssocID="{180B7923-1581-43B5-8C6A-89281B163BC1}" presName="vert1" presStyleCnt="0"/>
      <dgm:spPr/>
    </dgm:pt>
    <dgm:pt modelId="{65452AA9-D265-478D-94F4-B57CB04DC8FD}" type="pres">
      <dgm:prSet presAssocID="{1C28DE94-D20D-48B6-B00B-D0577CA90202}" presName="thickLine" presStyleLbl="alignNode1" presStyleIdx="1" presStyleCnt="2"/>
      <dgm:spPr/>
    </dgm:pt>
    <dgm:pt modelId="{4D787E51-F719-49E9-B69D-A1D4679DFBFD}" type="pres">
      <dgm:prSet presAssocID="{1C28DE94-D20D-48B6-B00B-D0577CA90202}" presName="horz1" presStyleCnt="0"/>
      <dgm:spPr/>
    </dgm:pt>
    <dgm:pt modelId="{233F2BAB-8FFF-42F6-A537-3222391E620E}" type="pres">
      <dgm:prSet presAssocID="{1C28DE94-D20D-48B6-B00B-D0577CA90202}" presName="tx1" presStyleLbl="revTx" presStyleIdx="1" presStyleCnt="2"/>
      <dgm:spPr/>
    </dgm:pt>
    <dgm:pt modelId="{B37E45C0-AD34-45E6-BFC0-CBBDF6012D3D}" type="pres">
      <dgm:prSet presAssocID="{1C28DE94-D20D-48B6-B00B-D0577CA90202}" presName="vert1" presStyleCnt="0"/>
      <dgm:spPr/>
    </dgm:pt>
  </dgm:ptLst>
  <dgm:cxnLst>
    <dgm:cxn modelId="{9745286F-3966-4CE5-936D-E87EA3CD4803}" type="presOf" srcId="{2048E5E2-2AF7-46C1-907D-C0962D3BC6C9}" destId="{47BE158C-84BE-4F05-831D-DF2685BE3253}" srcOrd="0" destOrd="0" presId="urn:microsoft.com/office/officeart/2008/layout/LinedList"/>
    <dgm:cxn modelId="{D04D3074-B6A4-44E4-92FC-43CC1A2961CE}" type="presOf" srcId="{1C28DE94-D20D-48B6-B00B-D0577CA90202}" destId="{233F2BAB-8FFF-42F6-A537-3222391E620E}" srcOrd="0" destOrd="0" presId="urn:microsoft.com/office/officeart/2008/layout/LinedList"/>
    <dgm:cxn modelId="{779A2385-71AB-48D8-BB3E-59111169305E}" type="presOf" srcId="{180B7923-1581-43B5-8C6A-89281B163BC1}" destId="{003BBB48-6BE6-4BC0-8704-A0798614E5FB}" srcOrd="0" destOrd="0" presId="urn:microsoft.com/office/officeart/2008/layout/LinedList"/>
    <dgm:cxn modelId="{D051C8AA-5686-4961-889B-C56DA47EDD11}" srcId="{2048E5E2-2AF7-46C1-907D-C0962D3BC6C9}" destId="{180B7923-1581-43B5-8C6A-89281B163BC1}" srcOrd="0" destOrd="0" parTransId="{3891AB65-2AD9-40F1-8243-E20FB7A3F0DB}" sibTransId="{BAFBD878-0A42-49ED-AB22-B2AECA14D4AA}"/>
    <dgm:cxn modelId="{0F513FFB-7FEC-40BE-98A0-ADD277228812}" srcId="{2048E5E2-2AF7-46C1-907D-C0962D3BC6C9}" destId="{1C28DE94-D20D-48B6-B00B-D0577CA90202}" srcOrd="1" destOrd="0" parTransId="{7E054197-BB2B-4241-8A3C-D2C12B2A2331}" sibTransId="{07C09E5D-752D-4A5C-BD8F-614D1E90506B}"/>
    <dgm:cxn modelId="{D9E02BCA-83DE-4121-9A61-BDFB9053F53E}" type="presParOf" srcId="{47BE158C-84BE-4F05-831D-DF2685BE3253}" destId="{6E2F0FAF-314D-4252-AF94-1F5CE545D360}" srcOrd="0" destOrd="0" presId="urn:microsoft.com/office/officeart/2008/layout/LinedList"/>
    <dgm:cxn modelId="{BBED4D67-6A1B-4F8B-8AAE-05470571D763}" type="presParOf" srcId="{47BE158C-84BE-4F05-831D-DF2685BE3253}" destId="{58A75483-A5FC-4A95-B7D6-006328ADDB4D}" srcOrd="1" destOrd="0" presId="urn:microsoft.com/office/officeart/2008/layout/LinedList"/>
    <dgm:cxn modelId="{52F844A9-FD7F-4812-B4C6-4BF66860F5DB}" type="presParOf" srcId="{58A75483-A5FC-4A95-B7D6-006328ADDB4D}" destId="{003BBB48-6BE6-4BC0-8704-A0798614E5FB}" srcOrd="0" destOrd="0" presId="urn:microsoft.com/office/officeart/2008/layout/LinedList"/>
    <dgm:cxn modelId="{83C5E3AA-E28A-4B5F-8DA5-D4AF3765EB56}" type="presParOf" srcId="{58A75483-A5FC-4A95-B7D6-006328ADDB4D}" destId="{C06BA41E-E94C-46FE-A7ED-80A880583D5B}" srcOrd="1" destOrd="0" presId="urn:microsoft.com/office/officeart/2008/layout/LinedList"/>
    <dgm:cxn modelId="{1C485FD6-DA5C-4F69-AA98-E54FDF049737}" type="presParOf" srcId="{47BE158C-84BE-4F05-831D-DF2685BE3253}" destId="{65452AA9-D265-478D-94F4-B57CB04DC8FD}" srcOrd="2" destOrd="0" presId="urn:microsoft.com/office/officeart/2008/layout/LinedList"/>
    <dgm:cxn modelId="{A012D2A8-B25D-462A-AF86-C77A2BB19F58}" type="presParOf" srcId="{47BE158C-84BE-4F05-831D-DF2685BE3253}" destId="{4D787E51-F719-49E9-B69D-A1D4679DFBFD}" srcOrd="3" destOrd="0" presId="urn:microsoft.com/office/officeart/2008/layout/LinedList"/>
    <dgm:cxn modelId="{2817E8B5-20E9-4F02-90FA-39B56CC05A8D}" type="presParOf" srcId="{4D787E51-F719-49E9-B69D-A1D4679DFBFD}" destId="{233F2BAB-8FFF-42F6-A537-3222391E620E}" srcOrd="0" destOrd="0" presId="urn:microsoft.com/office/officeart/2008/layout/LinedList"/>
    <dgm:cxn modelId="{C73DC4A7-825C-4DFF-9EBE-981D22E2420D}" type="presParOf" srcId="{4D787E51-F719-49E9-B69D-A1D4679DFBFD}" destId="{B37E45C0-AD34-45E6-BFC0-CBBDF6012D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A86407B-0E72-475C-A80B-435FBBDE02E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2C3039-3DF7-433F-A2C2-3685757CD2CA}">
      <dgm:prSet/>
      <dgm:spPr/>
      <dgm:t>
        <a:bodyPr/>
        <a:lstStyle/>
        <a:p>
          <a:pPr>
            <a:lnSpc>
              <a:spcPct val="100000"/>
            </a:lnSpc>
          </a:pPr>
          <a:r>
            <a:rPr lang="es-MX"/>
            <a:t>Principios: uso legal de datos, transparencia, protección de privacidad, responsabilidad social</a:t>
          </a:r>
          <a:endParaRPr lang="en-US"/>
        </a:p>
      </dgm:t>
    </dgm:pt>
    <dgm:pt modelId="{7245597C-5551-49AD-9233-A20FAA26EAEE}" type="parTrans" cxnId="{AB3D7784-B672-4E54-9D42-821A2B011954}">
      <dgm:prSet/>
      <dgm:spPr/>
      <dgm:t>
        <a:bodyPr/>
        <a:lstStyle/>
        <a:p>
          <a:endParaRPr lang="en-US"/>
        </a:p>
      </dgm:t>
    </dgm:pt>
    <dgm:pt modelId="{EA5C5353-8923-430C-B387-E27290874B3D}" type="sibTrans" cxnId="{AB3D7784-B672-4E54-9D42-821A2B011954}">
      <dgm:prSet/>
      <dgm:spPr/>
      <dgm:t>
        <a:bodyPr/>
        <a:lstStyle/>
        <a:p>
          <a:endParaRPr lang="en-US"/>
        </a:p>
      </dgm:t>
    </dgm:pt>
    <dgm:pt modelId="{EBB4BC70-564D-46EC-9676-7721C296F4F5}">
      <dgm:prSet/>
      <dgm:spPr/>
      <dgm:t>
        <a:bodyPr/>
        <a:lstStyle/>
        <a:p>
          <a:pPr>
            <a:lnSpc>
              <a:spcPct val="100000"/>
            </a:lnSpc>
          </a:pPr>
          <a:r>
            <a:rPr lang="es-MX"/>
            <a:t>Fuente: https://www.datascienceassn.org/</a:t>
          </a:r>
          <a:endParaRPr lang="en-US"/>
        </a:p>
      </dgm:t>
    </dgm:pt>
    <dgm:pt modelId="{744338E4-90FF-47B8-A12F-C34CCD2CEAA8}" type="parTrans" cxnId="{043D0552-6696-47E2-AF82-BA7E68075EFA}">
      <dgm:prSet/>
      <dgm:spPr/>
      <dgm:t>
        <a:bodyPr/>
        <a:lstStyle/>
        <a:p>
          <a:endParaRPr lang="en-US"/>
        </a:p>
      </dgm:t>
    </dgm:pt>
    <dgm:pt modelId="{083FF28B-FC96-4DCC-B82B-CB9D3B70FCA3}" type="sibTrans" cxnId="{043D0552-6696-47E2-AF82-BA7E68075EFA}">
      <dgm:prSet/>
      <dgm:spPr/>
      <dgm:t>
        <a:bodyPr/>
        <a:lstStyle/>
        <a:p>
          <a:endParaRPr lang="en-US"/>
        </a:p>
      </dgm:t>
    </dgm:pt>
    <dgm:pt modelId="{555FEE08-2F9A-4D17-AB09-322348A51FD2}" type="pres">
      <dgm:prSet presAssocID="{AA86407B-0E72-475C-A80B-435FBBDE02E0}" presName="root" presStyleCnt="0">
        <dgm:presLayoutVars>
          <dgm:dir/>
          <dgm:resizeHandles val="exact"/>
        </dgm:presLayoutVars>
      </dgm:prSet>
      <dgm:spPr/>
    </dgm:pt>
    <dgm:pt modelId="{B33D30A3-BE0D-48E9-AE7F-364E3EFE3052}" type="pres">
      <dgm:prSet presAssocID="{012C3039-3DF7-433F-A2C2-3685757CD2CA}" presName="compNode" presStyleCnt="0"/>
      <dgm:spPr/>
    </dgm:pt>
    <dgm:pt modelId="{9A9B3D53-903C-49E7-AE59-B98790694963}" type="pres">
      <dgm:prSet presAssocID="{012C3039-3DF7-433F-A2C2-3685757CD2CA}" presName="bgRect" presStyleLbl="bgShp" presStyleIdx="0" presStyleCnt="2"/>
      <dgm:spPr/>
    </dgm:pt>
    <dgm:pt modelId="{4BAD37AF-5A32-4C9E-B2DC-C4BB3074AADB}" type="pres">
      <dgm:prSet presAssocID="{012C3039-3DF7-433F-A2C2-3685757CD2C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3583D1E-00B6-4EB7-AE12-205C156F3F7B}" type="pres">
      <dgm:prSet presAssocID="{012C3039-3DF7-433F-A2C2-3685757CD2CA}" presName="spaceRect" presStyleCnt="0"/>
      <dgm:spPr/>
    </dgm:pt>
    <dgm:pt modelId="{7148192A-323A-40F0-AC2D-D61F7F1B5B1F}" type="pres">
      <dgm:prSet presAssocID="{012C3039-3DF7-433F-A2C2-3685757CD2CA}" presName="parTx" presStyleLbl="revTx" presStyleIdx="0" presStyleCnt="2">
        <dgm:presLayoutVars>
          <dgm:chMax val="0"/>
          <dgm:chPref val="0"/>
        </dgm:presLayoutVars>
      </dgm:prSet>
      <dgm:spPr/>
    </dgm:pt>
    <dgm:pt modelId="{22DE37BF-3BCD-4D3D-9F84-F26B5A55E1E6}" type="pres">
      <dgm:prSet presAssocID="{EA5C5353-8923-430C-B387-E27290874B3D}" presName="sibTrans" presStyleCnt="0"/>
      <dgm:spPr/>
    </dgm:pt>
    <dgm:pt modelId="{9DDDB738-E7DE-4597-89BB-C89D05499DF2}" type="pres">
      <dgm:prSet presAssocID="{EBB4BC70-564D-46EC-9676-7721C296F4F5}" presName="compNode" presStyleCnt="0"/>
      <dgm:spPr/>
    </dgm:pt>
    <dgm:pt modelId="{90C7B4C2-2AD8-4B1C-8415-4B20147DA05D}" type="pres">
      <dgm:prSet presAssocID="{EBB4BC70-564D-46EC-9676-7721C296F4F5}" presName="bgRect" presStyleLbl="bgShp" presStyleIdx="1" presStyleCnt="2"/>
      <dgm:spPr/>
    </dgm:pt>
    <dgm:pt modelId="{96138D7F-2245-4EDE-BD6A-34C239E6D76D}" type="pres">
      <dgm:prSet presAssocID="{EBB4BC70-564D-46EC-9676-7721C296F4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anvía"/>
        </a:ext>
      </dgm:extLst>
    </dgm:pt>
    <dgm:pt modelId="{F8296BF1-8F98-4AA9-9E8E-87881A84DEB9}" type="pres">
      <dgm:prSet presAssocID="{EBB4BC70-564D-46EC-9676-7721C296F4F5}" presName="spaceRect" presStyleCnt="0"/>
      <dgm:spPr/>
    </dgm:pt>
    <dgm:pt modelId="{627EC59C-9474-4556-B61A-40FA9DD950FB}" type="pres">
      <dgm:prSet presAssocID="{EBB4BC70-564D-46EC-9676-7721C296F4F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D19DC64-93FC-4ACE-8F9F-DBB2B7FDE7C4}" type="presOf" srcId="{EBB4BC70-564D-46EC-9676-7721C296F4F5}" destId="{627EC59C-9474-4556-B61A-40FA9DD950FB}" srcOrd="0" destOrd="0" presId="urn:microsoft.com/office/officeart/2018/2/layout/IconVerticalSolidList"/>
    <dgm:cxn modelId="{043D0552-6696-47E2-AF82-BA7E68075EFA}" srcId="{AA86407B-0E72-475C-A80B-435FBBDE02E0}" destId="{EBB4BC70-564D-46EC-9676-7721C296F4F5}" srcOrd="1" destOrd="0" parTransId="{744338E4-90FF-47B8-A12F-C34CCD2CEAA8}" sibTransId="{083FF28B-FC96-4DCC-B82B-CB9D3B70FCA3}"/>
    <dgm:cxn modelId="{AB3D7784-B672-4E54-9D42-821A2B011954}" srcId="{AA86407B-0E72-475C-A80B-435FBBDE02E0}" destId="{012C3039-3DF7-433F-A2C2-3685757CD2CA}" srcOrd="0" destOrd="0" parTransId="{7245597C-5551-49AD-9233-A20FAA26EAEE}" sibTransId="{EA5C5353-8923-430C-B387-E27290874B3D}"/>
    <dgm:cxn modelId="{B4E684AD-1B59-4D46-889A-04CAA24A4BC7}" type="presOf" srcId="{012C3039-3DF7-433F-A2C2-3685757CD2CA}" destId="{7148192A-323A-40F0-AC2D-D61F7F1B5B1F}" srcOrd="0" destOrd="0" presId="urn:microsoft.com/office/officeart/2018/2/layout/IconVerticalSolidList"/>
    <dgm:cxn modelId="{74A453FC-A5D7-4859-B6AE-A32EAFD54651}" type="presOf" srcId="{AA86407B-0E72-475C-A80B-435FBBDE02E0}" destId="{555FEE08-2F9A-4D17-AB09-322348A51FD2}" srcOrd="0" destOrd="0" presId="urn:microsoft.com/office/officeart/2018/2/layout/IconVerticalSolidList"/>
    <dgm:cxn modelId="{22994F61-C7A5-4B6E-B5B2-22B43E391B6F}" type="presParOf" srcId="{555FEE08-2F9A-4D17-AB09-322348A51FD2}" destId="{B33D30A3-BE0D-48E9-AE7F-364E3EFE3052}" srcOrd="0" destOrd="0" presId="urn:microsoft.com/office/officeart/2018/2/layout/IconVerticalSolidList"/>
    <dgm:cxn modelId="{916A3CCB-7F5D-40A4-B20A-32A0DBFEC394}" type="presParOf" srcId="{B33D30A3-BE0D-48E9-AE7F-364E3EFE3052}" destId="{9A9B3D53-903C-49E7-AE59-B98790694963}" srcOrd="0" destOrd="0" presId="urn:microsoft.com/office/officeart/2018/2/layout/IconVerticalSolidList"/>
    <dgm:cxn modelId="{E2CD2FC6-3693-4738-A17C-689D851EE2B8}" type="presParOf" srcId="{B33D30A3-BE0D-48E9-AE7F-364E3EFE3052}" destId="{4BAD37AF-5A32-4C9E-B2DC-C4BB3074AADB}" srcOrd="1" destOrd="0" presId="urn:microsoft.com/office/officeart/2018/2/layout/IconVerticalSolidList"/>
    <dgm:cxn modelId="{691CBEB2-F575-4342-B9CF-D87A2E676A73}" type="presParOf" srcId="{B33D30A3-BE0D-48E9-AE7F-364E3EFE3052}" destId="{23583D1E-00B6-4EB7-AE12-205C156F3F7B}" srcOrd="2" destOrd="0" presId="urn:microsoft.com/office/officeart/2018/2/layout/IconVerticalSolidList"/>
    <dgm:cxn modelId="{E52A3CD0-4A83-46B8-B6AA-2B99C8F91E3B}" type="presParOf" srcId="{B33D30A3-BE0D-48E9-AE7F-364E3EFE3052}" destId="{7148192A-323A-40F0-AC2D-D61F7F1B5B1F}" srcOrd="3" destOrd="0" presId="urn:microsoft.com/office/officeart/2018/2/layout/IconVerticalSolidList"/>
    <dgm:cxn modelId="{8C36904F-3218-41A2-BF28-C743C38E5031}" type="presParOf" srcId="{555FEE08-2F9A-4D17-AB09-322348A51FD2}" destId="{22DE37BF-3BCD-4D3D-9F84-F26B5A55E1E6}" srcOrd="1" destOrd="0" presId="urn:microsoft.com/office/officeart/2018/2/layout/IconVerticalSolidList"/>
    <dgm:cxn modelId="{35E73C46-21A8-4D31-BF8F-05BF1E67DD68}" type="presParOf" srcId="{555FEE08-2F9A-4D17-AB09-322348A51FD2}" destId="{9DDDB738-E7DE-4597-89BB-C89D05499DF2}" srcOrd="2" destOrd="0" presId="urn:microsoft.com/office/officeart/2018/2/layout/IconVerticalSolidList"/>
    <dgm:cxn modelId="{FF6A1218-D657-4248-81F2-40626764D4A3}" type="presParOf" srcId="{9DDDB738-E7DE-4597-89BB-C89D05499DF2}" destId="{90C7B4C2-2AD8-4B1C-8415-4B20147DA05D}" srcOrd="0" destOrd="0" presId="urn:microsoft.com/office/officeart/2018/2/layout/IconVerticalSolidList"/>
    <dgm:cxn modelId="{FBC288E1-B0A0-4BB7-83B0-3BD7B704E93E}" type="presParOf" srcId="{9DDDB738-E7DE-4597-89BB-C89D05499DF2}" destId="{96138D7F-2245-4EDE-BD6A-34C239E6D76D}" srcOrd="1" destOrd="0" presId="urn:microsoft.com/office/officeart/2018/2/layout/IconVerticalSolidList"/>
    <dgm:cxn modelId="{45DE005F-4183-4E9E-BD16-239DA2BCAA36}" type="presParOf" srcId="{9DDDB738-E7DE-4597-89BB-C89D05499DF2}" destId="{F8296BF1-8F98-4AA9-9E8E-87881A84DEB9}" srcOrd="2" destOrd="0" presId="urn:microsoft.com/office/officeart/2018/2/layout/IconVerticalSolidList"/>
    <dgm:cxn modelId="{50263234-045B-4EAF-AEF1-5126B77EE9F7}" type="presParOf" srcId="{9DDDB738-E7DE-4597-89BB-C89D05499DF2}" destId="{627EC59C-9474-4556-B61A-40FA9DD950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8DC9178-2A8E-42A8-BBB6-934494C0A0E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C2A4285-9F33-40BC-8DD6-85D52430F824}">
      <dgm:prSet/>
      <dgm:spPr/>
      <dgm:t>
        <a:bodyPr/>
        <a:lstStyle/>
        <a:p>
          <a:pPr>
            <a:defRPr cap="all"/>
          </a:pPr>
          <a:r>
            <a:rPr lang="en-US"/>
            <a:t>Salud: análisis de datos para prevenir enfermedades sin violar privacidad</a:t>
          </a:r>
        </a:p>
      </dgm:t>
    </dgm:pt>
    <dgm:pt modelId="{857F8965-144B-45CF-B9B8-2BA57A5A00D8}" type="parTrans" cxnId="{7FAFF1F6-CFE0-443E-8B5E-E8B018DEBE80}">
      <dgm:prSet/>
      <dgm:spPr/>
      <dgm:t>
        <a:bodyPr/>
        <a:lstStyle/>
        <a:p>
          <a:endParaRPr lang="en-US"/>
        </a:p>
      </dgm:t>
    </dgm:pt>
    <dgm:pt modelId="{6FB866C5-052B-4D9B-976D-F09538B982B6}" type="sibTrans" cxnId="{7FAFF1F6-CFE0-443E-8B5E-E8B018DEBE80}">
      <dgm:prSet/>
      <dgm:spPr/>
      <dgm:t>
        <a:bodyPr/>
        <a:lstStyle/>
        <a:p>
          <a:endParaRPr lang="en-US"/>
        </a:p>
      </dgm:t>
    </dgm:pt>
    <dgm:pt modelId="{05AF7083-5306-4D07-A996-4CC9B06FC19F}">
      <dgm:prSet/>
      <dgm:spPr/>
      <dgm:t>
        <a:bodyPr/>
        <a:lstStyle/>
        <a:p>
          <a:pPr>
            <a:defRPr cap="all"/>
          </a:pPr>
          <a:r>
            <a:rPr lang="en-US"/>
            <a:t>Transporte: optimización de rutas reduciendo impacto ambiental</a:t>
          </a:r>
        </a:p>
      </dgm:t>
    </dgm:pt>
    <dgm:pt modelId="{F54ED468-2DBB-4E5D-81D8-541557219BAF}" type="parTrans" cxnId="{8FF5529A-32D5-4732-9039-C29A35273243}">
      <dgm:prSet/>
      <dgm:spPr/>
      <dgm:t>
        <a:bodyPr/>
        <a:lstStyle/>
        <a:p>
          <a:endParaRPr lang="en-US"/>
        </a:p>
      </dgm:t>
    </dgm:pt>
    <dgm:pt modelId="{A571CCDE-7347-4908-8F4A-065A3E43E4E6}" type="sibTrans" cxnId="{8FF5529A-32D5-4732-9039-C29A35273243}">
      <dgm:prSet/>
      <dgm:spPr/>
      <dgm:t>
        <a:bodyPr/>
        <a:lstStyle/>
        <a:p>
          <a:endParaRPr lang="en-US"/>
        </a:p>
      </dgm:t>
    </dgm:pt>
    <dgm:pt modelId="{A7B37D6A-D8DB-4E2E-B2AA-2AC4897779D0}">
      <dgm:prSet/>
      <dgm:spPr/>
      <dgm:t>
        <a:bodyPr/>
        <a:lstStyle/>
        <a:p>
          <a:pPr>
            <a:defRPr cap="all"/>
          </a:pPr>
          <a:r>
            <a:rPr lang="en-US"/>
            <a:t>Educación: sistemas predictivos sin discriminación</a:t>
          </a:r>
        </a:p>
      </dgm:t>
    </dgm:pt>
    <dgm:pt modelId="{E7271964-C61E-4B34-A44E-10C1E5477BFA}" type="parTrans" cxnId="{5092D8A9-03C7-420D-A442-15D9A78BDB67}">
      <dgm:prSet/>
      <dgm:spPr/>
      <dgm:t>
        <a:bodyPr/>
        <a:lstStyle/>
        <a:p>
          <a:endParaRPr lang="en-US"/>
        </a:p>
      </dgm:t>
    </dgm:pt>
    <dgm:pt modelId="{76B48A65-F266-4E26-8474-D808079CD71A}" type="sibTrans" cxnId="{5092D8A9-03C7-420D-A442-15D9A78BDB67}">
      <dgm:prSet/>
      <dgm:spPr/>
      <dgm:t>
        <a:bodyPr/>
        <a:lstStyle/>
        <a:p>
          <a:endParaRPr lang="en-US"/>
        </a:p>
      </dgm:t>
    </dgm:pt>
    <dgm:pt modelId="{D96E66F3-0B10-4F39-B091-F862B6B8C3D3}">
      <dgm:prSet/>
      <dgm:spPr/>
      <dgm:t>
        <a:bodyPr/>
        <a:lstStyle/>
        <a:p>
          <a:pPr>
            <a:defRPr cap="all"/>
          </a:pPr>
          <a:r>
            <a:rPr lang="en-US"/>
            <a:t>Gobierno: datos abiertos con transparencia y responsabilidad</a:t>
          </a:r>
        </a:p>
      </dgm:t>
    </dgm:pt>
    <dgm:pt modelId="{050241B6-5D2B-425A-8DC9-281B37EF2618}" type="parTrans" cxnId="{846C5636-17CC-453C-AE0C-EA82E705A97C}">
      <dgm:prSet/>
      <dgm:spPr/>
      <dgm:t>
        <a:bodyPr/>
        <a:lstStyle/>
        <a:p>
          <a:endParaRPr lang="en-US"/>
        </a:p>
      </dgm:t>
    </dgm:pt>
    <dgm:pt modelId="{70EA3898-F102-43A2-9A98-AAC4AAAD303A}" type="sibTrans" cxnId="{846C5636-17CC-453C-AE0C-EA82E705A97C}">
      <dgm:prSet/>
      <dgm:spPr/>
      <dgm:t>
        <a:bodyPr/>
        <a:lstStyle/>
        <a:p>
          <a:endParaRPr lang="en-US"/>
        </a:p>
      </dgm:t>
    </dgm:pt>
    <dgm:pt modelId="{CDC211EB-BE3B-4E74-B690-6E21A6B24931}" type="pres">
      <dgm:prSet presAssocID="{C8DC9178-2A8E-42A8-BBB6-934494C0A0EE}" presName="root" presStyleCnt="0">
        <dgm:presLayoutVars>
          <dgm:dir/>
          <dgm:resizeHandles val="exact"/>
        </dgm:presLayoutVars>
      </dgm:prSet>
      <dgm:spPr/>
    </dgm:pt>
    <dgm:pt modelId="{0CE97DEA-E0F3-480B-8C87-B1396CFB825C}" type="pres">
      <dgm:prSet presAssocID="{4C2A4285-9F33-40BC-8DD6-85D52430F824}" presName="compNode" presStyleCnt="0"/>
      <dgm:spPr/>
    </dgm:pt>
    <dgm:pt modelId="{ADA423D9-C431-4FAD-8B8C-CBD73FD3B65A}" type="pres">
      <dgm:prSet presAssocID="{4C2A4285-9F33-40BC-8DD6-85D52430F824}" presName="iconBgRect" presStyleLbl="bgShp" presStyleIdx="0" presStyleCnt="4"/>
      <dgm:spPr/>
    </dgm:pt>
    <dgm:pt modelId="{0EA3E717-7CC4-448E-87D2-EA09CDF5EC33}" type="pres">
      <dgm:prSet presAssocID="{4C2A4285-9F33-40BC-8DD6-85D52430F82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stetoscopio"/>
        </a:ext>
      </dgm:extLst>
    </dgm:pt>
    <dgm:pt modelId="{D1EF6051-F733-4BFC-B7C2-BE438E5324D9}" type="pres">
      <dgm:prSet presAssocID="{4C2A4285-9F33-40BC-8DD6-85D52430F824}" presName="spaceRect" presStyleCnt="0"/>
      <dgm:spPr/>
    </dgm:pt>
    <dgm:pt modelId="{F214DE10-1364-42A8-90EA-6F7D0E334AD9}" type="pres">
      <dgm:prSet presAssocID="{4C2A4285-9F33-40BC-8DD6-85D52430F824}" presName="textRect" presStyleLbl="revTx" presStyleIdx="0" presStyleCnt="4">
        <dgm:presLayoutVars>
          <dgm:chMax val="1"/>
          <dgm:chPref val="1"/>
        </dgm:presLayoutVars>
      </dgm:prSet>
      <dgm:spPr/>
    </dgm:pt>
    <dgm:pt modelId="{394B5835-292A-4639-A930-7080C2FF81D2}" type="pres">
      <dgm:prSet presAssocID="{6FB866C5-052B-4D9B-976D-F09538B982B6}" presName="sibTrans" presStyleCnt="0"/>
      <dgm:spPr/>
    </dgm:pt>
    <dgm:pt modelId="{4417A239-8894-47A4-80C7-59648397E830}" type="pres">
      <dgm:prSet presAssocID="{05AF7083-5306-4D07-A996-4CC9B06FC19F}" presName="compNode" presStyleCnt="0"/>
      <dgm:spPr/>
    </dgm:pt>
    <dgm:pt modelId="{8E03F360-3595-4898-BC2B-CFE06A04A6ED}" type="pres">
      <dgm:prSet presAssocID="{05AF7083-5306-4D07-A996-4CC9B06FC19F}" presName="iconBgRect" presStyleLbl="bgShp" presStyleIdx="1" presStyleCnt="4"/>
      <dgm:spPr/>
    </dgm:pt>
    <dgm:pt modelId="{FE048764-F25E-4274-B648-2705566DDF92}" type="pres">
      <dgm:prSet presAssocID="{05AF7083-5306-4D07-A996-4CC9B06FC19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mión"/>
        </a:ext>
      </dgm:extLst>
    </dgm:pt>
    <dgm:pt modelId="{8B7C0249-2581-4824-8435-242CDDBF2DAB}" type="pres">
      <dgm:prSet presAssocID="{05AF7083-5306-4D07-A996-4CC9B06FC19F}" presName="spaceRect" presStyleCnt="0"/>
      <dgm:spPr/>
    </dgm:pt>
    <dgm:pt modelId="{D9AB3087-F077-4B30-B6CC-145980B35DD8}" type="pres">
      <dgm:prSet presAssocID="{05AF7083-5306-4D07-A996-4CC9B06FC19F}" presName="textRect" presStyleLbl="revTx" presStyleIdx="1" presStyleCnt="4">
        <dgm:presLayoutVars>
          <dgm:chMax val="1"/>
          <dgm:chPref val="1"/>
        </dgm:presLayoutVars>
      </dgm:prSet>
      <dgm:spPr/>
    </dgm:pt>
    <dgm:pt modelId="{25955734-544B-45F6-BE8D-03F1DFD6E8CA}" type="pres">
      <dgm:prSet presAssocID="{A571CCDE-7347-4908-8F4A-065A3E43E4E6}" presName="sibTrans" presStyleCnt="0"/>
      <dgm:spPr/>
    </dgm:pt>
    <dgm:pt modelId="{1DBFE11E-2428-4AA4-BA59-40C93B358F0E}" type="pres">
      <dgm:prSet presAssocID="{A7B37D6A-D8DB-4E2E-B2AA-2AC4897779D0}" presName="compNode" presStyleCnt="0"/>
      <dgm:spPr/>
    </dgm:pt>
    <dgm:pt modelId="{216086AE-D53F-44AB-BBDC-7BBA1B30F37A}" type="pres">
      <dgm:prSet presAssocID="{A7B37D6A-D8DB-4E2E-B2AA-2AC4897779D0}" presName="iconBgRect" presStyleLbl="bgShp" presStyleIdx="2" presStyleCnt="4"/>
      <dgm:spPr/>
    </dgm:pt>
    <dgm:pt modelId="{D2BED43D-5449-4240-9A1C-B6F6689A2AB1}" type="pres">
      <dgm:prSet presAssocID="{A7B37D6A-D8DB-4E2E-B2AA-2AC4897779D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81701F02-EED5-4273-9F29-83A1C511B9B9}" type="pres">
      <dgm:prSet presAssocID="{A7B37D6A-D8DB-4E2E-B2AA-2AC4897779D0}" presName="spaceRect" presStyleCnt="0"/>
      <dgm:spPr/>
    </dgm:pt>
    <dgm:pt modelId="{6DB7C86B-321D-40D5-ABFD-CC1029CBE5FE}" type="pres">
      <dgm:prSet presAssocID="{A7B37D6A-D8DB-4E2E-B2AA-2AC4897779D0}" presName="textRect" presStyleLbl="revTx" presStyleIdx="2" presStyleCnt="4">
        <dgm:presLayoutVars>
          <dgm:chMax val="1"/>
          <dgm:chPref val="1"/>
        </dgm:presLayoutVars>
      </dgm:prSet>
      <dgm:spPr/>
    </dgm:pt>
    <dgm:pt modelId="{D8ADB27D-6BFB-4627-A844-54C489B67FA8}" type="pres">
      <dgm:prSet presAssocID="{76B48A65-F266-4E26-8474-D808079CD71A}" presName="sibTrans" presStyleCnt="0"/>
      <dgm:spPr/>
    </dgm:pt>
    <dgm:pt modelId="{2571D98F-3392-476D-80F4-242795E23129}" type="pres">
      <dgm:prSet presAssocID="{D96E66F3-0B10-4F39-B091-F862B6B8C3D3}" presName="compNode" presStyleCnt="0"/>
      <dgm:spPr/>
    </dgm:pt>
    <dgm:pt modelId="{A5DC042F-B018-4205-B427-4BE7FABA2370}" type="pres">
      <dgm:prSet presAssocID="{D96E66F3-0B10-4F39-B091-F862B6B8C3D3}" presName="iconBgRect" presStyleLbl="bgShp" presStyleIdx="3" presStyleCnt="4"/>
      <dgm:spPr/>
    </dgm:pt>
    <dgm:pt modelId="{432E28CD-210F-4AAD-B41F-A5C7CFE26E98}" type="pres">
      <dgm:prSet presAssocID="{D96E66F3-0B10-4F39-B091-F862B6B8C3D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3E21FB85-9EA3-44DA-A2E6-0B5301A83981}" type="pres">
      <dgm:prSet presAssocID="{D96E66F3-0B10-4F39-B091-F862B6B8C3D3}" presName="spaceRect" presStyleCnt="0"/>
      <dgm:spPr/>
    </dgm:pt>
    <dgm:pt modelId="{4313746A-7503-4C09-BFD7-BA9714C0018B}" type="pres">
      <dgm:prSet presAssocID="{D96E66F3-0B10-4F39-B091-F862B6B8C3D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46C5636-17CC-453C-AE0C-EA82E705A97C}" srcId="{C8DC9178-2A8E-42A8-BBB6-934494C0A0EE}" destId="{D96E66F3-0B10-4F39-B091-F862B6B8C3D3}" srcOrd="3" destOrd="0" parTransId="{050241B6-5D2B-425A-8DC9-281B37EF2618}" sibTransId="{70EA3898-F102-43A2-9A98-AAC4AAAD303A}"/>
    <dgm:cxn modelId="{45DF846B-E167-420F-99F1-D98CFDD83302}" type="presOf" srcId="{4C2A4285-9F33-40BC-8DD6-85D52430F824}" destId="{F214DE10-1364-42A8-90EA-6F7D0E334AD9}" srcOrd="0" destOrd="0" presId="urn:microsoft.com/office/officeart/2018/5/layout/IconCircleLabelList"/>
    <dgm:cxn modelId="{DC108E52-0012-4ECD-AB05-F0E4D1888DD6}" type="presOf" srcId="{C8DC9178-2A8E-42A8-BBB6-934494C0A0EE}" destId="{CDC211EB-BE3B-4E74-B690-6E21A6B24931}" srcOrd="0" destOrd="0" presId="urn:microsoft.com/office/officeart/2018/5/layout/IconCircleLabelList"/>
    <dgm:cxn modelId="{FC556E5A-29BB-4683-9E09-57CF883981A8}" type="presOf" srcId="{05AF7083-5306-4D07-A996-4CC9B06FC19F}" destId="{D9AB3087-F077-4B30-B6CC-145980B35DD8}" srcOrd="0" destOrd="0" presId="urn:microsoft.com/office/officeart/2018/5/layout/IconCircleLabelList"/>
    <dgm:cxn modelId="{8FF5529A-32D5-4732-9039-C29A35273243}" srcId="{C8DC9178-2A8E-42A8-BBB6-934494C0A0EE}" destId="{05AF7083-5306-4D07-A996-4CC9B06FC19F}" srcOrd="1" destOrd="0" parTransId="{F54ED468-2DBB-4E5D-81D8-541557219BAF}" sibTransId="{A571CCDE-7347-4908-8F4A-065A3E43E4E6}"/>
    <dgm:cxn modelId="{5092D8A9-03C7-420D-A442-15D9A78BDB67}" srcId="{C8DC9178-2A8E-42A8-BBB6-934494C0A0EE}" destId="{A7B37D6A-D8DB-4E2E-B2AA-2AC4897779D0}" srcOrd="2" destOrd="0" parTransId="{E7271964-C61E-4B34-A44E-10C1E5477BFA}" sibTransId="{76B48A65-F266-4E26-8474-D808079CD71A}"/>
    <dgm:cxn modelId="{C60F92D1-AC75-42BD-B7F6-C31D09DDD388}" type="presOf" srcId="{A7B37D6A-D8DB-4E2E-B2AA-2AC4897779D0}" destId="{6DB7C86B-321D-40D5-ABFD-CC1029CBE5FE}" srcOrd="0" destOrd="0" presId="urn:microsoft.com/office/officeart/2018/5/layout/IconCircleLabelList"/>
    <dgm:cxn modelId="{7FAFF1F6-CFE0-443E-8B5E-E8B018DEBE80}" srcId="{C8DC9178-2A8E-42A8-BBB6-934494C0A0EE}" destId="{4C2A4285-9F33-40BC-8DD6-85D52430F824}" srcOrd="0" destOrd="0" parTransId="{857F8965-144B-45CF-B9B8-2BA57A5A00D8}" sibTransId="{6FB866C5-052B-4D9B-976D-F09538B982B6}"/>
    <dgm:cxn modelId="{DB160AFD-C036-416A-85CB-ACD9358F6914}" type="presOf" srcId="{D96E66F3-0B10-4F39-B091-F862B6B8C3D3}" destId="{4313746A-7503-4C09-BFD7-BA9714C0018B}" srcOrd="0" destOrd="0" presId="urn:microsoft.com/office/officeart/2018/5/layout/IconCircleLabelList"/>
    <dgm:cxn modelId="{2D802862-2127-4ACD-8ABF-596DC4FD2717}" type="presParOf" srcId="{CDC211EB-BE3B-4E74-B690-6E21A6B24931}" destId="{0CE97DEA-E0F3-480B-8C87-B1396CFB825C}" srcOrd="0" destOrd="0" presId="urn:microsoft.com/office/officeart/2018/5/layout/IconCircleLabelList"/>
    <dgm:cxn modelId="{9460F169-6B0D-44D1-87EC-13032C8109EF}" type="presParOf" srcId="{0CE97DEA-E0F3-480B-8C87-B1396CFB825C}" destId="{ADA423D9-C431-4FAD-8B8C-CBD73FD3B65A}" srcOrd="0" destOrd="0" presId="urn:microsoft.com/office/officeart/2018/5/layout/IconCircleLabelList"/>
    <dgm:cxn modelId="{2624D252-BA1F-489F-9021-E4F2F998DB74}" type="presParOf" srcId="{0CE97DEA-E0F3-480B-8C87-B1396CFB825C}" destId="{0EA3E717-7CC4-448E-87D2-EA09CDF5EC33}" srcOrd="1" destOrd="0" presId="urn:microsoft.com/office/officeart/2018/5/layout/IconCircleLabelList"/>
    <dgm:cxn modelId="{74F3BCF0-A8B7-4970-8CF9-E7BB6E6BA0CE}" type="presParOf" srcId="{0CE97DEA-E0F3-480B-8C87-B1396CFB825C}" destId="{D1EF6051-F733-4BFC-B7C2-BE438E5324D9}" srcOrd="2" destOrd="0" presId="urn:microsoft.com/office/officeart/2018/5/layout/IconCircleLabelList"/>
    <dgm:cxn modelId="{4B7BA64A-490C-458F-BFC4-17B82E733298}" type="presParOf" srcId="{0CE97DEA-E0F3-480B-8C87-B1396CFB825C}" destId="{F214DE10-1364-42A8-90EA-6F7D0E334AD9}" srcOrd="3" destOrd="0" presId="urn:microsoft.com/office/officeart/2018/5/layout/IconCircleLabelList"/>
    <dgm:cxn modelId="{7B197C81-0BF0-46EF-9904-01D5CB98AE1B}" type="presParOf" srcId="{CDC211EB-BE3B-4E74-B690-6E21A6B24931}" destId="{394B5835-292A-4639-A930-7080C2FF81D2}" srcOrd="1" destOrd="0" presId="urn:microsoft.com/office/officeart/2018/5/layout/IconCircleLabelList"/>
    <dgm:cxn modelId="{6E21801D-8E0E-4E7C-A32D-47828345575F}" type="presParOf" srcId="{CDC211EB-BE3B-4E74-B690-6E21A6B24931}" destId="{4417A239-8894-47A4-80C7-59648397E830}" srcOrd="2" destOrd="0" presId="urn:microsoft.com/office/officeart/2018/5/layout/IconCircleLabelList"/>
    <dgm:cxn modelId="{F2DAC560-0B5B-487A-A0EA-A491AAA36EAB}" type="presParOf" srcId="{4417A239-8894-47A4-80C7-59648397E830}" destId="{8E03F360-3595-4898-BC2B-CFE06A04A6ED}" srcOrd="0" destOrd="0" presId="urn:microsoft.com/office/officeart/2018/5/layout/IconCircleLabelList"/>
    <dgm:cxn modelId="{5EDA7A9B-2D89-4529-A31C-D0D1EE70C3CA}" type="presParOf" srcId="{4417A239-8894-47A4-80C7-59648397E830}" destId="{FE048764-F25E-4274-B648-2705566DDF92}" srcOrd="1" destOrd="0" presId="urn:microsoft.com/office/officeart/2018/5/layout/IconCircleLabelList"/>
    <dgm:cxn modelId="{CECAF979-8D55-4E64-B648-34B9E3817CD7}" type="presParOf" srcId="{4417A239-8894-47A4-80C7-59648397E830}" destId="{8B7C0249-2581-4824-8435-242CDDBF2DAB}" srcOrd="2" destOrd="0" presId="urn:microsoft.com/office/officeart/2018/5/layout/IconCircleLabelList"/>
    <dgm:cxn modelId="{3501579E-79C5-48E7-8EB8-00887AA0F022}" type="presParOf" srcId="{4417A239-8894-47A4-80C7-59648397E830}" destId="{D9AB3087-F077-4B30-B6CC-145980B35DD8}" srcOrd="3" destOrd="0" presId="urn:microsoft.com/office/officeart/2018/5/layout/IconCircleLabelList"/>
    <dgm:cxn modelId="{A16B18FE-692E-4CEA-B5D4-9CB8A6EE70F3}" type="presParOf" srcId="{CDC211EB-BE3B-4E74-B690-6E21A6B24931}" destId="{25955734-544B-45F6-BE8D-03F1DFD6E8CA}" srcOrd="3" destOrd="0" presId="urn:microsoft.com/office/officeart/2018/5/layout/IconCircleLabelList"/>
    <dgm:cxn modelId="{D37B9902-6DEB-47DD-8332-1831EE7245ED}" type="presParOf" srcId="{CDC211EB-BE3B-4E74-B690-6E21A6B24931}" destId="{1DBFE11E-2428-4AA4-BA59-40C93B358F0E}" srcOrd="4" destOrd="0" presId="urn:microsoft.com/office/officeart/2018/5/layout/IconCircleLabelList"/>
    <dgm:cxn modelId="{C10561AE-F62D-45BE-8FD3-5712CF887A88}" type="presParOf" srcId="{1DBFE11E-2428-4AA4-BA59-40C93B358F0E}" destId="{216086AE-D53F-44AB-BBDC-7BBA1B30F37A}" srcOrd="0" destOrd="0" presId="urn:microsoft.com/office/officeart/2018/5/layout/IconCircleLabelList"/>
    <dgm:cxn modelId="{71FB7296-79C0-477F-9056-EF6355C59950}" type="presParOf" srcId="{1DBFE11E-2428-4AA4-BA59-40C93B358F0E}" destId="{D2BED43D-5449-4240-9A1C-B6F6689A2AB1}" srcOrd="1" destOrd="0" presId="urn:microsoft.com/office/officeart/2018/5/layout/IconCircleLabelList"/>
    <dgm:cxn modelId="{B48AFDD0-3736-46D6-95CE-8212FCC22DD8}" type="presParOf" srcId="{1DBFE11E-2428-4AA4-BA59-40C93B358F0E}" destId="{81701F02-EED5-4273-9F29-83A1C511B9B9}" srcOrd="2" destOrd="0" presId="urn:microsoft.com/office/officeart/2018/5/layout/IconCircleLabelList"/>
    <dgm:cxn modelId="{7253135F-70FE-40DB-B7FB-0228C6960611}" type="presParOf" srcId="{1DBFE11E-2428-4AA4-BA59-40C93B358F0E}" destId="{6DB7C86B-321D-40D5-ABFD-CC1029CBE5FE}" srcOrd="3" destOrd="0" presId="urn:microsoft.com/office/officeart/2018/5/layout/IconCircleLabelList"/>
    <dgm:cxn modelId="{D79CFD33-674D-4AFD-B07C-919DEF577DD2}" type="presParOf" srcId="{CDC211EB-BE3B-4E74-B690-6E21A6B24931}" destId="{D8ADB27D-6BFB-4627-A844-54C489B67FA8}" srcOrd="5" destOrd="0" presId="urn:microsoft.com/office/officeart/2018/5/layout/IconCircleLabelList"/>
    <dgm:cxn modelId="{0FA1587A-EB5E-4022-A3C9-7F3A53F3B9CC}" type="presParOf" srcId="{CDC211EB-BE3B-4E74-B690-6E21A6B24931}" destId="{2571D98F-3392-476D-80F4-242795E23129}" srcOrd="6" destOrd="0" presId="urn:microsoft.com/office/officeart/2018/5/layout/IconCircleLabelList"/>
    <dgm:cxn modelId="{E8CBD75E-EF97-442E-9CBE-E2D6D10818B6}" type="presParOf" srcId="{2571D98F-3392-476D-80F4-242795E23129}" destId="{A5DC042F-B018-4205-B427-4BE7FABA2370}" srcOrd="0" destOrd="0" presId="urn:microsoft.com/office/officeart/2018/5/layout/IconCircleLabelList"/>
    <dgm:cxn modelId="{CA091F60-19B1-4EB9-A88E-668C6BC92C84}" type="presParOf" srcId="{2571D98F-3392-476D-80F4-242795E23129}" destId="{432E28CD-210F-4AAD-B41F-A5C7CFE26E98}" srcOrd="1" destOrd="0" presId="urn:microsoft.com/office/officeart/2018/5/layout/IconCircleLabelList"/>
    <dgm:cxn modelId="{B83ED28D-D73B-46BB-A347-203F2C0A6270}" type="presParOf" srcId="{2571D98F-3392-476D-80F4-242795E23129}" destId="{3E21FB85-9EA3-44DA-A2E6-0B5301A83981}" srcOrd="2" destOrd="0" presId="urn:microsoft.com/office/officeart/2018/5/layout/IconCircleLabelList"/>
    <dgm:cxn modelId="{B91E48DB-E365-477D-9921-64EC409EA90E}" type="presParOf" srcId="{2571D98F-3392-476D-80F4-242795E23129}" destId="{4313746A-7503-4C09-BFD7-BA9714C0018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D6EFD-D6FD-49E7-BA7F-1006DE6C5936}">
      <dsp:nvSpPr>
        <dsp:cNvPr id="0" name=""/>
        <dsp:cNvSpPr/>
      </dsp:nvSpPr>
      <dsp:spPr>
        <a:xfrm>
          <a:off x="0" y="0"/>
          <a:ext cx="6492240" cy="82143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Principios y valores que guían la conducta profesional</a:t>
          </a:r>
        </a:p>
      </dsp:txBody>
      <dsp:txXfrm>
        <a:off x="24059" y="24059"/>
        <a:ext cx="5536435" cy="773317"/>
      </dsp:txXfrm>
    </dsp:sp>
    <dsp:sp modelId="{F6CBA480-385B-4008-AAC1-685E7764B6E7}">
      <dsp:nvSpPr>
        <dsp:cNvPr id="0" name=""/>
        <dsp:cNvSpPr/>
      </dsp:nvSpPr>
      <dsp:spPr>
        <a:xfrm>
          <a:off x="543725" y="970787"/>
          <a:ext cx="6492240" cy="821435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Valores primordiales: Responsabilidad, justicia e integridad</a:t>
          </a:r>
        </a:p>
      </dsp:txBody>
      <dsp:txXfrm>
        <a:off x="567784" y="994846"/>
        <a:ext cx="5366463" cy="773317"/>
      </dsp:txXfrm>
    </dsp:sp>
    <dsp:sp modelId="{683ECC21-EE1D-4675-8F35-BEBD01206422}">
      <dsp:nvSpPr>
        <dsp:cNvPr id="0" name=""/>
        <dsp:cNvSpPr/>
      </dsp:nvSpPr>
      <dsp:spPr>
        <a:xfrm>
          <a:off x="1079334" y="1941575"/>
          <a:ext cx="6492240" cy="821435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Uso responsable de datos y tecnología</a:t>
          </a:r>
        </a:p>
      </dsp:txBody>
      <dsp:txXfrm>
        <a:off x="1103393" y="1965634"/>
        <a:ext cx="5374578" cy="773317"/>
      </dsp:txXfrm>
    </dsp:sp>
    <dsp:sp modelId="{249A3E4F-4A4E-49D0-92AF-F953C0D8B0F9}">
      <dsp:nvSpPr>
        <dsp:cNvPr id="0" name=""/>
        <dsp:cNvSpPr/>
      </dsp:nvSpPr>
      <dsp:spPr>
        <a:xfrm>
          <a:off x="1623059" y="2912363"/>
          <a:ext cx="6492240" cy="82143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Orientación  al bienestar social y ecológico</a:t>
          </a:r>
        </a:p>
      </dsp:txBody>
      <dsp:txXfrm>
        <a:off x="1647118" y="2936422"/>
        <a:ext cx="5366463" cy="773317"/>
      </dsp:txXfrm>
    </dsp:sp>
    <dsp:sp modelId="{61C66840-F4A0-4519-A563-08060E00DE57}">
      <dsp:nvSpPr>
        <dsp:cNvPr id="0" name=""/>
        <dsp:cNvSpPr/>
      </dsp:nvSpPr>
      <dsp:spPr>
        <a:xfrm>
          <a:off x="5958306" y="629145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078441" y="629145"/>
        <a:ext cx="293663" cy="401785"/>
      </dsp:txXfrm>
    </dsp:sp>
    <dsp:sp modelId="{9462162C-867E-4B61-9113-5F4BA967E234}">
      <dsp:nvSpPr>
        <dsp:cNvPr id="0" name=""/>
        <dsp:cNvSpPr/>
      </dsp:nvSpPr>
      <dsp:spPr>
        <a:xfrm>
          <a:off x="6502031" y="1599932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622166" y="1599932"/>
        <a:ext cx="293663" cy="401785"/>
      </dsp:txXfrm>
    </dsp:sp>
    <dsp:sp modelId="{465DFDDD-90EE-40BF-9B5F-1CF3E314FA26}">
      <dsp:nvSpPr>
        <dsp:cNvPr id="0" name=""/>
        <dsp:cNvSpPr/>
      </dsp:nvSpPr>
      <dsp:spPr>
        <a:xfrm>
          <a:off x="7037641" y="2570720"/>
          <a:ext cx="533933" cy="5339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157776" y="2570720"/>
        <a:ext cx="293663" cy="40178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6B98E-2748-4AEE-9C72-3DE8CEAB6BBE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La ética guía el uso responsable de los datos</a:t>
          </a:r>
        </a:p>
      </dsp:txBody>
      <dsp:txXfrm>
        <a:off x="429570" y="472"/>
        <a:ext cx="3346456" cy="2007873"/>
      </dsp:txXfrm>
    </dsp:sp>
    <dsp:sp modelId="{CDB8322B-336F-4CF1-B8E8-050E8893BA65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Integra conocimiento técnico y responsabilidad social</a:t>
          </a:r>
        </a:p>
      </dsp:txBody>
      <dsp:txXfrm>
        <a:off x="4110672" y="472"/>
        <a:ext cx="3346456" cy="2007873"/>
      </dsp:txXfrm>
    </dsp:sp>
    <dsp:sp modelId="{B8ADE5EA-CAB6-44C2-ADA4-ECFC36F02E7D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Promueve confianza en la tecnología</a:t>
          </a:r>
        </a:p>
      </dsp:txBody>
      <dsp:txXfrm>
        <a:off x="429570" y="2342991"/>
        <a:ext cx="3346456" cy="2007873"/>
      </dsp:txXfrm>
    </dsp:sp>
    <dsp:sp modelId="{8BF46E1E-0481-470E-B825-DA47817CD5B5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La ciencia de datos debe servir al bien común</a:t>
          </a:r>
        </a:p>
      </dsp:txBody>
      <dsp:txXfrm>
        <a:off x="4110672" y="2342991"/>
        <a:ext cx="3346456" cy="200787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7E360-CC78-4578-BE9A-A2ABEF6E8F89}">
      <dsp:nvSpPr>
        <dsp:cNvPr id="0" name=""/>
        <dsp:cNvSpPr/>
      </dsp:nvSpPr>
      <dsp:spPr>
        <a:xfrm>
          <a:off x="0" y="525"/>
          <a:ext cx="503605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3DB91B-620B-452F-8816-492FB4E3CE4B}">
      <dsp:nvSpPr>
        <dsp:cNvPr id="0" name=""/>
        <dsp:cNvSpPr/>
      </dsp:nvSpPr>
      <dsp:spPr>
        <a:xfrm>
          <a:off x="0" y="525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¿Estoy protegiendo la privacidad de las personas?</a:t>
          </a:r>
        </a:p>
      </dsp:txBody>
      <dsp:txXfrm>
        <a:off x="0" y="525"/>
        <a:ext cx="5036058" cy="614630"/>
      </dsp:txXfrm>
    </dsp:sp>
    <dsp:sp modelId="{AE67D6ED-0AA2-4C6A-8737-978171021490}">
      <dsp:nvSpPr>
        <dsp:cNvPr id="0" name=""/>
        <dsp:cNvSpPr/>
      </dsp:nvSpPr>
      <dsp:spPr>
        <a:xfrm>
          <a:off x="0" y="615155"/>
          <a:ext cx="5036058" cy="0"/>
        </a:xfrm>
        <a:prstGeom prst="line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A15DCC-9A27-4E6C-9741-A9016A701BBB}">
      <dsp:nvSpPr>
        <dsp:cNvPr id="0" name=""/>
        <dsp:cNvSpPr/>
      </dsp:nvSpPr>
      <dsp:spPr>
        <a:xfrm>
          <a:off x="0" y="615155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¿Mi modelo puede generar discriminación o sesgos?</a:t>
          </a:r>
        </a:p>
      </dsp:txBody>
      <dsp:txXfrm>
        <a:off x="0" y="615155"/>
        <a:ext cx="5036058" cy="614630"/>
      </dsp:txXfrm>
    </dsp:sp>
    <dsp:sp modelId="{F025E53C-354F-47E4-87D3-C7FB95F53481}">
      <dsp:nvSpPr>
        <dsp:cNvPr id="0" name=""/>
        <dsp:cNvSpPr/>
      </dsp:nvSpPr>
      <dsp:spPr>
        <a:xfrm>
          <a:off x="0" y="1229786"/>
          <a:ext cx="5036058" cy="0"/>
        </a:xfrm>
        <a:prstGeom prst="lin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4AFF7A-4518-42C7-A0E8-1616D042CFEA}">
      <dsp:nvSpPr>
        <dsp:cNvPr id="0" name=""/>
        <dsp:cNvSpPr/>
      </dsp:nvSpPr>
      <dsp:spPr>
        <a:xfrm>
          <a:off x="0" y="1229786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¿Los datos fueron obtenidos de forma legal y transparente?</a:t>
          </a:r>
        </a:p>
      </dsp:txBody>
      <dsp:txXfrm>
        <a:off x="0" y="1229786"/>
        <a:ext cx="5036058" cy="614630"/>
      </dsp:txXfrm>
    </dsp:sp>
    <dsp:sp modelId="{A4A9DAA9-0FDE-4AB5-8CE6-243A257A0BF4}">
      <dsp:nvSpPr>
        <dsp:cNvPr id="0" name=""/>
        <dsp:cNvSpPr/>
      </dsp:nvSpPr>
      <dsp:spPr>
        <a:xfrm>
          <a:off x="0" y="1844417"/>
          <a:ext cx="5036058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C5E2DBD-F986-4740-9431-EEC9E173FAFC}">
      <dsp:nvSpPr>
        <dsp:cNvPr id="0" name=""/>
        <dsp:cNvSpPr/>
      </dsp:nvSpPr>
      <dsp:spPr>
        <a:xfrm>
          <a:off x="0" y="1844417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¿Puedo explicar cómo funciona mi modelo y sus límites?</a:t>
          </a:r>
        </a:p>
      </dsp:txBody>
      <dsp:txXfrm>
        <a:off x="0" y="1844417"/>
        <a:ext cx="5036058" cy="614630"/>
      </dsp:txXfrm>
    </dsp:sp>
    <dsp:sp modelId="{240B9D6A-9F9B-41E3-95F3-25CA732E2DC9}">
      <dsp:nvSpPr>
        <dsp:cNvPr id="0" name=""/>
        <dsp:cNvSpPr/>
      </dsp:nvSpPr>
      <dsp:spPr>
        <a:xfrm>
          <a:off x="0" y="2459047"/>
          <a:ext cx="5036058" cy="0"/>
        </a:xfrm>
        <a:prstGeom prst="lin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E4D715-DD66-42ED-AD14-C485FCCDB057}">
      <dsp:nvSpPr>
        <dsp:cNvPr id="0" name=""/>
        <dsp:cNvSpPr/>
      </dsp:nvSpPr>
      <dsp:spPr>
        <a:xfrm>
          <a:off x="0" y="2459047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¿El beneficio social es mayor que los posibles daños?</a:t>
          </a:r>
        </a:p>
      </dsp:txBody>
      <dsp:txXfrm>
        <a:off x="0" y="2459047"/>
        <a:ext cx="5036058" cy="614630"/>
      </dsp:txXfrm>
    </dsp:sp>
    <dsp:sp modelId="{D867FBED-3207-4CF4-883E-4679CAE9F2D1}">
      <dsp:nvSpPr>
        <dsp:cNvPr id="0" name=""/>
        <dsp:cNvSpPr/>
      </dsp:nvSpPr>
      <dsp:spPr>
        <a:xfrm>
          <a:off x="0" y="3073678"/>
          <a:ext cx="5036058" cy="0"/>
        </a:xfrm>
        <a:prstGeom prst="line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99098E-791A-42FA-AEAB-BCE410EE0B19}">
      <dsp:nvSpPr>
        <dsp:cNvPr id="0" name=""/>
        <dsp:cNvSpPr/>
      </dsp:nvSpPr>
      <dsp:spPr>
        <a:xfrm>
          <a:off x="0" y="3073678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¿Estoy priorizando el bien común y de la naturaleza sobre intereses económicos?</a:t>
          </a:r>
        </a:p>
      </dsp:txBody>
      <dsp:txXfrm>
        <a:off x="0" y="3073678"/>
        <a:ext cx="5036058" cy="614630"/>
      </dsp:txXfrm>
    </dsp:sp>
    <dsp:sp modelId="{9AA861CE-813B-43D0-9304-9DE159BD2DF7}">
      <dsp:nvSpPr>
        <dsp:cNvPr id="0" name=""/>
        <dsp:cNvSpPr/>
      </dsp:nvSpPr>
      <dsp:spPr>
        <a:xfrm>
          <a:off x="0" y="3688309"/>
          <a:ext cx="5036058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97FEF5A-3237-4273-91F2-8363AF6033B7}">
      <dsp:nvSpPr>
        <dsp:cNvPr id="0" name=""/>
        <dsp:cNvSpPr/>
      </dsp:nvSpPr>
      <dsp:spPr>
        <a:xfrm>
          <a:off x="0" y="3688309"/>
          <a:ext cx="5036058" cy="6146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¿Asumo responsabilidad por el impacto de mis decisiones?</a:t>
          </a:r>
        </a:p>
      </dsp:txBody>
      <dsp:txXfrm>
        <a:off x="0" y="3688309"/>
        <a:ext cx="5036058" cy="6146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C967C-8F7C-42BC-9324-A76CC2BDA89B}">
      <dsp:nvSpPr>
        <dsp:cNvPr id="0" name=""/>
        <dsp:cNvSpPr/>
      </dsp:nvSpPr>
      <dsp:spPr>
        <a:xfrm>
          <a:off x="0" y="4143670"/>
          <a:ext cx="4697730" cy="13600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¿</a:t>
          </a:r>
          <a:r>
            <a:rPr lang="en-US" sz="2100" kern="1200" dirty="0" err="1"/>
            <a:t>Ejemplos</a:t>
          </a:r>
          <a:r>
            <a:rPr lang="en-US" sz="2100" kern="1200" dirty="0"/>
            <a:t> </a:t>
          </a:r>
          <a:r>
            <a:rPr lang="en-US" sz="2100" kern="1200" dirty="0" err="1"/>
            <a:t>en</a:t>
          </a:r>
          <a:r>
            <a:rPr lang="en-US" sz="2100" kern="1200" dirty="0"/>
            <a:t> la Ciencia de Datos?</a:t>
          </a:r>
        </a:p>
      </dsp:txBody>
      <dsp:txXfrm>
        <a:off x="0" y="4143670"/>
        <a:ext cx="4697730" cy="1360044"/>
      </dsp:txXfrm>
    </dsp:sp>
    <dsp:sp modelId="{B72EC5BF-3502-4AF0-8977-81259E3121CC}">
      <dsp:nvSpPr>
        <dsp:cNvPr id="0" name=""/>
        <dsp:cNvSpPr/>
      </dsp:nvSpPr>
      <dsp:spPr>
        <a:xfrm rot="10800000">
          <a:off x="0" y="2072321"/>
          <a:ext cx="4697730" cy="2091749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Profesionalidad: Dominio técnico y responsabilidad moral</a:t>
          </a:r>
        </a:p>
      </dsp:txBody>
      <dsp:txXfrm rot="10800000">
        <a:off x="0" y="2072321"/>
        <a:ext cx="4697730" cy="1359156"/>
      </dsp:txXfrm>
    </dsp:sp>
    <dsp:sp modelId="{3640BA5A-EB3B-4CB5-999F-C23ECC0CD27C}">
      <dsp:nvSpPr>
        <dsp:cNvPr id="0" name=""/>
        <dsp:cNvSpPr/>
      </dsp:nvSpPr>
      <dsp:spPr>
        <a:xfrm rot="10800000">
          <a:off x="0" y="972"/>
          <a:ext cx="4697730" cy="2091749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Profesión: Declaración pública y benefician a la Sociedad -  actividad especializada con formación acreditada</a:t>
          </a:r>
        </a:p>
      </dsp:txBody>
      <dsp:txXfrm rot="10800000">
        <a:off x="0" y="972"/>
        <a:ext cx="4697730" cy="13591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11E27-DAA7-499C-839D-FDEE136F932A}">
      <dsp:nvSpPr>
        <dsp:cNvPr id="0" name=""/>
        <dsp:cNvSpPr/>
      </dsp:nvSpPr>
      <dsp:spPr>
        <a:xfrm>
          <a:off x="0" y="0"/>
          <a:ext cx="500012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223ACC-6FD8-4FDF-BEE7-3F0C085A1A8C}">
      <dsp:nvSpPr>
        <dsp:cNvPr id="0" name=""/>
        <dsp:cNvSpPr/>
      </dsp:nvSpPr>
      <dsp:spPr>
        <a:xfrm>
          <a:off x="0" y="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Bien interno: generar conocimiento útil y confiable</a:t>
          </a:r>
        </a:p>
      </dsp:txBody>
      <dsp:txXfrm>
        <a:off x="0" y="0"/>
        <a:ext cx="5000124" cy="1363480"/>
      </dsp:txXfrm>
    </dsp:sp>
    <dsp:sp modelId="{2F3591E6-9B94-462C-B252-4154E33EEE54}">
      <dsp:nvSpPr>
        <dsp:cNvPr id="0" name=""/>
        <dsp:cNvSpPr/>
      </dsp:nvSpPr>
      <dsp:spPr>
        <a:xfrm>
          <a:off x="0" y="1363480"/>
          <a:ext cx="5000124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5D9A8B-7C56-41F8-956A-2EEC4D524E2B}">
      <dsp:nvSpPr>
        <dsp:cNvPr id="0" name=""/>
        <dsp:cNvSpPr/>
      </dsp:nvSpPr>
      <dsp:spPr>
        <a:xfrm>
          <a:off x="0" y="136348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Bien externo: salario, prestigio o ventaja competitiva</a:t>
          </a:r>
        </a:p>
      </dsp:txBody>
      <dsp:txXfrm>
        <a:off x="0" y="1363480"/>
        <a:ext cx="5000124" cy="1363480"/>
      </dsp:txXfrm>
    </dsp:sp>
    <dsp:sp modelId="{AF11FB1E-35E6-4207-9CEF-023B0E11C4C3}">
      <dsp:nvSpPr>
        <dsp:cNvPr id="0" name=""/>
        <dsp:cNvSpPr/>
      </dsp:nvSpPr>
      <dsp:spPr>
        <a:xfrm>
          <a:off x="0" y="2726960"/>
          <a:ext cx="5000124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210888-4591-487A-84E2-9C4D8FFE7326}">
      <dsp:nvSpPr>
        <dsp:cNvPr id="0" name=""/>
        <dsp:cNvSpPr/>
      </dsp:nvSpPr>
      <dsp:spPr>
        <a:xfrm>
          <a:off x="0" y="272696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La ética exige priorizar el impacto social y ecológico positiv</a:t>
          </a:r>
          <a:r>
            <a:rPr lang="es-MX" sz="2700" kern="1200"/>
            <a:t>o</a:t>
          </a:r>
          <a:r>
            <a:rPr lang="en-US" sz="2700" kern="1200"/>
            <a:t>.</a:t>
          </a:r>
        </a:p>
      </dsp:txBody>
      <dsp:txXfrm>
        <a:off x="0" y="2726960"/>
        <a:ext cx="5000124" cy="1363480"/>
      </dsp:txXfrm>
    </dsp:sp>
    <dsp:sp modelId="{837B07D7-7526-41EE-B07B-8EF859DE3404}">
      <dsp:nvSpPr>
        <dsp:cNvPr id="0" name=""/>
        <dsp:cNvSpPr/>
      </dsp:nvSpPr>
      <dsp:spPr>
        <a:xfrm>
          <a:off x="0" y="4090440"/>
          <a:ext cx="5000124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8B2C37-2C67-409C-9E78-6F1ECD1EC730}">
      <dsp:nvSpPr>
        <dsp:cNvPr id="0" name=""/>
        <dsp:cNvSpPr/>
      </dsp:nvSpPr>
      <dsp:spPr>
        <a:xfrm>
          <a:off x="0" y="4090440"/>
          <a:ext cx="5000124" cy="1363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¿Cómo se aplica esto en la Ciencia de Datos?</a:t>
          </a:r>
        </a:p>
      </dsp:txBody>
      <dsp:txXfrm>
        <a:off x="0" y="4090440"/>
        <a:ext cx="5000124" cy="1363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108A8-0A5B-4261-881E-949391502DCE}">
      <dsp:nvSpPr>
        <dsp:cNvPr id="0" name=""/>
        <dsp:cNvSpPr/>
      </dsp:nvSpPr>
      <dsp:spPr>
        <a:xfrm>
          <a:off x="376435" y="1016402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9F53A-8A6C-4FB9-BCF9-B3C8A6DAC582}">
      <dsp:nvSpPr>
        <dsp:cNvPr id="0" name=""/>
        <dsp:cNvSpPr/>
      </dsp:nvSpPr>
      <dsp:spPr>
        <a:xfrm>
          <a:off x="61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F58D0D-3F23-496E-B555-0D082F777D51}">
      <dsp:nvSpPr>
        <dsp:cNvPr id="0" name=""/>
        <dsp:cNvSpPr/>
      </dsp:nvSpPr>
      <dsp:spPr>
        <a:xfrm>
          <a:off x="2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Identificar valores en conflicto (privacidad vs. utilidad del dato)</a:t>
          </a:r>
        </a:p>
      </dsp:txBody>
      <dsp:txXfrm>
        <a:off x="25435" y="2456402"/>
        <a:ext cx="1800000" cy="720000"/>
      </dsp:txXfrm>
    </dsp:sp>
    <dsp:sp modelId="{7857D584-28CD-4418-B812-95145DFFE280}">
      <dsp:nvSpPr>
        <dsp:cNvPr id="0" name=""/>
        <dsp:cNvSpPr/>
      </dsp:nvSpPr>
      <dsp:spPr>
        <a:xfrm>
          <a:off x="2491435" y="1016402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D651F-B4B8-414A-B2B1-846D7C449297}">
      <dsp:nvSpPr>
        <dsp:cNvPr id="0" name=""/>
        <dsp:cNvSpPr/>
      </dsp:nvSpPr>
      <dsp:spPr>
        <a:xfrm>
          <a:off x="2725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115F0-FC54-469D-A265-BA19D9CE787B}">
      <dsp:nvSpPr>
        <dsp:cNvPr id="0" name=""/>
        <dsp:cNvSpPr/>
      </dsp:nvSpPr>
      <dsp:spPr>
        <a:xfrm>
          <a:off x="214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Jerarquizar principios según el contexto</a:t>
          </a:r>
        </a:p>
      </dsp:txBody>
      <dsp:txXfrm>
        <a:off x="2140435" y="2456402"/>
        <a:ext cx="1800000" cy="720000"/>
      </dsp:txXfrm>
    </dsp:sp>
    <dsp:sp modelId="{9CFC1C8C-CB6C-4785-8B57-E7EF5F74766A}">
      <dsp:nvSpPr>
        <dsp:cNvPr id="0" name=""/>
        <dsp:cNvSpPr/>
      </dsp:nvSpPr>
      <dsp:spPr>
        <a:xfrm>
          <a:off x="4606435" y="1016402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26675-A85E-4705-A6DE-9E95DB225028}">
      <dsp:nvSpPr>
        <dsp:cNvPr id="0" name=""/>
        <dsp:cNvSpPr/>
      </dsp:nvSpPr>
      <dsp:spPr>
        <a:xfrm>
          <a:off x="4840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2F830-216D-49B5-8A74-2DE1464CDC87}">
      <dsp:nvSpPr>
        <dsp:cNvPr id="0" name=""/>
        <dsp:cNvSpPr/>
      </dsp:nvSpPr>
      <dsp:spPr>
        <a:xfrm>
          <a:off x="4255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Buscar decisiones justificadas y transparentes</a:t>
          </a:r>
        </a:p>
      </dsp:txBody>
      <dsp:txXfrm>
        <a:off x="4255435" y="2456402"/>
        <a:ext cx="1800000" cy="720000"/>
      </dsp:txXfrm>
    </dsp:sp>
    <dsp:sp modelId="{3521CA43-B3F7-45CC-A41D-15BCC61A2AB8}">
      <dsp:nvSpPr>
        <dsp:cNvPr id="0" name=""/>
        <dsp:cNvSpPr/>
      </dsp:nvSpPr>
      <dsp:spPr>
        <a:xfrm>
          <a:off x="6721435" y="1016402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57F0B-C7F1-47CA-8F41-1DCBCBAA3262}">
      <dsp:nvSpPr>
        <dsp:cNvPr id="0" name=""/>
        <dsp:cNvSpPr/>
      </dsp:nvSpPr>
      <dsp:spPr>
        <a:xfrm>
          <a:off x="6955435" y="1250402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69FC9-240A-41A8-A4A2-A2D8810C4A28}">
      <dsp:nvSpPr>
        <dsp:cNvPr id="0" name=""/>
        <dsp:cNvSpPr/>
      </dsp:nvSpPr>
      <dsp:spPr>
        <a:xfrm>
          <a:off x="6370435" y="245640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Ejemplo: anonimización de datos sensibles</a:t>
          </a:r>
        </a:p>
      </dsp:txBody>
      <dsp:txXfrm>
        <a:off x="6370435" y="2456402"/>
        <a:ext cx="180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76FD4-DF79-46DD-8DAD-8F4636022A86}">
      <dsp:nvSpPr>
        <dsp:cNvPr id="0" name=""/>
        <dsp:cNvSpPr/>
      </dsp:nvSpPr>
      <dsp:spPr>
        <a:xfrm>
          <a:off x="2001533" y="0"/>
          <a:ext cx="4192805" cy="419280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006E2-C349-4798-9760-1CBF27709BC1}">
      <dsp:nvSpPr>
        <dsp:cNvPr id="0" name=""/>
        <dsp:cNvSpPr/>
      </dsp:nvSpPr>
      <dsp:spPr>
        <a:xfrm>
          <a:off x="2399849" y="398316"/>
          <a:ext cx="1635193" cy="16351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Protección de datos personales y privacidad</a:t>
          </a:r>
        </a:p>
      </dsp:txBody>
      <dsp:txXfrm>
        <a:off x="2479673" y="478140"/>
        <a:ext cx="1475545" cy="1475545"/>
      </dsp:txXfrm>
    </dsp:sp>
    <dsp:sp modelId="{2E20D647-BFC5-4903-81CA-C4DAB0DEEEA6}">
      <dsp:nvSpPr>
        <dsp:cNvPr id="0" name=""/>
        <dsp:cNvSpPr/>
      </dsp:nvSpPr>
      <dsp:spPr>
        <a:xfrm>
          <a:off x="4160827" y="398316"/>
          <a:ext cx="1635193" cy="1635193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Evitar sesgos algorítmicos y discriminación</a:t>
          </a:r>
        </a:p>
      </dsp:txBody>
      <dsp:txXfrm>
        <a:off x="4240651" y="478140"/>
        <a:ext cx="1475545" cy="1475545"/>
      </dsp:txXfrm>
    </dsp:sp>
    <dsp:sp modelId="{ECDA799F-10A2-47D2-8DC8-4BBA63ADC6BC}">
      <dsp:nvSpPr>
        <dsp:cNvPr id="0" name=""/>
        <dsp:cNvSpPr/>
      </dsp:nvSpPr>
      <dsp:spPr>
        <a:xfrm>
          <a:off x="2399849" y="2159294"/>
          <a:ext cx="1635193" cy="1635193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Transparencia en modelos y resultados</a:t>
          </a:r>
        </a:p>
      </dsp:txBody>
      <dsp:txXfrm>
        <a:off x="2479673" y="2239118"/>
        <a:ext cx="1475545" cy="1475545"/>
      </dsp:txXfrm>
    </dsp:sp>
    <dsp:sp modelId="{714A72CC-CD7D-40B5-976C-B8164AA80605}">
      <dsp:nvSpPr>
        <dsp:cNvPr id="0" name=""/>
        <dsp:cNvSpPr/>
      </dsp:nvSpPr>
      <dsp:spPr>
        <a:xfrm>
          <a:off x="4160827" y="2159294"/>
          <a:ext cx="1635193" cy="163519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Responsabilidad por el impacto de decisiones automatizadas</a:t>
          </a:r>
        </a:p>
      </dsp:txBody>
      <dsp:txXfrm>
        <a:off x="4240651" y="2239118"/>
        <a:ext cx="1475545" cy="14755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0F83B-89D1-414D-81B4-BCBDA9A0B088}">
      <dsp:nvSpPr>
        <dsp:cNvPr id="0" name=""/>
        <dsp:cNvSpPr/>
      </dsp:nvSpPr>
      <dsp:spPr>
        <a:xfrm>
          <a:off x="0" y="2531"/>
          <a:ext cx="4591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8172A-A32F-4B3D-BE20-CA6EFCA49116}">
      <dsp:nvSpPr>
        <dsp:cNvPr id="0" name=""/>
        <dsp:cNvSpPr/>
      </dsp:nvSpPr>
      <dsp:spPr>
        <a:xfrm>
          <a:off x="0" y="2531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ACM Code of Ethics — ACM (EE.UU.)</a:t>
          </a:r>
          <a:endParaRPr lang="en-US" sz="2700" kern="1200"/>
        </a:p>
      </dsp:txBody>
      <dsp:txXfrm>
        <a:off x="0" y="2531"/>
        <a:ext cx="4591050" cy="1726500"/>
      </dsp:txXfrm>
    </dsp:sp>
    <dsp:sp modelId="{78CC2E1F-0B3F-4FF5-ABC7-00BEFF5C2A74}">
      <dsp:nvSpPr>
        <dsp:cNvPr id="0" name=""/>
        <dsp:cNvSpPr/>
      </dsp:nvSpPr>
      <dsp:spPr>
        <a:xfrm>
          <a:off x="0" y="1729032"/>
          <a:ext cx="4591050" cy="0"/>
        </a:xfrm>
        <a:prstGeom prst="lin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695995-72EC-4027-AA71-A4ED549FBB56}">
      <dsp:nvSpPr>
        <dsp:cNvPr id="0" name=""/>
        <dsp:cNvSpPr/>
      </dsp:nvSpPr>
      <dsp:spPr>
        <a:xfrm>
          <a:off x="0" y="17290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Principios: bienestar humano, no discriminación, honestidad, privacidad, responsabilidad profesional</a:t>
          </a:r>
          <a:endParaRPr lang="en-US" sz="2700" kern="1200"/>
        </a:p>
      </dsp:txBody>
      <dsp:txXfrm>
        <a:off x="0" y="1729032"/>
        <a:ext cx="4591050" cy="1726500"/>
      </dsp:txXfrm>
    </dsp:sp>
    <dsp:sp modelId="{BCFC9A53-4ED1-4EF4-ACD8-28AF91D90BFA}">
      <dsp:nvSpPr>
        <dsp:cNvPr id="0" name=""/>
        <dsp:cNvSpPr/>
      </dsp:nvSpPr>
      <dsp:spPr>
        <a:xfrm>
          <a:off x="0" y="3455532"/>
          <a:ext cx="4591050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52D6F9-4EBE-4163-B3BB-5D8B833C71D1}">
      <dsp:nvSpPr>
        <dsp:cNvPr id="0" name=""/>
        <dsp:cNvSpPr/>
      </dsp:nvSpPr>
      <dsp:spPr>
        <a:xfrm>
          <a:off x="0" y="34555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Fuente: https://www.acm.org/code-of-ethics</a:t>
          </a:r>
          <a:endParaRPr lang="en-US" sz="2700" kern="1200"/>
        </a:p>
      </dsp:txBody>
      <dsp:txXfrm>
        <a:off x="0" y="3455532"/>
        <a:ext cx="4591050" cy="1726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F0FAF-314D-4252-AF94-1F5CE545D360}">
      <dsp:nvSpPr>
        <dsp:cNvPr id="0" name=""/>
        <dsp:cNvSpPr/>
      </dsp:nvSpPr>
      <dsp:spPr>
        <a:xfrm>
          <a:off x="0" y="0"/>
          <a:ext cx="78867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BBB48-6BE6-4BC0-8704-A0798614E5FB}">
      <dsp:nvSpPr>
        <dsp:cNvPr id="0" name=""/>
        <dsp:cNvSpPr/>
      </dsp:nvSpPr>
      <dsp:spPr>
        <a:xfrm>
          <a:off x="0" y="0"/>
          <a:ext cx="7886700" cy="2176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/>
            <a:t>Principios: seguridad pública, honestidad sobre riesgos, evitar conflictos de interés, responsabilidad técnica</a:t>
          </a:r>
          <a:endParaRPr lang="en-US" sz="2600" kern="1200"/>
        </a:p>
      </dsp:txBody>
      <dsp:txXfrm>
        <a:off x="0" y="0"/>
        <a:ext cx="7886700" cy="2176272"/>
      </dsp:txXfrm>
    </dsp:sp>
    <dsp:sp modelId="{65452AA9-D265-478D-94F4-B57CB04DC8FD}">
      <dsp:nvSpPr>
        <dsp:cNvPr id="0" name=""/>
        <dsp:cNvSpPr/>
      </dsp:nvSpPr>
      <dsp:spPr>
        <a:xfrm>
          <a:off x="0" y="2176272"/>
          <a:ext cx="78867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3F2BAB-8FFF-42F6-A537-3222391E620E}">
      <dsp:nvSpPr>
        <dsp:cNvPr id="0" name=""/>
        <dsp:cNvSpPr/>
      </dsp:nvSpPr>
      <dsp:spPr>
        <a:xfrm>
          <a:off x="0" y="2176272"/>
          <a:ext cx="7886700" cy="2176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/>
            <a:t>Fuente: https://www.ieee.org/about/corporate/governance/p7-8.html</a:t>
          </a:r>
          <a:endParaRPr lang="en-US" sz="2600" kern="1200"/>
        </a:p>
      </dsp:txBody>
      <dsp:txXfrm>
        <a:off x="0" y="2176272"/>
        <a:ext cx="7886700" cy="21762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B3D53-903C-49E7-AE59-B98790694963}">
      <dsp:nvSpPr>
        <dsp:cNvPr id="0" name=""/>
        <dsp:cNvSpPr/>
      </dsp:nvSpPr>
      <dsp:spPr>
        <a:xfrm>
          <a:off x="0" y="735468"/>
          <a:ext cx="8229600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D37AF-5A32-4C9E-B2DC-C4BB3074AADB}">
      <dsp:nvSpPr>
        <dsp:cNvPr id="0" name=""/>
        <dsp:cNvSpPr/>
      </dsp:nvSpPr>
      <dsp:spPr>
        <a:xfrm>
          <a:off x="410731" y="1040971"/>
          <a:ext cx="746783" cy="7467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48192A-323A-40F0-AC2D-D61F7F1B5B1F}">
      <dsp:nvSpPr>
        <dsp:cNvPr id="0" name=""/>
        <dsp:cNvSpPr/>
      </dsp:nvSpPr>
      <dsp:spPr>
        <a:xfrm>
          <a:off x="1568246" y="735468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Principios: uso legal de datos, transparencia, protección de privacidad, responsabilidad social</a:t>
          </a:r>
          <a:endParaRPr lang="en-US" sz="2500" kern="1200"/>
        </a:p>
      </dsp:txBody>
      <dsp:txXfrm>
        <a:off x="1568246" y="735468"/>
        <a:ext cx="6661353" cy="1357788"/>
      </dsp:txXfrm>
    </dsp:sp>
    <dsp:sp modelId="{90C7B4C2-2AD8-4B1C-8415-4B20147DA05D}">
      <dsp:nvSpPr>
        <dsp:cNvPr id="0" name=""/>
        <dsp:cNvSpPr/>
      </dsp:nvSpPr>
      <dsp:spPr>
        <a:xfrm>
          <a:off x="0" y="2432705"/>
          <a:ext cx="8229600" cy="13577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38D7F-2245-4EDE-BD6A-34C239E6D76D}">
      <dsp:nvSpPr>
        <dsp:cNvPr id="0" name=""/>
        <dsp:cNvSpPr/>
      </dsp:nvSpPr>
      <dsp:spPr>
        <a:xfrm>
          <a:off x="410731" y="2738207"/>
          <a:ext cx="746783" cy="7467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EC59C-9474-4556-B61A-40FA9DD950FB}">
      <dsp:nvSpPr>
        <dsp:cNvPr id="0" name=""/>
        <dsp:cNvSpPr/>
      </dsp:nvSpPr>
      <dsp:spPr>
        <a:xfrm>
          <a:off x="1568246" y="2432705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Fuente: https://www.datascienceassn.org/</a:t>
          </a:r>
          <a:endParaRPr lang="en-US" sz="2500" kern="1200"/>
        </a:p>
      </dsp:txBody>
      <dsp:txXfrm>
        <a:off x="1568246" y="2432705"/>
        <a:ext cx="6661353" cy="13577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A423D9-C431-4FAD-8B8C-CBD73FD3B65A}">
      <dsp:nvSpPr>
        <dsp:cNvPr id="0" name=""/>
        <dsp:cNvSpPr/>
      </dsp:nvSpPr>
      <dsp:spPr>
        <a:xfrm>
          <a:off x="341781" y="1130473"/>
          <a:ext cx="1062615" cy="10626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3E717-7CC4-448E-87D2-EA09CDF5EC33}">
      <dsp:nvSpPr>
        <dsp:cNvPr id="0" name=""/>
        <dsp:cNvSpPr/>
      </dsp:nvSpPr>
      <dsp:spPr>
        <a:xfrm>
          <a:off x="568240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4DE10-1364-42A8-90EA-6F7D0E334AD9}">
      <dsp:nvSpPr>
        <dsp:cNvPr id="0" name=""/>
        <dsp:cNvSpPr/>
      </dsp:nvSpPr>
      <dsp:spPr>
        <a:xfrm>
          <a:off x="2092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Salud: análisis de datos para prevenir enfermedades sin violar privacidad</a:t>
          </a:r>
        </a:p>
      </dsp:txBody>
      <dsp:txXfrm>
        <a:off x="2092" y="2524067"/>
        <a:ext cx="1741992" cy="696796"/>
      </dsp:txXfrm>
    </dsp:sp>
    <dsp:sp modelId="{8E03F360-3595-4898-BC2B-CFE06A04A6ED}">
      <dsp:nvSpPr>
        <dsp:cNvPr id="0" name=""/>
        <dsp:cNvSpPr/>
      </dsp:nvSpPr>
      <dsp:spPr>
        <a:xfrm>
          <a:off x="2388621" y="1130473"/>
          <a:ext cx="1062615" cy="10626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48764-F25E-4274-B648-2705566DDF92}">
      <dsp:nvSpPr>
        <dsp:cNvPr id="0" name=""/>
        <dsp:cNvSpPr/>
      </dsp:nvSpPr>
      <dsp:spPr>
        <a:xfrm>
          <a:off x="2615080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AB3087-F077-4B30-B6CC-145980B35DD8}">
      <dsp:nvSpPr>
        <dsp:cNvPr id="0" name=""/>
        <dsp:cNvSpPr/>
      </dsp:nvSpPr>
      <dsp:spPr>
        <a:xfrm>
          <a:off x="2048933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Transporte: optimización de rutas reduciendo impacto ambiental</a:t>
          </a:r>
        </a:p>
      </dsp:txBody>
      <dsp:txXfrm>
        <a:off x="2048933" y="2524067"/>
        <a:ext cx="1741992" cy="696796"/>
      </dsp:txXfrm>
    </dsp:sp>
    <dsp:sp modelId="{216086AE-D53F-44AB-BBDC-7BBA1B30F37A}">
      <dsp:nvSpPr>
        <dsp:cNvPr id="0" name=""/>
        <dsp:cNvSpPr/>
      </dsp:nvSpPr>
      <dsp:spPr>
        <a:xfrm>
          <a:off x="4435462" y="1130473"/>
          <a:ext cx="1062615" cy="106261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BED43D-5449-4240-9A1C-B6F6689A2AB1}">
      <dsp:nvSpPr>
        <dsp:cNvPr id="0" name=""/>
        <dsp:cNvSpPr/>
      </dsp:nvSpPr>
      <dsp:spPr>
        <a:xfrm>
          <a:off x="4661921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B7C86B-321D-40D5-ABFD-CC1029CBE5FE}">
      <dsp:nvSpPr>
        <dsp:cNvPr id="0" name=""/>
        <dsp:cNvSpPr/>
      </dsp:nvSpPr>
      <dsp:spPr>
        <a:xfrm>
          <a:off x="4095774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Educación: sistemas predictivos sin discriminación</a:t>
          </a:r>
        </a:p>
      </dsp:txBody>
      <dsp:txXfrm>
        <a:off x="4095774" y="2524067"/>
        <a:ext cx="1741992" cy="696796"/>
      </dsp:txXfrm>
    </dsp:sp>
    <dsp:sp modelId="{A5DC042F-B018-4205-B427-4BE7FABA2370}">
      <dsp:nvSpPr>
        <dsp:cNvPr id="0" name=""/>
        <dsp:cNvSpPr/>
      </dsp:nvSpPr>
      <dsp:spPr>
        <a:xfrm>
          <a:off x="6482303" y="1130473"/>
          <a:ext cx="1062615" cy="10626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E28CD-210F-4AAD-B41F-A5C7CFE26E98}">
      <dsp:nvSpPr>
        <dsp:cNvPr id="0" name=""/>
        <dsp:cNvSpPr/>
      </dsp:nvSpPr>
      <dsp:spPr>
        <a:xfrm>
          <a:off x="6708762" y="1356932"/>
          <a:ext cx="609697" cy="60969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13746A-7503-4C09-BFD7-BA9714C0018B}">
      <dsp:nvSpPr>
        <dsp:cNvPr id="0" name=""/>
        <dsp:cNvSpPr/>
      </dsp:nvSpPr>
      <dsp:spPr>
        <a:xfrm>
          <a:off x="6142615" y="2524067"/>
          <a:ext cx="1741992" cy="69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Gobierno: datos abiertos con transparencia y responsabilidad</a:t>
          </a:r>
        </a:p>
      </dsp:txBody>
      <dsp:txXfrm>
        <a:off x="6142615" y="2524067"/>
        <a:ext cx="1741992" cy="696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76A1B86-DC99-46B9-B5AA-A7E928EA9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304FFE-74E9-4316-B822-F35A685E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197FFA-1B8E-FC3B-1C89-999B977EB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1912" y="1562669"/>
            <a:ext cx="4227085" cy="2456597"/>
          </a:xfrm>
        </p:spPr>
        <p:txBody>
          <a:bodyPr anchor="b">
            <a:normAutofit/>
          </a:bodyPr>
          <a:lstStyle/>
          <a:p>
            <a:r>
              <a:rPr lang="en-US" sz="3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ETICA APLICADA A LA PROFESIÓN – CIENCIA DE DATOS </a:t>
            </a:r>
            <a:endParaRPr lang="es-MX" sz="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41B6FE-F634-7BAA-FA1F-E70D7A5E46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6981" y="4298722"/>
            <a:ext cx="3508565" cy="1148885"/>
          </a:xfrm>
        </p:spPr>
        <p:txBody>
          <a:bodyPr anchor="t">
            <a:normAutofit/>
          </a:bodyPr>
          <a:lstStyle/>
          <a:p>
            <a:r>
              <a:rPr lang="en-US" sz="1600">
                <a:solidFill>
                  <a:schemeClr val="tx1">
                    <a:lumMod val="85000"/>
                    <a:lumOff val="15000"/>
                  </a:schemeClr>
                </a:solidFill>
              </a:rPr>
              <a:t>Dra. Maribel Melo – Docente DIM PUCE</a:t>
            </a:r>
            <a:endParaRPr lang="es-MX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Molecular DNA structure">
            <a:extLst>
              <a:ext uri="{FF2B5EF4-FFF2-40B4-BE49-F238E27FC236}">
                <a16:creationId xmlns:a16="http://schemas.microsoft.com/office/drawing/2014/main" id="{D727BDC7-112E-8BCE-7317-7D898F2A70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169" r="41773" b="-1"/>
          <a:stretch>
            <a:fillRect/>
          </a:stretch>
        </p:blipFill>
        <p:spPr>
          <a:xfrm>
            <a:off x="-5449" y="10"/>
            <a:ext cx="2677211" cy="6857990"/>
          </a:xfrm>
          <a:custGeom>
            <a:avLst/>
            <a:gdLst/>
            <a:ahLst/>
            <a:cxnLst/>
            <a:rect l="l" t="t" r="r" b="b"/>
            <a:pathLst>
              <a:path w="3569616" h="6858000">
                <a:moveTo>
                  <a:pt x="0" y="0"/>
                </a:moveTo>
                <a:lnTo>
                  <a:pt x="3119345" y="0"/>
                </a:lnTo>
                <a:lnTo>
                  <a:pt x="3123529" y="17226"/>
                </a:lnTo>
                <a:cubicBezTo>
                  <a:pt x="3124924" y="23927"/>
                  <a:pt x="3126075" y="29690"/>
                  <a:pt x="3127926" y="35733"/>
                </a:cubicBezTo>
                <a:cubicBezTo>
                  <a:pt x="3135983" y="55162"/>
                  <a:pt x="3152761" y="75163"/>
                  <a:pt x="3158476" y="86830"/>
                </a:cubicBezTo>
                <a:lnTo>
                  <a:pt x="3162217" y="105744"/>
                </a:lnTo>
                <a:lnTo>
                  <a:pt x="3166997" y="104727"/>
                </a:lnTo>
                <a:lnTo>
                  <a:pt x="3167793" y="111793"/>
                </a:lnTo>
                <a:lnTo>
                  <a:pt x="3168896" y="127609"/>
                </a:lnTo>
                <a:cubicBezTo>
                  <a:pt x="3170241" y="137435"/>
                  <a:pt x="3170795" y="164972"/>
                  <a:pt x="3173185" y="174906"/>
                </a:cubicBezTo>
                <a:cubicBezTo>
                  <a:pt x="3178510" y="177461"/>
                  <a:pt x="3181593" y="181749"/>
                  <a:pt x="3183238" y="187215"/>
                </a:cubicBezTo>
                <a:lnTo>
                  <a:pt x="3184145" y="199435"/>
                </a:lnTo>
                <a:lnTo>
                  <a:pt x="3200957" y="269529"/>
                </a:lnTo>
                <a:lnTo>
                  <a:pt x="3202491" y="279219"/>
                </a:lnTo>
                <a:lnTo>
                  <a:pt x="3206975" y="284221"/>
                </a:lnTo>
                <a:cubicBezTo>
                  <a:pt x="3208056" y="288198"/>
                  <a:pt x="3208241" y="299815"/>
                  <a:pt x="3208979" y="303078"/>
                </a:cubicBezTo>
                <a:cubicBezTo>
                  <a:pt x="3209786" y="303316"/>
                  <a:pt x="3210593" y="303555"/>
                  <a:pt x="3211400" y="303794"/>
                </a:cubicBezTo>
                <a:cubicBezTo>
                  <a:pt x="3215834" y="314048"/>
                  <a:pt x="3230882" y="352723"/>
                  <a:pt x="3235583" y="364595"/>
                </a:cubicBezTo>
                <a:cubicBezTo>
                  <a:pt x="3232098" y="367263"/>
                  <a:pt x="3238178" y="372307"/>
                  <a:pt x="3239601" y="375020"/>
                </a:cubicBezTo>
                <a:cubicBezTo>
                  <a:pt x="3237179" y="375617"/>
                  <a:pt x="3236854" y="382439"/>
                  <a:pt x="3239157" y="384290"/>
                </a:cubicBezTo>
                <a:cubicBezTo>
                  <a:pt x="3254070" y="431093"/>
                  <a:pt x="3227895" y="408920"/>
                  <a:pt x="3245230" y="435044"/>
                </a:cubicBezTo>
                <a:cubicBezTo>
                  <a:pt x="3246565" y="439781"/>
                  <a:pt x="3245820" y="443743"/>
                  <a:pt x="3244204" y="447282"/>
                </a:cubicBezTo>
                <a:lnTo>
                  <a:pt x="3240762" y="452630"/>
                </a:lnTo>
                <a:lnTo>
                  <a:pt x="3249093" y="471880"/>
                </a:lnTo>
                <a:cubicBezTo>
                  <a:pt x="3252174" y="481431"/>
                  <a:pt x="3254453" y="491548"/>
                  <a:pt x="3255857" y="501992"/>
                </a:cubicBezTo>
                <a:cubicBezTo>
                  <a:pt x="3250999" y="504682"/>
                  <a:pt x="3258622" y="512442"/>
                  <a:pt x="3260271" y="516223"/>
                </a:cubicBezTo>
                <a:cubicBezTo>
                  <a:pt x="3257006" y="516482"/>
                  <a:pt x="3255973" y="525173"/>
                  <a:pt x="3258865" y="528038"/>
                </a:cubicBezTo>
                <a:cubicBezTo>
                  <a:pt x="3274535" y="591283"/>
                  <a:pt x="3241762" y="557303"/>
                  <a:pt x="3262462" y="594499"/>
                </a:cubicBezTo>
                <a:cubicBezTo>
                  <a:pt x="3263816" y="600863"/>
                  <a:pt x="3262479" y="605795"/>
                  <a:pt x="3260024" y="610000"/>
                </a:cubicBezTo>
                <a:lnTo>
                  <a:pt x="3253721" y="617692"/>
                </a:lnTo>
                <a:lnTo>
                  <a:pt x="3256482" y="623204"/>
                </a:lnTo>
                <a:cubicBezTo>
                  <a:pt x="3258005" y="644600"/>
                  <a:pt x="3251476" y="651376"/>
                  <a:pt x="3259225" y="663365"/>
                </a:cubicBezTo>
                <a:cubicBezTo>
                  <a:pt x="3245876" y="682744"/>
                  <a:pt x="3258539" y="675670"/>
                  <a:pt x="3261631" y="689522"/>
                </a:cubicBezTo>
                <a:cubicBezTo>
                  <a:pt x="3265207" y="700373"/>
                  <a:pt x="3269507" y="679723"/>
                  <a:pt x="3271002" y="690492"/>
                </a:cubicBezTo>
                <a:cubicBezTo>
                  <a:pt x="3267989" y="702455"/>
                  <a:pt x="3279578" y="701125"/>
                  <a:pt x="3275760" y="713609"/>
                </a:cubicBezTo>
                <a:cubicBezTo>
                  <a:pt x="3266819" y="711239"/>
                  <a:pt x="3278954" y="737528"/>
                  <a:pt x="3271356" y="738880"/>
                </a:cubicBezTo>
                <a:cubicBezTo>
                  <a:pt x="3282938" y="748490"/>
                  <a:pt x="3269788" y="754591"/>
                  <a:pt x="3274016" y="768139"/>
                </a:cubicBezTo>
                <a:cubicBezTo>
                  <a:pt x="3278559" y="774347"/>
                  <a:pt x="3279560" y="778980"/>
                  <a:pt x="3275507" y="785654"/>
                </a:cubicBezTo>
                <a:cubicBezTo>
                  <a:pt x="3297514" y="814181"/>
                  <a:pt x="3277534" y="803670"/>
                  <a:pt x="3287024" y="831111"/>
                </a:cubicBezTo>
                <a:cubicBezTo>
                  <a:pt x="3296672" y="854655"/>
                  <a:pt x="3303659" y="881610"/>
                  <a:pt x="3324562" y="903604"/>
                </a:cubicBezTo>
                <a:cubicBezTo>
                  <a:pt x="3330338" y="907511"/>
                  <a:pt x="3333079" y="917872"/>
                  <a:pt x="3330682" y="926744"/>
                </a:cubicBezTo>
                <a:cubicBezTo>
                  <a:pt x="3330269" y="928269"/>
                  <a:pt x="3329716" y="929694"/>
                  <a:pt x="3329041" y="930971"/>
                </a:cubicBezTo>
                <a:cubicBezTo>
                  <a:pt x="3333270" y="950914"/>
                  <a:pt x="3351150" y="1023696"/>
                  <a:pt x="3356062" y="1046405"/>
                </a:cubicBezTo>
                <a:cubicBezTo>
                  <a:pt x="3349099" y="1048737"/>
                  <a:pt x="3362597" y="1059482"/>
                  <a:pt x="3358521" y="1067217"/>
                </a:cubicBezTo>
                <a:cubicBezTo>
                  <a:pt x="3354869" y="1072807"/>
                  <a:pt x="3358113" y="1077371"/>
                  <a:pt x="3358773" y="1082909"/>
                </a:cubicBezTo>
                <a:cubicBezTo>
                  <a:pt x="3356098" y="1090444"/>
                  <a:pt x="3363241" y="1113953"/>
                  <a:pt x="3367682" y="1119909"/>
                </a:cubicBezTo>
                <a:cubicBezTo>
                  <a:pt x="3382703" y="1133847"/>
                  <a:pt x="3374343" y="1168367"/>
                  <a:pt x="3385911" y="1180009"/>
                </a:cubicBezTo>
                <a:cubicBezTo>
                  <a:pt x="3387774" y="1184389"/>
                  <a:pt x="3388688" y="1188737"/>
                  <a:pt x="3389010" y="1193041"/>
                </a:cubicBezTo>
                <a:lnTo>
                  <a:pt x="3388572" y="1205179"/>
                </a:lnTo>
                <a:lnTo>
                  <a:pt x="3385768" y="1208811"/>
                </a:lnTo>
                <a:lnTo>
                  <a:pt x="3386975" y="1216129"/>
                </a:lnTo>
                <a:lnTo>
                  <a:pt x="3386647" y="1218271"/>
                </a:lnTo>
                <a:cubicBezTo>
                  <a:pt x="3386007" y="1222365"/>
                  <a:pt x="3385480" y="1226399"/>
                  <a:pt x="3385420" y="1230360"/>
                </a:cubicBezTo>
                <a:cubicBezTo>
                  <a:pt x="3400233" y="1224163"/>
                  <a:pt x="3387342" y="1263034"/>
                  <a:pt x="3398902" y="1251303"/>
                </a:cubicBezTo>
                <a:cubicBezTo>
                  <a:pt x="3401143" y="1271991"/>
                  <a:pt x="3411558" y="1255397"/>
                  <a:pt x="3402244" y="1281071"/>
                </a:cubicBezTo>
                <a:cubicBezTo>
                  <a:pt x="3416627" y="1312459"/>
                  <a:pt x="3415183" y="1363554"/>
                  <a:pt x="3435533" y="1387530"/>
                </a:cubicBezTo>
                <a:cubicBezTo>
                  <a:pt x="3428168" y="1384876"/>
                  <a:pt x="3423452" y="1398828"/>
                  <a:pt x="3427595" y="1407995"/>
                </a:cubicBezTo>
                <a:cubicBezTo>
                  <a:pt x="3398778" y="1398886"/>
                  <a:pt x="3455260" y="1443485"/>
                  <a:pt x="3436580" y="1453051"/>
                </a:cubicBezTo>
                <a:cubicBezTo>
                  <a:pt x="3454427" y="1452263"/>
                  <a:pt x="3487273" y="1492392"/>
                  <a:pt x="3473886" y="1513215"/>
                </a:cubicBezTo>
                <a:cubicBezTo>
                  <a:pt x="3479337" y="1543203"/>
                  <a:pt x="3495403" y="1563620"/>
                  <a:pt x="3491486" y="1595707"/>
                </a:cubicBezTo>
                <a:cubicBezTo>
                  <a:pt x="3493932" y="1596530"/>
                  <a:pt x="3496028" y="1598008"/>
                  <a:pt x="3497869" y="1599939"/>
                </a:cubicBezTo>
                <a:lnTo>
                  <a:pt x="3502453" y="1606503"/>
                </a:lnTo>
                <a:lnTo>
                  <a:pt x="3502232" y="1607846"/>
                </a:lnTo>
                <a:cubicBezTo>
                  <a:pt x="3502503" y="1613048"/>
                  <a:pt x="3503673" y="1615641"/>
                  <a:pt x="3505239" y="1617081"/>
                </a:cubicBezTo>
                <a:cubicBezTo>
                  <a:pt x="3505979" y="1617395"/>
                  <a:pt x="3506719" y="1617710"/>
                  <a:pt x="3507459" y="1618024"/>
                </a:cubicBezTo>
                <a:lnTo>
                  <a:pt x="3510011" y="1624022"/>
                </a:lnTo>
                <a:lnTo>
                  <a:pt x="3516358" y="1634929"/>
                </a:lnTo>
                <a:lnTo>
                  <a:pt x="3516308" y="1637821"/>
                </a:lnTo>
                <a:lnTo>
                  <a:pt x="3523955" y="1655598"/>
                </a:lnTo>
                <a:lnTo>
                  <a:pt x="3523473" y="1656247"/>
                </a:lnTo>
                <a:cubicBezTo>
                  <a:pt x="3522567" y="1658107"/>
                  <a:pt x="3522227" y="1660249"/>
                  <a:pt x="3523061" y="1663024"/>
                </a:cubicBezTo>
                <a:cubicBezTo>
                  <a:pt x="3513175" y="1664689"/>
                  <a:pt x="3520280" y="1667013"/>
                  <a:pt x="3523616" y="1675054"/>
                </a:cubicBezTo>
                <a:cubicBezTo>
                  <a:pt x="3509006" y="1679436"/>
                  <a:pt x="3523682" y="1698702"/>
                  <a:pt x="3517630" y="1707801"/>
                </a:cubicBezTo>
                <a:cubicBezTo>
                  <a:pt x="3520410" y="1713612"/>
                  <a:pt x="3523083" y="1719836"/>
                  <a:pt x="3525537" y="1726380"/>
                </a:cubicBezTo>
                <a:lnTo>
                  <a:pt x="3529903" y="1779986"/>
                </a:lnTo>
                <a:lnTo>
                  <a:pt x="3521468" y="1836998"/>
                </a:lnTo>
                <a:cubicBezTo>
                  <a:pt x="3522502" y="1857808"/>
                  <a:pt x="3519191" y="1876110"/>
                  <a:pt x="3523412" y="1893497"/>
                </a:cubicBezTo>
                <a:cubicBezTo>
                  <a:pt x="3520411" y="1900876"/>
                  <a:pt x="3519436" y="1907708"/>
                  <a:pt x="3525004" y="1913894"/>
                </a:cubicBezTo>
                <a:cubicBezTo>
                  <a:pt x="3524490" y="1933413"/>
                  <a:pt x="3517414" y="1938604"/>
                  <a:pt x="3523928" y="1950514"/>
                </a:cubicBezTo>
                <a:cubicBezTo>
                  <a:pt x="3512685" y="1962215"/>
                  <a:pt x="3517275" y="1962555"/>
                  <a:pt x="3521008" y="1967449"/>
                </a:cubicBezTo>
                <a:lnTo>
                  <a:pt x="3521297" y="1968163"/>
                </a:lnTo>
                <a:lnTo>
                  <a:pt x="3519686" y="1969768"/>
                </a:lnTo>
                <a:lnTo>
                  <a:pt x="3519089" y="1972904"/>
                </a:lnTo>
                <a:lnTo>
                  <a:pt x="3520122" y="1981289"/>
                </a:lnTo>
                <a:lnTo>
                  <a:pt x="3520948" y="1984413"/>
                </a:lnTo>
                <a:cubicBezTo>
                  <a:pt x="3521356" y="1986575"/>
                  <a:pt x="3521416" y="1988026"/>
                  <a:pt x="3521226" y="1989046"/>
                </a:cubicBezTo>
                <a:lnTo>
                  <a:pt x="3521092" y="1989171"/>
                </a:lnTo>
                <a:lnTo>
                  <a:pt x="3521624" y="1993492"/>
                </a:lnTo>
                <a:cubicBezTo>
                  <a:pt x="3522844" y="2000762"/>
                  <a:pt x="3524332" y="2007819"/>
                  <a:pt x="3525996" y="2014518"/>
                </a:cubicBezTo>
                <a:cubicBezTo>
                  <a:pt x="3518529" y="2020777"/>
                  <a:pt x="3529333" y="2045218"/>
                  <a:pt x="3514412" y="2043465"/>
                </a:cubicBezTo>
                <a:cubicBezTo>
                  <a:pt x="3516219" y="2052531"/>
                  <a:pt x="3522688" y="2057653"/>
                  <a:pt x="3512822" y="2055222"/>
                </a:cubicBezTo>
                <a:cubicBezTo>
                  <a:pt x="3513140" y="2058224"/>
                  <a:pt x="3512432" y="2060136"/>
                  <a:pt x="3511227" y="2061550"/>
                </a:cubicBezTo>
                <a:lnTo>
                  <a:pt x="3510645" y="2061975"/>
                </a:lnTo>
                <a:lnTo>
                  <a:pt x="3514907" y="2082129"/>
                </a:lnTo>
                <a:lnTo>
                  <a:pt x="3514347" y="2084880"/>
                </a:lnTo>
                <a:lnTo>
                  <a:pt x="3518565" y="2097919"/>
                </a:lnTo>
                <a:lnTo>
                  <a:pt x="3519976" y="2104707"/>
                </a:lnTo>
                <a:lnTo>
                  <a:pt x="3521958" y="2106519"/>
                </a:lnTo>
                <a:cubicBezTo>
                  <a:pt x="3523219" y="2108534"/>
                  <a:pt x="3523895" y="2111498"/>
                  <a:pt x="3523237" y="2116590"/>
                </a:cubicBezTo>
                <a:lnTo>
                  <a:pt x="3522786" y="2117790"/>
                </a:lnTo>
                <a:lnTo>
                  <a:pt x="3526064" y="2125947"/>
                </a:lnTo>
                <a:cubicBezTo>
                  <a:pt x="3527505" y="2128548"/>
                  <a:pt x="3529274" y="2130818"/>
                  <a:pt x="3531495" y="2132603"/>
                </a:cubicBezTo>
                <a:cubicBezTo>
                  <a:pt x="3522034" y="2161762"/>
                  <a:pt x="3533978" y="2187874"/>
                  <a:pt x="3533955" y="2218836"/>
                </a:cubicBezTo>
                <a:cubicBezTo>
                  <a:pt x="3517312" y="2233337"/>
                  <a:pt x="3542024" y="2285180"/>
                  <a:pt x="3559442" y="2291697"/>
                </a:cubicBezTo>
                <a:cubicBezTo>
                  <a:pt x="3544608" y="2292866"/>
                  <a:pt x="3567228" y="2330146"/>
                  <a:pt x="3568373" y="2340076"/>
                </a:cubicBezTo>
                <a:cubicBezTo>
                  <a:pt x="3568755" y="2343387"/>
                  <a:pt x="3566751" y="2343658"/>
                  <a:pt x="3560178" y="2338540"/>
                </a:cubicBezTo>
                <a:cubicBezTo>
                  <a:pt x="3562571" y="2349015"/>
                  <a:pt x="3555536" y="2360463"/>
                  <a:pt x="3548875" y="2354921"/>
                </a:cubicBezTo>
                <a:cubicBezTo>
                  <a:pt x="3564342" y="2386191"/>
                  <a:pt x="3553912" y="2434573"/>
                  <a:pt x="3562290" y="2470516"/>
                </a:cubicBezTo>
                <a:cubicBezTo>
                  <a:pt x="3548732" y="2491328"/>
                  <a:pt x="3561750" y="2479665"/>
                  <a:pt x="3560263" y="2500409"/>
                </a:cubicBezTo>
                <a:cubicBezTo>
                  <a:pt x="3573531" y="2493872"/>
                  <a:pt x="3554177" y="2525877"/>
                  <a:pt x="3569616" y="2525972"/>
                </a:cubicBezTo>
                <a:cubicBezTo>
                  <a:pt x="3568857" y="2529744"/>
                  <a:pt x="3567635" y="2533395"/>
                  <a:pt x="3566291" y="2537057"/>
                </a:cubicBezTo>
                <a:lnTo>
                  <a:pt x="3565595" y="2538979"/>
                </a:lnTo>
                <a:lnTo>
                  <a:pt x="3565471" y="2546483"/>
                </a:lnTo>
                <a:lnTo>
                  <a:pt x="3562111" y="2548822"/>
                </a:lnTo>
                <a:lnTo>
                  <a:pt x="3559542" y="2560277"/>
                </a:lnTo>
                <a:cubicBezTo>
                  <a:pt x="3559093" y="2564534"/>
                  <a:pt x="3559212" y="2569074"/>
                  <a:pt x="3560240" y="2574030"/>
                </a:cubicBezTo>
                <a:cubicBezTo>
                  <a:pt x="3567097" y="2585933"/>
                  <a:pt x="3560828" y="2605604"/>
                  <a:pt x="3562359" y="2622912"/>
                </a:cubicBezTo>
                <a:lnTo>
                  <a:pt x="3564740" y="2630748"/>
                </a:lnTo>
                <a:lnTo>
                  <a:pt x="3563214" y="2656947"/>
                </a:lnTo>
                <a:cubicBezTo>
                  <a:pt x="3563065" y="2664385"/>
                  <a:pt x="3563222" y="2672085"/>
                  <a:pt x="3563949" y="2680153"/>
                </a:cubicBezTo>
                <a:lnTo>
                  <a:pt x="3566383" y="2695058"/>
                </a:lnTo>
                <a:lnTo>
                  <a:pt x="3565385" y="2699075"/>
                </a:lnTo>
                <a:cubicBezTo>
                  <a:pt x="3565951" y="2705917"/>
                  <a:pt x="3570892" y="2714690"/>
                  <a:pt x="3565525" y="2714239"/>
                </a:cubicBezTo>
                <a:lnTo>
                  <a:pt x="3567847" y="2721812"/>
                </a:lnTo>
                <a:lnTo>
                  <a:pt x="3564077" y="2729693"/>
                </a:lnTo>
                <a:cubicBezTo>
                  <a:pt x="3563144" y="2730592"/>
                  <a:pt x="3562134" y="2731288"/>
                  <a:pt x="3561085" y="2731758"/>
                </a:cubicBezTo>
                <a:lnTo>
                  <a:pt x="3563149" y="2742418"/>
                </a:lnTo>
                <a:lnTo>
                  <a:pt x="3560661" y="2751437"/>
                </a:lnTo>
                <a:lnTo>
                  <a:pt x="3563126" y="2758989"/>
                </a:lnTo>
                <a:lnTo>
                  <a:pt x="3562876" y="2762207"/>
                </a:lnTo>
                <a:lnTo>
                  <a:pt x="3561866" y="2770236"/>
                </a:lnTo>
                <a:cubicBezTo>
                  <a:pt x="3561066" y="2774372"/>
                  <a:pt x="3560080" y="2779005"/>
                  <a:pt x="3559378" y="2784138"/>
                </a:cubicBezTo>
                <a:lnTo>
                  <a:pt x="3559178" y="2788436"/>
                </a:lnTo>
                <a:lnTo>
                  <a:pt x="3554648" y="2798068"/>
                </a:lnTo>
                <a:cubicBezTo>
                  <a:pt x="3551209" y="2805087"/>
                  <a:pt x="3548936" y="2810580"/>
                  <a:pt x="3551400" y="2816345"/>
                </a:cubicBezTo>
                <a:cubicBezTo>
                  <a:pt x="3547036" y="2826742"/>
                  <a:pt x="3533490" y="2834711"/>
                  <a:pt x="3538128" y="2849028"/>
                </a:cubicBezTo>
                <a:cubicBezTo>
                  <a:pt x="3531517" y="2845031"/>
                  <a:pt x="3538369" y="2865256"/>
                  <a:pt x="3532013" y="2868126"/>
                </a:cubicBezTo>
                <a:cubicBezTo>
                  <a:pt x="3526842" y="2869601"/>
                  <a:pt x="3527715" y="2876080"/>
                  <a:pt x="3526094" y="2881167"/>
                </a:cubicBezTo>
                <a:cubicBezTo>
                  <a:pt x="3520961" y="2885059"/>
                  <a:pt x="3517628" y="2910333"/>
                  <a:pt x="3518939" y="2918966"/>
                </a:cubicBezTo>
                <a:cubicBezTo>
                  <a:pt x="3525789" y="2943088"/>
                  <a:pt x="3505468" y="2964225"/>
                  <a:pt x="3510391" y="2983548"/>
                </a:cubicBezTo>
                <a:cubicBezTo>
                  <a:pt x="3510204" y="2988707"/>
                  <a:pt x="3509257" y="2993036"/>
                  <a:pt x="3507840" y="2996827"/>
                </a:cubicBezTo>
                <a:lnTo>
                  <a:pt x="3502741" y="3006379"/>
                </a:lnTo>
                <a:lnTo>
                  <a:pt x="3499028" y="3006971"/>
                </a:lnTo>
                <a:lnTo>
                  <a:pt x="3497157" y="3013976"/>
                </a:lnTo>
                <a:lnTo>
                  <a:pt x="3496053" y="3015450"/>
                </a:lnTo>
                <a:cubicBezTo>
                  <a:pt x="3493931" y="3018255"/>
                  <a:pt x="3491925" y="3021106"/>
                  <a:pt x="3490329" y="3024292"/>
                </a:cubicBezTo>
                <a:cubicBezTo>
                  <a:pt x="3504872" y="3031782"/>
                  <a:pt x="3479143" y="3052632"/>
                  <a:pt x="3493186" y="3052840"/>
                </a:cubicBezTo>
                <a:cubicBezTo>
                  <a:pt x="3486942" y="3071654"/>
                  <a:pt x="3501947" y="3066916"/>
                  <a:pt x="3484298" y="3080007"/>
                </a:cubicBezTo>
                <a:cubicBezTo>
                  <a:pt x="3483814" y="3117860"/>
                  <a:pt x="3462683" y="3158406"/>
                  <a:pt x="3469977" y="3195253"/>
                </a:cubicBezTo>
                <a:cubicBezTo>
                  <a:pt x="3464984" y="3186842"/>
                  <a:pt x="3455676" y="3194249"/>
                  <a:pt x="3455490" y="3205255"/>
                </a:cubicBezTo>
                <a:cubicBezTo>
                  <a:pt x="3435461" y="3173385"/>
                  <a:pt x="3464274" y="3257718"/>
                  <a:pt x="3445250" y="3249703"/>
                </a:cubicBezTo>
                <a:cubicBezTo>
                  <a:pt x="3460163" y="3264187"/>
                  <a:pt x="3471377" y="3324835"/>
                  <a:pt x="3452291" y="3330508"/>
                </a:cubicBezTo>
                <a:cubicBezTo>
                  <a:pt x="3445043" y="3359645"/>
                  <a:pt x="3450218" y="3389952"/>
                  <a:pt x="3434486" y="3412864"/>
                </a:cubicBezTo>
                <a:cubicBezTo>
                  <a:pt x="3436166" y="3415609"/>
                  <a:pt x="3437306" y="3418595"/>
                  <a:pt x="3438058" y="3421734"/>
                </a:cubicBezTo>
                <a:lnTo>
                  <a:pt x="3439245" y="3430986"/>
                </a:lnTo>
                <a:lnTo>
                  <a:pt x="3438541" y="3431897"/>
                </a:lnTo>
                <a:cubicBezTo>
                  <a:pt x="3436732" y="3436375"/>
                  <a:pt x="3436677" y="3439488"/>
                  <a:pt x="3437396" y="3441992"/>
                </a:cubicBezTo>
                <a:lnTo>
                  <a:pt x="3438843" y="3444647"/>
                </a:lnTo>
                <a:lnTo>
                  <a:pt x="3438591" y="3451712"/>
                </a:lnTo>
                <a:lnTo>
                  <a:pt x="3439527" y="3466008"/>
                </a:lnTo>
                <a:lnTo>
                  <a:pt x="3438357" y="3468331"/>
                </a:lnTo>
                <a:lnTo>
                  <a:pt x="3437674" y="3489343"/>
                </a:lnTo>
                <a:cubicBezTo>
                  <a:pt x="3437459" y="3489383"/>
                  <a:pt x="3437241" y="3489424"/>
                  <a:pt x="3437026" y="3489465"/>
                </a:cubicBezTo>
                <a:cubicBezTo>
                  <a:pt x="3435558" y="3490219"/>
                  <a:pt x="3434444" y="3491679"/>
                  <a:pt x="3434044" y="3494659"/>
                </a:cubicBezTo>
                <a:cubicBezTo>
                  <a:pt x="3425302" y="3487640"/>
                  <a:pt x="3430211" y="3495561"/>
                  <a:pt x="3429800" y="3504965"/>
                </a:cubicBezTo>
                <a:cubicBezTo>
                  <a:pt x="3416132" y="3496161"/>
                  <a:pt x="3420620" y="3524348"/>
                  <a:pt x="3412115" y="3526661"/>
                </a:cubicBezTo>
                <a:cubicBezTo>
                  <a:pt x="3412121" y="3533765"/>
                  <a:pt x="3411879" y="3541120"/>
                  <a:pt x="3411331" y="3548549"/>
                </a:cubicBezTo>
                <a:lnTo>
                  <a:pt x="3410824" y="3552872"/>
                </a:lnTo>
                <a:cubicBezTo>
                  <a:pt x="3410773" y="3552889"/>
                  <a:pt x="3410721" y="3552908"/>
                  <a:pt x="3410671" y="3552926"/>
                </a:cubicBezTo>
                <a:cubicBezTo>
                  <a:pt x="3410254" y="3553793"/>
                  <a:pt x="3409971" y="3555188"/>
                  <a:pt x="3409849" y="3557419"/>
                </a:cubicBezTo>
                <a:lnTo>
                  <a:pt x="3409902" y="3560756"/>
                </a:lnTo>
                <a:lnTo>
                  <a:pt x="3408918" y="3569144"/>
                </a:lnTo>
                <a:lnTo>
                  <a:pt x="3407623" y="3571810"/>
                </a:lnTo>
                <a:lnTo>
                  <a:pt x="3405729" y="3572549"/>
                </a:lnTo>
                <a:lnTo>
                  <a:pt x="3405835" y="3573359"/>
                </a:lnTo>
                <a:cubicBezTo>
                  <a:pt x="3408214" y="3579757"/>
                  <a:pt x="3412465" y="3582275"/>
                  <a:pt x="3399129" y="3587902"/>
                </a:cubicBezTo>
                <a:cubicBezTo>
                  <a:pt x="3402495" y="3602236"/>
                  <a:pt x="3394605" y="3603730"/>
                  <a:pt x="3389566" y="3621859"/>
                </a:cubicBezTo>
                <a:cubicBezTo>
                  <a:pt x="3393374" y="3630350"/>
                  <a:pt x="3390863" y="3636316"/>
                  <a:pt x="3386307" y="3641820"/>
                </a:cubicBezTo>
                <a:cubicBezTo>
                  <a:pt x="3386232" y="3660214"/>
                  <a:pt x="3378837" y="3675854"/>
                  <a:pt x="3374956" y="3695940"/>
                </a:cubicBezTo>
                <a:cubicBezTo>
                  <a:pt x="3378387" y="3718839"/>
                  <a:pt x="3365817" y="3728358"/>
                  <a:pt x="3361718" y="3749831"/>
                </a:cubicBezTo>
                <a:cubicBezTo>
                  <a:pt x="3370064" y="3770267"/>
                  <a:pt x="3350403" y="3763879"/>
                  <a:pt x="3344768" y="3774338"/>
                </a:cubicBezTo>
                <a:lnTo>
                  <a:pt x="3343985" y="3777418"/>
                </a:lnTo>
                <a:lnTo>
                  <a:pt x="3344520" y="3785849"/>
                </a:lnTo>
                <a:lnTo>
                  <a:pt x="3345162" y="3789023"/>
                </a:lnTo>
                <a:cubicBezTo>
                  <a:pt x="3345441" y="3791209"/>
                  <a:pt x="3345415" y="3792659"/>
                  <a:pt x="3345164" y="3793659"/>
                </a:cubicBezTo>
                <a:lnTo>
                  <a:pt x="3345024" y="3793774"/>
                </a:lnTo>
                <a:lnTo>
                  <a:pt x="3345300" y="3798119"/>
                </a:lnTo>
                <a:cubicBezTo>
                  <a:pt x="3346087" y="3805456"/>
                  <a:pt x="3347157" y="3812596"/>
                  <a:pt x="3348424" y="3819398"/>
                </a:cubicBezTo>
                <a:cubicBezTo>
                  <a:pt x="3340590" y="3825065"/>
                  <a:pt x="3349940" y="3850234"/>
                  <a:pt x="3335133" y="3847354"/>
                </a:cubicBezTo>
                <a:cubicBezTo>
                  <a:pt x="3336403" y="3856524"/>
                  <a:pt x="3342565" y="3862118"/>
                  <a:pt x="3332848" y="3858945"/>
                </a:cubicBezTo>
                <a:cubicBezTo>
                  <a:pt x="3332988" y="3861961"/>
                  <a:pt x="3332168" y="3863811"/>
                  <a:pt x="3330878" y="3865128"/>
                </a:cubicBezTo>
                <a:lnTo>
                  <a:pt x="3330273" y="3865510"/>
                </a:lnTo>
                <a:lnTo>
                  <a:pt x="3333337" y="3885908"/>
                </a:lnTo>
                <a:lnTo>
                  <a:pt x="3332616" y="3888608"/>
                </a:lnTo>
                <a:lnTo>
                  <a:pt x="3336057" y="3901916"/>
                </a:lnTo>
                <a:lnTo>
                  <a:pt x="3337066" y="3908785"/>
                </a:lnTo>
                <a:lnTo>
                  <a:pt x="3338940" y="3910739"/>
                </a:lnTo>
                <a:cubicBezTo>
                  <a:pt x="3340082" y="3912843"/>
                  <a:pt x="3340580" y="3915849"/>
                  <a:pt x="3339621" y="3920873"/>
                </a:cubicBezTo>
                <a:lnTo>
                  <a:pt x="3339102" y="3922032"/>
                </a:lnTo>
                <a:lnTo>
                  <a:pt x="3341891" y="3930408"/>
                </a:lnTo>
                <a:cubicBezTo>
                  <a:pt x="3343178" y="3933107"/>
                  <a:pt x="3344812" y="3935503"/>
                  <a:pt x="3346927" y="3937451"/>
                </a:cubicBezTo>
                <a:cubicBezTo>
                  <a:pt x="3335745" y="3965779"/>
                  <a:pt x="3346136" y="3992699"/>
                  <a:pt x="3344279" y="4023542"/>
                </a:cubicBezTo>
                <a:cubicBezTo>
                  <a:pt x="3347024" y="4058096"/>
                  <a:pt x="3350783" y="4081986"/>
                  <a:pt x="3351926" y="4104769"/>
                </a:cubicBezTo>
                <a:cubicBezTo>
                  <a:pt x="3353695" y="4115384"/>
                  <a:pt x="3359144" y="4193344"/>
                  <a:pt x="3352816" y="4187317"/>
                </a:cubicBezTo>
                <a:cubicBezTo>
                  <a:pt x="3366419" y="4219638"/>
                  <a:pt x="3351446" y="4239971"/>
                  <a:pt x="3357691" y="4276413"/>
                </a:cubicBezTo>
                <a:cubicBezTo>
                  <a:pt x="3342910" y="4296116"/>
                  <a:pt x="3356610" y="4285488"/>
                  <a:pt x="3353895" y="4306037"/>
                </a:cubicBezTo>
                <a:cubicBezTo>
                  <a:pt x="3367541" y="4300534"/>
                  <a:pt x="3346306" y="4330948"/>
                  <a:pt x="3361728" y="4332215"/>
                </a:cubicBezTo>
                <a:cubicBezTo>
                  <a:pt x="3360746" y="4335915"/>
                  <a:pt x="3359307" y="4339458"/>
                  <a:pt x="3357748" y="4343006"/>
                </a:cubicBezTo>
                <a:lnTo>
                  <a:pt x="3356941" y="4344866"/>
                </a:lnTo>
                <a:lnTo>
                  <a:pt x="3356370" y="4352332"/>
                </a:lnTo>
                <a:lnTo>
                  <a:pt x="3352876" y="4354407"/>
                </a:lnTo>
                <a:lnTo>
                  <a:pt x="3352683" y="4444689"/>
                </a:lnTo>
                <a:cubicBezTo>
                  <a:pt x="3355485" y="4452425"/>
                  <a:pt x="3356736" y="4477980"/>
                  <a:pt x="3352455" y="4483791"/>
                </a:cubicBezTo>
                <a:cubicBezTo>
                  <a:pt x="3351784" y="4489320"/>
                  <a:pt x="3353780" y="4495171"/>
                  <a:pt x="3349030" y="4498683"/>
                </a:cubicBezTo>
                <a:cubicBezTo>
                  <a:pt x="3346858" y="4510741"/>
                  <a:pt x="3341860" y="4538358"/>
                  <a:pt x="3339427" y="4556140"/>
                </a:cubicBezTo>
                <a:cubicBezTo>
                  <a:pt x="3342836" y="4560659"/>
                  <a:pt x="3341611" y="4566842"/>
                  <a:pt x="3339521" y="4574959"/>
                </a:cubicBezTo>
                <a:lnTo>
                  <a:pt x="3338246" y="4582576"/>
                </a:lnTo>
                <a:lnTo>
                  <a:pt x="3348539" y="4605460"/>
                </a:lnTo>
                <a:lnTo>
                  <a:pt x="3345760" y="4678575"/>
                </a:lnTo>
                <a:lnTo>
                  <a:pt x="3356250" y="4713574"/>
                </a:lnTo>
                <a:cubicBezTo>
                  <a:pt x="3358600" y="4727943"/>
                  <a:pt x="3359577" y="4741820"/>
                  <a:pt x="3361380" y="4755215"/>
                </a:cubicBezTo>
                <a:cubicBezTo>
                  <a:pt x="3363928" y="4785596"/>
                  <a:pt x="3347531" y="4766123"/>
                  <a:pt x="3361636" y="4803525"/>
                </a:cubicBezTo>
                <a:cubicBezTo>
                  <a:pt x="3356254" y="4807867"/>
                  <a:pt x="3356117" y="4812705"/>
                  <a:pt x="3358957" y="4820729"/>
                </a:cubicBezTo>
                <a:cubicBezTo>
                  <a:pt x="3359783" y="4835507"/>
                  <a:pt x="3345952" y="4834947"/>
                  <a:pt x="3354635" y="4849546"/>
                </a:cubicBezTo>
                <a:cubicBezTo>
                  <a:pt x="3350894" y="4848362"/>
                  <a:pt x="3350351" y="4855411"/>
                  <a:pt x="3349759" y="4861941"/>
                </a:cubicBezTo>
                <a:lnTo>
                  <a:pt x="3347368" y="4866228"/>
                </a:lnTo>
                <a:lnTo>
                  <a:pt x="3358408" y="4889535"/>
                </a:lnTo>
                <a:cubicBezTo>
                  <a:pt x="3373705" y="4931282"/>
                  <a:pt x="3382233" y="4982216"/>
                  <a:pt x="3393319" y="5017998"/>
                </a:cubicBezTo>
                <a:cubicBezTo>
                  <a:pt x="3368256" y="5040241"/>
                  <a:pt x="3392200" y="5029364"/>
                  <a:pt x="3389184" y="5055049"/>
                </a:cubicBezTo>
                <a:cubicBezTo>
                  <a:pt x="3413510" y="5050695"/>
                  <a:pt x="3377700" y="5085342"/>
                  <a:pt x="3405892" y="5089973"/>
                </a:cubicBezTo>
                <a:cubicBezTo>
                  <a:pt x="3404451" y="5094499"/>
                  <a:pt x="3402165" y="5098741"/>
                  <a:pt x="3399662" y="5102960"/>
                </a:cubicBezTo>
                <a:lnTo>
                  <a:pt x="3398363" y="5105176"/>
                </a:lnTo>
                <a:lnTo>
                  <a:pt x="3398026" y="5114590"/>
                </a:lnTo>
                <a:lnTo>
                  <a:pt x="3391859" y="5116550"/>
                </a:lnTo>
                <a:lnTo>
                  <a:pt x="3386999" y="5130226"/>
                </a:lnTo>
                <a:cubicBezTo>
                  <a:pt x="3386119" y="5135455"/>
                  <a:pt x="3386267" y="5141205"/>
                  <a:pt x="3388073" y="5147747"/>
                </a:cubicBezTo>
                <a:cubicBezTo>
                  <a:pt x="3400425" y="5164741"/>
                  <a:pt x="3388688" y="5187675"/>
                  <a:pt x="3391234" y="5209919"/>
                </a:cubicBezTo>
                <a:lnTo>
                  <a:pt x="3395469" y="5220481"/>
                </a:lnTo>
                <a:lnTo>
                  <a:pt x="3392518" y="5250830"/>
                </a:lnTo>
                <a:lnTo>
                  <a:pt x="3393800" y="5252877"/>
                </a:lnTo>
                <a:cubicBezTo>
                  <a:pt x="3393941" y="5258188"/>
                  <a:pt x="3392357" y="5268832"/>
                  <a:pt x="3393361" y="5282697"/>
                </a:cubicBezTo>
                <a:lnTo>
                  <a:pt x="3399825" y="5336059"/>
                </a:lnTo>
                <a:lnTo>
                  <a:pt x="3392824" y="5344884"/>
                </a:lnTo>
                <a:lnTo>
                  <a:pt x="3389277" y="5345998"/>
                </a:lnTo>
                <a:lnTo>
                  <a:pt x="3390946" y="5360636"/>
                </a:lnTo>
                <a:lnTo>
                  <a:pt x="3386366" y="5371486"/>
                </a:lnTo>
                <a:lnTo>
                  <a:pt x="3390662" y="5381496"/>
                </a:lnTo>
                <a:lnTo>
                  <a:pt x="3388199" y="5395290"/>
                </a:lnTo>
                <a:cubicBezTo>
                  <a:pt x="3386677" y="5400263"/>
                  <a:pt x="3384810" y="5405812"/>
                  <a:pt x="3383455" y="5412069"/>
                </a:cubicBezTo>
                <a:lnTo>
                  <a:pt x="3376345" y="5426008"/>
                </a:lnTo>
                <a:lnTo>
                  <a:pt x="3374012" y="5448470"/>
                </a:lnTo>
                <a:cubicBezTo>
                  <a:pt x="3372358" y="5465848"/>
                  <a:pt x="3370199" y="5482458"/>
                  <a:pt x="3365299" y="5498771"/>
                </a:cubicBezTo>
                <a:cubicBezTo>
                  <a:pt x="3368242" y="5512292"/>
                  <a:pt x="3368289" y="5524931"/>
                  <a:pt x="3358774" y="5536815"/>
                </a:cubicBezTo>
                <a:cubicBezTo>
                  <a:pt x="3355554" y="5573082"/>
                  <a:pt x="3364982" y="5582256"/>
                  <a:pt x="3352897" y="5604851"/>
                </a:cubicBezTo>
                <a:cubicBezTo>
                  <a:pt x="3357655" y="5611851"/>
                  <a:pt x="3360065" y="5616619"/>
                  <a:pt x="3360918" y="5620215"/>
                </a:cubicBezTo>
                <a:cubicBezTo>
                  <a:pt x="3363482" y="5631010"/>
                  <a:pt x="3352061" y="5631235"/>
                  <a:pt x="3348145" y="5649365"/>
                </a:cubicBezTo>
                <a:cubicBezTo>
                  <a:pt x="3342329" y="5668683"/>
                  <a:pt x="3336842" y="5635583"/>
                  <a:pt x="3334135" y="5654076"/>
                </a:cubicBezTo>
                <a:cubicBezTo>
                  <a:pt x="3338089" y="5673079"/>
                  <a:pt x="3320876" y="5674673"/>
                  <a:pt x="3326011" y="5694285"/>
                </a:cubicBezTo>
                <a:cubicBezTo>
                  <a:pt x="3339441" y="5687377"/>
                  <a:pt x="3320185" y="5735320"/>
                  <a:pt x="3331448" y="5735077"/>
                </a:cubicBezTo>
                <a:cubicBezTo>
                  <a:pt x="3313758" y="5754960"/>
                  <a:pt x="3333086" y="5760823"/>
                  <a:pt x="3326180" y="5784860"/>
                </a:cubicBezTo>
                <a:cubicBezTo>
                  <a:pt x="3319129" y="5796737"/>
                  <a:pt x="3317432" y="5804806"/>
                  <a:pt x="3323175" y="5814629"/>
                </a:cubicBezTo>
                <a:cubicBezTo>
                  <a:pt x="3289103" y="5869565"/>
                  <a:pt x="3319352" y="5845410"/>
                  <a:pt x="3303983" y="5894405"/>
                </a:cubicBezTo>
                <a:lnTo>
                  <a:pt x="3302615" y="5898375"/>
                </a:lnTo>
                <a:lnTo>
                  <a:pt x="3305988" y="5914019"/>
                </a:lnTo>
                <a:cubicBezTo>
                  <a:pt x="3306566" y="5914416"/>
                  <a:pt x="3307142" y="5914813"/>
                  <a:pt x="3307720" y="5915209"/>
                </a:cubicBezTo>
                <a:lnTo>
                  <a:pt x="3288942" y="5962966"/>
                </a:lnTo>
                <a:lnTo>
                  <a:pt x="3289995" y="5969791"/>
                </a:lnTo>
                <a:lnTo>
                  <a:pt x="3273219" y="6000303"/>
                </a:lnTo>
                <a:lnTo>
                  <a:pt x="3266971" y="6016394"/>
                </a:lnTo>
                <a:lnTo>
                  <a:pt x="3258268" y="6034498"/>
                </a:lnTo>
                <a:lnTo>
                  <a:pt x="3262376" y="6046147"/>
                </a:lnTo>
                <a:cubicBezTo>
                  <a:pt x="3269023" y="6073717"/>
                  <a:pt x="3250846" y="6118951"/>
                  <a:pt x="3274161" y="6127097"/>
                </a:cubicBezTo>
                <a:cubicBezTo>
                  <a:pt x="3261055" y="6140796"/>
                  <a:pt x="3284255" y="6151240"/>
                  <a:pt x="3287116" y="6165061"/>
                </a:cubicBezTo>
                <a:cubicBezTo>
                  <a:pt x="3278972" y="6176795"/>
                  <a:pt x="3286959" y="6181809"/>
                  <a:pt x="3289289" y="6191816"/>
                </a:cubicBezTo>
                <a:cubicBezTo>
                  <a:pt x="3284123" y="6196765"/>
                  <a:pt x="3284941" y="6205311"/>
                  <a:pt x="3291517" y="6207797"/>
                </a:cubicBezTo>
                <a:cubicBezTo>
                  <a:pt x="3306003" y="6202672"/>
                  <a:pt x="3300501" y="6232914"/>
                  <a:pt x="3310808" y="6234442"/>
                </a:cubicBezTo>
                <a:cubicBezTo>
                  <a:pt x="3314005" y="6251566"/>
                  <a:pt x="3305763" y="6327405"/>
                  <a:pt x="3322832" y="6339012"/>
                </a:cubicBezTo>
                <a:cubicBezTo>
                  <a:pt x="3332735" y="6373401"/>
                  <a:pt x="3309981" y="6425589"/>
                  <a:pt x="3311360" y="6440393"/>
                </a:cubicBezTo>
                <a:cubicBezTo>
                  <a:pt x="3282540" y="6457108"/>
                  <a:pt x="3365374" y="6523495"/>
                  <a:pt x="3370963" y="6586374"/>
                </a:cubicBezTo>
                <a:cubicBezTo>
                  <a:pt x="3368621" y="6595055"/>
                  <a:pt x="3368943" y="6599590"/>
                  <a:pt x="3375863" y="6601412"/>
                </a:cubicBezTo>
                <a:cubicBezTo>
                  <a:pt x="3380798" y="6617525"/>
                  <a:pt x="3389212" y="6649404"/>
                  <a:pt x="3400578" y="6683057"/>
                </a:cubicBezTo>
                <a:cubicBezTo>
                  <a:pt x="3408645" y="6705148"/>
                  <a:pt x="3410628" y="6805370"/>
                  <a:pt x="3417831" y="6852700"/>
                </a:cubicBezTo>
                <a:lnTo>
                  <a:pt x="3418926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0800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9D0A18-1DC9-476D-1DD2-9D34EC5B6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Principios de IA — UNESCO (ONU)</a:t>
            </a:r>
            <a:br>
              <a:rPr lang="es-MX">
                <a:solidFill>
                  <a:srgbClr val="FFFFFF"/>
                </a:solidFill>
              </a:rPr>
            </a:br>
            <a:endParaRPr lang="es-MX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CF98FD-1F42-1CB5-617D-A12F1B69E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lvl="0">
              <a:lnSpc>
                <a:spcPct val="90000"/>
              </a:lnSpc>
            </a:pPr>
            <a:r>
              <a:rPr lang="es-MX" dirty="0"/>
              <a:t>Principios: derechos humanos, justicia, transparencia, sostenibilidad, responsabilidad</a:t>
            </a:r>
            <a:endParaRPr lang="es-MX"/>
          </a:p>
          <a:p>
            <a:pPr lvl="0">
              <a:lnSpc>
                <a:spcPct val="90000"/>
              </a:lnSpc>
            </a:pPr>
            <a:endParaRPr lang="es-MX"/>
          </a:p>
          <a:p>
            <a:pPr lvl="0">
              <a:lnSpc>
                <a:spcPct val="90000"/>
              </a:lnSpc>
            </a:pPr>
            <a:r>
              <a:rPr lang="es-MX" dirty="0"/>
              <a:t>Fuente: https://www.unesco.org/en/artificial-intelligence/recommendation-ethics</a:t>
            </a:r>
            <a:endParaRPr lang="es-MX"/>
          </a:p>
          <a:p>
            <a:pPr marL="0" indent="0">
              <a:lnSpc>
                <a:spcPct val="90000"/>
              </a:lnSpc>
              <a:buNone/>
            </a:pP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317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 sz="3700">
                <a:solidFill>
                  <a:srgbClr val="FFFFFF"/>
                </a:solidFill>
              </a:rPr>
              <a:t>Endomoral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s-MX" sz="2700"/>
              <a:t>Normas autoimpuestas por el o la investigadora a la hora de realizar su labor científica.</a:t>
            </a:r>
          </a:p>
          <a:p>
            <a:pPr marL="0" indent="0">
              <a:lnSpc>
                <a:spcPct val="90000"/>
              </a:lnSpc>
              <a:buNone/>
            </a:pPr>
            <a:endParaRPr lang="es-MX" sz="2700"/>
          </a:p>
          <a:p>
            <a:pPr marL="0" indent="0">
              <a:lnSpc>
                <a:spcPct val="90000"/>
              </a:lnSpc>
              <a:buNone/>
            </a:pPr>
            <a:r>
              <a:rPr lang="es-MX" sz="2700"/>
              <a:t>EN CIENCIAS DE DATOS:</a:t>
            </a:r>
          </a:p>
          <a:p>
            <a:pPr>
              <a:lnSpc>
                <a:spcPct val="90000"/>
              </a:lnSpc>
            </a:pPr>
            <a:r>
              <a:rPr lang="es-MX" sz="2700"/>
              <a:t>No manipular </a:t>
            </a:r>
            <a:r>
              <a:rPr lang="es-MX" sz="2700" err="1"/>
              <a:t>resultados</a:t>
            </a:r>
            <a:r>
              <a:rPr lang="es-MX" sz="2700"/>
              <a:t> </a:t>
            </a:r>
            <a:r>
              <a:rPr lang="es-MX" sz="2700" err="1"/>
              <a:t>ni</a:t>
            </a:r>
            <a:r>
              <a:rPr lang="es-MX" sz="2700"/>
              <a:t> </a:t>
            </a:r>
            <a:r>
              <a:rPr lang="es-MX" sz="2700" err="1"/>
              <a:t>falsear</a:t>
            </a:r>
            <a:r>
              <a:rPr lang="es-MX" sz="2700"/>
              <a:t> </a:t>
            </a:r>
            <a:r>
              <a:rPr lang="es-MX" sz="2700" err="1"/>
              <a:t>análisis</a:t>
            </a:r>
            <a:endParaRPr lang="es-MX" sz="2700"/>
          </a:p>
          <a:p>
            <a:pPr>
              <a:lnSpc>
                <a:spcPct val="90000"/>
              </a:lnSpc>
            </a:pPr>
            <a:r>
              <a:rPr lang="es-MX" sz="2700" err="1"/>
              <a:t>Documentar</a:t>
            </a:r>
            <a:r>
              <a:rPr lang="es-MX" sz="2700"/>
              <a:t> </a:t>
            </a:r>
            <a:r>
              <a:rPr lang="es-MX" sz="2700" err="1"/>
              <a:t>métodos</a:t>
            </a:r>
            <a:r>
              <a:rPr lang="es-MX" sz="2700"/>
              <a:t> y </a:t>
            </a:r>
            <a:r>
              <a:rPr lang="es-MX" sz="2700" err="1"/>
              <a:t>procesos</a:t>
            </a:r>
            <a:endParaRPr lang="es-MX" sz="2700"/>
          </a:p>
          <a:p>
            <a:pPr>
              <a:lnSpc>
                <a:spcPct val="90000"/>
              </a:lnSpc>
            </a:pPr>
            <a:r>
              <a:rPr lang="es-MX" sz="2700" err="1"/>
              <a:t>Garantizar</a:t>
            </a:r>
            <a:r>
              <a:rPr lang="es-MX" sz="2700"/>
              <a:t> </a:t>
            </a:r>
            <a:r>
              <a:rPr lang="es-MX" sz="2700" err="1"/>
              <a:t>calidad</a:t>
            </a:r>
            <a:r>
              <a:rPr lang="es-MX" sz="2700"/>
              <a:t> y </a:t>
            </a:r>
            <a:r>
              <a:rPr lang="es-MX" sz="2700" err="1"/>
              <a:t>reproducibilidad</a:t>
            </a:r>
            <a:endParaRPr lang="es-MX" sz="2700"/>
          </a:p>
          <a:p>
            <a:pPr>
              <a:lnSpc>
                <a:spcPct val="90000"/>
              </a:lnSpc>
            </a:pPr>
            <a:r>
              <a:rPr lang="es-MX" sz="2700"/>
              <a:t>Uso </a:t>
            </a:r>
            <a:r>
              <a:rPr lang="es-MX" sz="2700" err="1"/>
              <a:t>responsable</a:t>
            </a:r>
            <a:r>
              <a:rPr lang="es-MX" sz="2700"/>
              <a:t> de </a:t>
            </a:r>
            <a:r>
              <a:rPr lang="es-MX" sz="2700" err="1"/>
              <a:t>modelos</a:t>
            </a:r>
            <a:r>
              <a:rPr lang="es-MX" sz="2700"/>
              <a:t> </a:t>
            </a:r>
            <a:r>
              <a:rPr lang="es-MX" sz="2700" err="1"/>
              <a:t>predictivos</a:t>
            </a:r>
            <a:endParaRPr lang="es-MX" sz="2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Exomoral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es-MX" sz="2500"/>
          </a:p>
          <a:p>
            <a:pPr marL="0" indent="0">
              <a:lnSpc>
                <a:spcPct val="90000"/>
              </a:lnSpc>
              <a:buNone/>
            </a:pPr>
            <a:r>
              <a:rPr lang="es-MX" sz="2500"/>
              <a:t>Conjunto de normas morales que deberían regir la profesión técnica para atender al público.</a:t>
            </a:r>
          </a:p>
          <a:p>
            <a:pPr marL="0" indent="0">
              <a:lnSpc>
                <a:spcPct val="90000"/>
              </a:lnSpc>
              <a:buNone/>
            </a:pPr>
            <a:endParaRPr lang="es-MX" sz="2500"/>
          </a:p>
          <a:p>
            <a:pPr marL="0" indent="0">
              <a:lnSpc>
                <a:spcPct val="90000"/>
              </a:lnSpc>
              <a:buNone/>
            </a:pPr>
            <a:r>
              <a:rPr lang="es-MX" sz="2500"/>
              <a:t>EN CIENCIAS DE DATOS: </a:t>
            </a:r>
          </a:p>
          <a:p>
            <a:pPr>
              <a:lnSpc>
                <a:spcPct val="90000"/>
              </a:lnSpc>
            </a:pPr>
            <a:r>
              <a:rPr lang="es-MX" sz="2500" err="1"/>
              <a:t>Cumplimiento</a:t>
            </a:r>
            <a:r>
              <a:rPr lang="es-MX" sz="2500"/>
              <a:t> de </a:t>
            </a:r>
            <a:r>
              <a:rPr lang="es-MX" sz="2500" err="1"/>
              <a:t>leyes</a:t>
            </a:r>
            <a:r>
              <a:rPr lang="es-MX" sz="2500"/>
              <a:t> de </a:t>
            </a:r>
            <a:r>
              <a:rPr lang="es-MX" sz="2500" err="1"/>
              <a:t>protección</a:t>
            </a:r>
            <a:r>
              <a:rPr lang="es-MX" sz="2500"/>
              <a:t> de </a:t>
            </a:r>
            <a:r>
              <a:rPr lang="es-MX" sz="2500" err="1"/>
              <a:t>datos</a:t>
            </a:r>
            <a:endParaRPr lang="es-MX" sz="2500"/>
          </a:p>
          <a:p>
            <a:pPr>
              <a:lnSpc>
                <a:spcPct val="90000"/>
              </a:lnSpc>
            </a:pPr>
            <a:r>
              <a:rPr lang="es-MX" sz="2500" err="1"/>
              <a:t>Regulación</a:t>
            </a:r>
            <a:r>
              <a:rPr lang="es-MX" sz="2500"/>
              <a:t> del </a:t>
            </a:r>
            <a:r>
              <a:rPr lang="es-MX" sz="2500" err="1"/>
              <a:t>uso</a:t>
            </a:r>
            <a:r>
              <a:rPr lang="es-MX" sz="2500"/>
              <a:t> de </a:t>
            </a:r>
            <a:r>
              <a:rPr lang="es-MX" sz="2500" err="1"/>
              <a:t>inteligencia</a:t>
            </a:r>
            <a:r>
              <a:rPr lang="es-MX" sz="2500"/>
              <a:t> artificial</a:t>
            </a:r>
          </a:p>
          <a:p>
            <a:pPr>
              <a:lnSpc>
                <a:spcPct val="90000"/>
              </a:lnSpc>
            </a:pPr>
            <a:r>
              <a:rPr lang="es-MX" sz="2500" err="1"/>
              <a:t>Políticas</a:t>
            </a:r>
            <a:r>
              <a:rPr lang="es-MX" sz="2500"/>
              <a:t> </a:t>
            </a:r>
            <a:r>
              <a:rPr lang="es-MX" sz="2500" err="1"/>
              <a:t>institucionales</a:t>
            </a:r>
            <a:r>
              <a:rPr lang="es-MX" sz="2500"/>
              <a:t> de </a:t>
            </a:r>
            <a:r>
              <a:rPr lang="es-MX" sz="2500" err="1"/>
              <a:t>seguridad</a:t>
            </a:r>
            <a:r>
              <a:rPr lang="es-MX" sz="2500"/>
              <a:t> de la </a:t>
            </a:r>
            <a:r>
              <a:rPr lang="es-MX" sz="2500" err="1"/>
              <a:t>información</a:t>
            </a:r>
            <a:endParaRPr lang="es-MX" sz="2500"/>
          </a:p>
          <a:p>
            <a:pPr>
              <a:lnSpc>
                <a:spcPct val="90000"/>
              </a:lnSpc>
            </a:pPr>
            <a:r>
              <a:rPr lang="es-MX" sz="2500" err="1"/>
              <a:t>Protección</a:t>
            </a:r>
            <a:r>
              <a:rPr lang="es-MX" sz="2500"/>
              <a:t> del </a:t>
            </a:r>
            <a:r>
              <a:rPr lang="es-MX" sz="2500" err="1"/>
              <a:t>interés</a:t>
            </a:r>
            <a:r>
              <a:rPr lang="es-MX" sz="2500"/>
              <a:t> </a:t>
            </a:r>
            <a:r>
              <a:rPr lang="es-MX" sz="2500" err="1"/>
              <a:t>público</a:t>
            </a:r>
            <a:r>
              <a:rPr lang="es-MX" sz="2500"/>
              <a:t> y de la </a:t>
            </a:r>
            <a:r>
              <a:rPr lang="es-MX" sz="2500" err="1"/>
              <a:t>naturaleza</a:t>
            </a:r>
            <a:r>
              <a:rPr lang="es-MX" sz="250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s-MX" sz="4100">
                <a:solidFill>
                  <a:srgbClr val="FFFFFF"/>
                </a:solidFill>
              </a:rPr>
              <a:t>Ejemplos Éticos en Ciencia de Datos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FA96E8-40C8-C5A2-B460-EEEBFECBD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680864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Conclusión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00435E-CB9C-B6B9-4879-0DE840FDC5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917388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93394DA-E684-47C2-9020-13225823F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06443"/>
          </a:xfrm>
        </p:spPr>
        <p:txBody>
          <a:bodyPr>
            <a:normAutofit/>
          </a:bodyPr>
          <a:lstStyle/>
          <a:p>
            <a:r>
              <a:rPr lang="es-MX" sz="3500"/>
              <a:t>Preguntas: ¿Cómo ser ético en Ciencia de Datos?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5AD5E6-B133-E713-0595-60D42BAA39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04" r="25499" b="-1"/>
          <a:stretch>
            <a:fillRect/>
          </a:stretch>
        </p:blipFill>
        <p:spPr>
          <a:xfrm>
            <a:off x="5991969" y="1904282"/>
            <a:ext cx="2567320" cy="4224808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9EE6EF-23B0-FE9C-32D1-109B2FE4A8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3386984"/>
              </p:ext>
            </p:extLst>
          </p:nvPr>
        </p:nvGraphicFramePr>
        <p:xfrm>
          <a:off x="628650" y="1825625"/>
          <a:ext cx="5036058" cy="4303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66A282-052B-26D9-EC3A-6ADCEC7E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/>
              <a:t>BIBLIOGRAFÍA</a:t>
            </a:r>
            <a:endParaRPr lang="es-MX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26222-E293-73EF-4226-9E358EF4E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sz="2200"/>
              <a:t>Bunge, M. (2012). Filosofía de la tecnología y otros ensayos. Universidad Inca Garcilaso de la Vega. </a:t>
            </a:r>
          </a:p>
          <a:p>
            <a:pPr>
              <a:lnSpc>
                <a:spcPct val="90000"/>
              </a:lnSpc>
            </a:pPr>
            <a:r>
              <a:rPr lang="es-MX" sz="2200"/>
              <a:t>Cortina, A. (1993). Ética aplicada y democracia radical. Editorial Tecnos. </a:t>
            </a:r>
          </a:p>
          <a:p>
            <a:pPr>
              <a:lnSpc>
                <a:spcPct val="90000"/>
              </a:lnSpc>
            </a:pPr>
            <a:r>
              <a:rPr lang="es-MX" sz="2200"/>
              <a:t>Cortina, A. (2010). Justicia cordial. Editorial Trotta. </a:t>
            </a:r>
          </a:p>
          <a:p>
            <a:pPr>
              <a:lnSpc>
                <a:spcPct val="90000"/>
              </a:lnSpc>
            </a:pPr>
            <a:r>
              <a:rPr lang="es-MX" sz="2200"/>
              <a:t>Gracia, D. (2011). Fundamentos de bioética. </a:t>
            </a:r>
            <a:r>
              <a:rPr lang="es-MX" sz="2200" err="1"/>
              <a:t>Eudema</a:t>
            </a:r>
            <a:r>
              <a:rPr lang="es-MX" sz="2200"/>
              <a:t>. </a:t>
            </a:r>
          </a:p>
          <a:p>
            <a:pPr>
              <a:lnSpc>
                <a:spcPct val="90000"/>
              </a:lnSpc>
            </a:pPr>
            <a:r>
              <a:rPr lang="es-MX" sz="2200"/>
              <a:t>MacIntyre, A. (2001). Animales racionales y dependientes. Paidós. </a:t>
            </a:r>
          </a:p>
          <a:p>
            <a:pPr>
              <a:lnSpc>
                <a:spcPct val="90000"/>
              </a:lnSpc>
            </a:pPr>
            <a:r>
              <a:rPr lang="en-US" sz="2200"/>
              <a:t>Martin, M. W. &amp; </a:t>
            </a:r>
            <a:r>
              <a:rPr lang="en-US" sz="2200" err="1"/>
              <a:t>Schinzinger</a:t>
            </a:r>
            <a:r>
              <a:rPr lang="en-US" sz="2200"/>
              <a:t>, R. (2005). Ethics in Engineering. McGraw-Hill. </a:t>
            </a:r>
          </a:p>
          <a:p>
            <a:pPr>
              <a:lnSpc>
                <a:spcPct val="90000"/>
              </a:lnSpc>
            </a:pPr>
            <a:r>
              <a:rPr lang="es-MX" sz="2200"/>
              <a:t>Mora, J. (2016). Ética aplicada al mundo de las profesiones: una propuesta académica para universitarios del siglo XXI. PUCE</a:t>
            </a:r>
          </a:p>
          <a:p>
            <a:pPr>
              <a:lnSpc>
                <a:spcPct val="90000"/>
              </a:lnSpc>
            </a:pPr>
            <a:endParaRPr lang="es-MX" sz="2200"/>
          </a:p>
        </p:txBody>
      </p:sp>
    </p:spTree>
    <p:extLst>
      <p:ext uri="{BB962C8B-B14F-4D97-AF65-F5344CB8AC3E}">
        <p14:creationId xmlns:p14="http://schemas.microsoft.com/office/powerpoint/2010/main" val="1963662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es-MX" sz="3500"/>
              <a:t>Ética Profesional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0A3926A6-10DF-FBFE-7B53-31F7949277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016725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es-MX" sz="2800"/>
              <a:t>Profesión y Profesionalidad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927065D0-47C9-6C0C-23B9-7342B6B051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631398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s-MX" sz="3500">
                <a:solidFill>
                  <a:srgbClr val="FFFFFF"/>
                </a:solidFill>
              </a:rPr>
              <a:t>Bienes Internos y Externos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D14BF0D-1742-536E-3766-E52A4EA34F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0398742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MX" sz="3500">
                <a:solidFill>
                  <a:srgbClr val="FFFFFF"/>
                </a:solidFill>
              </a:rPr>
              <a:t>Deliberación Ética en Ciencia de Datos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0B96BF8-B9DE-957F-FE38-D7C179F17F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06452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s-MX" sz="3500" dirty="0">
                <a:solidFill>
                  <a:srgbClr val="FFFFFF"/>
                </a:solidFill>
              </a:rPr>
              <a:t>Ética Aplicada en Ciencia de Datos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27DD73B-1A59-83A0-B4C7-1C619F1040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59953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20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21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22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A0BB48FB-C50D-A0E1-BCB9-B10D5DAD0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00" y="1641752"/>
            <a:ext cx="1991915" cy="4384188"/>
          </a:xfrm>
        </p:spPr>
        <p:txBody>
          <a:bodyPr anchor="t">
            <a:normAutofit/>
          </a:bodyPr>
          <a:lstStyle/>
          <a:p>
            <a:r>
              <a:rPr lang="en-US" sz="3500">
                <a:solidFill>
                  <a:schemeClr val="bg1"/>
                </a:solidFill>
              </a:rPr>
              <a:t>CÓGIDOS DE ETICA EN CIENCIA DE DATOS </a:t>
            </a:r>
            <a:endParaRPr lang="es-MX" sz="3500">
              <a:solidFill>
                <a:schemeClr val="bg1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D38F7FB-781F-CF09-1D31-1089EB58A4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950532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2648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EAD230-4D5D-A88C-1FC5-E732D5EB2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s-MX" sz="2500"/>
            </a:br>
            <a:r>
              <a:rPr lang="es-MX" sz="2500"/>
              <a:t>IEEE Code of Ethics — IEEE (EE.UU., internacional)</a:t>
            </a:r>
            <a:br>
              <a:rPr lang="es-MX" sz="2500"/>
            </a:br>
            <a:endParaRPr lang="es-MX" sz="25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110E369C-DBF4-3015-21CB-2FCE7F0039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6902765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283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597C5D-1308-AEC2-E201-6894F0AC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MX" dirty="0"/>
            </a:br>
            <a:r>
              <a:rPr lang="es-MX" dirty="0"/>
              <a:t>Data </a:t>
            </a:r>
            <a:r>
              <a:rPr lang="es-MX" dirty="0" err="1"/>
              <a:t>Science</a:t>
            </a:r>
            <a:r>
              <a:rPr lang="es-MX" dirty="0"/>
              <a:t> </a:t>
            </a:r>
            <a:r>
              <a:rPr lang="es-MX" dirty="0" err="1"/>
              <a:t>Association</a:t>
            </a:r>
            <a:r>
              <a:rPr lang="es-MX" dirty="0"/>
              <a:t> </a:t>
            </a:r>
            <a:r>
              <a:rPr lang="es-MX" dirty="0" err="1"/>
              <a:t>Code</a:t>
            </a:r>
            <a:r>
              <a:rPr lang="es-MX" dirty="0"/>
              <a:t> — DSA (EE.UU.)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16EEE86A-F2D9-27C0-E1E8-ABBC13D92CB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833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724</Words>
  <Application>Microsoft Office PowerPoint</Application>
  <PresentationFormat>Presentación en pantalla (4:3)</PresentationFormat>
  <Paragraphs>83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ETICA APLICADA A LA PROFESIÓN – CIENCIA DE DATOS </vt:lpstr>
      <vt:lpstr>Ética Profesional</vt:lpstr>
      <vt:lpstr>Profesión y Profesionalidad</vt:lpstr>
      <vt:lpstr>Bienes Internos y Externos</vt:lpstr>
      <vt:lpstr>Deliberación Ética en Ciencia de Datos</vt:lpstr>
      <vt:lpstr>Ética Aplicada en Ciencia de Datos</vt:lpstr>
      <vt:lpstr>CÓGIDOS DE ETICA EN CIENCIA DE DATOS </vt:lpstr>
      <vt:lpstr> IEEE Code of Ethics — IEEE (EE.UU., internacional) </vt:lpstr>
      <vt:lpstr> Data Science Association Code — DSA (EE.UU.) </vt:lpstr>
      <vt:lpstr>Principios de IA — UNESCO (ONU) </vt:lpstr>
      <vt:lpstr>Endomoral</vt:lpstr>
      <vt:lpstr>Exomoral</vt:lpstr>
      <vt:lpstr>Ejemplos Éticos en Ciencia de Datos</vt:lpstr>
      <vt:lpstr>Conclusión</vt:lpstr>
      <vt:lpstr>Preguntas: ¿Cómo ser ético en Ciencia de Datos?</vt:lpstr>
      <vt:lpstr>BIBLIOGRAFÍA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Maribelina Melo</dc:creator>
  <cp:keywords/>
  <dc:description>generated using python-pptx</dc:description>
  <cp:lastModifiedBy>Maribelina Melo</cp:lastModifiedBy>
  <cp:revision>6</cp:revision>
  <dcterms:created xsi:type="dcterms:W3CDTF">2013-01-27T09:14:16Z</dcterms:created>
  <dcterms:modified xsi:type="dcterms:W3CDTF">2026-02-10T21:01:46Z</dcterms:modified>
  <cp:category/>
</cp:coreProperties>
</file>