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70" r:id="rId10"/>
    <p:sldId id="271" r:id="rId11"/>
    <p:sldId id="262" r:id="rId12"/>
    <p:sldId id="263" r:id="rId13"/>
    <p:sldId id="264" r:id="rId14"/>
    <p:sldId id="265" r:id="rId15"/>
    <p:sldId id="266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67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B31006-1E8B-4629-85B2-F4F502CE869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2717619-BDEB-4B90-A825-26887D811893}">
      <dgm:prSet/>
      <dgm:spPr/>
      <dgm:t>
        <a:bodyPr/>
        <a:lstStyle/>
        <a:p>
          <a:r>
            <a:rPr lang="en-US"/>
            <a:t>Principios y valores que guían la conducta profesional</a:t>
          </a:r>
        </a:p>
      </dgm:t>
    </dgm:pt>
    <dgm:pt modelId="{97623F16-35F4-4161-A41A-17D2A866D4F2}" type="parTrans" cxnId="{71D1733B-B752-4B31-B658-927059C3BDC3}">
      <dgm:prSet/>
      <dgm:spPr/>
      <dgm:t>
        <a:bodyPr/>
        <a:lstStyle/>
        <a:p>
          <a:endParaRPr lang="en-US"/>
        </a:p>
      </dgm:t>
    </dgm:pt>
    <dgm:pt modelId="{FB1DAE22-0BCE-457F-A4D3-5345DEED004B}" type="sibTrans" cxnId="{71D1733B-B752-4B31-B658-927059C3BDC3}">
      <dgm:prSet/>
      <dgm:spPr/>
      <dgm:t>
        <a:bodyPr/>
        <a:lstStyle/>
        <a:p>
          <a:endParaRPr lang="en-US"/>
        </a:p>
      </dgm:t>
    </dgm:pt>
    <dgm:pt modelId="{6D19F7CE-CD10-414E-A999-8AC054B526AA}">
      <dgm:prSet/>
      <dgm:spPr/>
      <dgm:t>
        <a:bodyPr/>
        <a:lstStyle/>
        <a:p>
          <a:r>
            <a:rPr lang="en-US"/>
            <a:t>Valores primordiales: Responsabilidad, justicia e integridad</a:t>
          </a:r>
        </a:p>
      </dgm:t>
    </dgm:pt>
    <dgm:pt modelId="{477DF443-31CC-4FF5-A289-9D6F5D22366A}" type="parTrans" cxnId="{CABD8E60-A483-46E4-82B5-8554094407CC}">
      <dgm:prSet/>
      <dgm:spPr/>
      <dgm:t>
        <a:bodyPr/>
        <a:lstStyle/>
        <a:p>
          <a:endParaRPr lang="en-US"/>
        </a:p>
      </dgm:t>
    </dgm:pt>
    <dgm:pt modelId="{711E7B93-058B-4C5E-8BC7-3068DF50FBFB}" type="sibTrans" cxnId="{CABD8E60-A483-46E4-82B5-8554094407CC}">
      <dgm:prSet/>
      <dgm:spPr/>
      <dgm:t>
        <a:bodyPr/>
        <a:lstStyle/>
        <a:p>
          <a:endParaRPr lang="en-US"/>
        </a:p>
      </dgm:t>
    </dgm:pt>
    <dgm:pt modelId="{C8DECD78-90B6-4A74-A823-5885709ED912}">
      <dgm:prSet/>
      <dgm:spPr/>
      <dgm:t>
        <a:bodyPr/>
        <a:lstStyle/>
        <a:p>
          <a:r>
            <a:rPr lang="en-US"/>
            <a:t>Uso responsable de datos y tecnología</a:t>
          </a:r>
        </a:p>
      </dgm:t>
    </dgm:pt>
    <dgm:pt modelId="{861B6364-64D6-44A8-8DE0-84AF3F4A0E23}" type="parTrans" cxnId="{D37456AB-6D6A-4741-925C-FE2103DD16EC}">
      <dgm:prSet/>
      <dgm:spPr/>
      <dgm:t>
        <a:bodyPr/>
        <a:lstStyle/>
        <a:p>
          <a:endParaRPr lang="en-US"/>
        </a:p>
      </dgm:t>
    </dgm:pt>
    <dgm:pt modelId="{656DB623-D433-40D0-AAA7-3753C0C93D46}" type="sibTrans" cxnId="{D37456AB-6D6A-4741-925C-FE2103DD16EC}">
      <dgm:prSet/>
      <dgm:spPr/>
      <dgm:t>
        <a:bodyPr/>
        <a:lstStyle/>
        <a:p>
          <a:endParaRPr lang="en-US"/>
        </a:p>
      </dgm:t>
    </dgm:pt>
    <dgm:pt modelId="{8823867C-AAA3-405E-8868-230D102FF532}">
      <dgm:prSet/>
      <dgm:spPr/>
      <dgm:t>
        <a:bodyPr/>
        <a:lstStyle/>
        <a:p>
          <a:r>
            <a:rPr lang="en-US"/>
            <a:t>Orientación  al bienestar social y ecológico</a:t>
          </a:r>
        </a:p>
      </dgm:t>
    </dgm:pt>
    <dgm:pt modelId="{247BD381-A4FC-42D2-9DA5-4E4DD2316229}" type="parTrans" cxnId="{5504A246-FF70-4885-9EEC-9DC0CF248A19}">
      <dgm:prSet/>
      <dgm:spPr/>
      <dgm:t>
        <a:bodyPr/>
        <a:lstStyle/>
        <a:p>
          <a:endParaRPr lang="en-US"/>
        </a:p>
      </dgm:t>
    </dgm:pt>
    <dgm:pt modelId="{15E7E42F-ED1E-4908-99DB-B9CCC7B1DA65}" type="sibTrans" cxnId="{5504A246-FF70-4885-9EEC-9DC0CF248A19}">
      <dgm:prSet/>
      <dgm:spPr/>
      <dgm:t>
        <a:bodyPr/>
        <a:lstStyle/>
        <a:p>
          <a:endParaRPr lang="en-US"/>
        </a:p>
      </dgm:t>
    </dgm:pt>
    <dgm:pt modelId="{05FF15B8-DB91-45F9-BD64-184CA6B6C3BD}" type="pres">
      <dgm:prSet presAssocID="{3FB31006-1E8B-4629-85B2-F4F502CE8690}" presName="outerComposite" presStyleCnt="0">
        <dgm:presLayoutVars>
          <dgm:chMax val="5"/>
          <dgm:dir/>
          <dgm:resizeHandles val="exact"/>
        </dgm:presLayoutVars>
      </dgm:prSet>
      <dgm:spPr/>
    </dgm:pt>
    <dgm:pt modelId="{E9AA0DE9-0A66-44C5-BA1B-AB70B4E6D99E}" type="pres">
      <dgm:prSet presAssocID="{3FB31006-1E8B-4629-85B2-F4F502CE8690}" presName="dummyMaxCanvas" presStyleCnt="0">
        <dgm:presLayoutVars/>
      </dgm:prSet>
      <dgm:spPr/>
    </dgm:pt>
    <dgm:pt modelId="{115D6EFD-D6FD-49E7-BA7F-1006DE6C5936}" type="pres">
      <dgm:prSet presAssocID="{3FB31006-1E8B-4629-85B2-F4F502CE8690}" presName="FourNodes_1" presStyleLbl="node1" presStyleIdx="0" presStyleCnt="4">
        <dgm:presLayoutVars>
          <dgm:bulletEnabled val="1"/>
        </dgm:presLayoutVars>
      </dgm:prSet>
      <dgm:spPr/>
    </dgm:pt>
    <dgm:pt modelId="{F6CBA480-385B-4008-AAC1-685E7764B6E7}" type="pres">
      <dgm:prSet presAssocID="{3FB31006-1E8B-4629-85B2-F4F502CE8690}" presName="FourNodes_2" presStyleLbl="node1" presStyleIdx="1" presStyleCnt="4">
        <dgm:presLayoutVars>
          <dgm:bulletEnabled val="1"/>
        </dgm:presLayoutVars>
      </dgm:prSet>
      <dgm:spPr/>
    </dgm:pt>
    <dgm:pt modelId="{683ECC21-EE1D-4675-8F35-BEBD01206422}" type="pres">
      <dgm:prSet presAssocID="{3FB31006-1E8B-4629-85B2-F4F502CE8690}" presName="FourNodes_3" presStyleLbl="node1" presStyleIdx="2" presStyleCnt="4">
        <dgm:presLayoutVars>
          <dgm:bulletEnabled val="1"/>
        </dgm:presLayoutVars>
      </dgm:prSet>
      <dgm:spPr/>
    </dgm:pt>
    <dgm:pt modelId="{249A3E4F-4A4E-49D0-92AF-F953C0D8B0F9}" type="pres">
      <dgm:prSet presAssocID="{3FB31006-1E8B-4629-85B2-F4F502CE8690}" presName="FourNodes_4" presStyleLbl="node1" presStyleIdx="3" presStyleCnt="4">
        <dgm:presLayoutVars>
          <dgm:bulletEnabled val="1"/>
        </dgm:presLayoutVars>
      </dgm:prSet>
      <dgm:spPr/>
    </dgm:pt>
    <dgm:pt modelId="{61C66840-F4A0-4519-A563-08060E00DE57}" type="pres">
      <dgm:prSet presAssocID="{3FB31006-1E8B-4629-85B2-F4F502CE8690}" presName="FourConn_1-2" presStyleLbl="fgAccFollowNode1" presStyleIdx="0" presStyleCnt="3">
        <dgm:presLayoutVars>
          <dgm:bulletEnabled val="1"/>
        </dgm:presLayoutVars>
      </dgm:prSet>
      <dgm:spPr/>
    </dgm:pt>
    <dgm:pt modelId="{9462162C-867E-4B61-9113-5F4BA967E234}" type="pres">
      <dgm:prSet presAssocID="{3FB31006-1E8B-4629-85B2-F4F502CE8690}" presName="FourConn_2-3" presStyleLbl="fgAccFollowNode1" presStyleIdx="1" presStyleCnt="3">
        <dgm:presLayoutVars>
          <dgm:bulletEnabled val="1"/>
        </dgm:presLayoutVars>
      </dgm:prSet>
      <dgm:spPr/>
    </dgm:pt>
    <dgm:pt modelId="{465DFDDD-90EE-40BF-9B5F-1CF3E314FA26}" type="pres">
      <dgm:prSet presAssocID="{3FB31006-1E8B-4629-85B2-F4F502CE8690}" presName="FourConn_3-4" presStyleLbl="fgAccFollowNode1" presStyleIdx="2" presStyleCnt="3">
        <dgm:presLayoutVars>
          <dgm:bulletEnabled val="1"/>
        </dgm:presLayoutVars>
      </dgm:prSet>
      <dgm:spPr/>
    </dgm:pt>
    <dgm:pt modelId="{DE6173C9-D137-4196-BCE9-B2FF88700E31}" type="pres">
      <dgm:prSet presAssocID="{3FB31006-1E8B-4629-85B2-F4F502CE8690}" presName="FourNodes_1_text" presStyleLbl="node1" presStyleIdx="3" presStyleCnt="4">
        <dgm:presLayoutVars>
          <dgm:bulletEnabled val="1"/>
        </dgm:presLayoutVars>
      </dgm:prSet>
      <dgm:spPr/>
    </dgm:pt>
    <dgm:pt modelId="{3EC2EC0D-B06B-4C11-9D52-A95BCBA6EC49}" type="pres">
      <dgm:prSet presAssocID="{3FB31006-1E8B-4629-85B2-F4F502CE8690}" presName="FourNodes_2_text" presStyleLbl="node1" presStyleIdx="3" presStyleCnt="4">
        <dgm:presLayoutVars>
          <dgm:bulletEnabled val="1"/>
        </dgm:presLayoutVars>
      </dgm:prSet>
      <dgm:spPr/>
    </dgm:pt>
    <dgm:pt modelId="{6AA5F0F8-83F2-4F0D-B78E-493F73E02D96}" type="pres">
      <dgm:prSet presAssocID="{3FB31006-1E8B-4629-85B2-F4F502CE8690}" presName="FourNodes_3_text" presStyleLbl="node1" presStyleIdx="3" presStyleCnt="4">
        <dgm:presLayoutVars>
          <dgm:bulletEnabled val="1"/>
        </dgm:presLayoutVars>
      </dgm:prSet>
      <dgm:spPr/>
    </dgm:pt>
    <dgm:pt modelId="{E2762818-DD9C-45DE-91D8-03A90AF3977C}" type="pres">
      <dgm:prSet presAssocID="{3FB31006-1E8B-4629-85B2-F4F502CE8690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5F30171D-35E7-466C-88CA-0D25D2116E84}" type="presOf" srcId="{711E7B93-058B-4C5E-8BC7-3068DF50FBFB}" destId="{9462162C-867E-4B61-9113-5F4BA967E234}" srcOrd="0" destOrd="0" presId="urn:microsoft.com/office/officeart/2005/8/layout/vProcess5"/>
    <dgm:cxn modelId="{0DCC6A29-0B0A-4165-96E1-C8980B244937}" type="presOf" srcId="{72717619-BDEB-4B90-A825-26887D811893}" destId="{DE6173C9-D137-4196-BCE9-B2FF88700E31}" srcOrd="1" destOrd="0" presId="urn:microsoft.com/office/officeart/2005/8/layout/vProcess5"/>
    <dgm:cxn modelId="{2FB7D32C-73B5-46F2-A6C3-0F9E8EC324E0}" type="presOf" srcId="{3FB31006-1E8B-4629-85B2-F4F502CE8690}" destId="{05FF15B8-DB91-45F9-BD64-184CA6B6C3BD}" srcOrd="0" destOrd="0" presId="urn:microsoft.com/office/officeart/2005/8/layout/vProcess5"/>
    <dgm:cxn modelId="{71D1733B-B752-4B31-B658-927059C3BDC3}" srcId="{3FB31006-1E8B-4629-85B2-F4F502CE8690}" destId="{72717619-BDEB-4B90-A825-26887D811893}" srcOrd="0" destOrd="0" parTransId="{97623F16-35F4-4161-A41A-17D2A866D4F2}" sibTransId="{FB1DAE22-0BCE-457F-A4D3-5345DEED004B}"/>
    <dgm:cxn modelId="{FDE61240-5AD0-4DD7-97AE-34C5F834853F}" type="presOf" srcId="{C8DECD78-90B6-4A74-A823-5885709ED912}" destId="{6AA5F0F8-83F2-4F0D-B78E-493F73E02D96}" srcOrd="1" destOrd="0" presId="urn:microsoft.com/office/officeart/2005/8/layout/vProcess5"/>
    <dgm:cxn modelId="{CABD8E60-A483-46E4-82B5-8554094407CC}" srcId="{3FB31006-1E8B-4629-85B2-F4F502CE8690}" destId="{6D19F7CE-CD10-414E-A999-8AC054B526AA}" srcOrd="1" destOrd="0" parTransId="{477DF443-31CC-4FF5-A289-9D6F5D22366A}" sibTransId="{711E7B93-058B-4C5E-8BC7-3068DF50FBFB}"/>
    <dgm:cxn modelId="{5504A246-FF70-4885-9EEC-9DC0CF248A19}" srcId="{3FB31006-1E8B-4629-85B2-F4F502CE8690}" destId="{8823867C-AAA3-405E-8868-230D102FF532}" srcOrd="3" destOrd="0" parTransId="{247BD381-A4FC-42D2-9DA5-4E4DD2316229}" sibTransId="{15E7E42F-ED1E-4908-99DB-B9CCC7B1DA65}"/>
    <dgm:cxn modelId="{35B6DE46-B4A6-4C59-BEC1-2E5ED905150A}" type="presOf" srcId="{FB1DAE22-0BCE-457F-A4D3-5345DEED004B}" destId="{61C66840-F4A0-4519-A563-08060E00DE57}" srcOrd="0" destOrd="0" presId="urn:microsoft.com/office/officeart/2005/8/layout/vProcess5"/>
    <dgm:cxn modelId="{3D110249-B565-4231-8BA6-154D1E738DF2}" type="presOf" srcId="{656DB623-D433-40D0-AAA7-3753C0C93D46}" destId="{465DFDDD-90EE-40BF-9B5F-1CF3E314FA26}" srcOrd="0" destOrd="0" presId="urn:microsoft.com/office/officeart/2005/8/layout/vProcess5"/>
    <dgm:cxn modelId="{415B9BA4-04DA-42BA-B23D-C164C11CE14C}" type="presOf" srcId="{6D19F7CE-CD10-414E-A999-8AC054B526AA}" destId="{3EC2EC0D-B06B-4C11-9D52-A95BCBA6EC49}" srcOrd="1" destOrd="0" presId="urn:microsoft.com/office/officeart/2005/8/layout/vProcess5"/>
    <dgm:cxn modelId="{6851DDA7-B8BE-4F02-8E8E-3B34F99905B6}" type="presOf" srcId="{72717619-BDEB-4B90-A825-26887D811893}" destId="{115D6EFD-D6FD-49E7-BA7F-1006DE6C5936}" srcOrd="0" destOrd="0" presId="urn:microsoft.com/office/officeart/2005/8/layout/vProcess5"/>
    <dgm:cxn modelId="{D37456AB-6D6A-4741-925C-FE2103DD16EC}" srcId="{3FB31006-1E8B-4629-85B2-F4F502CE8690}" destId="{C8DECD78-90B6-4A74-A823-5885709ED912}" srcOrd="2" destOrd="0" parTransId="{861B6364-64D6-44A8-8DE0-84AF3F4A0E23}" sibTransId="{656DB623-D433-40D0-AAA7-3753C0C93D46}"/>
    <dgm:cxn modelId="{6183D6C8-490F-4195-9C97-C77C30BFB6D0}" type="presOf" srcId="{8823867C-AAA3-405E-8868-230D102FF532}" destId="{249A3E4F-4A4E-49D0-92AF-F953C0D8B0F9}" srcOrd="0" destOrd="0" presId="urn:microsoft.com/office/officeart/2005/8/layout/vProcess5"/>
    <dgm:cxn modelId="{0E96C0CF-5719-425C-84B1-8F7E19FB8566}" type="presOf" srcId="{8823867C-AAA3-405E-8868-230D102FF532}" destId="{E2762818-DD9C-45DE-91D8-03A90AF3977C}" srcOrd="1" destOrd="0" presId="urn:microsoft.com/office/officeart/2005/8/layout/vProcess5"/>
    <dgm:cxn modelId="{A3013CD5-EE88-48E1-A89A-2604E068C8FB}" type="presOf" srcId="{C8DECD78-90B6-4A74-A823-5885709ED912}" destId="{683ECC21-EE1D-4675-8F35-BEBD01206422}" srcOrd="0" destOrd="0" presId="urn:microsoft.com/office/officeart/2005/8/layout/vProcess5"/>
    <dgm:cxn modelId="{FE44F7D9-D6A8-4943-ADE9-2816064D14FF}" type="presOf" srcId="{6D19F7CE-CD10-414E-A999-8AC054B526AA}" destId="{F6CBA480-385B-4008-AAC1-685E7764B6E7}" srcOrd="0" destOrd="0" presId="urn:microsoft.com/office/officeart/2005/8/layout/vProcess5"/>
    <dgm:cxn modelId="{368F4AEF-E709-4050-8353-53BD36BE6758}" type="presParOf" srcId="{05FF15B8-DB91-45F9-BD64-184CA6B6C3BD}" destId="{E9AA0DE9-0A66-44C5-BA1B-AB70B4E6D99E}" srcOrd="0" destOrd="0" presId="urn:microsoft.com/office/officeart/2005/8/layout/vProcess5"/>
    <dgm:cxn modelId="{523A3049-A242-48BC-8636-C0E73E1F2CBF}" type="presParOf" srcId="{05FF15B8-DB91-45F9-BD64-184CA6B6C3BD}" destId="{115D6EFD-D6FD-49E7-BA7F-1006DE6C5936}" srcOrd="1" destOrd="0" presId="urn:microsoft.com/office/officeart/2005/8/layout/vProcess5"/>
    <dgm:cxn modelId="{63CF7173-EF7F-485B-BBB1-A8E5D4CFE316}" type="presParOf" srcId="{05FF15B8-DB91-45F9-BD64-184CA6B6C3BD}" destId="{F6CBA480-385B-4008-AAC1-685E7764B6E7}" srcOrd="2" destOrd="0" presId="urn:microsoft.com/office/officeart/2005/8/layout/vProcess5"/>
    <dgm:cxn modelId="{81D109A8-5AEB-4CB4-B72B-D76053C4DF46}" type="presParOf" srcId="{05FF15B8-DB91-45F9-BD64-184CA6B6C3BD}" destId="{683ECC21-EE1D-4675-8F35-BEBD01206422}" srcOrd="3" destOrd="0" presId="urn:microsoft.com/office/officeart/2005/8/layout/vProcess5"/>
    <dgm:cxn modelId="{7D7AE44B-A645-40B1-B7C1-3426C5DB4F47}" type="presParOf" srcId="{05FF15B8-DB91-45F9-BD64-184CA6B6C3BD}" destId="{249A3E4F-4A4E-49D0-92AF-F953C0D8B0F9}" srcOrd="4" destOrd="0" presId="urn:microsoft.com/office/officeart/2005/8/layout/vProcess5"/>
    <dgm:cxn modelId="{BBB046F0-1567-40BE-9EF5-4CD0758D52C6}" type="presParOf" srcId="{05FF15B8-DB91-45F9-BD64-184CA6B6C3BD}" destId="{61C66840-F4A0-4519-A563-08060E00DE57}" srcOrd="5" destOrd="0" presId="urn:microsoft.com/office/officeart/2005/8/layout/vProcess5"/>
    <dgm:cxn modelId="{8212FB36-CDCC-4260-9915-D99E728921A1}" type="presParOf" srcId="{05FF15B8-DB91-45F9-BD64-184CA6B6C3BD}" destId="{9462162C-867E-4B61-9113-5F4BA967E234}" srcOrd="6" destOrd="0" presId="urn:microsoft.com/office/officeart/2005/8/layout/vProcess5"/>
    <dgm:cxn modelId="{E2990CFF-491E-4ECC-BF3E-F726CCE3877D}" type="presParOf" srcId="{05FF15B8-DB91-45F9-BD64-184CA6B6C3BD}" destId="{465DFDDD-90EE-40BF-9B5F-1CF3E314FA26}" srcOrd="7" destOrd="0" presId="urn:microsoft.com/office/officeart/2005/8/layout/vProcess5"/>
    <dgm:cxn modelId="{593B0161-3DA0-49E6-863D-69FB53B354E7}" type="presParOf" srcId="{05FF15B8-DB91-45F9-BD64-184CA6B6C3BD}" destId="{DE6173C9-D137-4196-BCE9-B2FF88700E31}" srcOrd="8" destOrd="0" presId="urn:microsoft.com/office/officeart/2005/8/layout/vProcess5"/>
    <dgm:cxn modelId="{F3AEAC9B-EDAF-42EB-918A-1CB65FAC640B}" type="presParOf" srcId="{05FF15B8-DB91-45F9-BD64-184CA6B6C3BD}" destId="{3EC2EC0D-B06B-4C11-9D52-A95BCBA6EC49}" srcOrd="9" destOrd="0" presId="urn:microsoft.com/office/officeart/2005/8/layout/vProcess5"/>
    <dgm:cxn modelId="{84F135D3-249D-4187-AFD5-49373C9CACE0}" type="presParOf" srcId="{05FF15B8-DB91-45F9-BD64-184CA6B6C3BD}" destId="{6AA5F0F8-83F2-4F0D-B78E-493F73E02D96}" srcOrd="10" destOrd="0" presId="urn:microsoft.com/office/officeart/2005/8/layout/vProcess5"/>
    <dgm:cxn modelId="{35BB52F8-C2B0-418E-BDE8-7A65E832C356}" type="presParOf" srcId="{05FF15B8-DB91-45F9-BD64-184CA6B6C3BD}" destId="{E2762818-DD9C-45DE-91D8-03A90AF3977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9A327EA-F217-4092-95A6-0BA2A3682D10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0AFC39B-6CD5-4A22-8DF1-7B8230140C30}">
      <dgm:prSet/>
      <dgm:spPr/>
      <dgm:t>
        <a:bodyPr/>
        <a:lstStyle/>
        <a:p>
          <a:r>
            <a:rPr lang="en-US"/>
            <a:t>La ética guía el uso responsable de los datos</a:t>
          </a:r>
        </a:p>
      </dgm:t>
    </dgm:pt>
    <dgm:pt modelId="{39B4BE6E-6A23-4CEB-886C-3491C358CC38}" type="parTrans" cxnId="{0AA9FFDB-E12E-4575-A9A3-0EDA91380CC6}">
      <dgm:prSet/>
      <dgm:spPr/>
      <dgm:t>
        <a:bodyPr/>
        <a:lstStyle/>
        <a:p>
          <a:endParaRPr lang="en-US"/>
        </a:p>
      </dgm:t>
    </dgm:pt>
    <dgm:pt modelId="{C1B6F27C-6ED8-4161-AB3E-8BB3C7ED88DB}" type="sibTrans" cxnId="{0AA9FFDB-E12E-4575-A9A3-0EDA91380CC6}">
      <dgm:prSet/>
      <dgm:spPr/>
      <dgm:t>
        <a:bodyPr/>
        <a:lstStyle/>
        <a:p>
          <a:endParaRPr lang="en-US"/>
        </a:p>
      </dgm:t>
    </dgm:pt>
    <dgm:pt modelId="{D7B62527-2EC8-4A6E-95A5-26E649BB000B}">
      <dgm:prSet/>
      <dgm:spPr/>
      <dgm:t>
        <a:bodyPr/>
        <a:lstStyle/>
        <a:p>
          <a:r>
            <a:rPr lang="en-US"/>
            <a:t>Integra conocimiento técnico y responsabilidad social</a:t>
          </a:r>
        </a:p>
      </dgm:t>
    </dgm:pt>
    <dgm:pt modelId="{6CC17170-7A98-4C8F-BC88-DE7421575545}" type="parTrans" cxnId="{D6FDA4EA-177F-4A64-8237-2B1FC02663A1}">
      <dgm:prSet/>
      <dgm:spPr/>
      <dgm:t>
        <a:bodyPr/>
        <a:lstStyle/>
        <a:p>
          <a:endParaRPr lang="en-US"/>
        </a:p>
      </dgm:t>
    </dgm:pt>
    <dgm:pt modelId="{2A7AB348-ABAE-43FE-9F72-C8F15A905BEC}" type="sibTrans" cxnId="{D6FDA4EA-177F-4A64-8237-2B1FC02663A1}">
      <dgm:prSet/>
      <dgm:spPr/>
      <dgm:t>
        <a:bodyPr/>
        <a:lstStyle/>
        <a:p>
          <a:endParaRPr lang="en-US"/>
        </a:p>
      </dgm:t>
    </dgm:pt>
    <dgm:pt modelId="{5BA843F5-05B1-49CF-87A9-D499AE6CB773}">
      <dgm:prSet/>
      <dgm:spPr/>
      <dgm:t>
        <a:bodyPr/>
        <a:lstStyle/>
        <a:p>
          <a:r>
            <a:rPr lang="en-US"/>
            <a:t>Promueve confianza en la tecnología</a:t>
          </a:r>
        </a:p>
      </dgm:t>
    </dgm:pt>
    <dgm:pt modelId="{46C9B254-EB1D-4E06-A98D-B94A1CAD0A0C}" type="parTrans" cxnId="{3F8A1F68-145D-4CA8-A205-68EC8A3DE35A}">
      <dgm:prSet/>
      <dgm:spPr/>
      <dgm:t>
        <a:bodyPr/>
        <a:lstStyle/>
        <a:p>
          <a:endParaRPr lang="en-US"/>
        </a:p>
      </dgm:t>
    </dgm:pt>
    <dgm:pt modelId="{74991A91-E9B1-4BB4-8D8F-9032B001B6B1}" type="sibTrans" cxnId="{3F8A1F68-145D-4CA8-A205-68EC8A3DE35A}">
      <dgm:prSet/>
      <dgm:spPr/>
      <dgm:t>
        <a:bodyPr/>
        <a:lstStyle/>
        <a:p>
          <a:endParaRPr lang="en-US"/>
        </a:p>
      </dgm:t>
    </dgm:pt>
    <dgm:pt modelId="{8E28D4BA-4210-4D73-A665-9847C49C70FB}">
      <dgm:prSet/>
      <dgm:spPr/>
      <dgm:t>
        <a:bodyPr/>
        <a:lstStyle/>
        <a:p>
          <a:r>
            <a:rPr lang="en-US"/>
            <a:t>La ciencia de datos debe servir al bien común</a:t>
          </a:r>
        </a:p>
      </dgm:t>
    </dgm:pt>
    <dgm:pt modelId="{29DFE65E-F7AE-469F-BBE9-EC7C409E6112}" type="parTrans" cxnId="{6D44493D-75F5-4F11-B57D-8190229FFE3E}">
      <dgm:prSet/>
      <dgm:spPr/>
      <dgm:t>
        <a:bodyPr/>
        <a:lstStyle/>
        <a:p>
          <a:endParaRPr lang="en-US"/>
        </a:p>
      </dgm:t>
    </dgm:pt>
    <dgm:pt modelId="{5A3B469C-4D68-4622-B912-C4308F2507D2}" type="sibTrans" cxnId="{6D44493D-75F5-4F11-B57D-8190229FFE3E}">
      <dgm:prSet/>
      <dgm:spPr/>
      <dgm:t>
        <a:bodyPr/>
        <a:lstStyle/>
        <a:p>
          <a:endParaRPr lang="en-US"/>
        </a:p>
      </dgm:t>
    </dgm:pt>
    <dgm:pt modelId="{72F5C314-535E-4DEE-A660-E8BCD393D4C1}" type="pres">
      <dgm:prSet presAssocID="{39A327EA-F217-4092-95A6-0BA2A3682D10}" presName="diagram" presStyleCnt="0">
        <dgm:presLayoutVars>
          <dgm:dir/>
          <dgm:resizeHandles val="exact"/>
        </dgm:presLayoutVars>
      </dgm:prSet>
      <dgm:spPr/>
    </dgm:pt>
    <dgm:pt modelId="{51B6B98E-2748-4AEE-9C72-3DE8CEAB6BBE}" type="pres">
      <dgm:prSet presAssocID="{50AFC39B-6CD5-4A22-8DF1-7B8230140C30}" presName="node" presStyleLbl="node1" presStyleIdx="0" presStyleCnt="4">
        <dgm:presLayoutVars>
          <dgm:bulletEnabled val="1"/>
        </dgm:presLayoutVars>
      </dgm:prSet>
      <dgm:spPr/>
    </dgm:pt>
    <dgm:pt modelId="{65096B4C-293F-4C20-90D8-DF0E0E38C38C}" type="pres">
      <dgm:prSet presAssocID="{C1B6F27C-6ED8-4161-AB3E-8BB3C7ED88DB}" presName="sibTrans" presStyleCnt="0"/>
      <dgm:spPr/>
    </dgm:pt>
    <dgm:pt modelId="{CDB8322B-336F-4CF1-B8E8-050E8893BA65}" type="pres">
      <dgm:prSet presAssocID="{D7B62527-2EC8-4A6E-95A5-26E649BB000B}" presName="node" presStyleLbl="node1" presStyleIdx="1" presStyleCnt="4">
        <dgm:presLayoutVars>
          <dgm:bulletEnabled val="1"/>
        </dgm:presLayoutVars>
      </dgm:prSet>
      <dgm:spPr/>
    </dgm:pt>
    <dgm:pt modelId="{4433BD78-1C9B-48AF-80BB-631EFA526A06}" type="pres">
      <dgm:prSet presAssocID="{2A7AB348-ABAE-43FE-9F72-C8F15A905BEC}" presName="sibTrans" presStyleCnt="0"/>
      <dgm:spPr/>
    </dgm:pt>
    <dgm:pt modelId="{B8ADE5EA-CAB6-44C2-ADA4-ECFC36F02E7D}" type="pres">
      <dgm:prSet presAssocID="{5BA843F5-05B1-49CF-87A9-D499AE6CB773}" presName="node" presStyleLbl="node1" presStyleIdx="2" presStyleCnt="4">
        <dgm:presLayoutVars>
          <dgm:bulletEnabled val="1"/>
        </dgm:presLayoutVars>
      </dgm:prSet>
      <dgm:spPr/>
    </dgm:pt>
    <dgm:pt modelId="{87962FAF-6BAD-4AC0-8293-C86498855774}" type="pres">
      <dgm:prSet presAssocID="{74991A91-E9B1-4BB4-8D8F-9032B001B6B1}" presName="sibTrans" presStyleCnt="0"/>
      <dgm:spPr/>
    </dgm:pt>
    <dgm:pt modelId="{8BF46E1E-0481-470E-B825-DA47817CD5B5}" type="pres">
      <dgm:prSet presAssocID="{8E28D4BA-4210-4D73-A665-9847C49C70FB}" presName="node" presStyleLbl="node1" presStyleIdx="3" presStyleCnt="4">
        <dgm:presLayoutVars>
          <dgm:bulletEnabled val="1"/>
        </dgm:presLayoutVars>
      </dgm:prSet>
      <dgm:spPr/>
    </dgm:pt>
  </dgm:ptLst>
  <dgm:cxnLst>
    <dgm:cxn modelId="{52255004-D7B0-4BA9-8D0F-65939CE243AB}" type="presOf" srcId="{39A327EA-F217-4092-95A6-0BA2A3682D10}" destId="{72F5C314-535E-4DEE-A660-E8BCD393D4C1}" srcOrd="0" destOrd="0" presId="urn:microsoft.com/office/officeart/2005/8/layout/default"/>
    <dgm:cxn modelId="{6D44493D-75F5-4F11-B57D-8190229FFE3E}" srcId="{39A327EA-F217-4092-95A6-0BA2A3682D10}" destId="{8E28D4BA-4210-4D73-A665-9847C49C70FB}" srcOrd="3" destOrd="0" parTransId="{29DFE65E-F7AE-469F-BBE9-EC7C409E6112}" sibTransId="{5A3B469C-4D68-4622-B912-C4308F2507D2}"/>
    <dgm:cxn modelId="{3F8A1F68-145D-4CA8-A205-68EC8A3DE35A}" srcId="{39A327EA-F217-4092-95A6-0BA2A3682D10}" destId="{5BA843F5-05B1-49CF-87A9-D499AE6CB773}" srcOrd="2" destOrd="0" parTransId="{46C9B254-EB1D-4E06-A98D-B94A1CAD0A0C}" sibTransId="{74991A91-E9B1-4BB4-8D8F-9032B001B6B1}"/>
    <dgm:cxn modelId="{EB9F5698-F088-417E-9085-5E330B1338CA}" type="presOf" srcId="{50AFC39B-6CD5-4A22-8DF1-7B8230140C30}" destId="{51B6B98E-2748-4AEE-9C72-3DE8CEAB6BBE}" srcOrd="0" destOrd="0" presId="urn:microsoft.com/office/officeart/2005/8/layout/default"/>
    <dgm:cxn modelId="{BC5DEABA-2C3C-4239-AFFB-BB37531E65BA}" type="presOf" srcId="{5BA843F5-05B1-49CF-87A9-D499AE6CB773}" destId="{B8ADE5EA-CAB6-44C2-ADA4-ECFC36F02E7D}" srcOrd="0" destOrd="0" presId="urn:microsoft.com/office/officeart/2005/8/layout/default"/>
    <dgm:cxn modelId="{F210A6D6-8260-43F2-BF03-5E794BFC7D4F}" type="presOf" srcId="{8E28D4BA-4210-4D73-A665-9847C49C70FB}" destId="{8BF46E1E-0481-470E-B825-DA47817CD5B5}" srcOrd="0" destOrd="0" presId="urn:microsoft.com/office/officeart/2005/8/layout/default"/>
    <dgm:cxn modelId="{0AA9FFDB-E12E-4575-A9A3-0EDA91380CC6}" srcId="{39A327EA-F217-4092-95A6-0BA2A3682D10}" destId="{50AFC39B-6CD5-4A22-8DF1-7B8230140C30}" srcOrd="0" destOrd="0" parTransId="{39B4BE6E-6A23-4CEB-886C-3491C358CC38}" sibTransId="{C1B6F27C-6ED8-4161-AB3E-8BB3C7ED88DB}"/>
    <dgm:cxn modelId="{D6FDA4EA-177F-4A64-8237-2B1FC02663A1}" srcId="{39A327EA-F217-4092-95A6-0BA2A3682D10}" destId="{D7B62527-2EC8-4A6E-95A5-26E649BB000B}" srcOrd="1" destOrd="0" parTransId="{6CC17170-7A98-4C8F-BC88-DE7421575545}" sibTransId="{2A7AB348-ABAE-43FE-9F72-C8F15A905BEC}"/>
    <dgm:cxn modelId="{E9AB2EEB-863F-4034-AB3D-392BDD22F4BF}" type="presOf" srcId="{D7B62527-2EC8-4A6E-95A5-26E649BB000B}" destId="{CDB8322B-336F-4CF1-B8E8-050E8893BA65}" srcOrd="0" destOrd="0" presId="urn:microsoft.com/office/officeart/2005/8/layout/default"/>
    <dgm:cxn modelId="{937A36BE-56E6-4DFE-820A-96751DBD4660}" type="presParOf" srcId="{72F5C314-535E-4DEE-A660-E8BCD393D4C1}" destId="{51B6B98E-2748-4AEE-9C72-3DE8CEAB6BBE}" srcOrd="0" destOrd="0" presId="urn:microsoft.com/office/officeart/2005/8/layout/default"/>
    <dgm:cxn modelId="{E91AE4BE-E5E7-4A86-A19E-601BBE6DDDE9}" type="presParOf" srcId="{72F5C314-535E-4DEE-A660-E8BCD393D4C1}" destId="{65096B4C-293F-4C20-90D8-DF0E0E38C38C}" srcOrd="1" destOrd="0" presId="urn:microsoft.com/office/officeart/2005/8/layout/default"/>
    <dgm:cxn modelId="{0F433827-6842-443C-85B6-20C3D3A423D1}" type="presParOf" srcId="{72F5C314-535E-4DEE-A660-E8BCD393D4C1}" destId="{CDB8322B-336F-4CF1-B8E8-050E8893BA65}" srcOrd="2" destOrd="0" presId="urn:microsoft.com/office/officeart/2005/8/layout/default"/>
    <dgm:cxn modelId="{0788B76C-FD4C-4FD4-9309-A102A3967DE5}" type="presParOf" srcId="{72F5C314-535E-4DEE-A660-E8BCD393D4C1}" destId="{4433BD78-1C9B-48AF-80BB-631EFA526A06}" srcOrd="3" destOrd="0" presId="urn:microsoft.com/office/officeart/2005/8/layout/default"/>
    <dgm:cxn modelId="{9618A4C9-186A-4F3B-992C-1A85749F4BBA}" type="presParOf" srcId="{72F5C314-535E-4DEE-A660-E8BCD393D4C1}" destId="{B8ADE5EA-CAB6-44C2-ADA4-ECFC36F02E7D}" srcOrd="4" destOrd="0" presId="urn:microsoft.com/office/officeart/2005/8/layout/default"/>
    <dgm:cxn modelId="{A9E184E0-D0B3-4C80-9BE0-DBC2D4ABC96A}" type="presParOf" srcId="{72F5C314-535E-4DEE-A660-E8BCD393D4C1}" destId="{87962FAF-6BAD-4AC0-8293-C86498855774}" srcOrd="5" destOrd="0" presId="urn:microsoft.com/office/officeart/2005/8/layout/default"/>
    <dgm:cxn modelId="{B69314EF-BEF2-4157-8EB4-4688888073F7}" type="presParOf" srcId="{72F5C314-535E-4DEE-A660-E8BCD393D4C1}" destId="{8BF46E1E-0481-470E-B825-DA47817CD5B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FBE15AC-6B48-4C7B-8134-94987578BEF5}" type="doc">
      <dgm:prSet loTypeId="urn:microsoft.com/office/officeart/2008/layout/LinedList" loCatId="list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B4C4518-CD85-451C-93D2-4D5FB9655245}">
      <dgm:prSet/>
      <dgm:spPr/>
      <dgm:t>
        <a:bodyPr/>
        <a:lstStyle/>
        <a:p>
          <a:r>
            <a:rPr lang="en-US"/>
            <a:t>¿Estoy protegiendo la privacidad de las personas?</a:t>
          </a:r>
        </a:p>
      </dgm:t>
    </dgm:pt>
    <dgm:pt modelId="{B3D9B46E-BF23-4743-9783-3E3F67DDB9AB}" type="parTrans" cxnId="{9A856A34-A471-4215-B0F0-4F697EAE12F0}">
      <dgm:prSet/>
      <dgm:spPr/>
      <dgm:t>
        <a:bodyPr/>
        <a:lstStyle/>
        <a:p>
          <a:endParaRPr lang="en-US"/>
        </a:p>
      </dgm:t>
    </dgm:pt>
    <dgm:pt modelId="{7DA41827-CD5E-47CD-8E70-EDFBD5505FAB}" type="sibTrans" cxnId="{9A856A34-A471-4215-B0F0-4F697EAE12F0}">
      <dgm:prSet/>
      <dgm:spPr/>
      <dgm:t>
        <a:bodyPr/>
        <a:lstStyle/>
        <a:p>
          <a:endParaRPr lang="en-US"/>
        </a:p>
      </dgm:t>
    </dgm:pt>
    <dgm:pt modelId="{D9DD1E67-DB5A-46C4-9C86-0546EF445E79}">
      <dgm:prSet/>
      <dgm:spPr/>
      <dgm:t>
        <a:bodyPr/>
        <a:lstStyle/>
        <a:p>
          <a:r>
            <a:rPr lang="en-US"/>
            <a:t>¿Mi modelo puede generar discriminación o sesgos?</a:t>
          </a:r>
        </a:p>
      </dgm:t>
    </dgm:pt>
    <dgm:pt modelId="{A5ACDE32-0F33-408A-9531-022E26AB0701}" type="parTrans" cxnId="{A8C5B76D-86F4-40E1-A2A8-3230089BF51D}">
      <dgm:prSet/>
      <dgm:spPr/>
      <dgm:t>
        <a:bodyPr/>
        <a:lstStyle/>
        <a:p>
          <a:endParaRPr lang="en-US"/>
        </a:p>
      </dgm:t>
    </dgm:pt>
    <dgm:pt modelId="{D02F84FF-5958-46FB-BEC1-A22C4670750F}" type="sibTrans" cxnId="{A8C5B76D-86F4-40E1-A2A8-3230089BF51D}">
      <dgm:prSet/>
      <dgm:spPr/>
      <dgm:t>
        <a:bodyPr/>
        <a:lstStyle/>
        <a:p>
          <a:endParaRPr lang="en-US"/>
        </a:p>
      </dgm:t>
    </dgm:pt>
    <dgm:pt modelId="{02372A69-6C26-4423-AC64-DC86F8A2634E}">
      <dgm:prSet/>
      <dgm:spPr/>
      <dgm:t>
        <a:bodyPr/>
        <a:lstStyle/>
        <a:p>
          <a:r>
            <a:rPr lang="en-US"/>
            <a:t>¿Los datos fueron obtenidos de forma legal y transparente?</a:t>
          </a:r>
        </a:p>
      </dgm:t>
    </dgm:pt>
    <dgm:pt modelId="{80018247-B7C2-4637-AD12-F5332A4EEF16}" type="parTrans" cxnId="{2AE7D5F2-B429-49DE-88F1-E61DA8E6BCF6}">
      <dgm:prSet/>
      <dgm:spPr/>
      <dgm:t>
        <a:bodyPr/>
        <a:lstStyle/>
        <a:p>
          <a:endParaRPr lang="en-US"/>
        </a:p>
      </dgm:t>
    </dgm:pt>
    <dgm:pt modelId="{89084534-E7B5-40F0-9842-BA31090349D8}" type="sibTrans" cxnId="{2AE7D5F2-B429-49DE-88F1-E61DA8E6BCF6}">
      <dgm:prSet/>
      <dgm:spPr/>
      <dgm:t>
        <a:bodyPr/>
        <a:lstStyle/>
        <a:p>
          <a:endParaRPr lang="en-US"/>
        </a:p>
      </dgm:t>
    </dgm:pt>
    <dgm:pt modelId="{5EF14376-83A9-4265-8C35-F0ACB0CFDADF}">
      <dgm:prSet/>
      <dgm:spPr/>
      <dgm:t>
        <a:bodyPr/>
        <a:lstStyle/>
        <a:p>
          <a:r>
            <a:rPr lang="en-US"/>
            <a:t>¿Puedo explicar cómo funciona mi modelo y sus límites?</a:t>
          </a:r>
        </a:p>
      </dgm:t>
    </dgm:pt>
    <dgm:pt modelId="{6AC29E32-6BEE-4AE9-9695-90BA4F149579}" type="parTrans" cxnId="{AADE2B5E-2259-4574-8088-D8CD2351A968}">
      <dgm:prSet/>
      <dgm:spPr/>
      <dgm:t>
        <a:bodyPr/>
        <a:lstStyle/>
        <a:p>
          <a:endParaRPr lang="en-US"/>
        </a:p>
      </dgm:t>
    </dgm:pt>
    <dgm:pt modelId="{1D2571E8-082E-49F4-9F21-E793380868BC}" type="sibTrans" cxnId="{AADE2B5E-2259-4574-8088-D8CD2351A968}">
      <dgm:prSet/>
      <dgm:spPr/>
      <dgm:t>
        <a:bodyPr/>
        <a:lstStyle/>
        <a:p>
          <a:endParaRPr lang="en-US"/>
        </a:p>
      </dgm:t>
    </dgm:pt>
    <dgm:pt modelId="{A21A80C8-87D1-49BA-AB75-3EC8174EADB2}">
      <dgm:prSet/>
      <dgm:spPr/>
      <dgm:t>
        <a:bodyPr/>
        <a:lstStyle/>
        <a:p>
          <a:r>
            <a:rPr lang="en-US"/>
            <a:t>¿El beneficio social es mayor que los posibles daños?</a:t>
          </a:r>
        </a:p>
      </dgm:t>
    </dgm:pt>
    <dgm:pt modelId="{C10ED141-BB7F-4D50-8BEE-24E600350632}" type="parTrans" cxnId="{5C654C28-6040-4F19-B993-A938A91323D3}">
      <dgm:prSet/>
      <dgm:spPr/>
      <dgm:t>
        <a:bodyPr/>
        <a:lstStyle/>
        <a:p>
          <a:endParaRPr lang="en-US"/>
        </a:p>
      </dgm:t>
    </dgm:pt>
    <dgm:pt modelId="{B65E8AF7-EA13-4D39-B585-758C779EA021}" type="sibTrans" cxnId="{5C654C28-6040-4F19-B993-A938A91323D3}">
      <dgm:prSet/>
      <dgm:spPr/>
      <dgm:t>
        <a:bodyPr/>
        <a:lstStyle/>
        <a:p>
          <a:endParaRPr lang="en-US"/>
        </a:p>
      </dgm:t>
    </dgm:pt>
    <dgm:pt modelId="{92416757-B94B-4D0E-BD2F-3D8C8447C629}">
      <dgm:prSet/>
      <dgm:spPr/>
      <dgm:t>
        <a:bodyPr/>
        <a:lstStyle/>
        <a:p>
          <a:r>
            <a:rPr lang="en-US"/>
            <a:t>¿Estoy priorizando el bien común y de la naturaleza sobre intereses económicos?</a:t>
          </a:r>
        </a:p>
      </dgm:t>
    </dgm:pt>
    <dgm:pt modelId="{A7BF6A29-4A39-4375-A508-AF6025D86BF5}" type="parTrans" cxnId="{15D114AE-B841-4623-B941-55104FE82021}">
      <dgm:prSet/>
      <dgm:spPr/>
      <dgm:t>
        <a:bodyPr/>
        <a:lstStyle/>
        <a:p>
          <a:endParaRPr lang="en-US"/>
        </a:p>
      </dgm:t>
    </dgm:pt>
    <dgm:pt modelId="{B53FCB3E-E0C2-4A9F-A6E0-478E9D8CD4DD}" type="sibTrans" cxnId="{15D114AE-B841-4623-B941-55104FE82021}">
      <dgm:prSet/>
      <dgm:spPr/>
      <dgm:t>
        <a:bodyPr/>
        <a:lstStyle/>
        <a:p>
          <a:endParaRPr lang="en-US"/>
        </a:p>
      </dgm:t>
    </dgm:pt>
    <dgm:pt modelId="{C0C09989-7E28-441C-8DEA-37D025DC1C28}">
      <dgm:prSet/>
      <dgm:spPr/>
      <dgm:t>
        <a:bodyPr/>
        <a:lstStyle/>
        <a:p>
          <a:r>
            <a:rPr lang="en-US"/>
            <a:t>¿Asumo responsabilidad por el impacto de mis decisiones?</a:t>
          </a:r>
        </a:p>
      </dgm:t>
    </dgm:pt>
    <dgm:pt modelId="{181A8A56-3E70-49A8-A3B4-A304D97B7555}" type="parTrans" cxnId="{C7CA6792-06CE-41A7-9AD1-F3AB44B3D237}">
      <dgm:prSet/>
      <dgm:spPr/>
      <dgm:t>
        <a:bodyPr/>
        <a:lstStyle/>
        <a:p>
          <a:endParaRPr lang="en-US"/>
        </a:p>
      </dgm:t>
    </dgm:pt>
    <dgm:pt modelId="{845BF68E-0F77-4A53-AECB-3A24D123FD92}" type="sibTrans" cxnId="{C7CA6792-06CE-41A7-9AD1-F3AB44B3D237}">
      <dgm:prSet/>
      <dgm:spPr/>
      <dgm:t>
        <a:bodyPr/>
        <a:lstStyle/>
        <a:p>
          <a:endParaRPr lang="en-US"/>
        </a:p>
      </dgm:t>
    </dgm:pt>
    <dgm:pt modelId="{9AC080FE-4B4B-43FB-A6CD-A1942B259964}" type="pres">
      <dgm:prSet presAssocID="{7FBE15AC-6B48-4C7B-8134-94987578BEF5}" presName="vert0" presStyleCnt="0">
        <dgm:presLayoutVars>
          <dgm:dir/>
          <dgm:animOne val="branch"/>
          <dgm:animLvl val="lvl"/>
        </dgm:presLayoutVars>
      </dgm:prSet>
      <dgm:spPr/>
    </dgm:pt>
    <dgm:pt modelId="{9507E360-CC78-4578-BE9A-A2ABEF6E8F89}" type="pres">
      <dgm:prSet presAssocID="{8B4C4518-CD85-451C-93D2-4D5FB9655245}" presName="thickLine" presStyleLbl="alignNode1" presStyleIdx="0" presStyleCnt="7"/>
      <dgm:spPr/>
    </dgm:pt>
    <dgm:pt modelId="{49E0FE45-3047-4EE8-8796-F85107BE4780}" type="pres">
      <dgm:prSet presAssocID="{8B4C4518-CD85-451C-93D2-4D5FB9655245}" presName="horz1" presStyleCnt="0"/>
      <dgm:spPr/>
    </dgm:pt>
    <dgm:pt modelId="{083DB91B-620B-452F-8816-492FB4E3CE4B}" type="pres">
      <dgm:prSet presAssocID="{8B4C4518-CD85-451C-93D2-4D5FB9655245}" presName="tx1" presStyleLbl="revTx" presStyleIdx="0" presStyleCnt="7"/>
      <dgm:spPr/>
    </dgm:pt>
    <dgm:pt modelId="{28774AF2-C1DB-46EF-8727-4C2AC8B9866E}" type="pres">
      <dgm:prSet presAssocID="{8B4C4518-CD85-451C-93D2-4D5FB9655245}" presName="vert1" presStyleCnt="0"/>
      <dgm:spPr/>
    </dgm:pt>
    <dgm:pt modelId="{AE67D6ED-0AA2-4C6A-8737-978171021490}" type="pres">
      <dgm:prSet presAssocID="{D9DD1E67-DB5A-46C4-9C86-0546EF445E79}" presName="thickLine" presStyleLbl="alignNode1" presStyleIdx="1" presStyleCnt="7"/>
      <dgm:spPr/>
    </dgm:pt>
    <dgm:pt modelId="{20B39E57-C628-4CC2-9AC5-2AC855778B3D}" type="pres">
      <dgm:prSet presAssocID="{D9DD1E67-DB5A-46C4-9C86-0546EF445E79}" presName="horz1" presStyleCnt="0"/>
      <dgm:spPr/>
    </dgm:pt>
    <dgm:pt modelId="{E4A15DCC-9A27-4E6C-9741-A9016A701BBB}" type="pres">
      <dgm:prSet presAssocID="{D9DD1E67-DB5A-46C4-9C86-0546EF445E79}" presName="tx1" presStyleLbl="revTx" presStyleIdx="1" presStyleCnt="7"/>
      <dgm:spPr/>
    </dgm:pt>
    <dgm:pt modelId="{6C21A716-4B64-412C-AA5D-56AB9D64043E}" type="pres">
      <dgm:prSet presAssocID="{D9DD1E67-DB5A-46C4-9C86-0546EF445E79}" presName="vert1" presStyleCnt="0"/>
      <dgm:spPr/>
    </dgm:pt>
    <dgm:pt modelId="{F025E53C-354F-47E4-87D3-C7FB95F53481}" type="pres">
      <dgm:prSet presAssocID="{02372A69-6C26-4423-AC64-DC86F8A2634E}" presName="thickLine" presStyleLbl="alignNode1" presStyleIdx="2" presStyleCnt="7"/>
      <dgm:spPr/>
    </dgm:pt>
    <dgm:pt modelId="{32952CDD-A77A-4040-94AF-479862196750}" type="pres">
      <dgm:prSet presAssocID="{02372A69-6C26-4423-AC64-DC86F8A2634E}" presName="horz1" presStyleCnt="0"/>
      <dgm:spPr/>
    </dgm:pt>
    <dgm:pt modelId="{9B4AFF7A-4518-42C7-A0E8-1616D042CFEA}" type="pres">
      <dgm:prSet presAssocID="{02372A69-6C26-4423-AC64-DC86F8A2634E}" presName="tx1" presStyleLbl="revTx" presStyleIdx="2" presStyleCnt="7"/>
      <dgm:spPr/>
    </dgm:pt>
    <dgm:pt modelId="{F388C468-B9BB-4E01-B0C6-BC6AC104B1AC}" type="pres">
      <dgm:prSet presAssocID="{02372A69-6C26-4423-AC64-DC86F8A2634E}" presName="vert1" presStyleCnt="0"/>
      <dgm:spPr/>
    </dgm:pt>
    <dgm:pt modelId="{A4A9DAA9-0FDE-4AB5-8CE6-243A257A0BF4}" type="pres">
      <dgm:prSet presAssocID="{5EF14376-83A9-4265-8C35-F0ACB0CFDADF}" presName="thickLine" presStyleLbl="alignNode1" presStyleIdx="3" presStyleCnt="7"/>
      <dgm:spPr/>
    </dgm:pt>
    <dgm:pt modelId="{632E424E-4A23-4639-8024-0E5D8A1F8E97}" type="pres">
      <dgm:prSet presAssocID="{5EF14376-83A9-4265-8C35-F0ACB0CFDADF}" presName="horz1" presStyleCnt="0"/>
      <dgm:spPr/>
    </dgm:pt>
    <dgm:pt modelId="{8C5E2DBD-F986-4740-9431-EEC9E173FAFC}" type="pres">
      <dgm:prSet presAssocID="{5EF14376-83A9-4265-8C35-F0ACB0CFDADF}" presName="tx1" presStyleLbl="revTx" presStyleIdx="3" presStyleCnt="7"/>
      <dgm:spPr/>
    </dgm:pt>
    <dgm:pt modelId="{60831A22-993C-49E7-9BA9-F2D01CDC7B86}" type="pres">
      <dgm:prSet presAssocID="{5EF14376-83A9-4265-8C35-F0ACB0CFDADF}" presName="vert1" presStyleCnt="0"/>
      <dgm:spPr/>
    </dgm:pt>
    <dgm:pt modelId="{240B9D6A-9F9B-41E3-95F3-25CA732E2DC9}" type="pres">
      <dgm:prSet presAssocID="{A21A80C8-87D1-49BA-AB75-3EC8174EADB2}" presName="thickLine" presStyleLbl="alignNode1" presStyleIdx="4" presStyleCnt="7"/>
      <dgm:spPr/>
    </dgm:pt>
    <dgm:pt modelId="{D26637E1-D6EE-49D6-B654-D80DB9C43CAE}" type="pres">
      <dgm:prSet presAssocID="{A21A80C8-87D1-49BA-AB75-3EC8174EADB2}" presName="horz1" presStyleCnt="0"/>
      <dgm:spPr/>
    </dgm:pt>
    <dgm:pt modelId="{3BE4D715-DD66-42ED-AD14-C485FCCDB057}" type="pres">
      <dgm:prSet presAssocID="{A21A80C8-87D1-49BA-AB75-3EC8174EADB2}" presName="tx1" presStyleLbl="revTx" presStyleIdx="4" presStyleCnt="7"/>
      <dgm:spPr/>
    </dgm:pt>
    <dgm:pt modelId="{E5F9DCD9-3E79-4AAD-A57B-0E5BCD417FE0}" type="pres">
      <dgm:prSet presAssocID="{A21A80C8-87D1-49BA-AB75-3EC8174EADB2}" presName="vert1" presStyleCnt="0"/>
      <dgm:spPr/>
    </dgm:pt>
    <dgm:pt modelId="{D867FBED-3207-4CF4-883E-4679CAE9F2D1}" type="pres">
      <dgm:prSet presAssocID="{92416757-B94B-4D0E-BD2F-3D8C8447C629}" presName="thickLine" presStyleLbl="alignNode1" presStyleIdx="5" presStyleCnt="7"/>
      <dgm:spPr/>
    </dgm:pt>
    <dgm:pt modelId="{7289886A-4CE5-4824-9305-8456F2A7C4BA}" type="pres">
      <dgm:prSet presAssocID="{92416757-B94B-4D0E-BD2F-3D8C8447C629}" presName="horz1" presStyleCnt="0"/>
      <dgm:spPr/>
    </dgm:pt>
    <dgm:pt modelId="{DA99098E-791A-42FA-AEAB-BCE410EE0B19}" type="pres">
      <dgm:prSet presAssocID="{92416757-B94B-4D0E-BD2F-3D8C8447C629}" presName="tx1" presStyleLbl="revTx" presStyleIdx="5" presStyleCnt="7"/>
      <dgm:spPr/>
    </dgm:pt>
    <dgm:pt modelId="{D95593ED-47A9-4F86-A899-C42C2B5A3250}" type="pres">
      <dgm:prSet presAssocID="{92416757-B94B-4D0E-BD2F-3D8C8447C629}" presName="vert1" presStyleCnt="0"/>
      <dgm:spPr/>
    </dgm:pt>
    <dgm:pt modelId="{9AA861CE-813B-43D0-9304-9DE159BD2DF7}" type="pres">
      <dgm:prSet presAssocID="{C0C09989-7E28-441C-8DEA-37D025DC1C28}" presName="thickLine" presStyleLbl="alignNode1" presStyleIdx="6" presStyleCnt="7"/>
      <dgm:spPr/>
    </dgm:pt>
    <dgm:pt modelId="{D0478B12-6A93-4891-A90F-01A3278B4DF6}" type="pres">
      <dgm:prSet presAssocID="{C0C09989-7E28-441C-8DEA-37D025DC1C28}" presName="horz1" presStyleCnt="0"/>
      <dgm:spPr/>
    </dgm:pt>
    <dgm:pt modelId="{997FEF5A-3237-4273-91F2-8363AF6033B7}" type="pres">
      <dgm:prSet presAssocID="{C0C09989-7E28-441C-8DEA-37D025DC1C28}" presName="tx1" presStyleLbl="revTx" presStyleIdx="6" presStyleCnt="7"/>
      <dgm:spPr/>
    </dgm:pt>
    <dgm:pt modelId="{48FB762B-5F65-4A4A-A920-3FE788182EFF}" type="pres">
      <dgm:prSet presAssocID="{C0C09989-7E28-441C-8DEA-37D025DC1C28}" presName="vert1" presStyleCnt="0"/>
      <dgm:spPr/>
    </dgm:pt>
  </dgm:ptLst>
  <dgm:cxnLst>
    <dgm:cxn modelId="{5A3EDE23-E110-4652-8A2A-58B76AE3DDC0}" type="presOf" srcId="{8B4C4518-CD85-451C-93D2-4D5FB9655245}" destId="{083DB91B-620B-452F-8816-492FB4E3CE4B}" srcOrd="0" destOrd="0" presId="urn:microsoft.com/office/officeart/2008/layout/LinedList"/>
    <dgm:cxn modelId="{5C654C28-6040-4F19-B993-A938A91323D3}" srcId="{7FBE15AC-6B48-4C7B-8134-94987578BEF5}" destId="{A21A80C8-87D1-49BA-AB75-3EC8174EADB2}" srcOrd="4" destOrd="0" parTransId="{C10ED141-BB7F-4D50-8BEE-24E600350632}" sibTransId="{B65E8AF7-EA13-4D39-B585-758C779EA021}"/>
    <dgm:cxn modelId="{9A856A34-A471-4215-B0F0-4F697EAE12F0}" srcId="{7FBE15AC-6B48-4C7B-8134-94987578BEF5}" destId="{8B4C4518-CD85-451C-93D2-4D5FB9655245}" srcOrd="0" destOrd="0" parTransId="{B3D9B46E-BF23-4743-9783-3E3F67DDB9AB}" sibTransId="{7DA41827-CD5E-47CD-8E70-EDFBD5505FAB}"/>
    <dgm:cxn modelId="{AADE2B5E-2259-4574-8088-D8CD2351A968}" srcId="{7FBE15AC-6B48-4C7B-8134-94987578BEF5}" destId="{5EF14376-83A9-4265-8C35-F0ACB0CFDADF}" srcOrd="3" destOrd="0" parTransId="{6AC29E32-6BEE-4AE9-9695-90BA4F149579}" sibTransId="{1D2571E8-082E-49F4-9F21-E793380868BC}"/>
    <dgm:cxn modelId="{9D645746-0738-43AA-8970-AF4A2460E631}" type="presOf" srcId="{5EF14376-83A9-4265-8C35-F0ACB0CFDADF}" destId="{8C5E2DBD-F986-4740-9431-EEC9E173FAFC}" srcOrd="0" destOrd="0" presId="urn:microsoft.com/office/officeart/2008/layout/LinedList"/>
    <dgm:cxn modelId="{A8C5B76D-86F4-40E1-A2A8-3230089BF51D}" srcId="{7FBE15AC-6B48-4C7B-8134-94987578BEF5}" destId="{D9DD1E67-DB5A-46C4-9C86-0546EF445E79}" srcOrd="1" destOrd="0" parTransId="{A5ACDE32-0F33-408A-9531-022E26AB0701}" sibTransId="{D02F84FF-5958-46FB-BEC1-A22C4670750F}"/>
    <dgm:cxn modelId="{5E089176-B692-48B7-86A2-AF775EBBF2BC}" type="presOf" srcId="{A21A80C8-87D1-49BA-AB75-3EC8174EADB2}" destId="{3BE4D715-DD66-42ED-AD14-C485FCCDB057}" srcOrd="0" destOrd="0" presId="urn:microsoft.com/office/officeart/2008/layout/LinedList"/>
    <dgm:cxn modelId="{C7CA6792-06CE-41A7-9AD1-F3AB44B3D237}" srcId="{7FBE15AC-6B48-4C7B-8134-94987578BEF5}" destId="{C0C09989-7E28-441C-8DEA-37D025DC1C28}" srcOrd="6" destOrd="0" parTransId="{181A8A56-3E70-49A8-A3B4-A304D97B7555}" sibTransId="{845BF68E-0F77-4A53-AECB-3A24D123FD92}"/>
    <dgm:cxn modelId="{31DB3796-3DA5-48C0-9162-960F86DBB62E}" type="presOf" srcId="{D9DD1E67-DB5A-46C4-9C86-0546EF445E79}" destId="{E4A15DCC-9A27-4E6C-9741-A9016A701BBB}" srcOrd="0" destOrd="0" presId="urn:microsoft.com/office/officeart/2008/layout/LinedList"/>
    <dgm:cxn modelId="{08515EA3-5805-420E-98CF-A524327C8CEA}" type="presOf" srcId="{02372A69-6C26-4423-AC64-DC86F8A2634E}" destId="{9B4AFF7A-4518-42C7-A0E8-1616D042CFEA}" srcOrd="0" destOrd="0" presId="urn:microsoft.com/office/officeart/2008/layout/LinedList"/>
    <dgm:cxn modelId="{15D114AE-B841-4623-B941-55104FE82021}" srcId="{7FBE15AC-6B48-4C7B-8134-94987578BEF5}" destId="{92416757-B94B-4D0E-BD2F-3D8C8447C629}" srcOrd="5" destOrd="0" parTransId="{A7BF6A29-4A39-4375-A508-AF6025D86BF5}" sibTransId="{B53FCB3E-E0C2-4A9F-A6E0-478E9D8CD4DD}"/>
    <dgm:cxn modelId="{952D01D4-94C8-458D-B5AC-9C25A843D109}" type="presOf" srcId="{C0C09989-7E28-441C-8DEA-37D025DC1C28}" destId="{997FEF5A-3237-4273-91F2-8363AF6033B7}" srcOrd="0" destOrd="0" presId="urn:microsoft.com/office/officeart/2008/layout/LinedList"/>
    <dgm:cxn modelId="{18F99DE8-56A6-48DC-806F-413393B76E5F}" type="presOf" srcId="{92416757-B94B-4D0E-BD2F-3D8C8447C629}" destId="{DA99098E-791A-42FA-AEAB-BCE410EE0B19}" srcOrd="0" destOrd="0" presId="urn:microsoft.com/office/officeart/2008/layout/LinedList"/>
    <dgm:cxn modelId="{B6DDCEE9-4733-423C-A8E2-3E0EBA593B41}" type="presOf" srcId="{7FBE15AC-6B48-4C7B-8134-94987578BEF5}" destId="{9AC080FE-4B4B-43FB-A6CD-A1942B259964}" srcOrd="0" destOrd="0" presId="urn:microsoft.com/office/officeart/2008/layout/LinedList"/>
    <dgm:cxn modelId="{2AE7D5F2-B429-49DE-88F1-E61DA8E6BCF6}" srcId="{7FBE15AC-6B48-4C7B-8134-94987578BEF5}" destId="{02372A69-6C26-4423-AC64-DC86F8A2634E}" srcOrd="2" destOrd="0" parTransId="{80018247-B7C2-4637-AD12-F5332A4EEF16}" sibTransId="{89084534-E7B5-40F0-9842-BA31090349D8}"/>
    <dgm:cxn modelId="{787DA86F-39DD-4CB0-8D39-A626C18370F3}" type="presParOf" srcId="{9AC080FE-4B4B-43FB-A6CD-A1942B259964}" destId="{9507E360-CC78-4578-BE9A-A2ABEF6E8F89}" srcOrd="0" destOrd="0" presId="urn:microsoft.com/office/officeart/2008/layout/LinedList"/>
    <dgm:cxn modelId="{8001FAD1-9FDA-42E3-AD3F-66A9C8F610AB}" type="presParOf" srcId="{9AC080FE-4B4B-43FB-A6CD-A1942B259964}" destId="{49E0FE45-3047-4EE8-8796-F85107BE4780}" srcOrd="1" destOrd="0" presId="urn:microsoft.com/office/officeart/2008/layout/LinedList"/>
    <dgm:cxn modelId="{38B09AA4-A10B-4B92-B0D1-3D0CDD45F105}" type="presParOf" srcId="{49E0FE45-3047-4EE8-8796-F85107BE4780}" destId="{083DB91B-620B-452F-8816-492FB4E3CE4B}" srcOrd="0" destOrd="0" presId="urn:microsoft.com/office/officeart/2008/layout/LinedList"/>
    <dgm:cxn modelId="{19001575-6812-4C0F-B79A-95FF573C4473}" type="presParOf" srcId="{49E0FE45-3047-4EE8-8796-F85107BE4780}" destId="{28774AF2-C1DB-46EF-8727-4C2AC8B9866E}" srcOrd="1" destOrd="0" presId="urn:microsoft.com/office/officeart/2008/layout/LinedList"/>
    <dgm:cxn modelId="{F085DCA2-20E1-4658-B202-10DACF1734AA}" type="presParOf" srcId="{9AC080FE-4B4B-43FB-A6CD-A1942B259964}" destId="{AE67D6ED-0AA2-4C6A-8737-978171021490}" srcOrd="2" destOrd="0" presId="urn:microsoft.com/office/officeart/2008/layout/LinedList"/>
    <dgm:cxn modelId="{5A322CB2-9454-4D28-ABE4-DE1D05E060E3}" type="presParOf" srcId="{9AC080FE-4B4B-43FB-A6CD-A1942B259964}" destId="{20B39E57-C628-4CC2-9AC5-2AC855778B3D}" srcOrd="3" destOrd="0" presId="urn:microsoft.com/office/officeart/2008/layout/LinedList"/>
    <dgm:cxn modelId="{768E746F-7621-4A17-BE8A-D44F30944D9D}" type="presParOf" srcId="{20B39E57-C628-4CC2-9AC5-2AC855778B3D}" destId="{E4A15DCC-9A27-4E6C-9741-A9016A701BBB}" srcOrd="0" destOrd="0" presId="urn:microsoft.com/office/officeart/2008/layout/LinedList"/>
    <dgm:cxn modelId="{70217007-00B1-4CFD-A306-48C512AA4970}" type="presParOf" srcId="{20B39E57-C628-4CC2-9AC5-2AC855778B3D}" destId="{6C21A716-4B64-412C-AA5D-56AB9D64043E}" srcOrd="1" destOrd="0" presId="urn:microsoft.com/office/officeart/2008/layout/LinedList"/>
    <dgm:cxn modelId="{6B433DB7-5492-48DA-952A-824C1F62BC97}" type="presParOf" srcId="{9AC080FE-4B4B-43FB-A6CD-A1942B259964}" destId="{F025E53C-354F-47E4-87D3-C7FB95F53481}" srcOrd="4" destOrd="0" presId="urn:microsoft.com/office/officeart/2008/layout/LinedList"/>
    <dgm:cxn modelId="{20301D17-2449-4CF9-A350-F40721F0F606}" type="presParOf" srcId="{9AC080FE-4B4B-43FB-A6CD-A1942B259964}" destId="{32952CDD-A77A-4040-94AF-479862196750}" srcOrd="5" destOrd="0" presId="urn:microsoft.com/office/officeart/2008/layout/LinedList"/>
    <dgm:cxn modelId="{A3C978D9-3FE7-41DC-9F42-F44D90CEF65F}" type="presParOf" srcId="{32952CDD-A77A-4040-94AF-479862196750}" destId="{9B4AFF7A-4518-42C7-A0E8-1616D042CFEA}" srcOrd="0" destOrd="0" presId="urn:microsoft.com/office/officeart/2008/layout/LinedList"/>
    <dgm:cxn modelId="{570C1EC4-126F-4354-969A-5A49A21E6BDD}" type="presParOf" srcId="{32952CDD-A77A-4040-94AF-479862196750}" destId="{F388C468-B9BB-4E01-B0C6-BC6AC104B1AC}" srcOrd="1" destOrd="0" presId="urn:microsoft.com/office/officeart/2008/layout/LinedList"/>
    <dgm:cxn modelId="{B0850546-F4B1-4EF8-B77E-719F8B9722A1}" type="presParOf" srcId="{9AC080FE-4B4B-43FB-A6CD-A1942B259964}" destId="{A4A9DAA9-0FDE-4AB5-8CE6-243A257A0BF4}" srcOrd="6" destOrd="0" presId="urn:microsoft.com/office/officeart/2008/layout/LinedList"/>
    <dgm:cxn modelId="{D5449D42-DE4C-4D4A-8C9C-308A750A8911}" type="presParOf" srcId="{9AC080FE-4B4B-43FB-A6CD-A1942B259964}" destId="{632E424E-4A23-4639-8024-0E5D8A1F8E97}" srcOrd="7" destOrd="0" presId="urn:microsoft.com/office/officeart/2008/layout/LinedList"/>
    <dgm:cxn modelId="{6DBCBDED-EF28-469E-AF05-3B1E4FFEF071}" type="presParOf" srcId="{632E424E-4A23-4639-8024-0E5D8A1F8E97}" destId="{8C5E2DBD-F986-4740-9431-EEC9E173FAFC}" srcOrd="0" destOrd="0" presId="urn:microsoft.com/office/officeart/2008/layout/LinedList"/>
    <dgm:cxn modelId="{5AB36A5E-272C-49E7-9DBD-9DCCDCC6CAA4}" type="presParOf" srcId="{632E424E-4A23-4639-8024-0E5D8A1F8E97}" destId="{60831A22-993C-49E7-9BA9-F2D01CDC7B86}" srcOrd="1" destOrd="0" presId="urn:microsoft.com/office/officeart/2008/layout/LinedList"/>
    <dgm:cxn modelId="{A906E0C5-1B40-4A8D-BEB2-2E0D69852704}" type="presParOf" srcId="{9AC080FE-4B4B-43FB-A6CD-A1942B259964}" destId="{240B9D6A-9F9B-41E3-95F3-25CA732E2DC9}" srcOrd="8" destOrd="0" presId="urn:microsoft.com/office/officeart/2008/layout/LinedList"/>
    <dgm:cxn modelId="{1576E0FA-59AA-4380-8209-1276CC7E98B0}" type="presParOf" srcId="{9AC080FE-4B4B-43FB-A6CD-A1942B259964}" destId="{D26637E1-D6EE-49D6-B654-D80DB9C43CAE}" srcOrd="9" destOrd="0" presId="urn:microsoft.com/office/officeart/2008/layout/LinedList"/>
    <dgm:cxn modelId="{D8AD5FEF-CAC4-4FAB-85E0-28B794A3706F}" type="presParOf" srcId="{D26637E1-D6EE-49D6-B654-D80DB9C43CAE}" destId="{3BE4D715-DD66-42ED-AD14-C485FCCDB057}" srcOrd="0" destOrd="0" presId="urn:microsoft.com/office/officeart/2008/layout/LinedList"/>
    <dgm:cxn modelId="{FF3C0A0F-67D6-4AA0-A67A-23AAC4E526A1}" type="presParOf" srcId="{D26637E1-D6EE-49D6-B654-D80DB9C43CAE}" destId="{E5F9DCD9-3E79-4AAD-A57B-0E5BCD417FE0}" srcOrd="1" destOrd="0" presId="urn:microsoft.com/office/officeart/2008/layout/LinedList"/>
    <dgm:cxn modelId="{B48CE138-CA06-437E-B83C-F766BEF64E67}" type="presParOf" srcId="{9AC080FE-4B4B-43FB-A6CD-A1942B259964}" destId="{D867FBED-3207-4CF4-883E-4679CAE9F2D1}" srcOrd="10" destOrd="0" presId="urn:microsoft.com/office/officeart/2008/layout/LinedList"/>
    <dgm:cxn modelId="{F6D71278-A6E2-44BE-939F-73A796218267}" type="presParOf" srcId="{9AC080FE-4B4B-43FB-A6CD-A1942B259964}" destId="{7289886A-4CE5-4824-9305-8456F2A7C4BA}" srcOrd="11" destOrd="0" presId="urn:microsoft.com/office/officeart/2008/layout/LinedList"/>
    <dgm:cxn modelId="{39BF16BB-88EA-4914-862F-BD2BE286B9F1}" type="presParOf" srcId="{7289886A-4CE5-4824-9305-8456F2A7C4BA}" destId="{DA99098E-791A-42FA-AEAB-BCE410EE0B19}" srcOrd="0" destOrd="0" presId="urn:microsoft.com/office/officeart/2008/layout/LinedList"/>
    <dgm:cxn modelId="{E0122784-84EE-47E1-BEB3-8AE2FD092A44}" type="presParOf" srcId="{7289886A-4CE5-4824-9305-8456F2A7C4BA}" destId="{D95593ED-47A9-4F86-A899-C42C2B5A3250}" srcOrd="1" destOrd="0" presId="urn:microsoft.com/office/officeart/2008/layout/LinedList"/>
    <dgm:cxn modelId="{0ECCC9C1-5992-4903-8DD3-2594D610F727}" type="presParOf" srcId="{9AC080FE-4B4B-43FB-A6CD-A1942B259964}" destId="{9AA861CE-813B-43D0-9304-9DE159BD2DF7}" srcOrd="12" destOrd="0" presId="urn:microsoft.com/office/officeart/2008/layout/LinedList"/>
    <dgm:cxn modelId="{680DA603-A78C-4857-A554-647C6EACC3EE}" type="presParOf" srcId="{9AC080FE-4B4B-43FB-A6CD-A1942B259964}" destId="{D0478B12-6A93-4891-A90F-01A3278B4DF6}" srcOrd="13" destOrd="0" presId="urn:microsoft.com/office/officeart/2008/layout/LinedList"/>
    <dgm:cxn modelId="{DAE49A17-30B4-414D-9C17-CC34DF334F2F}" type="presParOf" srcId="{D0478B12-6A93-4891-A90F-01A3278B4DF6}" destId="{997FEF5A-3237-4273-91F2-8363AF6033B7}" srcOrd="0" destOrd="0" presId="urn:microsoft.com/office/officeart/2008/layout/LinedList"/>
    <dgm:cxn modelId="{DCA23718-8D83-4E43-8FDD-7921D3A00B1D}" type="presParOf" srcId="{D0478B12-6A93-4891-A90F-01A3278B4DF6}" destId="{48FB762B-5F65-4A4A-A920-3FE788182EF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B57807-1C5B-4723-B278-E19DC620B868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430CDC7-6472-4FC8-9FBE-38D6E4A8B5C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Profesión: Declaración pública y benefician a la Sociedad -  actividad especializada con formación acreditada</a:t>
          </a:r>
        </a:p>
      </dgm:t>
    </dgm:pt>
    <dgm:pt modelId="{3F4CC0A1-DCD1-43A9-8733-97A08F30CC5E}" type="parTrans" cxnId="{5F4FD90B-1D79-4251-A932-21A644E3C2C1}">
      <dgm:prSet/>
      <dgm:spPr/>
      <dgm:t>
        <a:bodyPr/>
        <a:lstStyle/>
        <a:p>
          <a:endParaRPr lang="en-US"/>
        </a:p>
      </dgm:t>
    </dgm:pt>
    <dgm:pt modelId="{E6CAE578-3077-4157-BC22-7CF3C1912090}" type="sibTrans" cxnId="{5F4FD90B-1D79-4251-A932-21A644E3C2C1}">
      <dgm:prSet/>
      <dgm:spPr/>
      <dgm:t>
        <a:bodyPr/>
        <a:lstStyle/>
        <a:p>
          <a:endParaRPr lang="en-US"/>
        </a:p>
      </dgm:t>
    </dgm:pt>
    <dgm:pt modelId="{A01B66EA-CF06-4BE6-85F2-C35B88692A3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Profesionalidad: Dominio técnico y responsabilidad moral</a:t>
          </a:r>
        </a:p>
      </dgm:t>
    </dgm:pt>
    <dgm:pt modelId="{BF4CB077-3B70-4B1B-B994-25DF687F0203}" type="parTrans" cxnId="{A388A334-A9E0-4FD2-8602-463EE3B8D177}">
      <dgm:prSet/>
      <dgm:spPr/>
      <dgm:t>
        <a:bodyPr/>
        <a:lstStyle/>
        <a:p>
          <a:endParaRPr lang="en-US"/>
        </a:p>
      </dgm:t>
    </dgm:pt>
    <dgm:pt modelId="{99DB701F-E4F0-4C52-A67F-29D9CFBEAA1E}" type="sibTrans" cxnId="{A388A334-A9E0-4FD2-8602-463EE3B8D177}">
      <dgm:prSet/>
      <dgm:spPr/>
      <dgm:t>
        <a:bodyPr/>
        <a:lstStyle/>
        <a:p>
          <a:endParaRPr lang="en-US"/>
        </a:p>
      </dgm:t>
    </dgm:pt>
    <dgm:pt modelId="{5E47E5F3-70A0-4CDB-8511-0CC7C8B266B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¿</a:t>
          </a:r>
          <a:r>
            <a:rPr lang="en-US" dirty="0" err="1"/>
            <a:t>Ejemplos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la Ciencia de Datos?</a:t>
          </a:r>
        </a:p>
      </dgm:t>
    </dgm:pt>
    <dgm:pt modelId="{6E876A58-4BAE-4DE6-BD5A-1609671D1696}" type="parTrans" cxnId="{4FC4C61F-E77D-49D1-968B-DF3B985FC0DA}">
      <dgm:prSet/>
      <dgm:spPr/>
      <dgm:t>
        <a:bodyPr/>
        <a:lstStyle/>
        <a:p>
          <a:endParaRPr lang="en-US"/>
        </a:p>
      </dgm:t>
    </dgm:pt>
    <dgm:pt modelId="{E4C89F7F-A9ED-4F4D-9DA0-E0D67796779F}" type="sibTrans" cxnId="{4FC4C61F-E77D-49D1-968B-DF3B985FC0DA}">
      <dgm:prSet/>
      <dgm:spPr/>
      <dgm:t>
        <a:bodyPr/>
        <a:lstStyle/>
        <a:p>
          <a:endParaRPr lang="en-US"/>
        </a:p>
      </dgm:t>
    </dgm:pt>
    <dgm:pt modelId="{CAADD030-9A86-433C-9E43-F2D801927D39}" type="pres">
      <dgm:prSet presAssocID="{E7B57807-1C5B-4723-B278-E19DC620B868}" presName="Name0" presStyleCnt="0">
        <dgm:presLayoutVars>
          <dgm:dir/>
          <dgm:animLvl val="lvl"/>
          <dgm:resizeHandles val="exact"/>
        </dgm:presLayoutVars>
      </dgm:prSet>
      <dgm:spPr/>
    </dgm:pt>
    <dgm:pt modelId="{A1556074-9630-4B6A-AE67-C0367F8668DA}" type="pres">
      <dgm:prSet presAssocID="{5E47E5F3-70A0-4CDB-8511-0CC7C8B266BD}" presName="boxAndChildren" presStyleCnt="0"/>
      <dgm:spPr/>
    </dgm:pt>
    <dgm:pt modelId="{5C6C967C-8F7C-42BC-9324-A76CC2BDA89B}" type="pres">
      <dgm:prSet presAssocID="{5E47E5F3-70A0-4CDB-8511-0CC7C8B266BD}" presName="parentTextBox" presStyleLbl="node1" presStyleIdx="0" presStyleCnt="3"/>
      <dgm:spPr/>
    </dgm:pt>
    <dgm:pt modelId="{764564BB-271A-4C3C-AF36-E478F34B3463}" type="pres">
      <dgm:prSet presAssocID="{99DB701F-E4F0-4C52-A67F-29D9CFBEAA1E}" presName="sp" presStyleCnt="0"/>
      <dgm:spPr/>
    </dgm:pt>
    <dgm:pt modelId="{75910F86-0FF7-4CC2-985D-78F573C206B6}" type="pres">
      <dgm:prSet presAssocID="{A01B66EA-CF06-4BE6-85F2-C35B88692A34}" presName="arrowAndChildren" presStyleCnt="0"/>
      <dgm:spPr/>
    </dgm:pt>
    <dgm:pt modelId="{B72EC5BF-3502-4AF0-8977-81259E3121CC}" type="pres">
      <dgm:prSet presAssocID="{A01B66EA-CF06-4BE6-85F2-C35B88692A34}" presName="parentTextArrow" presStyleLbl="node1" presStyleIdx="1" presStyleCnt="3"/>
      <dgm:spPr/>
    </dgm:pt>
    <dgm:pt modelId="{B00C5874-F3F4-40B4-A82F-929680DF657E}" type="pres">
      <dgm:prSet presAssocID="{E6CAE578-3077-4157-BC22-7CF3C1912090}" presName="sp" presStyleCnt="0"/>
      <dgm:spPr/>
    </dgm:pt>
    <dgm:pt modelId="{FF61CA90-6FCA-4825-9C0C-C5B40B4FD30D}" type="pres">
      <dgm:prSet presAssocID="{D430CDC7-6472-4FC8-9FBE-38D6E4A8B5C1}" presName="arrowAndChildren" presStyleCnt="0"/>
      <dgm:spPr/>
    </dgm:pt>
    <dgm:pt modelId="{3640BA5A-EB3B-4CB5-999F-C23ECC0CD27C}" type="pres">
      <dgm:prSet presAssocID="{D430CDC7-6472-4FC8-9FBE-38D6E4A8B5C1}" presName="parentTextArrow" presStyleLbl="node1" presStyleIdx="2" presStyleCnt="3"/>
      <dgm:spPr/>
    </dgm:pt>
  </dgm:ptLst>
  <dgm:cxnLst>
    <dgm:cxn modelId="{5F4FD90B-1D79-4251-A932-21A644E3C2C1}" srcId="{E7B57807-1C5B-4723-B278-E19DC620B868}" destId="{D430CDC7-6472-4FC8-9FBE-38D6E4A8B5C1}" srcOrd="0" destOrd="0" parTransId="{3F4CC0A1-DCD1-43A9-8733-97A08F30CC5E}" sibTransId="{E6CAE578-3077-4157-BC22-7CF3C1912090}"/>
    <dgm:cxn modelId="{4FC4C61F-E77D-49D1-968B-DF3B985FC0DA}" srcId="{E7B57807-1C5B-4723-B278-E19DC620B868}" destId="{5E47E5F3-70A0-4CDB-8511-0CC7C8B266BD}" srcOrd="2" destOrd="0" parTransId="{6E876A58-4BAE-4DE6-BD5A-1609671D1696}" sibTransId="{E4C89F7F-A9ED-4F4D-9DA0-E0D67796779F}"/>
    <dgm:cxn modelId="{F6D20524-B9E7-41DC-B1F5-7284E4491404}" type="presOf" srcId="{A01B66EA-CF06-4BE6-85F2-C35B88692A34}" destId="{B72EC5BF-3502-4AF0-8977-81259E3121CC}" srcOrd="0" destOrd="0" presId="urn:microsoft.com/office/officeart/2005/8/layout/process4"/>
    <dgm:cxn modelId="{A388A334-A9E0-4FD2-8602-463EE3B8D177}" srcId="{E7B57807-1C5B-4723-B278-E19DC620B868}" destId="{A01B66EA-CF06-4BE6-85F2-C35B88692A34}" srcOrd="1" destOrd="0" parTransId="{BF4CB077-3B70-4B1B-B994-25DF687F0203}" sibTransId="{99DB701F-E4F0-4C52-A67F-29D9CFBEAA1E}"/>
    <dgm:cxn modelId="{B95A8470-DECD-48FD-B42C-6D3197F6B0F1}" type="presOf" srcId="{5E47E5F3-70A0-4CDB-8511-0CC7C8B266BD}" destId="{5C6C967C-8F7C-42BC-9324-A76CC2BDA89B}" srcOrd="0" destOrd="0" presId="urn:microsoft.com/office/officeart/2005/8/layout/process4"/>
    <dgm:cxn modelId="{CE2E1574-12CD-4CE7-9CC6-61C4BB6BA3B5}" type="presOf" srcId="{E7B57807-1C5B-4723-B278-E19DC620B868}" destId="{CAADD030-9A86-433C-9E43-F2D801927D39}" srcOrd="0" destOrd="0" presId="urn:microsoft.com/office/officeart/2005/8/layout/process4"/>
    <dgm:cxn modelId="{4164A5CE-4B81-42FE-8AA9-E641E2612C2A}" type="presOf" srcId="{D430CDC7-6472-4FC8-9FBE-38D6E4A8B5C1}" destId="{3640BA5A-EB3B-4CB5-999F-C23ECC0CD27C}" srcOrd="0" destOrd="0" presId="urn:microsoft.com/office/officeart/2005/8/layout/process4"/>
    <dgm:cxn modelId="{9837BE7E-8334-4CA1-9DA6-6FFF42C99BE6}" type="presParOf" srcId="{CAADD030-9A86-433C-9E43-F2D801927D39}" destId="{A1556074-9630-4B6A-AE67-C0367F8668DA}" srcOrd="0" destOrd="0" presId="urn:microsoft.com/office/officeart/2005/8/layout/process4"/>
    <dgm:cxn modelId="{BCD34EA4-C836-43D5-B41F-A1F6C5FD51F4}" type="presParOf" srcId="{A1556074-9630-4B6A-AE67-C0367F8668DA}" destId="{5C6C967C-8F7C-42BC-9324-A76CC2BDA89B}" srcOrd="0" destOrd="0" presId="urn:microsoft.com/office/officeart/2005/8/layout/process4"/>
    <dgm:cxn modelId="{AAE0DA1C-688E-49E8-BD67-255DF36EE9B1}" type="presParOf" srcId="{CAADD030-9A86-433C-9E43-F2D801927D39}" destId="{764564BB-271A-4C3C-AF36-E478F34B3463}" srcOrd="1" destOrd="0" presId="urn:microsoft.com/office/officeart/2005/8/layout/process4"/>
    <dgm:cxn modelId="{346996E7-15C9-42BA-94C1-A766C6B7C86F}" type="presParOf" srcId="{CAADD030-9A86-433C-9E43-F2D801927D39}" destId="{75910F86-0FF7-4CC2-985D-78F573C206B6}" srcOrd="2" destOrd="0" presId="urn:microsoft.com/office/officeart/2005/8/layout/process4"/>
    <dgm:cxn modelId="{99E9993A-BE95-4E09-BCEA-52FEAE7F9713}" type="presParOf" srcId="{75910F86-0FF7-4CC2-985D-78F573C206B6}" destId="{B72EC5BF-3502-4AF0-8977-81259E3121CC}" srcOrd="0" destOrd="0" presId="urn:microsoft.com/office/officeart/2005/8/layout/process4"/>
    <dgm:cxn modelId="{2A77DFAA-F08E-4E4B-9EFB-7C1433F74942}" type="presParOf" srcId="{CAADD030-9A86-433C-9E43-F2D801927D39}" destId="{B00C5874-F3F4-40B4-A82F-929680DF657E}" srcOrd="3" destOrd="0" presId="urn:microsoft.com/office/officeart/2005/8/layout/process4"/>
    <dgm:cxn modelId="{0E8D8106-D8AC-4B23-A523-870491D3F290}" type="presParOf" srcId="{CAADD030-9A86-433C-9E43-F2D801927D39}" destId="{FF61CA90-6FCA-4825-9C0C-C5B40B4FD30D}" srcOrd="4" destOrd="0" presId="urn:microsoft.com/office/officeart/2005/8/layout/process4"/>
    <dgm:cxn modelId="{046F70D0-716E-43F1-BD99-CAC6464CCCB6}" type="presParOf" srcId="{FF61CA90-6FCA-4825-9C0C-C5B40B4FD30D}" destId="{3640BA5A-EB3B-4CB5-999F-C23ECC0CD27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543C06-F7F7-466E-9FBC-DD96A8FC543B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A858C57-1B02-461C-B2DD-6ADBC2737B01}">
      <dgm:prSet/>
      <dgm:spPr/>
      <dgm:t>
        <a:bodyPr/>
        <a:lstStyle/>
        <a:p>
          <a:r>
            <a:rPr lang="en-US"/>
            <a:t>Bien interno: generar conocimiento útil y confiable</a:t>
          </a:r>
        </a:p>
      </dgm:t>
    </dgm:pt>
    <dgm:pt modelId="{D4719701-DDB6-4D91-BB42-6977216ACA73}" type="parTrans" cxnId="{E81EA683-BD68-4047-8143-1315A1819262}">
      <dgm:prSet/>
      <dgm:spPr/>
      <dgm:t>
        <a:bodyPr/>
        <a:lstStyle/>
        <a:p>
          <a:endParaRPr lang="en-US"/>
        </a:p>
      </dgm:t>
    </dgm:pt>
    <dgm:pt modelId="{8594494D-C680-4E8D-AB1C-176BD547E0B5}" type="sibTrans" cxnId="{E81EA683-BD68-4047-8143-1315A1819262}">
      <dgm:prSet/>
      <dgm:spPr/>
      <dgm:t>
        <a:bodyPr/>
        <a:lstStyle/>
        <a:p>
          <a:endParaRPr lang="en-US"/>
        </a:p>
      </dgm:t>
    </dgm:pt>
    <dgm:pt modelId="{03F4ACE6-A8DE-4E0B-AE7D-34A827C51928}">
      <dgm:prSet/>
      <dgm:spPr/>
      <dgm:t>
        <a:bodyPr/>
        <a:lstStyle/>
        <a:p>
          <a:r>
            <a:rPr lang="en-US"/>
            <a:t>Bien externo: salario, prestigio o ventaja competitiva</a:t>
          </a:r>
        </a:p>
      </dgm:t>
    </dgm:pt>
    <dgm:pt modelId="{8EE2D4FA-39AD-42E6-8224-7DAFDE71F843}" type="parTrans" cxnId="{6F963537-4EAE-4550-8BAA-A1B377271EAA}">
      <dgm:prSet/>
      <dgm:spPr/>
      <dgm:t>
        <a:bodyPr/>
        <a:lstStyle/>
        <a:p>
          <a:endParaRPr lang="en-US"/>
        </a:p>
      </dgm:t>
    </dgm:pt>
    <dgm:pt modelId="{846B68C4-B634-4BEF-8488-B29FBB369CF6}" type="sibTrans" cxnId="{6F963537-4EAE-4550-8BAA-A1B377271EAA}">
      <dgm:prSet/>
      <dgm:spPr/>
      <dgm:t>
        <a:bodyPr/>
        <a:lstStyle/>
        <a:p>
          <a:endParaRPr lang="en-US"/>
        </a:p>
      </dgm:t>
    </dgm:pt>
    <dgm:pt modelId="{548FAC05-C889-4D84-AB06-D98F220350A7}">
      <dgm:prSet/>
      <dgm:spPr/>
      <dgm:t>
        <a:bodyPr/>
        <a:lstStyle/>
        <a:p>
          <a:r>
            <a:rPr lang="en-US"/>
            <a:t>La ética exige priorizar el impacto social y ecológico positiv</a:t>
          </a:r>
          <a:r>
            <a:rPr lang="es-MX"/>
            <a:t>o</a:t>
          </a:r>
          <a:r>
            <a:rPr lang="en-US"/>
            <a:t>.</a:t>
          </a:r>
        </a:p>
      </dgm:t>
    </dgm:pt>
    <dgm:pt modelId="{34EA28E4-0BA6-4DE4-B2AB-60A570E1B120}" type="parTrans" cxnId="{71E70E20-37FB-40BA-8BE2-921EEFF4E7EA}">
      <dgm:prSet/>
      <dgm:spPr/>
      <dgm:t>
        <a:bodyPr/>
        <a:lstStyle/>
        <a:p>
          <a:endParaRPr lang="en-US"/>
        </a:p>
      </dgm:t>
    </dgm:pt>
    <dgm:pt modelId="{EB249573-2E83-41E0-B07C-58EC0495B468}" type="sibTrans" cxnId="{71E70E20-37FB-40BA-8BE2-921EEFF4E7EA}">
      <dgm:prSet/>
      <dgm:spPr/>
      <dgm:t>
        <a:bodyPr/>
        <a:lstStyle/>
        <a:p>
          <a:endParaRPr lang="en-US"/>
        </a:p>
      </dgm:t>
    </dgm:pt>
    <dgm:pt modelId="{0F118A82-36D8-49D3-B06D-D832F07108FA}">
      <dgm:prSet/>
      <dgm:spPr/>
      <dgm:t>
        <a:bodyPr/>
        <a:lstStyle/>
        <a:p>
          <a:r>
            <a:rPr lang="en-US"/>
            <a:t>¿Cómo se aplica esto en la Ciencia de Datos?</a:t>
          </a:r>
        </a:p>
      </dgm:t>
    </dgm:pt>
    <dgm:pt modelId="{8D9B5476-89AC-4E69-B64D-4803CF926C1B}" type="parTrans" cxnId="{3BD4D48A-40AE-4508-926F-76B9E4D4CAB6}">
      <dgm:prSet/>
      <dgm:spPr/>
      <dgm:t>
        <a:bodyPr/>
        <a:lstStyle/>
        <a:p>
          <a:endParaRPr lang="en-US"/>
        </a:p>
      </dgm:t>
    </dgm:pt>
    <dgm:pt modelId="{2555AC06-5B84-4CD3-8D0C-63F07CAC7172}" type="sibTrans" cxnId="{3BD4D48A-40AE-4508-926F-76B9E4D4CAB6}">
      <dgm:prSet/>
      <dgm:spPr/>
      <dgm:t>
        <a:bodyPr/>
        <a:lstStyle/>
        <a:p>
          <a:endParaRPr lang="en-US"/>
        </a:p>
      </dgm:t>
    </dgm:pt>
    <dgm:pt modelId="{82B86686-E259-4453-81A4-F5C10379F2B6}" type="pres">
      <dgm:prSet presAssocID="{15543C06-F7F7-466E-9FBC-DD96A8FC543B}" presName="vert0" presStyleCnt="0">
        <dgm:presLayoutVars>
          <dgm:dir/>
          <dgm:animOne val="branch"/>
          <dgm:animLvl val="lvl"/>
        </dgm:presLayoutVars>
      </dgm:prSet>
      <dgm:spPr/>
    </dgm:pt>
    <dgm:pt modelId="{C4E11E27-DAA7-499C-839D-FDEE136F932A}" type="pres">
      <dgm:prSet presAssocID="{BA858C57-1B02-461C-B2DD-6ADBC2737B01}" presName="thickLine" presStyleLbl="alignNode1" presStyleIdx="0" presStyleCnt="4"/>
      <dgm:spPr/>
    </dgm:pt>
    <dgm:pt modelId="{CCFE6887-80E9-4CB0-B0F9-559377BA3AF3}" type="pres">
      <dgm:prSet presAssocID="{BA858C57-1B02-461C-B2DD-6ADBC2737B01}" presName="horz1" presStyleCnt="0"/>
      <dgm:spPr/>
    </dgm:pt>
    <dgm:pt modelId="{29223ACC-6FD8-4FDF-BEE7-3F0C085A1A8C}" type="pres">
      <dgm:prSet presAssocID="{BA858C57-1B02-461C-B2DD-6ADBC2737B01}" presName="tx1" presStyleLbl="revTx" presStyleIdx="0" presStyleCnt="4"/>
      <dgm:spPr/>
    </dgm:pt>
    <dgm:pt modelId="{2E15C6B7-E609-42B0-9BB5-302F9B44C405}" type="pres">
      <dgm:prSet presAssocID="{BA858C57-1B02-461C-B2DD-6ADBC2737B01}" presName="vert1" presStyleCnt="0"/>
      <dgm:spPr/>
    </dgm:pt>
    <dgm:pt modelId="{2F3591E6-9B94-462C-B252-4154E33EEE54}" type="pres">
      <dgm:prSet presAssocID="{03F4ACE6-A8DE-4E0B-AE7D-34A827C51928}" presName="thickLine" presStyleLbl="alignNode1" presStyleIdx="1" presStyleCnt="4"/>
      <dgm:spPr/>
    </dgm:pt>
    <dgm:pt modelId="{CEE11DD0-0218-4F52-8B28-7676D9FAD149}" type="pres">
      <dgm:prSet presAssocID="{03F4ACE6-A8DE-4E0B-AE7D-34A827C51928}" presName="horz1" presStyleCnt="0"/>
      <dgm:spPr/>
    </dgm:pt>
    <dgm:pt modelId="{EA5D9A8B-7C56-41F8-956A-2EEC4D524E2B}" type="pres">
      <dgm:prSet presAssocID="{03F4ACE6-A8DE-4E0B-AE7D-34A827C51928}" presName="tx1" presStyleLbl="revTx" presStyleIdx="1" presStyleCnt="4"/>
      <dgm:spPr/>
    </dgm:pt>
    <dgm:pt modelId="{B259A3C2-6299-4102-B0E0-2B95603C0C7C}" type="pres">
      <dgm:prSet presAssocID="{03F4ACE6-A8DE-4E0B-AE7D-34A827C51928}" presName="vert1" presStyleCnt="0"/>
      <dgm:spPr/>
    </dgm:pt>
    <dgm:pt modelId="{AF11FB1E-35E6-4207-9CEF-023B0E11C4C3}" type="pres">
      <dgm:prSet presAssocID="{548FAC05-C889-4D84-AB06-D98F220350A7}" presName="thickLine" presStyleLbl="alignNode1" presStyleIdx="2" presStyleCnt="4"/>
      <dgm:spPr/>
    </dgm:pt>
    <dgm:pt modelId="{18F69A8D-6BCB-40AA-A8C0-D9B63CC79766}" type="pres">
      <dgm:prSet presAssocID="{548FAC05-C889-4D84-AB06-D98F220350A7}" presName="horz1" presStyleCnt="0"/>
      <dgm:spPr/>
    </dgm:pt>
    <dgm:pt modelId="{65210888-4591-487A-84E2-9C4D8FFE7326}" type="pres">
      <dgm:prSet presAssocID="{548FAC05-C889-4D84-AB06-D98F220350A7}" presName="tx1" presStyleLbl="revTx" presStyleIdx="2" presStyleCnt="4"/>
      <dgm:spPr/>
    </dgm:pt>
    <dgm:pt modelId="{99285ECF-36CF-470D-B1EC-27B7C44EB645}" type="pres">
      <dgm:prSet presAssocID="{548FAC05-C889-4D84-AB06-D98F220350A7}" presName="vert1" presStyleCnt="0"/>
      <dgm:spPr/>
    </dgm:pt>
    <dgm:pt modelId="{837B07D7-7526-41EE-B07B-8EF859DE3404}" type="pres">
      <dgm:prSet presAssocID="{0F118A82-36D8-49D3-B06D-D832F07108FA}" presName="thickLine" presStyleLbl="alignNode1" presStyleIdx="3" presStyleCnt="4"/>
      <dgm:spPr/>
    </dgm:pt>
    <dgm:pt modelId="{85413321-B6F7-49CD-A323-2CF435C2A6B8}" type="pres">
      <dgm:prSet presAssocID="{0F118A82-36D8-49D3-B06D-D832F07108FA}" presName="horz1" presStyleCnt="0"/>
      <dgm:spPr/>
    </dgm:pt>
    <dgm:pt modelId="{A08B2C37-2C67-409C-9E78-6F1ECD1EC730}" type="pres">
      <dgm:prSet presAssocID="{0F118A82-36D8-49D3-B06D-D832F07108FA}" presName="tx1" presStyleLbl="revTx" presStyleIdx="3" presStyleCnt="4"/>
      <dgm:spPr/>
    </dgm:pt>
    <dgm:pt modelId="{0B67E6FB-C523-4CF8-996F-3196C864C583}" type="pres">
      <dgm:prSet presAssocID="{0F118A82-36D8-49D3-B06D-D832F07108FA}" presName="vert1" presStyleCnt="0"/>
      <dgm:spPr/>
    </dgm:pt>
  </dgm:ptLst>
  <dgm:cxnLst>
    <dgm:cxn modelId="{71E70E20-37FB-40BA-8BE2-921EEFF4E7EA}" srcId="{15543C06-F7F7-466E-9FBC-DD96A8FC543B}" destId="{548FAC05-C889-4D84-AB06-D98F220350A7}" srcOrd="2" destOrd="0" parTransId="{34EA28E4-0BA6-4DE4-B2AB-60A570E1B120}" sibTransId="{EB249573-2E83-41E0-B07C-58EC0495B468}"/>
    <dgm:cxn modelId="{6F963537-4EAE-4550-8BAA-A1B377271EAA}" srcId="{15543C06-F7F7-466E-9FBC-DD96A8FC543B}" destId="{03F4ACE6-A8DE-4E0B-AE7D-34A827C51928}" srcOrd="1" destOrd="0" parTransId="{8EE2D4FA-39AD-42E6-8224-7DAFDE71F843}" sibTransId="{846B68C4-B634-4BEF-8488-B29FBB369CF6}"/>
    <dgm:cxn modelId="{E81EA683-BD68-4047-8143-1315A1819262}" srcId="{15543C06-F7F7-466E-9FBC-DD96A8FC543B}" destId="{BA858C57-1B02-461C-B2DD-6ADBC2737B01}" srcOrd="0" destOrd="0" parTransId="{D4719701-DDB6-4D91-BB42-6977216ACA73}" sibTransId="{8594494D-C680-4E8D-AB1C-176BD547E0B5}"/>
    <dgm:cxn modelId="{3BD4D48A-40AE-4508-926F-76B9E4D4CAB6}" srcId="{15543C06-F7F7-466E-9FBC-DD96A8FC543B}" destId="{0F118A82-36D8-49D3-B06D-D832F07108FA}" srcOrd="3" destOrd="0" parTransId="{8D9B5476-89AC-4E69-B64D-4803CF926C1B}" sibTransId="{2555AC06-5B84-4CD3-8D0C-63F07CAC7172}"/>
    <dgm:cxn modelId="{0A4AF09A-DA40-4C06-9129-A2BA4911D55C}" type="presOf" srcId="{15543C06-F7F7-466E-9FBC-DD96A8FC543B}" destId="{82B86686-E259-4453-81A4-F5C10379F2B6}" srcOrd="0" destOrd="0" presId="urn:microsoft.com/office/officeart/2008/layout/LinedList"/>
    <dgm:cxn modelId="{0705BDA8-7A90-4D42-8AA0-12F293B03A5B}" type="presOf" srcId="{548FAC05-C889-4D84-AB06-D98F220350A7}" destId="{65210888-4591-487A-84E2-9C4D8FFE7326}" srcOrd="0" destOrd="0" presId="urn:microsoft.com/office/officeart/2008/layout/LinedList"/>
    <dgm:cxn modelId="{F7345AAA-4F9F-4662-BCAF-BD5868AD525D}" type="presOf" srcId="{BA858C57-1B02-461C-B2DD-6ADBC2737B01}" destId="{29223ACC-6FD8-4FDF-BEE7-3F0C085A1A8C}" srcOrd="0" destOrd="0" presId="urn:microsoft.com/office/officeart/2008/layout/LinedList"/>
    <dgm:cxn modelId="{2202CDC4-73BD-4021-8CAA-C1D0DD906E0F}" type="presOf" srcId="{0F118A82-36D8-49D3-B06D-D832F07108FA}" destId="{A08B2C37-2C67-409C-9E78-6F1ECD1EC730}" srcOrd="0" destOrd="0" presId="urn:microsoft.com/office/officeart/2008/layout/LinedList"/>
    <dgm:cxn modelId="{0FF187F0-F2B3-4FD8-9DAC-99A555349597}" type="presOf" srcId="{03F4ACE6-A8DE-4E0B-AE7D-34A827C51928}" destId="{EA5D9A8B-7C56-41F8-956A-2EEC4D524E2B}" srcOrd="0" destOrd="0" presId="urn:microsoft.com/office/officeart/2008/layout/LinedList"/>
    <dgm:cxn modelId="{89F01D06-E6E7-42BD-B1A6-8427AE01077F}" type="presParOf" srcId="{82B86686-E259-4453-81A4-F5C10379F2B6}" destId="{C4E11E27-DAA7-499C-839D-FDEE136F932A}" srcOrd="0" destOrd="0" presId="urn:microsoft.com/office/officeart/2008/layout/LinedList"/>
    <dgm:cxn modelId="{92833C72-D843-4DC5-840D-F7E3406EAA4B}" type="presParOf" srcId="{82B86686-E259-4453-81A4-F5C10379F2B6}" destId="{CCFE6887-80E9-4CB0-B0F9-559377BA3AF3}" srcOrd="1" destOrd="0" presId="urn:microsoft.com/office/officeart/2008/layout/LinedList"/>
    <dgm:cxn modelId="{634B7AF0-57B6-46DD-8DEF-8C47C3F2148C}" type="presParOf" srcId="{CCFE6887-80E9-4CB0-B0F9-559377BA3AF3}" destId="{29223ACC-6FD8-4FDF-BEE7-3F0C085A1A8C}" srcOrd="0" destOrd="0" presId="urn:microsoft.com/office/officeart/2008/layout/LinedList"/>
    <dgm:cxn modelId="{5E53D041-FF19-4C20-8F89-6AAEE758262B}" type="presParOf" srcId="{CCFE6887-80E9-4CB0-B0F9-559377BA3AF3}" destId="{2E15C6B7-E609-42B0-9BB5-302F9B44C405}" srcOrd="1" destOrd="0" presId="urn:microsoft.com/office/officeart/2008/layout/LinedList"/>
    <dgm:cxn modelId="{393B4B5C-C7F1-43A9-B35A-AA9E51442F9B}" type="presParOf" srcId="{82B86686-E259-4453-81A4-F5C10379F2B6}" destId="{2F3591E6-9B94-462C-B252-4154E33EEE54}" srcOrd="2" destOrd="0" presId="urn:microsoft.com/office/officeart/2008/layout/LinedList"/>
    <dgm:cxn modelId="{23E3AF24-B964-4997-B523-A8A24B020F90}" type="presParOf" srcId="{82B86686-E259-4453-81A4-F5C10379F2B6}" destId="{CEE11DD0-0218-4F52-8B28-7676D9FAD149}" srcOrd="3" destOrd="0" presId="urn:microsoft.com/office/officeart/2008/layout/LinedList"/>
    <dgm:cxn modelId="{A3308C5C-1F7D-472D-A1F2-985C683D968A}" type="presParOf" srcId="{CEE11DD0-0218-4F52-8B28-7676D9FAD149}" destId="{EA5D9A8B-7C56-41F8-956A-2EEC4D524E2B}" srcOrd="0" destOrd="0" presId="urn:microsoft.com/office/officeart/2008/layout/LinedList"/>
    <dgm:cxn modelId="{60DF0093-8C4A-4704-B102-E5CBF9B158D8}" type="presParOf" srcId="{CEE11DD0-0218-4F52-8B28-7676D9FAD149}" destId="{B259A3C2-6299-4102-B0E0-2B95603C0C7C}" srcOrd="1" destOrd="0" presId="urn:microsoft.com/office/officeart/2008/layout/LinedList"/>
    <dgm:cxn modelId="{7989ADFF-D6E6-4E57-B009-5E2B921F25F8}" type="presParOf" srcId="{82B86686-E259-4453-81A4-F5C10379F2B6}" destId="{AF11FB1E-35E6-4207-9CEF-023B0E11C4C3}" srcOrd="4" destOrd="0" presId="urn:microsoft.com/office/officeart/2008/layout/LinedList"/>
    <dgm:cxn modelId="{FF9E88FE-412E-49E5-A5DB-3DB38910F712}" type="presParOf" srcId="{82B86686-E259-4453-81A4-F5C10379F2B6}" destId="{18F69A8D-6BCB-40AA-A8C0-D9B63CC79766}" srcOrd="5" destOrd="0" presId="urn:microsoft.com/office/officeart/2008/layout/LinedList"/>
    <dgm:cxn modelId="{CD2791BF-166A-426E-A9E7-51A83618F9BD}" type="presParOf" srcId="{18F69A8D-6BCB-40AA-A8C0-D9B63CC79766}" destId="{65210888-4591-487A-84E2-9C4D8FFE7326}" srcOrd="0" destOrd="0" presId="urn:microsoft.com/office/officeart/2008/layout/LinedList"/>
    <dgm:cxn modelId="{4C71258D-728D-4346-AB90-359DAE9CD10B}" type="presParOf" srcId="{18F69A8D-6BCB-40AA-A8C0-D9B63CC79766}" destId="{99285ECF-36CF-470D-B1EC-27B7C44EB645}" srcOrd="1" destOrd="0" presId="urn:microsoft.com/office/officeart/2008/layout/LinedList"/>
    <dgm:cxn modelId="{039D637B-FED9-4529-8007-44784EBD3728}" type="presParOf" srcId="{82B86686-E259-4453-81A4-F5C10379F2B6}" destId="{837B07D7-7526-41EE-B07B-8EF859DE3404}" srcOrd="6" destOrd="0" presId="urn:microsoft.com/office/officeart/2008/layout/LinedList"/>
    <dgm:cxn modelId="{F2B8C2C6-8191-4321-BF87-FAD33333225C}" type="presParOf" srcId="{82B86686-E259-4453-81A4-F5C10379F2B6}" destId="{85413321-B6F7-49CD-A323-2CF435C2A6B8}" srcOrd="7" destOrd="0" presId="urn:microsoft.com/office/officeart/2008/layout/LinedList"/>
    <dgm:cxn modelId="{5BC8D04A-01E3-4159-9789-B00E0BBC363C}" type="presParOf" srcId="{85413321-B6F7-49CD-A323-2CF435C2A6B8}" destId="{A08B2C37-2C67-409C-9E78-6F1ECD1EC730}" srcOrd="0" destOrd="0" presId="urn:microsoft.com/office/officeart/2008/layout/LinedList"/>
    <dgm:cxn modelId="{3B841BDD-5D5E-438E-A3D4-6F2BE0B3759E}" type="presParOf" srcId="{85413321-B6F7-49CD-A323-2CF435C2A6B8}" destId="{0B67E6FB-C523-4CF8-996F-3196C864C58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EC4DE7-1B41-44D1-949B-77C928975D8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B156F5E8-3F3A-4F4F-B5B0-932558C30497}">
      <dgm:prSet/>
      <dgm:spPr/>
      <dgm:t>
        <a:bodyPr/>
        <a:lstStyle/>
        <a:p>
          <a:pPr>
            <a:defRPr cap="all"/>
          </a:pPr>
          <a:r>
            <a:rPr lang="en-US"/>
            <a:t>Identificar valores en conflicto (privacidad vs. utilidad del dato)</a:t>
          </a:r>
        </a:p>
      </dgm:t>
    </dgm:pt>
    <dgm:pt modelId="{A8FAEE81-391F-4C34-A25B-6F016BE37156}" type="parTrans" cxnId="{F64EEAF5-D1E4-4BBB-9EEA-A44CDA5559CC}">
      <dgm:prSet/>
      <dgm:spPr/>
      <dgm:t>
        <a:bodyPr/>
        <a:lstStyle/>
        <a:p>
          <a:endParaRPr lang="en-US"/>
        </a:p>
      </dgm:t>
    </dgm:pt>
    <dgm:pt modelId="{C354919A-0A26-4FF1-890D-E35CECEDBA44}" type="sibTrans" cxnId="{F64EEAF5-D1E4-4BBB-9EEA-A44CDA5559CC}">
      <dgm:prSet/>
      <dgm:spPr/>
      <dgm:t>
        <a:bodyPr/>
        <a:lstStyle/>
        <a:p>
          <a:endParaRPr lang="en-US"/>
        </a:p>
      </dgm:t>
    </dgm:pt>
    <dgm:pt modelId="{181F4002-DC43-4DF4-8D42-93746241F4CF}">
      <dgm:prSet/>
      <dgm:spPr/>
      <dgm:t>
        <a:bodyPr/>
        <a:lstStyle/>
        <a:p>
          <a:pPr>
            <a:defRPr cap="all"/>
          </a:pPr>
          <a:r>
            <a:rPr lang="en-US"/>
            <a:t>Jerarquizar principios según el contexto</a:t>
          </a:r>
        </a:p>
      </dgm:t>
    </dgm:pt>
    <dgm:pt modelId="{5B32F1A6-D932-4060-A211-534681EA2715}" type="parTrans" cxnId="{6F681683-F766-4232-9236-4D2C7D614014}">
      <dgm:prSet/>
      <dgm:spPr/>
      <dgm:t>
        <a:bodyPr/>
        <a:lstStyle/>
        <a:p>
          <a:endParaRPr lang="en-US"/>
        </a:p>
      </dgm:t>
    </dgm:pt>
    <dgm:pt modelId="{369F7FE2-187F-43E1-8CD6-F24EA29606E8}" type="sibTrans" cxnId="{6F681683-F766-4232-9236-4D2C7D614014}">
      <dgm:prSet/>
      <dgm:spPr/>
      <dgm:t>
        <a:bodyPr/>
        <a:lstStyle/>
        <a:p>
          <a:endParaRPr lang="en-US"/>
        </a:p>
      </dgm:t>
    </dgm:pt>
    <dgm:pt modelId="{657F7A0C-F5DA-4C17-9F70-696CC93DA6A2}">
      <dgm:prSet/>
      <dgm:spPr/>
      <dgm:t>
        <a:bodyPr/>
        <a:lstStyle/>
        <a:p>
          <a:pPr>
            <a:defRPr cap="all"/>
          </a:pPr>
          <a:r>
            <a:rPr lang="en-US"/>
            <a:t>Buscar decisiones justificadas y transparentes</a:t>
          </a:r>
        </a:p>
      </dgm:t>
    </dgm:pt>
    <dgm:pt modelId="{35BE4D47-F0A2-45D9-BCB4-8CC40C5241CD}" type="parTrans" cxnId="{E4DE3306-A3FB-4A47-85B1-511B567D3854}">
      <dgm:prSet/>
      <dgm:spPr/>
      <dgm:t>
        <a:bodyPr/>
        <a:lstStyle/>
        <a:p>
          <a:endParaRPr lang="en-US"/>
        </a:p>
      </dgm:t>
    </dgm:pt>
    <dgm:pt modelId="{77442A9D-030E-4DE1-A4A9-BB60E0655C54}" type="sibTrans" cxnId="{E4DE3306-A3FB-4A47-85B1-511B567D3854}">
      <dgm:prSet/>
      <dgm:spPr/>
      <dgm:t>
        <a:bodyPr/>
        <a:lstStyle/>
        <a:p>
          <a:endParaRPr lang="en-US"/>
        </a:p>
      </dgm:t>
    </dgm:pt>
    <dgm:pt modelId="{6CEC65DB-608A-4961-AEA4-F9024F81643C}">
      <dgm:prSet/>
      <dgm:spPr/>
      <dgm:t>
        <a:bodyPr/>
        <a:lstStyle/>
        <a:p>
          <a:pPr>
            <a:defRPr cap="all"/>
          </a:pPr>
          <a:r>
            <a:rPr lang="en-US"/>
            <a:t>Ejemplo: anonimización de datos sensibles</a:t>
          </a:r>
        </a:p>
      </dgm:t>
    </dgm:pt>
    <dgm:pt modelId="{34CA22E9-446A-4224-B413-8E0145227D33}" type="parTrans" cxnId="{D94A1403-B08E-4CD0-BC50-3C4D8D463749}">
      <dgm:prSet/>
      <dgm:spPr/>
      <dgm:t>
        <a:bodyPr/>
        <a:lstStyle/>
        <a:p>
          <a:endParaRPr lang="en-US"/>
        </a:p>
      </dgm:t>
    </dgm:pt>
    <dgm:pt modelId="{DD310C85-805A-4A13-8CE6-6C9ECC872E00}" type="sibTrans" cxnId="{D94A1403-B08E-4CD0-BC50-3C4D8D463749}">
      <dgm:prSet/>
      <dgm:spPr/>
      <dgm:t>
        <a:bodyPr/>
        <a:lstStyle/>
        <a:p>
          <a:endParaRPr lang="en-US"/>
        </a:p>
      </dgm:t>
    </dgm:pt>
    <dgm:pt modelId="{8912F93B-A90D-484E-8F04-0072CDCC0DEE}" type="pres">
      <dgm:prSet presAssocID="{02EC4DE7-1B41-44D1-949B-77C928975D8B}" presName="root" presStyleCnt="0">
        <dgm:presLayoutVars>
          <dgm:dir/>
          <dgm:resizeHandles val="exact"/>
        </dgm:presLayoutVars>
      </dgm:prSet>
      <dgm:spPr/>
    </dgm:pt>
    <dgm:pt modelId="{E031579E-7B77-494B-8B6A-FE6ED87A0EE1}" type="pres">
      <dgm:prSet presAssocID="{B156F5E8-3F3A-4F4F-B5B0-932558C30497}" presName="compNode" presStyleCnt="0"/>
      <dgm:spPr/>
    </dgm:pt>
    <dgm:pt modelId="{DB9108A8-0A5B-4261-881E-949391502DCE}" type="pres">
      <dgm:prSet presAssocID="{B156F5E8-3F3A-4F4F-B5B0-932558C30497}" presName="iconBgRect" presStyleLbl="bgShp" presStyleIdx="0" presStyleCnt="4"/>
      <dgm:spPr/>
    </dgm:pt>
    <dgm:pt modelId="{8C79F53A-8A6C-4FB9-BCF9-B3C8A6DAC582}" type="pres">
      <dgm:prSet presAssocID="{B156F5E8-3F3A-4F4F-B5B0-932558C3049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e"/>
        </a:ext>
      </dgm:extLst>
    </dgm:pt>
    <dgm:pt modelId="{E4235794-5B08-4876-9A26-90265D996352}" type="pres">
      <dgm:prSet presAssocID="{B156F5E8-3F3A-4F4F-B5B0-932558C30497}" presName="spaceRect" presStyleCnt="0"/>
      <dgm:spPr/>
    </dgm:pt>
    <dgm:pt modelId="{3EF58D0D-3F23-496E-B555-0D082F777D51}" type="pres">
      <dgm:prSet presAssocID="{B156F5E8-3F3A-4F4F-B5B0-932558C30497}" presName="textRect" presStyleLbl="revTx" presStyleIdx="0" presStyleCnt="4">
        <dgm:presLayoutVars>
          <dgm:chMax val="1"/>
          <dgm:chPref val="1"/>
        </dgm:presLayoutVars>
      </dgm:prSet>
      <dgm:spPr/>
    </dgm:pt>
    <dgm:pt modelId="{FDA65423-5BCA-46CE-8436-C429B3994647}" type="pres">
      <dgm:prSet presAssocID="{C354919A-0A26-4FF1-890D-E35CECEDBA44}" presName="sibTrans" presStyleCnt="0"/>
      <dgm:spPr/>
    </dgm:pt>
    <dgm:pt modelId="{0A407596-572F-437C-B3C5-B8542D92A6B9}" type="pres">
      <dgm:prSet presAssocID="{181F4002-DC43-4DF4-8D42-93746241F4CF}" presName="compNode" presStyleCnt="0"/>
      <dgm:spPr/>
    </dgm:pt>
    <dgm:pt modelId="{7857D584-28CD-4418-B812-95145DFFE280}" type="pres">
      <dgm:prSet presAssocID="{181F4002-DC43-4DF4-8D42-93746241F4CF}" presName="iconBgRect" presStyleLbl="bgShp" presStyleIdx="1" presStyleCnt="4"/>
      <dgm:spPr/>
    </dgm:pt>
    <dgm:pt modelId="{F6DD651F-B4B8-414A-B2B1-846D7C449297}" type="pres">
      <dgm:prSet presAssocID="{181F4002-DC43-4DF4-8D42-93746241F4C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EE6E33A8-41A6-4F55-A824-7152ADEF003E}" type="pres">
      <dgm:prSet presAssocID="{181F4002-DC43-4DF4-8D42-93746241F4CF}" presName="spaceRect" presStyleCnt="0"/>
      <dgm:spPr/>
    </dgm:pt>
    <dgm:pt modelId="{2E8115F0-FC54-469D-A265-BA19D9CE787B}" type="pres">
      <dgm:prSet presAssocID="{181F4002-DC43-4DF4-8D42-93746241F4CF}" presName="textRect" presStyleLbl="revTx" presStyleIdx="1" presStyleCnt="4">
        <dgm:presLayoutVars>
          <dgm:chMax val="1"/>
          <dgm:chPref val="1"/>
        </dgm:presLayoutVars>
      </dgm:prSet>
      <dgm:spPr/>
    </dgm:pt>
    <dgm:pt modelId="{F99E4E3E-DA9A-44C3-86A3-AB98E2185C4E}" type="pres">
      <dgm:prSet presAssocID="{369F7FE2-187F-43E1-8CD6-F24EA29606E8}" presName="sibTrans" presStyleCnt="0"/>
      <dgm:spPr/>
    </dgm:pt>
    <dgm:pt modelId="{154090B3-430C-49FC-8799-CD6F66F9375E}" type="pres">
      <dgm:prSet presAssocID="{657F7A0C-F5DA-4C17-9F70-696CC93DA6A2}" presName="compNode" presStyleCnt="0"/>
      <dgm:spPr/>
    </dgm:pt>
    <dgm:pt modelId="{9CFC1C8C-CB6C-4785-8B57-E7EF5F74766A}" type="pres">
      <dgm:prSet presAssocID="{657F7A0C-F5DA-4C17-9F70-696CC93DA6A2}" presName="iconBgRect" presStyleLbl="bgShp" presStyleIdx="2" presStyleCnt="4"/>
      <dgm:spPr/>
    </dgm:pt>
    <dgm:pt modelId="{79526675-A85E-4705-A6DE-9E95DB225028}" type="pres">
      <dgm:prSet presAssocID="{657F7A0C-F5DA-4C17-9F70-696CC93DA6A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0E84AA58-722B-4E5A-AEC0-AF862C25AF68}" type="pres">
      <dgm:prSet presAssocID="{657F7A0C-F5DA-4C17-9F70-696CC93DA6A2}" presName="spaceRect" presStyleCnt="0"/>
      <dgm:spPr/>
    </dgm:pt>
    <dgm:pt modelId="{F072F830-216D-49B5-8A74-2DE1464CDC87}" type="pres">
      <dgm:prSet presAssocID="{657F7A0C-F5DA-4C17-9F70-696CC93DA6A2}" presName="textRect" presStyleLbl="revTx" presStyleIdx="2" presStyleCnt="4">
        <dgm:presLayoutVars>
          <dgm:chMax val="1"/>
          <dgm:chPref val="1"/>
        </dgm:presLayoutVars>
      </dgm:prSet>
      <dgm:spPr/>
    </dgm:pt>
    <dgm:pt modelId="{3DB083C6-35AE-458B-B84A-83CB759C5F50}" type="pres">
      <dgm:prSet presAssocID="{77442A9D-030E-4DE1-A4A9-BB60E0655C54}" presName="sibTrans" presStyleCnt="0"/>
      <dgm:spPr/>
    </dgm:pt>
    <dgm:pt modelId="{F169482F-6BF1-4794-9E5E-E4B3F2D4FAB6}" type="pres">
      <dgm:prSet presAssocID="{6CEC65DB-608A-4961-AEA4-F9024F81643C}" presName="compNode" presStyleCnt="0"/>
      <dgm:spPr/>
    </dgm:pt>
    <dgm:pt modelId="{3521CA43-B3F7-45CC-A41D-15BCC61A2AB8}" type="pres">
      <dgm:prSet presAssocID="{6CEC65DB-608A-4961-AEA4-F9024F81643C}" presName="iconBgRect" presStyleLbl="bgShp" presStyleIdx="3" presStyleCnt="4"/>
      <dgm:spPr/>
    </dgm:pt>
    <dgm:pt modelId="{3B757F0B-C7F1-47CA-8F41-1DCBCBAA3262}" type="pres">
      <dgm:prSet presAssocID="{6CEC65DB-608A-4961-AEA4-F9024F81643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a"/>
        </a:ext>
      </dgm:extLst>
    </dgm:pt>
    <dgm:pt modelId="{4332733C-D8F7-4BA7-B0A4-83220EA1A899}" type="pres">
      <dgm:prSet presAssocID="{6CEC65DB-608A-4961-AEA4-F9024F81643C}" presName="spaceRect" presStyleCnt="0"/>
      <dgm:spPr/>
    </dgm:pt>
    <dgm:pt modelId="{4FE69FC9-240A-41A8-A4A2-A2D8810C4A28}" type="pres">
      <dgm:prSet presAssocID="{6CEC65DB-608A-4961-AEA4-F9024F81643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94A1403-B08E-4CD0-BC50-3C4D8D463749}" srcId="{02EC4DE7-1B41-44D1-949B-77C928975D8B}" destId="{6CEC65DB-608A-4961-AEA4-F9024F81643C}" srcOrd="3" destOrd="0" parTransId="{34CA22E9-446A-4224-B413-8E0145227D33}" sibTransId="{DD310C85-805A-4A13-8CE6-6C9ECC872E00}"/>
    <dgm:cxn modelId="{E4DE3306-A3FB-4A47-85B1-511B567D3854}" srcId="{02EC4DE7-1B41-44D1-949B-77C928975D8B}" destId="{657F7A0C-F5DA-4C17-9F70-696CC93DA6A2}" srcOrd="2" destOrd="0" parTransId="{35BE4D47-F0A2-45D9-BCB4-8CC40C5241CD}" sibTransId="{77442A9D-030E-4DE1-A4A9-BB60E0655C54}"/>
    <dgm:cxn modelId="{58CD7E09-8367-4B71-8CB3-93052D04B5AB}" type="presOf" srcId="{657F7A0C-F5DA-4C17-9F70-696CC93DA6A2}" destId="{F072F830-216D-49B5-8A74-2DE1464CDC87}" srcOrd="0" destOrd="0" presId="urn:microsoft.com/office/officeart/2018/5/layout/IconCircleLabelList"/>
    <dgm:cxn modelId="{6E22763D-9E3A-4B0F-A028-7CF901C9B69F}" type="presOf" srcId="{02EC4DE7-1B41-44D1-949B-77C928975D8B}" destId="{8912F93B-A90D-484E-8F04-0072CDCC0DEE}" srcOrd="0" destOrd="0" presId="urn:microsoft.com/office/officeart/2018/5/layout/IconCircleLabelList"/>
    <dgm:cxn modelId="{12C02F4E-8F78-481B-BF0B-D22AC8FDECA7}" type="presOf" srcId="{B156F5E8-3F3A-4F4F-B5B0-932558C30497}" destId="{3EF58D0D-3F23-496E-B555-0D082F777D51}" srcOrd="0" destOrd="0" presId="urn:microsoft.com/office/officeart/2018/5/layout/IconCircleLabelList"/>
    <dgm:cxn modelId="{6F681683-F766-4232-9236-4D2C7D614014}" srcId="{02EC4DE7-1B41-44D1-949B-77C928975D8B}" destId="{181F4002-DC43-4DF4-8D42-93746241F4CF}" srcOrd="1" destOrd="0" parTransId="{5B32F1A6-D932-4060-A211-534681EA2715}" sibTransId="{369F7FE2-187F-43E1-8CD6-F24EA29606E8}"/>
    <dgm:cxn modelId="{11B9E0E1-F83E-42BE-AE02-ED99FA124D32}" type="presOf" srcId="{181F4002-DC43-4DF4-8D42-93746241F4CF}" destId="{2E8115F0-FC54-469D-A265-BA19D9CE787B}" srcOrd="0" destOrd="0" presId="urn:microsoft.com/office/officeart/2018/5/layout/IconCircleLabelList"/>
    <dgm:cxn modelId="{F64EEAF5-D1E4-4BBB-9EEA-A44CDA5559CC}" srcId="{02EC4DE7-1B41-44D1-949B-77C928975D8B}" destId="{B156F5E8-3F3A-4F4F-B5B0-932558C30497}" srcOrd="0" destOrd="0" parTransId="{A8FAEE81-391F-4C34-A25B-6F016BE37156}" sibTransId="{C354919A-0A26-4FF1-890D-E35CECEDBA44}"/>
    <dgm:cxn modelId="{9FFDAAF7-1640-4A46-8930-DEC1FDFC9F01}" type="presOf" srcId="{6CEC65DB-608A-4961-AEA4-F9024F81643C}" destId="{4FE69FC9-240A-41A8-A4A2-A2D8810C4A28}" srcOrd="0" destOrd="0" presId="urn:microsoft.com/office/officeart/2018/5/layout/IconCircleLabelList"/>
    <dgm:cxn modelId="{E681F12D-D102-4A04-9C6D-DF7890F6C2DB}" type="presParOf" srcId="{8912F93B-A90D-484E-8F04-0072CDCC0DEE}" destId="{E031579E-7B77-494B-8B6A-FE6ED87A0EE1}" srcOrd="0" destOrd="0" presId="urn:microsoft.com/office/officeart/2018/5/layout/IconCircleLabelList"/>
    <dgm:cxn modelId="{67A68F27-F9AC-4E50-8AA8-9B91EE5020CD}" type="presParOf" srcId="{E031579E-7B77-494B-8B6A-FE6ED87A0EE1}" destId="{DB9108A8-0A5B-4261-881E-949391502DCE}" srcOrd="0" destOrd="0" presId="urn:microsoft.com/office/officeart/2018/5/layout/IconCircleLabelList"/>
    <dgm:cxn modelId="{CC88B423-6B7F-4740-AE89-2709356CD7C6}" type="presParOf" srcId="{E031579E-7B77-494B-8B6A-FE6ED87A0EE1}" destId="{8C79F53A-8A6C-4FB9-BCF9-B3C8A6DAC582}" srcOrd="1" destOrd="0" presId="urn:microsoft.com/office/officeart/2018/5/layout/IconCircleLabelList"/>
    <dgm:cxn modelId="{34248FA3-1735-4DCB-AC4A-814476E5B88A}" type="presParOf" srcId="{E031579E-7B77-494B-8B6A-FE6ED87A0EE1}" destId="{E4235794-5B08-4876-9A26-90265D996352}" srcOrd="2" destOrd="0" presId="urn:microsoft.com/office/officeart/2018/5/layout/IconCircleLabelList"/>
    <dgm:cxn modelId="{563C7339-A54C-4440-ACBA-D5074AA5A2E9}" type="presParOf" srcId="{E031579E-7B77-494B-8B6A-FE6ED87A0EE1}" destId="{3EF58D0D-3F23-496E-B555-0D082F777D51}" srcOrd="3" destOrd="0" presId="urn:microsoft.com/office/officeart/2018/5/layout/IconCircleLabelList"/>
    <dgm:cxn modelId="{5E1C25B4-9C3C-42F9-92AA-935E308273FD}" type="presParOf" srcId="{8912F93B-A90D-484E-8F04-0072CDCC0DEE}" destId="{FDA65423-5BCA-46CE-8436-C429B3994647}" srcOrd="1" destOrd="0" presId="urn:microsoft.com/office/officeart/2018/5/layout/IconCircleLabelList"/>
    <dgm:cxn modelId="{281BE179-C8CB-42EC-9CC7-4269B774D5E2}" type="presParOf" srcId="{8912F93B-A90D-484E-8F04-0072CDCC0DEE}" destId="{0A407596-572F-437C-B3C5-B8542D92A6B9}" srcOrd="2" destOrd="0" presId="urn:microsoft.com/office/officeart/2018/5/layout/IconCircleLabelList"/>
    <dgm:cxn modelId="{84665AAB-F395-4FB3-8B83-7F63CB4DA1C7}" type="presParOf" srcId="{0A407596-572F-437C-B3C5-B8542D92A6B9}" destId="{7857D584-28CD-4418-B812-95145DFFE280}" srcOrd="0" destOrd="0" presId="urn:microsoft.com/office/officeart/2018/5/layout/IconCircleLabelList"/>
    <dgm:cxn modelId="{128DDCD5-571A-4BF2-9209-5F34A7BAB659}" type="presParOf" srcId="{0A407596-572F-437C-B3C5-B8542D92A6B9}" destId="{F6DD651F-B4B8-414A-B2B1-846D7C449297}" srcOrd="1" destOrd="0" presId="urn:microsoft.com/office/officeart/2018/5/layout/IconCircleLabelList"/>
    <dgm:cxn modelId="{08948815-2ACE-4A4F-8D59-15CEAAD8DE4D}" type="presParOf" srcId="{0A407596-572F-437C-B3C5-B8542D92A6B9}" destId="{EE6E33A8-41A6-4F55-A824-7152ADEF003E}" srcOrd="2" destOrd="0" presId="urn:microsoft.com/office/officeart/2018/5/layout/IconCircleLabelList"/>
    <dgm:cxn modelId="{38598692-D88C-4E6B-B9E5-ECF0A0F8F3DE}" type="presParOf" srcId="{0A407596-572F-437C-B3C5-B8542D92A6B9}" destId="{2E8115F0-FC54-469D-A265-BA19D9CE787B}" srcOrd="3" destOrd="0" presId="urn:microsoft.com/office/officeart/2018/5/layout/IconCircleLabelList"/>
    <dgm:cxn modelId="{5ED29DA8-6023-47D8-A0B9-B7844F5EA64F}" type="presParOf" srcId="{8912F93B-A90D-484E-8F04-0072CDCC0DEE}" destId="{F99E4E3E-DA9A-44C3-86A3-AB98E2185C4E}" srcOrd="3" destOrd="0" presId="urn:microsoft.com/office/officeart/2018/5/layout/IconCircleLabelList"/>
    <dgm:cxn modelId="{4A097C57-A80D-472E-B837-A2C35C0F3CB3}" type="presParOf" srcId="{8912F93B-A90D-484E-8F04-0072CDCC0DEE}" destId="{154090B3-430C-49FC-8799-CD6F66F9375E}" srcOrd="4" destOrd="0" presId="urn:microsoft.com/office/officeart/2018/5/layout/IconCircleLabelList"/>
    <dgm:cxn modelId="{7B484518-2CFD-4A37-BCF1-D0B8691255DC}" type="presParOf" srcId="{154090B3-430C-49FC-8799-CD6F66F9375E}" destId="{9CFC1C8C-CB6C-4785-8B57-E7EF5F74766A}" srcOrd="0" destOrd="0" presId="urn:microsoft.com/office/officeart/2018/5/layout/IconCircleLabelList"/>
    <dgm:cxn modelId="{C415E2F5-55DE-4B4E-B513-D76AD978D9F9}" type="presParOf" srcId="{154090B3-430C-49FC-8799-CD6F66F9375E}" destId="{79526675-A85E-4705-A6DE-9E95DB225028}" srcOrd="1" destOrd="0" presId="urn:microsoft.com/office/officeart/2018/5/layout/IconCircleLabelList"/>
    <dgm:cxn modelId="{D998FB25-C001-41C4-B950-7AA5293B3CD6}" type="presParOf" srcId="{154090B3-430C-49FC-8799-CD6F66F9375E}" destId="{0E84AA58-722B-4E5A-AEC0-AF862C25AF68}" srcOrd="2" destOrd="0" presId="urn:microsoft.com/office/officeart/2018/5/layout/IconCircleLabelList"/>
    <dgm:cxn modelId="{0A092026-545D-42DF-8208-6815039B55F7}" type="presParOf" srcId="{154090B3-430C-49FC-8799-CD6F66F9375E}" destId="{F072F830-216D-49B5-8A74-2DE1464CDC87}" srcOrd="3" destOrd="0" presId="urn:microsoft.com/office/officeart/2018/5/layout/IconCircleLabelList"/>
    <dgm:cxn modelId="{77B5C954-7BBB-4900-A006-E69D910A8822}" type="presParOf" srcId="{8912F93B-A90D-484E-8F04-0072CDCC0DEE}" destId="{3DB083C6-35AE-458B-B84A-83CB759C5F50}" srcOrd="5" destOrd="0" presId="urn:microsoft.com/office/officeart/2018/5/layout/IconCircleLabelList"/>
    <dgm:cxn modelId="{9924CE51-485E-489D-874C-FE6D7FEB0D20}" type="presParOf" srcId="{8912F93B-A90D-484E-8F04-0072CDCC0DEE}" destId="{F169482F-6BF1-4794-9E5E-E4B3F2D4FAB6}" srcOrd="6" destOrd="0" presId="urn:microsoft.com/office/officeart/2018/5/layout/IconCircleLabelList"/>
    <dgm:cxn modelId="{1432C35A-4BB2-43FC-B8CA-8B7A9F2CEBA5}" type="presParOf" srcId="{F169482F-6BF1-4794-9E5E-E4B3F2D4FAB6}" destId="{3521CA43-B3F7-45CC-A41D-15BCC61A2AB8}" srcOrd="0" destOrd="0" presId="urn:microsoft.com/office/officeart/2018/5/layout/IconCircleLabelList"/>
    <dgm:cxn modelId="{B2B0FCD1-E0E8-41B0-B145-C6F197522D7D}" type="presParOf" srcId="{F169482F-6BF1-4794-9E5E-E4B3F2D4FAB6}" destId="{3B757F0B-C7F1-47CA-8F41-1DCBCBAA3262}" srcOrd="1" destOrd="0" presId="urn:microsoft.com/office/officeart/2018/5/layout/IconCircleLabelList"/>
    <dgm:cxn modelId="{4874548B-F446-4D46-BE1C-5B507F9DA967}" type="presParOf" srcId="{F169482F-6BF1-4794-9E5E-E4B3F2D4FAB6}" destId="{4332733C-D8F7-4BA7-B0A4-83220EA1A899}" srcOrd="2" destOrd="0" presId="urn:microsoft.com/office/officeart/2018/5/layout/IconCircleLabelList"/>
    <dgm:cxn modelId="{839FD5B2-7948-4680-8B17-710BD6C59512}" type="presParOf" srcId="{F169482F-6BF1-4794-9E5E-E4B3F2D4FAB6}" destId="{4FE69FC9-240A-41A8-A4A2-A2D8810C4A2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071F17-6A2C-4EC3-BC02-B1054B506486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70B793D-1447-45BA-8787-09F3F0E788B0}">
      <dgm:prSet/>
      <dgm:spPr/>
      <dgm:t>
        <a:bodyPr/>
        <a:lstStyle/>
        <a:p>
          <a:r>
            <a:rPr lang="en-US"/>
            <a:t>Protección de datos personales y privacidad</a:t>
          </a:r>
        </a:p>
      </dgm:t>
    </dgm:pt>
    <dgm:pt modelId="{73EE517C-8361-461F-B249-0C8386C87DF8}" type="parTrans" cxnId="{496264F3-6817-4041-A455-59A18A5A6E23}">
      <dgm:prSet/>
      <dgm:spPr/>
      <dgm:t>
        <a:bodyPr/>
        <a:lstStyle/>
        <a:p>
          <a:endParaRPr lang="en-US"/>
        </a:p>
      </dgm:t>
    </dgm:pt>
    <dgm:pt modelId="{2A2E35F1-B6DE-40FF-BDFE-8EACEE4B18B6}" type="sibTrans" cxnId="{496264F3-6817-4041-A455-59A18A5A6E23}">
      <dgm:prSet/>
      <dgm:spPr/>
      <dgm:t>
        <a:bodyPr/>
        <a:lstStyle/>
        <a:p>
          <a:endParaRPr lang="en-US"/>
        </a:p>
      </dgm:t>
    </dgm:pt>
    <dgm:pt modelId="{560F8393-E0EB-48CC-AE95-B5CCA230849D}">
      <dgm:prSet/>
      <dgm:spPr/>
      <dgm:t>
        <a:bodyPr/>
        <a:lstStyle/>
        <a:p>
          <a:r>
            <a:rPr lang="en-US"/>
            <a:t>Evitar sesgos algorítmicos y discriminación</a:t>
          </a:r>
        </a:p>
      </dgm:t>
    </dgm:pt>
    <dgm:pt modelId="{F2A20E69-8727-4330-B2EA-908E2343EB68}" type="parTrans" cxnId="{FC4412E9-A3D5-4453-91B9-27B3A11EA2A0}">
      <dgm:prSet/>
      <dgm:spPr/>
      <dgm:t>
        <a:bodyPr/>
        <a:lstStyle/>
        <a:p>
          <a:endParaRPr lang="en-US"/>
        </a:p>
      </dgm:t>
    </dgm:pt>
    <dgm:pt modelId="{A7434CC7-5C62-45D1-9511-6FB3FEAFD014}" type="sibTrans" cxnId="{FC4412E9-A3D5-4453-91B9-27B3A11EA2A0}">
      <dgm:prSet/>
      <dgm:spPr/>
      <dgm:t>
        <a:bodyPr/>
        <a:lstStyle/>
        <a:p>
          <a:endParaRPr lang="en-US"/>
        </a:p>
      </dgm:t>
    </dgm:pt>
    <dgm:pt modelId="{31BB71AB-E4A6-424E-ABC4-EE06B6D27356}">
      <dgm:prSet/>
      <dgm:spPr/>
      <dgm:t>
        <a:bodyPr/>
        <a:lstStyle/>
        <a:p>
          <a:r>
            <a:rPr lang="en-US"/>
            <a:t>Transparencia en modelos y resultados</a:t>
          </a:r>
        </a:p>
      </dgm:t>
    </dgm:pt>
    <dgm:pt modelId="{CDFE68FC-B680-425A-9DA0-770A40D80515}" type="parTrans" cxnId="{60EF682E-507C-4B90-B72D-5A1E51935D82}">
      <dgm:prSet/>
      <dgm:spPr/>
      <dgm:t>
        <a:bodyPr/>
        <a:lstStyle/>
        <a:p>
          <a:endParaRPr lang="en-US"/>
        </a:p>
      </dgm:t>
    </dgm:pt>
    <dgm:pt modelId="{79ED388D-2FB6-4B6A-B681-8F75CF5C97DC}" type="sibTrans" cxnId="{60EF682E-507C-4B90-B72D-5A1E51935D82}">
      <dgm:prSet/>
      <dgm:spPr/>
      <dgm:t>
        <a:bodyPr/>
        <a:lstStyle/>
        <a:p>
          <a:endParaRPr lang="en-US"/>
        </a:p>
      </dgm:t>
    </dgm:pt>
    <dgm:pt modelId="{EE4D28B8-F471-49E1-A48C-0654BF77F38E}">
      <dgm:prSet/>
      <dgm:spPr/>
      <dgm:t>
        <a:bodyPr/>
        <a:lstStyle/>
        <a:p>
          <a:r>
            <a:rPr lang="en-US"/>
            <a:t>Responsabilidad por el impacto de decisiones automatizadas</a:t>
          </a:r>
        </a:p>
      </dgm:t>
    </dgm:pt>
    <dgm:pt modelId="{3C8DD364-BCB2-4F66-8557-A1CF9894663B}" type="parTrans" cxnId="{87151F60-9A8B-478F-8C81-1F0181924918}">
      <dgm:prSet/>
      <dgm:spPr/>
      <dgm:t>
        <a:bodyPr/>
        <a:lstStyle/>
        <a:p>
          <a:endParaRPr lang="en-US"/>
        </a:p>
      </dgm:t>
    </dgm:pt>
    <dgm:pt modelId="{974A99EC-B5D1-4251-884E-F6D010013C34}" type="sibTrans" cxnId="{87151F60-9A8B-478F-8C81-1F0181924918}">
      <dgm:prSet/>
      <dgm:spPr/>
      <dgm:t>
        <a:bodyPr/>
        <a:lstStyle/>
        <a:p>
          <a:endParaRPr lang="en-US"/>
        </a:p>
      </dgm:t>
    </dgm:pt>
    <dgm:pt modelId="{6670ED70-7045-44A8-A603-D683455A7AF0}" type="pres">
      <dgm:prSet presAssocID="{F8071F17-6A2C-4EC3-BC02-B1054B506486}" presName="matrix" presStyleCnt="0">
        <dgm:presLayoutVars>
          <dgm:chMax val="1"/>
          <dgm:dir/>
          <dgm:resizeHandles val="exact"/>
        </dgm:presLayoutVars>
      </dgm:prSet>
      <dgm:spPr/>
    </dgm:pt>
    <dgm:pt modelId="{C2C76FD4-DF79-46DD-8DAD-8F4636022A86}" type="pres">
      <dgm:prSet presAssocID="{F8071F17-6A2C-4EC3-BC02-B1054B506486}" presName="diamond" presStyleLbl="bgShp" presStyleIdx="0" presStyleCnt="1"/>
      <dgm:spPr/>
    </dgm:pt>
    <dgm:pt modelId="{199006E2-C349-4798-9760-1CBF27709BC1}" type="pres">
      <dgm:prSet presAssocID="{F8071F17-6A2C-4EC3-BC02-B1054B506486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E20D647-BFC5-4903-81CA-C4DAB0DEEEA6}" type="pres">
      <dgm:prSet presAssocID="{F8071F17-6A2C-4EC3-BC02-B1054B506486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CDA799F-10A2-47D2-8DC8-4BBA63ADC6BC}" type="pres">
      <dgm:prSet presAssocID="{F8071F17-6A2C-4EC3-BC02-B1054B506486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14A72CC-CD7D-40B5-976C-B8164AA80605}" type="pres">
      <dgm:prSet presAssocID="{F8071F17-6A2C-4EC3-BC02-B1054B506486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680AB06-DFF9-4FCA-9667-50965A17FABE}" type="presOf" srcId="{560F8393-E0EB-48CC-AE95-B5CCA230849D}" destId="{2E20D647-BFC5-4903-81CA-C4DAB0DEEEA6}" srcOrd="0" destOrd="0" presId="urn:microsoft.com/office/officeart/2005/8/layout/matrix3"/>
    <dgm:cxn modelId="{78737D1A-0263-4861-B482-CAC27BC9C5DC}" type="presOf" srcId="{31BB71AB-E4A6-424E-ABC4-EE06B6D27356}" destId="{ECDA799F-10A2-47D2-8DC8-4BBA63ADC6BC}" srcOrd="0" destOrd="0" presId="urn:microsoft.com/office/officeart/2005/8/layout/matrix3"/>
    <dgm:cxn modelId="{60EF682E-507C-4B90-B72D-5A1E51935D82}" srcId="{F8071F17-6A2C-4EC3-BC02-B1054B506486}" destId="{31BB71AB-E4A6-424E-ABC4-EE06B6D27356}" srcOrd="2" destOrd="0" parTransId="{CDFE68FC-B680-425A-9DA0-770A40D80515}" sibTransId="{79ED388D-2FB6-4B6A-B681-8F75CF5C97DC}"/>
    <dgm:cxn modelId="{87151F60-9A8B-478F-8C81-1F0181924918}" srcId="{F8071F17-6A2C-4EC3-BC02-B1054B506486}" destId="{EE4D28B8-F471-49E1-A48C-0654BF77F38E}" srcOrd="3" destOrd="0" parTransId="{3C8DD364-BCB2-4F66-8557-A1CF9894663B}" sibTransId="{974A99EC-B5D1-4251-884E-F6D010013C34}"/>
    <dgm:cxn modelId="{B1EC74A3-4DD9-4CA8-92D7-86D96B873706}" type="presOf" srcId="{670B793D-1447-45BA-8787-09F3F0E788B0}" destId="{199006E2-C349-4798-9760-1CBF27709BC1}" srcOrd="0" destOrd="0" presId="urn:microsoft.com/office/officeart/2005/8/layout/matrix3"/>
    <dgm:cxn modelId="{574D19D0-855A-4440-A7B6-FCC3FF402531}" type="presOf" srcId="{EE4D28B8-F471-49E1-A48C-0654BF77F38E}" destId="{714A72CC-CD7D-40B5-976C-B8164AA80605}" srcOrd="0" destOrd="0" presId="urn:microsoft.com/office/officeart/2005/8/layout/matrix3"/>
    <dgm:cxn modelId="{FC4412E9-A3D5-4453-91B9-27B3A11EA2A0}" srcId="{F8071F17-6A2C-4EC3-BC02-B1054B506486}" destId="{560F8393-E0EB-48CC-AE95-B5CCA230849D}" srcOrd="1" destOrd="0" parTransId="{F2A20E69-8727-4330-B2EA-908E2343EB68}" sibTransId="{A7434CC7-5C62-45D1-9511-6FB3FEAFD014}"/>
    <dgm:cxn modelId="{496264F3-6817-4041-A455-59A18A5A6E23}" srcId="{F8071F17-6A2C-4EC3-BC02-B1054B506486}" destId="{670B793D-1447-45BA-8787-09F3F0E788B0}" srcOrd="0" destOrd="0" parTransId="{73EE517C-8361-461F-B249-0C8386C87DF8}" sibTransId="{2A2E35F1-B6DE-40FF-BDFE-8EACEE4B18B6}"/>
    <dgm:cxn modelId="{2C3FAFFA-89A7-445B-9D30-8C625434FA34}" type="presOf" srcId="{F8071F17-6A2C-4EC3-BC02-B1054B506486}" destId="{6670ED70-7045-44A8-A603-D683455A7AF0}" srcOrd="0" destOrd="0" presId="urn:microsoft.com/office/officeart/2005/8/layout/matrix3"/>
    <dgm:cxn modelId="{9E65FCA4-656C-4A07-B7AC-0ECFBF33A68D}" type="presParOf" srcId="{6670ED70-7045-44A8-A603-D683455A7AF0}" destId="{C2C76FD4-DF79-46DD-8DAD-8F4636022A86}" srcOrd="0" destOrd="0" presId="urn:microsoft.com/office/officeart/2005/8/layout/matrix3"/>
    <dgm:cxn modelId="{0FE21045-2488-408E-A082-530EC2DD7E16}" type="presParOf" srcId="{6670ED70-7045-44A8-A603-D683455A7AF0}" destId="{199006E2-C349-4798-9760-1CBF27709BC1}" srcOrd="1" destOrd="0" presId="urn:microsoft.com/office/officeart/2005/8/layout/matrix3"/>
    <dgm:cxn modelId="{E0B184CC-4E7C-49F7-AEF5-ADFFB904190C}" type="presParOf" srcId="{6670ED70-7045-44A8-A603-D683455A7AF0}" destId="{2E20D647-BFC5-4903-81CA-C4DAB0DEEEA6}" srcOrd="2" destOrd="0" presId="urn:microsoft.com/office/officeart/2005/8/layout/matrix3"/>
    <dgm:cxn modelId="{0F34DA1C-6395-4EA0-8762-8C7FB0861E93}" type="presParOf" srcId="{6670ED70-7045-44A8-A603-D683455A7AF0}" destId="{ECDA799F-10A2-47D2-8DC8-4BBA63ADC6BC}" srcOrd="3" destOrd="0" presId="urn:microsoft.com/office/officeart/2005/8/layout/matrix3"/>
    <dgm:cxn modelId="{641343B3-9CEC-40C6-9E8E-0D54E86AD89B}" type="presParOf" srcId="{6670ED70-7045-44A8-A603-D683455A7AF0}" destId="{714A72CC-CD7D-40B5-976C-B8164AA8060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A469BDA-8527-430C-A075-B52C01D011C0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A44E554-C412-49F3-AC1B-FD6B2462C48A}">
      <dgm:prSet/>
      <dgm:spPr/>
      <dgm:t>
        <a:bodyPr/>
        <a:lstStyle/>
        <a:p>
          <a:r>
            <a:rPr lang="es-MX"/>
            <a:t>ACM Code of Ethics — ACM (EE.UU.)</a:t>
          </a:r>
          <a:endParaRPr lang="en-US"/>
        </a:p>
      </dgm:t>
    </dgm:pt>
    <dgm:pt modelId="{2ED81899-240E-4004-94C5-8124D33212B9}" type="parTrans" cxnId="{64F36D4B-4872-40DD-A195-19133F24BECF}">
      <dgm:prSet/>
      <dgm:spPr/>
      <dgm:t>
        <a:bodyPr/>
        <a:lstStyle/>
        <a:p>
          <a:endParaRPr lang="en-US"/>
        </a:p>
      </dgm:t>
    </dgm:pt>
    <dgm:pt modelId="{F4D4A860-91B0-49D4-B742-F96E662CEBDD}" type="sibTrans" cxnId="{64F36D4B-4872-40DD-A195-19133F24BECF}">
      <dgm:prSet/>
      <dgm:spPr/>
      <dgm:t>
        <a:bodyPr/>
        <a:lstStyle/>
        <a:p>
          <a:endParaRPr lang="en-US"/>
        </a:p>
      </dgm:t>
    </dgm:pt>
    <dgm:pt modelId="{9CED8CD5-CBAA-4FDF-A037-B596F95C7597}">
      <dgm:prSet/>
      <dgm:spPr/>
      <dgm:t>
        <a:bodyPr/>
        <a:lstStyle/>
        <a:p>
          <a:r>
            <a:rPr lang="es-MX"/>
            <a:t>Principios: bienestar humano, no discriminación, honestidad, privacidad, responsabilidad profesional</a:t>
          </a:r>
          <a:endParaRPr lang="en-US"/>
        </a:p>
      </dgm:t>
    </dgm:pt>
    <dgm:pt modelId="{E3513F2F-7BCA-49FC-BE5C-FC6936F2DCED}" type="parTrans" cxnId="{7B136438-A2D6-4EB3-9088-FE6894CA03A9}">
      <dgm:prSet/>
      <dgm:spPr/>
      <dgm:t>
        <a:bodyPr/>
        <a:lstStyle/>
        <a:p>
          <a:endParaRPr lang="en-US"/>
        </a:p>
      </dgm:t>
    </dgm:pt>
    <dgm:pt modelId="{25466220-84B7-4D2A-8F26-2D05A2D6A7BC}" type="sibTrans" cxnId="{7B136438-A2D6-4EB3-9088-FE6894CA03A9}">
      <dgm:prSet/>
      <dgm:spPr/>
      <dgm:t>
        <a:bodyPr/>
        <a:lstStyle/>
        <a:p>
          <a:endParaRPr lang="en-US"/>
        </a:p>
      </dgm:t>
    </dgm:pt>
    <dgm:pt modelId="{34BE709B-845A-4CD7-8E28-DA44B255CEDE}">
      <dgm:prSet/>
      <dgm:spPr/>
      <dgm:t>
        <a:bodyPr/>
        <a:lstStyle/>
        <a:p>
          <a:r>
            <a:rPr lang="es-MX"/>
            <a:t>Fuente: https://www.acm.org/code-of-ethics</a:t>
          </a:r>
          <a:endParaRPr lang="en-US"/>
        </a:p>
      </dgm:t>
    </dgm:pt>
    <dgm:pt modelId="{892CA517-7BC5-47B5-878A-4254F9D7F65F}" type="parTrans" cxnId="{A104A56B-82B1-415F-9714-289674665BCF}">
      <dgm:prSet/>
      <dgm:spPr/>
      <dgm:t>
        <a:bodyPr/>
        <a:lstStyle/>
        <a:p>
          <a:endParaRPr lang="en-US"/>
        </a:p>
      </dgm:t>
    </dgm:pt>
    <dgm:pt modelId="{25BCF7DA-AEE4-494C-B5DF-00B435EA6FCD}" type="sibTrans" cxnId="{A104A56B-82B1-415F-9714-289674665BCF}">
      <dgm:prSet/>
      <dgm:spPr/>
      <dgm:t>
        <a:bodyPr/>
        <a:lstStyle/>
        <a:p>
          <a:endParaRPr lang="en-US"/>
        </a:p>
      </dgm:t>
    </dgm:pt>
    <dgm:pt modelId="{F12D73C2-B007-4FA1-A416-6C1278EE4315}" type="pres">
      <dgm:prSet presAssocID="{2A469BDA-8527-430C-A075-B52C01D011C0}" presName="vert0" presStyleCnt="0">
        <dgm:presLayoutVars>
          <dgm:dir/>
          <dgm:animOne val="branch"/>
          <dgm:animLvl val="lvl"/>
        </dgm:presLayoutVars>
      </dgm:prSet>
      <dgm:spPr/>
    </dgm:pt>
    <dgm:pt modelId="{7040F83B-89D1-414D-81B4-BCBDA9A0B088}" type="pres">
      <dgm:prSet presAssocID="{CA44E554-C412-49F3-AC1B-FD6B2462C48A}" presName="thickLine" presStyleLbl="alignNode1" presStyleIdx="0" presStyleCnt="3"/>
      <dgm:spPr/>
    </dgm:pt>
    <dgm:pt modelId="{72CCE967-D342-4C2D-BC56-83BF0D4634AD}" type="pres">
      <dgm:prSet presAssocID="{CA44E554-C412-49F3-AC1B-FD6B2462C48A}" presName="horz1" presStyleCnt="0"/>
      <dgm:spPr/>
    </dgm:pt>
    <dgm:pt modelId="{9318172A-A32F-4B3D-BE20-CA6EFCA49116}" type="pres">
      <dgm:prSet presAssocID="{CA44E554-C412-49F3-AC1B-FD6B2462C48A}" presName="tx1" presStyleLbl="revTx" presStyleIdx="0" presStyleCnt="3"/>
      <dgm:spPr/>
    </dgm:pt>
    <dgm:pt modelId="{E9B0BC4C-4CD7-4B55-9682-B4149D1CAD5D}" type="pres">
      <dgm:prSet presAssocID="{CA44E554-C412-49F3-AC1B-FD6B2462C48A}" presName="vert1" presStyleCnt="0"/>
      <dgm:spPr/>
    </dgm:pt>
    <dgm:pt modelId="{78CC2E1F-0B3F-4FF5-ABC7-00BEFF5C2A74}" type="pres">
      <dgm:prSet presAssocID="{9CED8CD5-CBAA-4FDF-A037-B596F95C7597}" presName="thickLine" presStyleLbl="alignNode1" presStyleIdx="1" presStyleCnt="3"/>
      <dgm:spPr/>
    </dgm:pt>
    <dgm:pt modelId="{E37A2DBD-0B83-4C74-9892-4061AFD408B3}" type="pres">
      <dgm:prSet presAssocID="{9CED8CD5-CBAA-4FDF-A037-B596F95C7597}" presName="horz1" presStyleCnt="0"/>
      <dgm:spPr/>
    </dgm:pt>
    <dgm:pt modelId="{6E695995-72EC-4027-AA71-A4ED549FBB56}" type="pres">
      <dgm:prSet presAssocID="{9CED8CD5-CBAA-4FDF-A037-B596F95C7597}" presName="tx1" presStyleLbl="revTx" presStyleIdx="1" presStyleCnt="3"/>
      <dgm:spPr/>
    </dgm:pt>
    <dgm:pt modelId="{26E81DAD-09A4-4D06-9313-119DF601021D}" type="pres">
      <dgm:prSet presAssocID="{9CED8CD5-CBAA-4FDF-A037-B596F95C7597}" presName="vert1" presStyleCnt="0"/>
      <dgm:spPr/>
    </dgm:pt>
    <dgm:pt modelId="{BCFC9A53-4ED1-4EF4-ACD8-28AF91D90BFA}" type="pres">
      <dgm:prSet presAssocID="{34BE709B-845A-4CD7-8E28-DA44B255CEDE}" presName="thickLine" presStyleLbl="alignNode1" presStyleIdx="2" presStyleCnt="3"/>
      <dgm:spPr/>
    </dgm:pt>
    <dgm:pt modelId="{02E3D612-F51E-48D6-8493-4F6D6CBD8F4B}" type="pres">
      <dgm:prSet presAssocID="{34BE709B-845A-4CD7-8E28-DA44B255CEDE}" presName="horz1" presStyleCnt="0"/>
      <dgm:spPr/>
    </dgm:pt>
    <dgm:pt modelId="{DA52D6F9-4EBE-4163-B3BB-5D8B833C71D1}" type="pres">
      <dgm:prSet presAssocID="{34BE709B-845A-4CD7-8E28-DA44B255CEDE}" presName="tx1" presStyleLbl="revTx" presStyleIdx="2" presStyleCnt="3"/>
      <dgm:spPr/>
    </dgm:pt>
    <dgm:pt modelId="{0DD7EB00-6B9B-4F8C-A12B-3D39D0B7B655}" type="pres">
      <dgm:prSet presAssocID="{34BE709B-845A-4CD7-8E28-DA44B255CEDE}" presName="vert1" presStyleCnt="0"/>
      <dgm:spPr/>
    </dgm:pt>
  </dgm:ptLst>
  <dgm:cxnLst>
    <dgm:cxn modelId="{B510F80D-C71D-42FD-BE73-B95A6743C9DB}" type="presOf" srcId="{9CED8CD5-CBAA-4FDF-A037-B596F95C7597}" destId="{6E695995-72EC-4027-AA71-A4ED549FBB56}" srcOrd="0" destOrd="0" presId="urn:microsoft.com/office/officeart/2008/layout/LinedList"/>
    <dgm:cxn modelId="{7B136438-A2D6-4EB3-9088-FE6894CA03A9}" srcId="{2A469BDA-8527-430C-A075-B52C01D011C0}" destId="{9CED8CD5-CBAA-4FDF-A037-B596F95C7597}" srcOrd="1" destOrd="0" parTransId="{E3513F2F-7BCA-49FC-BE5C-FC6936F2DCED}" sibTransId="{25466220-84B7-4D2A-8F26-2D05A2D6A7BC}"/>
    <dgm:cxn modelId="{F28B5468-7D9F-4C02-8261-9E449D6D67CF}" type="presOf" srcId="{2A469BDA-8527-430C-A075-B52C01D011C0}" destId="{F12D73C2-B007-4FA1-A416-6C1278EE4315}" srcOrd="0" destOrd="0" presId="urn:microsoft.com/office/officeart/2008/layout/LinedList"/>
    <dgm:cxn modelId="{F5F3CF69-E7EC-49C1-B486-92C0E0EF5713}" type="presOf" srcId="{34BE709B-845A-4CD7-8E28-DA44B255CEDE}" destId="{DA52D6F9-4EBE-4163-B3BB-5D8B833C71D1}" srcOrd="0" destOrd="0" presId="urn:microsoft.com/office/officeart/2008/layout/LinedList"/>
    <dgm:cxn modelId="{64F36D4B-4872-40DD-A195-19133F24BECF}" srcId="{2A469BDA-8527-430C-A075-B52C01D011C0}" destId="{CA44E554-C412-49F3-AC1B-FD6B2462C48A}" srcOrd="0" destOrd="0" parTransId="{2ED81899-240E-4004-94C5-8124D33212B9}" sibTransId="{F4D4A860-91B0-49D4-B742-F96E662CEBDD}"/>
    <dgm:cxn modelId="{A104A56B-82B1-415F-9714-289674665BCF}" srcId="{2A469BDA-8527-430C-A075-B52C01D011C0}" destId="{34BE709B-845A-4CD7-8E28-DA44B255CEDE}" srcOrd="2" destOrd="0" parTransId="{892CA517-7BC5-47B5-878A-4254F9D7F65F}" sibTransId="{25BCF7DA-AEE4-494C-B5DF-00B435EA6FCD}"/>
    <dgm:cxn modelId="{43D50ED5-B853-472C-BEA0-2ECDE5E68638}" type="presOf" srcId="{CA44E554-C412-49F3-AC1B-FD6B2462C48A}" destId="{9318172A-A32F-4B3D-BE20-CA6EFCA49116}" srcOrd="0" destOrd="0" presId="urn:microsoft.com/office/officeart/2008/layout/LinedList"/>
    <dgm:cxn modelId="{6D09EDB1-481F-470B-B015-77043D28579F}" type="presParOf" srcId="{F12D73C2-B007-4FA1-A416-6C1278EE4315}" destId="{7040F83B-89D1-414D-81B4-BCBDA9A0B088}" srcOrd="0" destOrd="0" presId="urn:microsoft.com/office/officeart/2008/layout/LinedList"/>
    <dgm:cxn modelId="{172E1AE3-5D6B-409C-A876-79253ED9902B}" type="presParOf" srcId="{F12D73C2-B007-4FA1-A416-6C1278EE4315}" destId="{72CCE967-D342-4C2D-BC56-83BF0D4634AD}" srcOrd="1" destOrd="0" presId="urn:microsoft.com/office/officeart/2008/layout/LinedList"/>
    <dgm:cxn modelId="{8D7C0838-703F-4FA2-A9C6-629E753FF9E7}" type="presParOf" srcId="{72CCE967-D342-4C2D-BC56-83BF0D4634AD}" destId="{9318172A-A32F-4B3D-BE20-CA6EFCA49116}" srcOrd="0" destOrd="0" presId="urn:microsoft.com/office/officeart/2008/layout/LinedList"/>
    <dgm:cxn modelId="{D4FF8E54-39B8-4630-B399-FFFA398F8DA4}" type="presParOf" srcId="{72CCE967-D342-4C2D-BC56-83BF0D4634AD}" destId="{E9B0BC4C-4CD7-4B55-9682-B4149D1CAD5D}" srcOrd="1" destOrd="0" presId="urn:microsoft.com/office/officeart/2008/layout/LinedList"/>
    <dgm:cxn modelId="{93B83CC3-0DC2-47E9-A96D-97FE05034C76}" type="presParOf" srcId="{F12D73C2-B007-4FA1-A416-6C1278EE4315}" destId="{78CC2E1F-0B3F-4FF5-ABC7-00BEFF5C2A74}" srcOrd="2" destOrd="0" presId="urn:microsoft.com/office/officeart/2008/layout/LinedList"/>
    <dgm:cxn modelId="{52AD4E01-E3D5-4D3C-9E14-FA92C63B11E3}" type="presParOf" srcId="{F12D73C2-B007-4FA1-A416-6C1278EE4315}" destId="{E37A2DBD-0B83-4C74-9892-4061AFD408B3}" srcOrd="3" destOrd="0" presId="urn:microsoft.com/office/officeart/2008/layout/LinedList"/>
    <dgm:cxn modelId="{149518EF-E1CC-442B-87DF-CA3111ADB47C}" type="presParOf" srcId="{E37A2DBD-0B83-4C74-9892-4061AFD408B3}" destId="{6E695995-72EC-4027-AA71-A4ED549FBB56}" srcOrd="0" destOrd="0" presId="urn:microsoft.com/office/officeart/2008/layout/LinedList"/>
    <dgm:cxn modelId="{BC810BCC-31D8-4490-927D-857CC8310A86}" type="presParOf" srcId="{E37A2DBD-0B83-4C74-9892-4061AFD408B3}" destId="{26E81DAD-09A4-4D06-9313-119DF601021D}" srcOrd="1" destOrd="0" presId="urn:microsoft.com/office/officeart/2008/layout/LinedList"/>
    <dgm:cxn modelId="{4B786A8F-9876-4AA0-98DE-462C0CB28B60}" type="presParOf" srcId="{F12D73C2-B007-4FA1-A416-6C1278EE4315}" destId="{BCFC9A53-4ED1-4EF4-ACD8-28AF91D90BFA}" srcOrd="4" destOrd="0" presId="urn:microsoft.com/office/officeart/2008/layout/LinedList"/>
    <dgm:cxn modelId="{49C3A0D7-2F5B-4834-AD46-822A67D15BA6}" type="presParOf" srcId="{F12D73C2-B007-4FA1-A416-6C1278EE4315}" destId="{02E3D612-F51E-48D6-8493-4F6D6CBD8F4B}" srcOrd="5" destOrd="0" presId="urn:microsoft.com/office/officeart/2008/layout/LinedList"/>
    <dgm:cxn modelId="{64CA5F7D-E234-4A78-8F46-0DD889F5074C}" type="presParOf" srcId="{02E3D612-F51E-48D6-8493-4F6D6CBD8F4B}" destId="{DA52D6F9-4EBE-4163-B3BB-5D8B833C71D1}" srcOrd="0" destOrd="0" presId="urn:microsoft.com/office/officeart/2008/layout/LinedList"/>
    <dgm:cxn modelId="{EBE01701-21A9-432D-B88B-31AC184E79E3}" type="presParOf" srcId="{02E3D612-F51E-48D6-8493-4F6D6CBD8F4B}" destId="{0DD7EB00-6B9B-4F8C-A12B-3D39D0B7B65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048E5E2-2AF7-46C1-907D-C0962D3BC6C9}" type="doc">
      <dgm:prSet loTypeId="urn:microsoft.com/office/officeart/2008/layout/LinedList" loCatId="list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180B7923-1581-43B5-8C6A-89281B163BC1}">
      <dgm:prSet/>
      <dgm:spPr/>
      <dgm:t>
        <a:bodyPr/>
        <a:lstStyle/>
        <a:p>
          <a:r>
            <a:rPr lang="es-MX"/>
            <a:t>Principios: seguridad pública, honestidad sobre riesgos, evitar conflictos de interés, responsabilidad técnica</a:t>
          </a:r>
          <a:endParaRPr lang="en-US"/>
        </a:p>
      </dgm:t>
    </dgm:pt>
    <dgm:pt modelId="{3891AB65-2AD9-40F1-8243-E20FB7A3F0DB}" type="parTrans" cxnId="{D051C8AA-5686-4961-889B-C56DA47EDD11}">
      <dgm:prSet/>
      <dgm:spPr/>
      <dgm:t>
        <a:bodyPr/>
        <a:lstStyle/>
        <a:p>
          <a:endParaRPr lang="en-US"/>
        </a:p>
      </dgm:t>
    </dgm:pt>
    <dgm:pt modelId="{BAFBD878-0A42-49ED-AB22-B2AECA14D4AA}" type="sibTrans" cxnId="{D051C8AA-5686-4961-889B-C56DA47EDD11}">
      <dgm:prSet/>
      <dgm:spPr/>
      <dgm:t>
        <a:bodyPr/>
        <a:lstStyle/>
        <a:p>
          <a:endParaRPr lang="en-US"/>
        </a:p>
      </dgm:t>
    </dgm:pt>
    <dgm:pt modelId="{1C28DE94-D20D-48B6-B00B-D0577CA90202}">
      <dgm:prSet/>
      <dgm:spPr/>
      <dgm:t>
        <a:bodyPr/>
        <a:lstStyle/>
        <a:p>
          <a:r>
            <a:rPr lang="es-MX"/>
            <a:t>Fuente: https://www.ieee.org/about/corporate/governance/p7-8.html</a:t>
          </a:r>
          <a:endParaRPr lang="en-US"/>
        </a:p>
      </dgm:t>
    </dgm:pt>
    <dgm:pt modelId="{7E054197-BB2B-4241-8A3C-D2C12B2A2331}" type="parTrans" cxnId="{0F513FFB-7FEC-40BE-98A0-ADD277228812}">
      <dgm:prSet/>
      <dgm:spPr/>
      <dgm:t>
        <a:bodyPr/>
        <a:lstStyle/>
        <a:p>
          <a:endParaRPr lang="en-US"/>
        </a:p>
      </dgm:t>
    </dgm:pt>
    <dgm:pt modelId="{07C09E5D-752D-4A5C-BD8F-614D1E90506B}" type="sibTrans" cxnId="{0F513FFB-7FEC-40BE-98A0-ADD277228812}">
      <dgm:prSet/>
      <dgm:spPr/>
      <dgm:t>
        <a:bodyPr/>
        <a:lstStyle/>
        <a:p>
          <a:endParaRPr lang="en-US"/>
        </a:p>
      </dgm:t>
    </dgm:pt>
    <dgm:pt modelId="{47BE158C-84BE-4F05-831D-DF2685BE3253}" type="pres">
      <dgm:prSet presAssocID="{2048E5E2-2AF7-46C1-907D-C0962D3BC6C9}" presName="vert0" presStyleCnt="0">
        <dgm:presLayoutVars>
          <dgm:dir/>
          <dgm:animOne val="branch"/>
          <dgm:animLvl val="lvl"/>
        </dgm:presLayoutVars>
      </dgm:prSet>
      <dgm:spPr/>
    </dgm:pt>
    <dgm:pt modelId="{6E2F0FAF-314D-4252-AF94-1F5CE545D360}" type="pres">
      <dgm:prSet presAssocID="{180B7923-1581-43B5-8C6A-89281B163BC1}" presName="thickLine" presStyleLbl="alignNode1" presStyleIdx="0" presStyleCnt="2"/>
      <dgm:spPr/>
    </dgm:pt>
    <dgm:pt modelId="{58A75483-A5FC-4A95-B7D6-006328ADDB4D}" type="pres">
      <dgm:prSet presAssocID="{180B7923-1581-43B5-8C6A-89281B163BC1}" presName="horz1" presStyleCnt="0"/>
      <dgm:spPr/>
    </dgm:pt>
    <dgm:pt modelId="{003BBB48-6BE6-4BC0-8704-A0798614E5FB}" type="pres">
      <dgm:prSet presAssocID="{180B7923-1581-43B5-8C6A-89281B163BC1}" presName="tx1" presStyleLbl="revTx" presStyleIdx="0" presStyleCnt="2"/>
      <dgm:spPr/>
    </dgm:pt>
    <dgm:pt modelId="{C06BA41E-E94C-46FE-A7ED-80A880583D5B}" type="pres">
      <dgm:prSet presAssocID="{180B7923-1581-43B5-8C6A-89281B163BC1}" presName="vert1" presStyleCnt="0"/>
      <dgm:spPr/>
    </dgm:pt>
    <dgm:pt modelId="{65452AA9-D265-478D-94F4-B57CB04DC8FD}" type="pres">
      <dgm:prSet presAssocID="{1C28DE94-D20D-48B6-B00B-D0577CA90202}" presName="thickLine" presStyleLbl="alignNode1" presStyleIdx="1" presStyleCnt="2"/>
      <dgm:spPr/>
    </dgm:pt>
    <dgm:pt modelId="{4D787E51-F719-49E9-B69D-A1D4679DFBFD}" type="pres">
      <dgm:prSet presAssocID="{1C28DE94-D20D-48B6-B00B-D0577CA90202}" presName="horz1" presStyleCnt="0"/>
      <dgm:spPr/>
    </dgm:pt>
    <dgm:pt modelId="{233F2BAB-8FFF-42F6-A537-3222391E620E}" type="pres">
      <dgm:prSet presAssocID="{1C28DE94-D20D-48B6-B00B-D0577CA90202}" presName="tx1" presStyleLbl="revTx" presStyleIdx="1" presStyleCnt="2"/>
      <dgm:spPr/>
    </dgm:pt>
    <dgm:pt modelId="{B37E45C0-AD34-45E6-BFC0-CBBDF6012D3D}" type="pres">
      <dgm:prSet presAssocID="{1C28DE94-D20D-48B6-B00B-D0577CA90202}" presName="vert1" presStyleCnt="0"/>
      <dgm:spPr/>
    </dgm:pt>
  </dgm:ptLst>
  <dgm:cxnLst>
    <dgm:cxn modelId="{9745286F-3966-4CE5-936D-E87EA3CD4803}" type="presOf" srcId="{2048E5E2-2AF7-46C1-907D-C0962D3BC6C9}" destId="{47BE158C-84BE-4F05-831D-DF2685BE3253}" srcOrd="0" destOrd="0" presId="urn:microsoft.com/office/officeart/2008/layout/LinedList"/>
    <dgm:cxn modelId="{D04D3074-B6A4-44E4-92FC-43CC1A2961CE}" type="presOf" srcId="{1C28DE94-D20D-48B6-B00B-D0577CA90202}" destId="{233F2BAB-8FFF-42F6-A537-3222391E620E}" srcOrd="0" destOrd="0" presId="urn:microsoft.com/office/officeart/2008/layout/LinedList"/>
    <dgm:cxn modelId="{779A2385-71AB-48D8-BB3E-59111169305E}" type="presOf" srcId="{180B7923-1581-43B5-8C6A-89281B163BC1}" destId="{003BBB48-6BE6-4BC0-8704-A0798614E5FB}" srcOrd="0" destOrd="0" presId="urn:microsoft.com/office/officeart/2008/layout/LinedList"/>
    <dgm:cxn modelId="{D051C8AA-5686-4961-889B-C56DA47EDD11}" srcId="{2048E5E2-2AF7-46C1-907D-C0962D3BC6C9}" destId="{180B7923-1581-43B5-8C6A-89281B163BC1}" srcOrd="0" destOrd="0" parTransId="{3891AB65-2AD9-40F1-8243-E20FB7A3F0DB}" sibTransId="{BAFBD878-0A42-49ED-AB22-B2AECA14D4AA}"/>
    <dgm:cxn modelId="{0F513FFB-7FEC-40BE-98A0-ADD277228812}" srcId="{2048E5E2-2AF7-46C1-907D-C0962D3BC6C9}" destId="{1C28DE94-D20D-48B6-B00B-D0577CA90202}" srcOrd="1" destOrd="0" parTransId="{7E054197-BB2B-4241-8A3C-D2C12B2A2331}" sibTransId="{07C09E5D-752D-4A5C-BD8F-614D1E90506B}"/>
    <dgm:cxn modelId="{D9E02BCA-83DE-4121-9A61-BDFB9053F53E}" type="presParOf" srcId="{47BE158C-84BE-4F05-831D-DF2685BE3253}" destId="{6E2F0FAF-314D-4252-AF94-1F5CE545D360}" srcOrd="0" destOrd="0" presId="urn:microsoft.com/office/officeart/2008/layout/LinedList"/>
    <dgm:cxn modelId="{BBED4D67-6A1B-4F8B-8AAE-05470571D763}" type="presParOf" srcId="{47BE158C-84BE-4F05-831D-DF2685BE3253}" destId="{58A75483-A5FC-4A95-B7D6-006328ADDB4D}" srcOrd="1" destOrd="0" presId="urn:microsoft.com/office/officeart/2008/layout/LinedList"/>
    <dgm:cxn modelId="{52F844A9-FD7F-4812-B4C6-4BF66860F5DB}" type="presParOf" srcId="{58A75483-A5FC-4A95-B7D6-006328ADDB4D}" destId="{003BBB48-6BE6-4BC0-8704-A0798614E5FB}" srcOrd="0" destOrd="0" presId="urn:microsoft.com/office/officeart/2008/layout/LinedList"/>
    <dgm:cxn modelId="{83C5E3AA-E28A-4B5F-8DA5-D4AF3765EB56}" type="presParOf" srcId="{58A75483-A5FC-4A95-B7D6-006328ADDB4D}" destId="{C06BA41E-E94C-46FE-A7ED-80A880583D5B}" srcOrd="1" destOrd="0" presId="urn:microsoft.com/office/officeart/2008/layout/LinedList"/>
    <dgm:cxn modelId="{1C485FD6-DA5C-4F69-AA98-E54FDF049737}" type="presParOf" srcId="{47BE158C-84BE-4F05-831D-DF2685BE3253}" destId="{65452AA9-D265-478D-94F4-B57CB04DC8FD}" srcOrd="2" destOrd="0" presId="urn:microsoft.com/office/officeart/2008/layout/LinedList"/>
    <dgm:cxn modelId="{A012D2A8-B25D-462A-AF86-C77A2BB19F58}" type="presParOf" srcId="{47BE158C-84BE-4F05-831D-DF2685BE3253}" destId="{4D787E51-F719-49E9-B69D-A1D4679DFBFD}" srcOrd="3" destOrd="0" presId="urn:microsoft.com/office/officeart/2008/layout/LinedList"/>
    <dgm:cxn modelId="{2817E8B5-20E9-4F02-90FA-39B56CC05A8D}" type="presParOf" srcId="{4D787E51-F719-49E9-B69D-A1D4679DFBFD}" destId="{233F2BAB-8FFF-42F6-A537-3222391E620E}" srcOrd="0" destOrd="0" presId="urn:microsoft.com/office/officeart/2008/layout/LinedList"/>
    <dgm:cxn modelId="{C73DC4A7-825C-4DFF-9EBE-981D22E2420D}" type="presParOf" srcId="{4D787E51-F719-49E9-B69D-A1D4679DFBFD}" destId="{B37E45C0-AD34-45E6-BFC0-CBBDF6012D3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A86407B-0E72-475C-A80B-435FBBDE02E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2C3039-3DF7-433F-A2C2-3685757CD2CA}">
      <dgm:prSet/>
      <dgm:spPr/>
      <dgm:t>
        <a:bodyPr/>
        <a:lstStyle/>
        <a:p>
          <a:pPr>
            <a:lnSpc>
              <a:spcPct val="100000"/>
            </a:lnSpc>
          </a:pPr>
          <a:r>
            <a:rPr lang="es-MX"/>
            <a:t>Principios: uso legal de datos, transparencia, protección de privacidad, responsabilidad social</a:t>
          </a:r>
          <a:endParaRPr lang="en-US"/>
        </a:p>
      </dgm:t>
    </dgm:pt>
    <dgm:pt modelId="{7245597C-5551-49AD-9233-A20FAA26EAEE}" type="parTrans" cxnId="{AB3D7784-B672-4E54-9D42-821A2B011954}">
      <dgm:prSet/>
      <dgm:spPr/>
      <dgm:t>
        <a:bodyPr/>
        <a:lstStyle/>
        <a:p>
          <a:endParaRPr lang="en-US"/>
        </a:p>
      </dgm:t>
    </dgm:pt>
    <dgm:pt modelId="{EA5C5353-8923-430C-B387-E27290874B3D}" type="sibTrans" cxnId="{AB3D7784-B672-4E54-9D42-821A2B011954}">
      <dgm:prSet/>
      <dgm:spPr/>
      <dgm:t>
        <a:bodyPr/>
        <a:lstStyle/>
        <a:p>
          <a:endParaRPr lang="en-US"/>
        </a:p>
      </dgm:t>
    </dgm:pt>
    <dgm:pt modelId="{EBB4BC70-564D-46EC-9676-7721C296F4F5}">
      <dgm:prSet/>
      <dgm:spPr/>
      <dgm:t>
        <a:bodyPr/>
        <a:lstStyle/>
        <a:p>
          <a:pPr>
            <a:lnSpc>
              <a:spcPct val="100000"/>
            </a:lnSpc>
          </a:pPr>
          <a:r>
            <a:rPr lang="es-MX"/>
            <a:t>Fuente: https://www.datascienceassn.org/</a:t>
          </a:r>
          <a:endParaRPr lang="en-US"/>
        </a:p>
      </dgm:t>
    </dgm:pt>
    <dgm:pt modelId="{744338E4-90FF-47B8-A12F-C34CCD2CEAA8}" type="parTrans" cxnId="{043D0552-6696-47E2-AF82-BA7E68075EFA}">
      <dgm:prSet/>
      <dgm:spPr/>
      <dgm:t>
        <a:bodyPr/>
        <a:lstStyle/>
        <a:p>
          <a:endParaRPr lang="en-US"/>
        </a:p>
      </dgm:t>
    </dgm:pt>
    <dgm:pt modelId="{083FF28B-FC96-4DCC-B82B-CB9D3B70FCA3}" type="sibTrans" cxnId="{043D0552-6696-47E2-AF82-BA7E68075EFA}">
      <dgm:prSet/>
      <dgm:spPr/>
      <dgm:t>
        <a:bodyPr/>
        <a:lstStyle/>
        <a:p>
          <a:endParaRPr lang="en-US"/>
        </a:p>
      </dgm:t>
    </dgm:pt>
    <dgm:pt modelId="{555FEE08-2F9A-4D17-AB09-322348A51FD2}" type="pres">
      <dgm:prSet presAssocID="{AA86407B-0E72-475C-A80B-435FBBDE02E0}" presName="root" presStyleCnt="0">
        <dgm:presLayoutVars>
          <dgm:dir/>
          <dgm:resizeHandles val="exact"/>
        </dgm:presLayoutVars>
      </dgm:prSet>
      <dgm:spPr/>
    </dgm:pt>
    <dgm:pt modelId="{B33D30A3-BE0D-48E9-AE7F-364E3EFE3052}" type="pres">
      <dgm:prSet presAssocID="{012C3039-3DF7-433F-A2C2-3685757CD2CA}" presName="compNode" presStyleCnt="0"/>
      <dgm:spPr/>
    </dgm:pt>
    <dgm:pt modelId="{9A9B3D53-903C-49E7-AE59-B98790694963}" type="pres">
      <dgm:prSet presAssocID="{012C3039-3DF7-433F-A2C2-3685757CD2CA}" presName="bgRect" presStyleLbl="bgShp" presStyleIdx="0" presStyleCnt="2"/>
      <dgm:spPr/>
    </dgm:pt>
    <dgm:pt modelId="{4BAD37AF-5A32-4C9E-B2DC-C4BB3074AADB}" type="pres">
      <dgm:prSet presAssocID="{012C3039-3DF7-433F-A2C2-3685757CD2C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23583D1E-00B6-4EB7-AE12-205C156F3F7B}" type="pres">
      <dgm:prSet presAssocID="{012C3039-3DF7-433F-A2C2-3685757CD2CA}" presName="spaceRect" presStyleCnt="0"/>
      <dgm:spPr/>
    </dgm:pt>
    <dgm:pt modelId="{7148192A-323A-40F0-AC2D-D61F7F1B5B1F}" type="pres">
      <dgm:prSet presAssocID="{012C3039-3DF7-433F-A2C2-3685757CD2CA}" presName="parTx" presStyleLbl="revTx" presStyleIdx="0" presStyleCnt="2">
        <dgm:presLayoutVars>
          <dgm:chMax val="0"/>
          <dgm:chPref val="0"/>
        </dgm:presLayoutVars>
      </dgm:prSet>
      <dgm:spPr/>
    </dgm:pt>
    <dgm:pt modelId="{22DE37BF-3BCD-4D3D-9F84-F26B5A55E1E6}" type="pres">
      <dgm:prSet presAssocID="{EA5C5353-8923-430C-B387-E27290874B3D}" presName="sibTrans" presStyleCnt="0"/>
      <dgm:spPr/>
    </dgm:pt>
    <dgm:pt modelId="{9DDDB738-E7DE-4597-89BB-C89D05499DF2}" type="pres">
      <dgm:prSet presAssocID="{EBB4BC70-564D-46EC-9676-7721C296F4F5}" presName="compNode" presStyleCnt="0"/>
      <dgm:spPr/>
    </dgm:pt>
    <dgm:pt modelId="{90C7B4C2-2AD8-4B1C-8415-4B20147DA05D}" type="pres">
      <dgm:prSet presAssocID="{EBB4BC70-564D-46EC-9676-7721C296F4F5}" presName="bgRect" presStyleLbl="bgShp" presStyleIdx="1" presStyleCnt="2"/>
      <dgm:spPr/>
    </dgm:pt>
    <dgm:pt modelId="{96138D7F-2245-4EDE-BD6A-34C239E6D76D}" type="pres">
      <dgm:prSet presAssocID="{EBB4BC70-564D-46EC-9676-7721C296F4F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anvía"/>
        </a:ext>
      </dgm:extLst>
    </dgm:pt>
    <dgm:pt modelId="{F8296BF1-8F98-4AA9-9E8E-87881A84DEB9}" type="pres">
      <dgm:prSet presAssocID="{EBB4BC70-564D-46EC-9676-7721C296F4F5}" presName="spaceRect" presStyleCnt="0"/>
      <dgm:spPr/>
    </dgm:pt>
    <dgm:pt modelId="{627EC59C-9474-4556-B61A-40FA9DD950FB}" type="pres">
      <dgm:prSet presAssocID="{EBB4BC70-564D-46EC-9676-7721C296F4F5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ED19DC64-93FC-4ACE-8F9F-DBB2B7FDE7C4}" type="presOf" srcId="{EBB4BC70-564D-46EC-9676-7721C296F4F5}" destId="{627EC59C-9474-4556-B61A-40FA9DD950FB}" srcOrd="0" destOrd="0" presId="urn:microsoft.com/office/officeart/2018/2/layout/IconVerticalSolidList"/>
    <dgm:cxn modelId="{043D0552-6696-47E2-AF82-BA7E68075EFA}" srcId="{AA86407B-0E72-475C-A80B-435FBBDE02E0}" destId="{EBB4BC70-564D-46EC-9676-7721C296F4F5}" srcOrd="1" destOrd="0" parTransId="{744338E4-90FF-47B8-A12F-C34CCD2CEAA8}" sibTransId="{083FF28B-FC96-4DCC-B82B-CB9D3B70FCA3}"/>
    <dgm:cxn modelId="{AB3D7784-B672-4E54-9D42-821A2B011954}" srcId="{AA86407B-0E72-475C-A80B-435FBBDE02E0}" destId="{012C3039-3DF7-433F-A2C2-3685757CD2CA}" srcOrd="0" destOrd="0" parTransId="{7245597C-5551-49AD-9233-A20FAA26EAEE}" sibTransId="{EA5C5353-8923-430C-B387-E27290874B3D}"/>
    <dgm:cxn modelId="{B4E684AD-1B59-4D46-889A-04CAA24A4BC7}" type="presOf" srcId="{012C3039-3DF7-433F-A2C2-3685757CD2CA}" destId="{7148192A-323A-40F0-AC2D-D61F7F1B5B1F}" srcOrd="0" destOrd="0" presId="urn:microsoft.com/office/officeart/2018/2/layout/IconVerticalSolidList"/>
    <dgm:cxn modelId="{74A453FC-A5D7-4859-B6AE-A32EAFD54651}" type="presOf" srcId="{AA86407B-0E72-475C-A80B-435FBBDE02E0}" destId="{555FEE08-2F9A-4D17-AB09-322348A51FD2}" srcOrd="0" destOrd="0" presId="urn:microsoft.com/office/officeart/2018/2/layout/IconVerticalSolidList"/>
    <dgm:cxn modelId="{22994F61-C7A5-4B6E-B5B2-22B43E391B6F}" type="presParOf" srcId="{555FEE08-2F9A-4D17-AB09-322348A51FD2}" destId="{B33D30A3-BE0D-48E9-AE7F-364E3EFE3052}" srcOrd="0" destOrd="0" presId="urn:microsoft.com/office/officeart/2018/2/layout/IconVerticalSolidList"/>
    <dgm:cxn modelId="{916A3CCB-7F5D-40A4-B20A-32A0DBFEC394}" type="presParOf" srcId="{B33D30A3-BE0D-48E9-AE7F-364E3EFE3052}" destId="{9A9B3D53-903C-49E7-AE59-B98790694963}" srcOrd="0" destOrd="0" presId="urn:microsoft.com/office/officeart/2018/2/layout/IconVerticalSolidList"/>
    <dgm:cxn modelId="{E2CD2FC6-3693-4738-A17C-689D851EE2B8}" type="presParOf" srcId="{B33D30A3-BE0D-48E9-AE7F-364E3EFE3052}" destId="{4BAD37AF-5A32-4C9E-B2DC-C4BB3074AADB}" srcOrd="1" destOrd="0" presId="urn:microsoft.com/office/officeart/2018/2/layout/IconVerticalSolidList"/>
    <dgm:cxn modelId="{691CBEB2-F575-4342-B9CF-D87A2E676A73}" type="presParOf" srcId="{B33D30A3-BE0D-48E9-AE7F-364E3EFE3052}" destId="{23583D1E-00B6-4EB7-AE12-205C156F3F7B}" srcOrd="2" destOrd="0" presId="urn:microsoft.com/office/officeart/2018/2/layout/IconVerticalSolidList"/>
    <dgm:cxn modelId="{E52A3CD0-4A83-46B8-B6AA-2B99C8F91E3B}" type="presParOf" srcId="{B33D30A3-BE0D-48E9-AE7F-364E3EFE3052}" destId="{7148192A-323A-40F0-AC2D-D61F7F1B5B1F}" srcOrd="3" destOrd="0" presId="urn:microsoft.com/office/officeart/2018/2/layout/IconVerticalSolidList"/>
    <dgm:cxn modelId="{8C36904F-3218-41A2-BF28-C743C38E5031}" type="presParOf" srcId="{555FEE08-2F9A-4D17-AB09-322348A51FD2}" destId="{22DE37BF-3BCD-4D3D-9F84-F26B5A55E1E6}" srcOrd="1" destOrd="0" presId="urn:microsoft.com/office/officeart/2018/2/layout/IconVerticalSolidList"/>
    <dgm:cxn modelId="{35E73C46-21A8-4D31-BF8F-05BF1E67DD68}" type="presParOf" srcId="{555FEE08-2F9A-4D17-AB09-322348A51FD2}" destId="{9DDDB738-E7DE-4597-89BB-C89D05499DF2}" srcOrd="2" destOrd="0" presId="urn:microsoft.com/office/officeart/2018/2/layout/IconVerticalSolidList"/>
    <dgm:cxn modelId="{FF6A1218-D657-4248-81F2-40626764D4A3}" type="presParOf" srcId="{9DDDB738-E7DE-4597-89BB-C89D05499DF2}" destId="{90C7B4C2-2AD8-4B1C-8415-4B20147DA05D}" srcOrd="0" destOrd="0" presId="urn:microsoft.com/office/officeart/2018/2/layout/IconVerticalSolidList"/>
    <dgm:cxn modelId="{FBC288E1-B0A0-4BB7-83B0-3BD7B704E93E}" type="presParOf" srcId="{9DDDB738-E7DE-4597-89BB-C89D05499DF2}" destId="{96138D7F-2245-4EDE-BD6A-34C239E6D76D}" srcOrd="1" destOrd="0" presId="urn:microsoft.com/office/officeart/2018/2/layout/IconVerticalSolidList"/>
    <dgm:cxn modelId="{45DE005F-4183-4E9E-BD16-239DA2BCAA36}" type="presParOf" srcId="{9DDDB738-E7DE-4597-89BB-C89D05499DF2}" destId="{F8296BF1-8F98-4AA9-9E8E-87881A84DEB9}" srcOrd="2" destOrd="0" presId="urn:microsoft.com/office/officeart/2018/2/layout/IconVerticalSolidList"/>
    <dgm:cxn modelId="{50263234-045B-4EAF-AEF1-5126B77EE9F7}" type="presParOf" srcId="{9DDDB738-E7DE-4597-89BB-C89D05499DF2}" destId="{627EC59C-9474-4556-B61A-40FA9DD950F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8DC9178-2A8E-42A8-BBB6-934494C0A0E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C2A4285-9F33-40BC-8DD6-85D52430F824}">
      <dgm:prSet/>
      <dgm:spPr/>
      <dgm:t>
        <a:bodyPr/>
        <a:lstStyle/>
        <a:p>
          <a:pPr>
            <a:defRPr cap="all"/>
          </a:pPr>
          <a:r>
            <a:rPr lang="en-US"/>
            <a:t>Salud: análisis de datos para prevenir enfermedades sin violar privacidad</a:t>
          </a:r>
        </a:p>
      </dgm:t>
    </dgm:pt>
    <dgm:pt modelId="{857F8965-144B-45CF-B9B8-2BA57A5A00D8}" type="parTrans" cxnId="{7FAFF1F6-CFE0-443E-8B5E-E8B018DEBE80}">
      <dgm:prSet/>
      <dgm:spPr/>
      <dgm:t>
        <a:bodyPr/>
        <a:lstStyle/>
        <a:p>
          <a:endParaRPr lang="en-US"/>
        </a:p>
      </dgm:t>
    </dgm:pt>
    <dgm:pt modelId="{6FB866C5-052B-4D9B-976D-F09538B982B6}" type="sibTrans" cxnId="{7FAFF1F6-CFE0-443E-8B5E-E8B018DEBE80}">
      <dgm:prSet/>
      <dgm:spPr/>
      <dgm:t>
        <a:bodyPr/>
        <a:lstStyle/>
        <a:p>
          <a:endParaRPr lang="en-US"/>
        </a:p>
      </dgm:t>
    </dgm:pt>
    <dgm:pt modelId="{05AF7083-5306-4D07-A996-4CC9B06FC19F}">
      <dgm:prSet/>
      <dgm:spPr/>
      <dgm:t>
        <a:bodyPr/>
        <a:lstStyle/>
        <a:p>
          <a:pPr>
            <a:defRPr cap="all"/>
          </a:pPr>
          <a:r>
            <a:rPr lang="en-US"/>
            <a:t>Transporte: optimización de rutas reduciendo impacto ambiental</a:t>
          </a:r>
        </a:p>
      </dgm:t>
    </dgm:pt>
    <dgm:pt modelId="{F54ED468-2DBB-4E5D-81D8-541557219BAF}" type="parTrans" cxnId="{8FF5529A-32D5-4732-9039-C29A35273243}">
      <dgm:prSet/>
      <dgm:spPr/>
      <dgm:t>
        <a:bodyPr/>
        <a:lstStyle/>
        <a:p>
          <a:endParaRPr lang="en-US"/>
        </a:p>
      </dgm:t>
    </dgm:pt>
    <dgm:pt modelId="{A571CCDE-7347-4908-8F4A-065A3E43E4E6}" type="sibTrans" cxnId="{8FF5529A-32D5-4732-9039-C29A35273243}">
      <dgm:prSet/>
      <dgm:spPr/>
      <dgm:t>
        <a:bodyPr/>
        <a:lstStyle/>
        <a:p>
          <a:endParaRPr lang="en-US"/>
        </a:p>
      </dgm:t>
    </dgm:pt>
    <dgm:pt modelId="{A7B37D6A-D8DB-4E2E-B2AA-2AC4897779D0}">
      <dgm:prSet/>
      <dgm:spPr/>
      <dgm:t>
        <a:bodyPr/>
        <a:lstStyle/>
        <a:p>
          <a:pPr>
            <a:defRPr cap="all"/>
          </a:pPr>
          <a:r>
            <a:rPr lang="en-US"/>
            <a:t>Educación: sistemas predictivos sin discriminación</a:t>
          </a:r>
        </a:p>
      </dgm:t>
    </dgm:pt>
    <dgm:pt modelId="{E7271964-C61E-4B34-A44E-10C1E5477BFA}" type="parTrans" cxnId="{5092D8A9-03C7-420D-A442-15D9A78BDB67}">
      <dgm:prSet/>
      <dgm:spPr/>
      <dgm:t>
        <a:bodyPr/>
        <a:lstStyle/>
        <a:p>
          <a:endParaRPr lang="en-US"/>
        </a:p>
      </dgm:t>
    </dgm:pt>
    <dgm:pt modelId="{76B48A65-F266-4E26-8474-D808079CD71A}" type="sibTrans" cxnId="{5092D8A9-03C7-420D-A442-15D9A78BDB67}">
      <dgm:prSet/>
      <dgm:spPr/>
      <dgm:t>
        <a:bodyPr/>
        <a:lstStyle/>
        <a:p>
          <a:endParaRPr lang="en-US"/>
        </a:p>
      </dgm:t>
    </dgm:pt>
    <dgm:pt modelId="{D96E66F3-0B10-4F39-B091-F862B6B8C3D3}">
      <dgm:prSet/>
      <dgm:spPr/>
      <dgm:t>
        <a:bodyPr/>
        <a:lstStyle/>
        <a:p>
          <a:pPr>
            <a:defRPr cap="all"/>
          </a:pPr>
          <a:r>
            <a:rPr lang="en-US"/>
            <a:t>Gobierno: datos abiertos con transparencia y responsabilidad</a:t>
          </a:r>
        </a:p>
      </dgm:t>
    </dgm:pt>
    <dgm:pt modelId="{050241B6-5D2B-425A-8DC9-281B37EF2618}" type="parTrans" cxnId="{846C5636-17CC-453C-AE0C-EA82E705A97C}">
      <dgm:prSet/>
      <dgm:spPr/>
      <dgm:t>
        <a:bodyPr/>
        <a:lstStyle/>
        <a:p>
          <a:endParaRPr lang="en-US"/>
        </a:p>
      </dgm:t>
    </dgm:pt>
    <dgm:pt modelId="{70EA3898-F102-43A2-9A98-AAC4AAAD303A}" type="sibTrans" cxnId="{846C5636-17CC-453C-AE0C-EA82E705A97C}">
      <dgm:prSet/>
      <dgm:spPr/>
      <dgm:t>
        <a:bodyPr/>
        <a:lstStyle/>
        <a:p>
          <a:endParaRPr lang="en-US"/>
        </a:p>
      </dgm:t>
    </dgm:pt>
    <dgm:pt modelId="{CDC211EB-BE3B-4E74-B690-6E21A6B24931}" type="pres">
      <dgm:prSet presAssocID="{C8DC9178-2A8E-42A8-BBB6-934494C0A0EE}" presName="root" presStyleCnt="0">
        <dgm:presLayoutVars>
          <dgm:dir/>
          <dgm:resizeHandles val="exact"/>
        </dgm:presLayoutVars>
      </dgm:prSet>
      <dgm:spPr/>
    </dgm:pt>
    <dgm:pt modelId="{0CE97DEA-E0F3-480B-8C87-B1396CFB825C}" type="pres">
      <dgm:prSet presAssocID="{4C2A4285-9F33-40BC-8DD6-85D52430F824}" presName="compNode" presStyleCnt="0"/>
      <dgm:spPr/>
    </dgm:pt>
    <dgm:pt modelId="{ADA423D9-C431-4FAD-8B8C-CBD73FD3B65A}" type="pres">
      <dgm:prSet presAssocID="{4C2A4285-9F33-40BC-8DD6-85D52430F824}" presName="iconBgRect" presStyleLbl="bgShp" presStyleIdx="0" presStyleCnt="4"/>
      <dgm:spPr/>
    </dgm:pt>
    <dgm:pt modelId="{0EA3E717-7CC4-448E-87D2-EA09CDF5EC33}" type="pres">
      <dgm:prSet presAssocID="{4C2A4285-9F33-40BC-8DD6-85D52430F82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stetoscopio"/>
        </a:ext>
      </dgm:extLst>
    </dgm:pt>
    <dgm:pt modelId="{D1EF6051-F733-4BFC-B7C2-BE438E5324D9}" type="pres">
      <dgm:prSet presAssocID="{4C2A4285-9F33-40BC-8DD6-85D52430F824}" presName="spaceRect" presStyleCnt="0"/>
      <dgm:spPr/>
    </dgm:pt>
    <dgm:pt modelId="{F214DE10-1364-42A8-90EA-6F7D0E334AD9}" type="pres">
      <dgm:prSet presAssocID="{4C2A4285-9F33-40BC-8DD6-85D52430F824}" presName="textRect" presStyleLbl="revTx" presStyleIdx="0" presStyleCnt="4">
        <dgm:presLayoutVars>
          <dgm:chMax val="1"/>
          <dgm:chPref val="1"/>
        </dgm:presLayoutVars>
      </dgm:prSet>
      <dgm:spPr/>
    </dgm:pt>
    <dgm:pt modelId="{394B5835-292A-4639-A930-7080C2FF81D2}" type="pres">
      <dgm:prSet presAssocID="{6FB866C5-052B-4D9B-976D-F09538B982B6}" presName="sibTrans" presStyleCnt="0"/>
      <dgm:spPr/>
    </dgm:pt>
    <dgm:pt modelId="{4417A239-8894-47A4-80C7-59648397E830}" type="pres">
      <dgm:prSet presAssocID="{05AF7083-5306-4D07-A996-4CC9B06FC19F}" presName="compNode" presStyleCnt="0"/>
      <dgm:spPr/>
    </dgm:pt>
    <dgm:pt modelId="{8E03F360-3595-4898-BC2B-CFE06A04A6ED}" type="pres">
      <dgm:prSet presAssocID="{05AF7083-5306-4D07-A996-4CC9B06FC19F}" presName="iconBgRect" presStyleLbl="bgShp" presStyleIdx="1" presStyleCnt="4"/>
      <dgm:spPr/>
    </dgm:pt>
    <dgm:pt modelId="{FE048764-F25E-4274-B648-2705566DDF92}" type="pres">
      <dgm:prSet presAssocID="{05AF7083-5306-4D07-A996-4CC9B06FC19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mión"/>
        </a:ext>
      </dgm:extLst>
    </dgm:pt>
    <dgm:pt modelId="{8B7C0249-2581-4824-8435-242CDDBF2DAB}" type="pres">
      <dgm:prSet presAssocID="{05AF7083-5306-4D07-A996-4CC9B06FC19F}" presName="spaceRect" presStyleCnt="0"/>
      <dgm:spPr/>
    </dgm:pt>
    <dgm:pt modelId="{D9AB3087-F077-4B30-B6CC-145980B35DD8}" type="pres">
      <dgm:prSet presAssocID="{05AF7083-5306-4D07-A996-4CC9B06FC19F}" presName="textRect" presStyleLbl="revTx" presStyleIdx="1" presStyleCnt="4">
        <dgm:presLayoutVars>
          <dgm:chMax val="1"/>
          <dgm:chPref val="1"/>
        </dgm:presLayoutVars>
      </dgm:prSet>
      <dgm:spPr/>
    </dgm:pt>
    <dgm:pt modelId="{25955734-544B-45F6-BE8D-03F1DFD6E8CA}" type="pres">
      <dgm:prSet presAssocID="{A571CCDE-7347-4908-8F4A-065A3E43E4E6}" presName="sibTrans" presStyleCnt="0"/>
      <dgm:spPr/>
    </dgm:pt>
    <dgm:pt modelId="{1DBFE11E-2428-4AA4-BA59-40C93B358F0E}" type="pres">
      <dgm:prSet presAssocID="{A7B37D6A-D8DB-4E2E-B2AA-2AC4897779D0}" presName="compNode" presStyleCnt="0"/>
      <dgm:spPr/>
    </dgm:pt>
    <dgm:pt modelId="{216086AE-D53F-44AB-BBDC-7BBA1B30F37A}" type="pres">
      <dgm:prSet presAssocID="{A7B37D6A-D8DB-4E2E-B2AA-2AC4897779D0}" presName="iconBgRect" presStyleLbl="bgShp" presStyleIdx="2" presStyleCnt="4"/>
      <dgm:spPr/>
    </dgm:pt>
    <dgm:pt modelId="{D2BED43D-5449-4240-9A1C-B6F6689A2AB1}" type="pres">
      <dgm:prSet presAssocID="{A7B37D6A-D8DB-4E2E-B2AA-2AC4897779D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bros"/>
        </a:ext>
      </dgm:extLst>
    </dgm:pt>
    <dgm:pt modelId="{81701F02-EED5-4273-9F29-83A1C511B9B9}" type="pres">
      <dgm:prSet presAssocID="{A7B37D6A-D8DB-4E2E-B2AA-2AC4897779D0}" presName="spaceRect" presStyleCnt="0"/>
      <dgm:spPr/>
    </dgm:pt>
    <dgm:pt modelId="{6DB7C86B-321D-40D5-ABFD-CC1029CBE5FE}" type="pres">
      <dgm:prSet presAssocID="{A7B37D6A-D8DB-4E2E-B2AA-2AC4897779D0}" presName="textRect" presStyleLbl="revTx" presStyleIdx="2" presStyleCnt="4">
        <dgm:presLayoutVars>
          <dgm:chMax val="1"/>
          <dgm:chPref val="1"/>
        </dgm:presLayoutVars>
      </dgm:prSet>
      <dgm:spPr/>
    </dgm:pt>
    <dgm:pt modelId="{D8ADB27D-6BFB-4627-A844-54C489B67FA8}" type="pres">
      <dgm:prSet presAssocID="{76B48A65-F266-4E26-8474-D808079CD71A}" presName="sibTrans" presStyleCnt="0"/>
      <dgm:spPr/>
    </dgm:pt>
    <dgm:pt modelId="{2571D98F-3392-476D-80F4-242795E23129}" type="pres">
      <dgm:prSet presAssocID="{D96E66F3-0B10-4F39-B091-F862B6B8C3D3}" presName="compNode" presStyleCnt="0"/>
      <dgm:spPr/>
    </dgm:pt>
    <dgm:pt modelId="{A5DC042F-B018-4205-B427-4BE7FABA2370}" type="pres">
      <dgm:prSet presAssocID="{D96E66F3-0B10-4F39-B091-F862B6B8C3D3}" presName="iconBgRect" presStyleLbl="bgShp" presStyleIdx="3" presStyleCnt="4"/>
      <dgm:spPr/>
    </dgm:pt>
    <dgm:pt modelId="{432E28CD-210F-4AAD-B41F-A5C7CFE26E98}" type="pres">
      <dgm:prSet presAssocID="{D96E66F3-0B10-4F39-B091-F862B6B8C3D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3E21FB85-9EA3-44DA-A2E6-0B5301A83981}" type="pres">
      <dgm:prSet presAssocID="{D96E66F3-0B10-4F39-B091-F862B6B8C3D3}" presName="spaceRect" presStyleCnt="0"/>
      <dgm:spPr/>
    </dgm:pt>
    <dgm:pt modelId="{4313746A-7503-4C09-BFD7-BA9714C0018B}" type="pres">
      <dgm:prSet presAssocID="{D96E66F3-0B10-4F39-B091-F862B6B8C3D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46C5636-17CC-453C-AE0C-EA82E705A97C}" srcId="{C8DC9178-2A8E-42A8-BBB6-934494C0A0EE}" destId="{D96E66F3-0B10-4F39-B091-F862B6B8C3D3}" srcOrd="3" destOrd="0" parTransId="{050241B6-5D2B-425A-8DC9-281B37EF2618}" sibTransId="{70EA3898-F102-43A2-9A98-AAC4AAAD303A}"/>
    <dgm:cxn modelId="{45DF846B-E167-420F-99F1-D98CFDD83302}" type="presOf" srcId="{4C2A4285-9F33-40BC-8DD6-85D52430F824}" destId="{F214DE10-1364-42A8-90EA-6F7D0E334AD9}" srcOrd="0" destOrd="0" presId="urn:microsoft.com/office/officeart/2018/5/layout/IconCircleLabelList"/>
    <dgm:cxn modelId="{DC108E52-0012-4ECD-AB05-F0E4D1888DD6}" type="presOf" srcId="{C8DC9178-2A8E-42A8-BBB6-934494C0A0EE}" destId="{CDC211EB-BE3B-4E74-B690-6E21A6B24931}" srcOrd="0" destOrd="0" presId="urn:microsoft.com/office/officeart/2018/5/layout/IconCircleLabelList"/>
    <dgm:cxn modelId="{FC556E5A-29BB-4683-9E09-57CF883981A8}" type="presOf" srcId="{05AF7083-5306-4D07-A996-4CC9B06FC19F}" destId="{D9AB3087-F077-4B30-B6CC-145980B35DD8}" srcOrd="0" destOrd="0" presId="urn:microsoft.com/office/officeart/2018/5/layout/IconCircleLabelList"/>
    <dgm:cxn modelId="{8FF5529A-32D5-4732-9039-C29A35273243}" srcId="{C8DC9178-2A8E-42A8-BBB6-934494C0A0EE}" destId="{05AF7083-5306-4D07-A996-4CC9B06FC19F}" srcOrd="1" destOrd="0" parTransId="{F54ED468-2DBB-4E5D-81D8-541557219BAF}" sibTransId="{A571CCDE-7347-4908-8F4A-065A3E43E4E6}"/>
    <dgm:cxn modelId="{5092D8A9-03C7-420D-A442-15D9A78BDB67}" srcId="{C8DC9178-2A8E-42A8-BBB6-934494C0A0EE}" destId="{A7B37D6A-D8DB-4E2E-B2AA-2AC4897779D0}" srcOrd="2" destOrd="0" parTransId="{E7271964-C61E-4B34-A44E-10C1E5477BFA}" sibTransId="{76B48A65-F266-4E26-8474-D808079CD71A}"/>
    <dgm:cxn modelId="{C60F92D1-AC75-42BD-B7F6-C31D09DDD388}" type="presOf" srcId="{A7B37D6A-D8DB-4E2E-B2AA-2AC4897779D0}" destId="{6DB7C86B-321D-40D5-ABFD-CC1029CBE5FE}" srcOrd="0" destOrd="0" presId="urn:microsoft.com/office/officeart/2018/5/layout/IconCircleLabelList"/>
    <dgm:cxn modelId="{7FAFF1F6-CFE0-443E-8B5E-E8B018DEBE80}" srcId="{C8DC9178-2A8E-42A8-BBB6-934494C0A0EE}" destId="{4C2A4285-9F33-40BC-8DD6-85D52430F824}" srcOrd="0" destOrd="0" parTransId="{857F8965-144B-45CF-B9B8-2BA57A5A00D8}" sibTransId="{6FB866C5-052B-4D9B-976D-F09538B982B6}"/>
    <dgm:cxn modelId="{DB160AFD-C036-416A-85CB-ACD9358F6914}" type="presOf" srcId="{D96E66F3-0B10-4F39-B091-F862B6B8C3D3}" destId="{4313746A-7503-4C09-BFD7-BA9714C0018B}" srcOrd="0" destOrd="0" presId="urn:microsoft.com/office/officeart/2018/5/layout/IconCircleLabelList"/>
    <dgm:cxn modelId="{2D802862-2127-4ACD-8ABF-596DC4FD2717}" type="presParOf" srcId="{CDC211EB-BE3B-4E74-B690-6E21A6B24931}" destId="{0CE97DEA-E0F3-480B-8C87-B1396CFB825C}" srcOrd="0" destOrd="0" presId="urn:microsoft.com/office/officeart/2018/5/layout/IconCircleLabelList"/>
    <dgm:cxn modelId="{9460F169-6B0D-44D1-87EC-13032C8109EF}" type="presParOf" srcId="{0CE97DEA-E0F3-480B-8C87-B1396CFB825C}" destId="{ADA423D9-C431-4FAD-8B8C-CBD73FD3B65A}" srcOrd="0" destOrd="0" presId="urn:microsoft.com/office/officeart/2018/5/layout/IconCircleLabelList"/>
    <dgm:cxn modelId="{2624D252-BA1F-489F-9021-E4F2F998DB74}" type="presParOf" srcId="{0CE97DEA-E0F3-480B-8C87-B1396CFB825C}" destId="{0EA3E717-7CC4-448E-87D2-EA09CDF5EC33}" srcOrd="1" destOrd="0" presId="urn:microsoft.com/office/officeart/2018/5/layout/IconCircleLabelList"/>
    <dgm:cxn modelId="{74F3BCF0-A8B7-4970-8CF9-E7BB6E6BA0CE}" type="presParOf" srcId="{0CE97DEA-E0F3-480B-8C87-B1396CFB825C}" destId="{D1EF6051-F733-4BFC-B7C2-BE438E5324D9}" srcOrd="2" destOrd="0" presId="urn:microsoft.com/office/officeart/2018/5/layout/IconCircleLabelList"/>
    <dgm:cxn modelId="{4B7BA64A-490C-458F-BFC4-17B82E733298}" type="presParOf" srcId="{0CE97DEA-E0F3-480B-8C87-B1396CFB825C}" destId="{F214DE10-1364-42A8-90EA-6F7D0E334AD9}" srcOrd="3" destOrd="0" presId="urn:microsoft.com/office/officeart/2018/5/layout/IconCircleLabelList"/>
    <dgm:cxn modelId="{7B197C81-0BF0-46EF-9904-01D5CB98AE1B}" type="presParOf" srcId="{CDC211EB-BE3B-4E74-B690-6E21A6B24931}" destId="{394B5835-292A-4639-A930-7080C2FF81D2}" srcOrd="1" destOrd="0" presId="urn:microsoft.com/office/officeart/2018/5/layout/IconCircleLabelList"/>
    <dgm:cxn modelId="{6E21801D-8E0E-4E7C-A32D-47828345575F}" type="presParOf" srcId="{CDC211EB-BE3B-4E74-B690-6E21A6B24931}" destId="{4417A239-8894-47A4-80C7-59648397E830}" srcOrd="2" destOrd="0" presId="urn:microsoft.com/office/officeart/2018/5/layout/IconCircleLabelList"/>
    <dgm:cxn modelId="{F2DAC560-0B5B-487A-A0EA-A491AAA36EAB}" type="presParOf" srcId="{4417A239-8894-47A4-80C7-59648397E830}" destId="{8E03F360-3595-4898-BC2B-CFE06A04A6ED}" srcOrd="0" destOrd="0" presId="urn:microsoft.com/office/officeart/2018/5/layout/IconCircleLabelList"/>
    <dgm:cxn modelId="{5EDA7A9B-2D89-4529-A31C-D0D1EE70C3CA}" type="presParOf" srcId="{4417A239-8894-47A4-80C7-59648397E830}" destId="{FE048764-F25E-4274-B648-2705566DDF92}" srcOrd="1" destOrd="0" presId="urn:microsoft.com/office/officeart/2018/5/layout/IconCircleLabelList"/>
    <dgm:cxn modelId="{CECAF979-8D55-4E64-B648-34B9E3817CD7}" type="presParOf" srcId="{4417A239-8894-47A4-80C7-59648397E830}" destId="{8B7C0249-2581-4824-8435-242CDDBF2DAB}" srcOrd="2" destOrd="0" presId="urn:microsoft.com/office/officeart/2018/5/layout/IconCircleLabelList"/>
    <dgm:cxn modelId="{3501579E-79C5-48E7-8EB8-00887AA0F022}" type="presParOf" srcId="{4417A239-8894-47A4-80C7-59648397E830}" destId="{D9AB3087-F077-4B30-B6CC-145980B35DD8}" srcOrd="3" destOrd="0" presId="urn:microsoft.com/office/officeart/2018/5/layout/IconCircleLabelList"/>
    <dgm:cxn modelId="{A16B18FE-692E-4CEA-B5D4-9CB8A6EE70F3}" type="presParOf" srcId="{CDC211EB-BE3B-4E74-B690-6E21A6B24931}" destId="{25955734-544B-45F6-BE8D-03F1DFD6E8CA}" srcOrd="3" destOrd="0" presId="urn:microsoft.com/office/officeart/2018/5/layout/IconCircleLabelList"/>
    <dgm:cxn modelId="{D37B9902-6DEB-47DD-8332-1831EE7245ED}" type="presParOf" srcId="{CDC211EB-BE3B-4E74-B690-6E21A6B24931}" destId="{1DBFE11E-2428-4AA4-BA59-40C93B358F0E}" srcOrd="4" destOrd="0" presId="urn:microsoft.com/office/officeart/2018/5/layout/IconCircleLabelList"/>
    <dgm:cxn modelId="{C10561AE-F62D-45BE-8FD3-5712CF887A88}" type="presParOf" srcId="{1DBFE11E-2428-4AA4-BA59-40C93B358F0E}" destId="{216086AE-D53F-44AB-BBDC-7BBA1B30F37A}" srcOrd="0" destOrd="0" presId="urn:microsoft.com/office/officeart/2018/5/layout/IconCircleLabelList"/>
    <dgm:cxn modelId="{71FB7296-79C0-477F-9056-EF6355C59950}" type="presParOf" srcId="{1DBFE11E-2428-4AA4-BA59-40C93B358F0E}" destId="{D2BED43D-5449-4240-9A1C-B6F6689A2AB1}" srcOrd="1" destOrd="0" presId="urn:microsoft.com/office/officeart/2018/5/layout/IconCircleLabelList"/>
    <dgm:cxn modelId="{B48AFDD0-3736-46D6-95CE-8212FCC22DD8}" type="presParOf" srcId="{1DBFE11E-2428-4AA4-BA59-40C93B358F0E}" destId="{81701F02-EED5-4273-9F29-83A1C511B9B9}" srcOrd="2" destOrd="0" presId="urn:microsoft.com/office/officeart/2018/5/layout/IconCircleLabelList"/>
    <dgm:cxn modelId="{7253135F-70FE-40DB-B7FB-0228C6960611}" type="presParOf" srcId="{1DBFE11E-2428-4AA4-BA59-40C93B358F0E}" destId="{6DB7C86B-321D-40D5-ABFD-CC1029CBE5FE}" srcOrd="3" destOrd="0" presId="urn:microsoft.com/office/officeart/2018/5/layout/IconCircleLabelList"/>
    <dgm:cxn modelId="{D79CFD33-674D-4AFD-B07C-919DEF577DD2}" type="presParOf" srcId="{CDC211EB-BE3B-4E74-B690-6E21A6B24931}" destId="{D8ADB27D-6BFB-4627-A844-54C489B67FA8}" srcOrd="5" destOrd="0" presId="urn:microsoft.com/office/officeart/2018/5/layout/IconCircleLabelList"/>
    <dgm:cxn modelId="{0FA1587A-EB5E-4022-A3C9-7F3A53F3B9CC}" type="presParOf" srcId="{CDC211EB-BE3B-4E74-B690-6E21A6B24931}" destId="{2571D98F-3392-476D-80F4-242795E23129}" srcOrd="6" destOrd="0" presId="urn:microsoft.com/office/officeart/2018/5/layout/IconCircleLabelList"/>
    <dgm:cxn modelId="{E8CBD75E-EF97-442E-9CBE-E2D6D10818B6}" type="presParOf" srcId="{2571D98F-3392-476D-80F4-242795E23129}" destId="{A5DC042F-B018-4205-B427-4BE7FABA2370}" srcOrd="0" destOrd="0" presId="urn:microsoft.com/office/officeart/2018/5/layout/IconCircleLabelList"/>
    <dgm:cxn modelId="{CA091F60-19B1-4EB9-A88E-668C6BC92C84}" type="presParOf" srcId="{2571D98F-3392-476D-80F4-242795E23129}" destId="{432E28CD-210F-4AAD-B41F-A5C7CFE26E98}" srcOrd="1" destOrd="0" presId="urn:microsoft.com/office/officeart/2018/5/layout/IconCircleLabelList"/>
    <dgm:cxn modelId="{B83ED28D-D73B-46BB-A347-203F2C0A6270}" type="presParOf" srcId="{2571D98F-3392-476D-80F4-242795E23129}" destId="{3E21FB85-9EA3-44DA-A2E6-0B5301A83981}" srcOrd="2" destOrd="0" presId="urn:microsoft.com/office/officeart/2018/5/layout/IconCircleLabelList"/>
    <dgm:cxn modelId="{B91E48DB-E365-477D-9921-64EC409EA90E}" type="presParOf" srcId="{2571D98F-3392-476D-80F4-242795E23129}" destId="{4313746A-7503-4C09-BFD7-BA9714C0018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5D6EFD-D6FD-49E7-BA7F-1006DE6C5936}">
      <dsp:nvSpPr>
        <dsp:cNvPr id="0" name=""/>
        <dsp:cNvSpPr/>
      </dsp:nvSpPr>
      <dsp:spPr>
        <a:xfrm>
          <a:off x="0" y="0"/>
          <a:ext cx="6492240" cy="8214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Principios y valores que guían la conducta profesional</a:t>
          </a:r>
        </a:p>
      </dsp:txBody>
      <dsp:txXfrm>
        <a:off x="24059" y="24059"/>
        <a:ext cx="5536435" cy="773317"/>
      </dsp:txXfrm>
    </dsp:sp>
    <dsp:sp modelId="{F6CBA480-385B-4008-AAC1-685E7764B6E7}">
      <dsp:nvSpPr>
        <dsp:cNvPr id="0" name=""/>
        <dsp:cNvSpPr/>
      </dsp:nvSpPr>
      <dsp:spPr>
        <a:xfrm>
          <a:off x="543725" y="970787"/>
          <a:ext cx="6492240" cy="821435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Valores primordiales: Responsabilidad, justicia e integridad</a:t>
          </a:r>
        </a:p>
      </dsp:txBody>
      <dsp:txXfrm>
        <a:off x="567784" y="994846"/>
        <a:ext cx="5366463" cy="773317"/>
      </dsp:txXfrm>
    </dsp:sp>
    <dsp:sp modelId="{683ECC21-EE1D-4675-8F35-BEBD01206422}">
      <dsp:nvSpPr>
        <dsp:cNvPr id="0" name=""/>
        <dsp:cNvSpPr/>
      </dsp:nvSpPr>
      <dsp:spPr>
        <a:xfrm>
          <a:off x="1079334" y="1941575"/>
          <a:ext cx="6492240" cy="821435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Uso responsable de datos y tecnología</a:t>
          </a:r>
        </a:p>
      </dsp:txBody>
      <dsp:txXfrm>
        <a:off x="1103393" y="1965634"/>
        <a:ext cx="5374578" cy="773317"/>
      </dsp:txXfrm>
    </dsp:sp>
    <dsp:sp modelId="{249A3E4F-4A4E-49D0-92AF-F953C0D8B0F9}">
      <dsp:nvSpPr>
        <dsp:cNvPr id="0" name=""/>
        <dsp:cNvSpPr/>
      </dsp:nvSpPr>
      <dsp:spPr>
        <a:xfrm>
          <a:off x="1623059" y="2912363"/>
          <a:ext cx="6492240" cy="821435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Orientación  al bienestar social y ecológico</a:t>
          </a:r>
        </a:p>
      </dsp:txBody>
      <dsp:txXfrm>
        <a:off x="1647118" y="2936422"/>
        <a:ext cx="5366463" cy="773317"/>
      </dsp:txXfrm>
    </dsp:sp>
    <dsp:sp modelId="{61C66840-F4A0-4519-A563-08060E00DE57}">
      <dsp:nvSpPr>
        <dsp:cNvPr id="0" name=""/>
        <dsp:cNvSpPr/>
      </dsp:nvSpPr>
      <dsp:spPr>
        <a:xfrm>
          <a:off x="5958306" y="629145"/>
          <a:ext cx="533933" cy="5339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078441" y="629145"/>
        <a:ext cx="293663" cy="401785"/>
      </dsp:txXfrm>
    </dsp:sp>
    <dsp:sp modelId="{9462162C-867E-4B61-9113-5F4BA967E234}">
      <dsp:nvSpPr>
        <dsp:cNvPr id="0" name=""/>
        <dsp:cNvSpPr/>
      </dsp:nvSpPr>
      <dsp:spPr>
        <a:xfrm>
          <a:off x="6502031" y="1599932"/>
          <a:ext cx="533933" cy="5339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622166" y="1599932"/>
        <a:ext cx="293663" cy="401785"/>
      </dsp:txXfrm>
    </dsp:sp>
    <dsp:sp modelId="{465DFDDD-90EE-40BF-9B5F-1CF3E314FA26}">
      <dsp:nvSpPr>
        <dsp:cNvPr id="0" name=""/>
        <dsp:cNvSpPr/>
      </dsp:nvSpPr>
      <dsp:spPr>
        <a:xfrm>
          <a:off x="7037641" y="2570720"/>
          <a:ext cx="533933" cy="5339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7157776" y="2570720"/>
        <a:ext cx="293663" cy="40178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B6B98E-2748-4AEE-9C72-3DE8CEAB6BBE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La ética guía el uso responsable de los datos</a:t>
          </a:r>
        </a:p>
      </dsp:txBody>
      <dsp:txXfrm>
        <a:off x="429570" y="472"/>
        <a:ext cx="3346456" cy="2007873"/>
      </dsp:txXfrm>
    </dsp:sp>
    <dsp:sp modelId="{CDB8322B-336F-4CF1-B8E8-050E8893BA65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Integra conocimiento técnico y responsabilidad social</a:t>
          </a:r>
        </a:p>
      </dsp:txBody>
      <dsp:txXfrm>
        <a:off x="4110672" y="472"/>
        <a:ext cx="3346456" cy="2007873"/>
      </dsp:txXfrm>
    </dsp:sp>
    <dsp:sp modelId="{B8ADE5EA-CAB6-44C2-ADA4-ECFC36F02E7D}">
      <dsp:nvSpPr>
        <dsp:cNvPr id="0" name=""/>
        <dsp:cNvSpPr/>
      </dsp:nvSpPr>
      <dsp:spPr>
        <a:xfrm>
          <a:off x="429570" y="2342991"/>
          <a:ext cx="3346456" cy="2007873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Promueve confianza en la tecnología</a:t>
          </a:r>
        </a:p>
      </dsp:txBody>
      <dsp:txXfrm>
        <a:off x="429570" y="2342991"/>
        <a:ext cx="3346456" cy="2007873"/>
      </dsp:txXfrm>
    </dsp:sp>
    <dsp:sp modelId="{8BF46E1E-0481-470E-B825-DA47817CD5B5}">
      <dsp:nvSpPr>
        <dsp:cNvPr id="0" name=""/>
        <dsp:cNvSpPr/>
      </dsp:nvSpPr>
      <dsp:spPr>
        <a:xfrm>
          <a:off x="4110672" y="2342991"/>
          <a:ext cx="3346456" cy="2007873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La ciencia de datos debe servir al bien común</a:t>
          </a:r>
        </a:p>
      </dsp:txBody>
      <dsp:txXfrm>
        <a:off x="4110672" y="2342991"/>
        <a:ext cx="3346456" cy="200787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07E360-CC78-4578-BE9A-A2ABEF6E8F89}">
      <dsp:nvSpPr>
        <dsp:cNvPr id="0" name=""/>
        <dsp:cNvSpPr/>
      </dsp:nvSpPr>
      <dsp:spPr>
        <a:xfrm>
          <a:off x="0" y="525"/>
          <a:ext cx="503605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83DB91B-620B-452F-8816-492FB4E3CE4B}">
      <dsp:nvSpPr>
        <dsp:cNvPr id="0" name=""/>
        <dsp:cNvSpPr/>
      </dsp:nvSpPr>
      <dsp:spPr>
        <a:xfrm>
          <a:off x="0" y="525"/>
          <a:ext cx="5036058" cy="61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¿Estoy protegiendo la privacidad de las personas?</a:t>
          </a:r>
        </a:p>
      </dsp:txBody>
      <dsp:txXfrm>
        <a:off x="0" y="525"/>
        <a:ext cx="5036058" cy="614630"/>
      </dsp:txXfrm>
    </dsp:sp>
    <dsp:sp modelId="{AE67D6ED-0AA2-4C6A-8737-978171021490}">
      <dsp:nvSpPr>
        <dsp:cNvPr id="0" name=""/>
        <dsp:cNvSpPr/>
      </dsp:nvSpPr>
      <dsp:spPr>
        <a:xfrm>
          <a:off x="0" y="615155"/>
          <a:ext cx="5036058" cy="0"/>
        </a:xfrm>
        <a:prstGeom prst="line">
          <a:avLst/>
        </a:prstGeom>
        <a:solidFill>
          <a:schemeClr val="accent2">
            <a:hueOff val="780253"/>
            <a:satOff val="-973"/>
            <a:lumOff val="229"/>
            <a:alphaOff val="0"/>
          </a:schemeClr>
        </a:solidFill>
        <a:ln w="25400" cap="flat" cmpd="sng" algn="ctr">
          <a:solidFill>
            <a:schemeClr val="accent2">
              <a:hueOff val="780253"/>
              <a:satOff val="-973"/>
              <a:lumOff val="22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4A15DCC-9A27-4E6C-9741-A9016A701BBB}">
      <dsp:nvSpPr>
        <dsp:cNvPr id="0" name=""/>
        <dsp:cNvSpPr/>
      </dsp:nvSpPr>
      <dsp:spPr>
        <a:xfrm>
          <a:off x="0" y="615155"/>
          <a:ext cx="5036058" cy="61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¿Mi modelo puede generar discriminación o sesgos?</a:t>
          </a:r>
        </a:p>
      </dsp:txBody>
      <dsp:txXfrm>
        <a:off x="0" y="615155"/>
        <a:ext cx="5036058" cy="614630"/>
      </dsp:txXfrm>
    </dsp:sp>
    <dsp:sp modelId="{F025E53C-354F-47E4-87D3-C7FB95F53481}">
      <dsp:nvSpPr>
        <dsp:cNvPr id="0" name=""/>
        <dsp:cNvSpPr/>
      </dsp:nvSpPr>
      <dsp:spPr>
        <a:xfrm>
          <a:off x="0" y="1229786"/>
          <a:ext cx="5036058" cy="0"/>
        </a:xfrm>
        <a:prstGeom prst="lin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B4AFF7A-4518-42C7-A0E8-1616D042CFEA}">
      <dsp:nvSpPr>
        <dsp:cNvPr id="0" name=""/>
        <dsp:cNvSpPr/>
      </dsp:nvSpPr>
      <dsp:spPr>
        <a:xfrm>
          <a:off x="0" y="1229786"/>
          <a:ext cx="5036058" cy="61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¿Los datos fueron obtenidos de forma legal y transparente?</a:t>
          </a:r>
        </a:p>
      </dsp:txBody>
      <dsp:txXfrm>
        <a:off x="0" y="1229786"/>
        <a:ext cx="5036058" cy="614630"/>
      </dsp:txXfrm>
    </dsp:sp>
    <dsp:sp modelId="{A4A9DAA9-0FDE-4AB5-8CE6-243A257A0BF4}">
      <dsp:nvSpPr>
        <dsp:cNvPr id="0" name=""/>
        <dsp:cNvSpPr/>
      </dsp:nvSpPr>
      <dsp:spPr>
        <a:xfrm>
          <a:off x="0" y="1844417"/>
          <a:ext cx="5036058" cy="0"/>
        </a:xfrm>
        <a:prstGeom prst="lin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C5E2DBD-F986-4740-9431-EEC9E173FAFC}">
      <dsp:nvSpPr>
        <dsp:cNvPr id="0" name=""/>
        <dsp:cNvSpPr/>
      </dsp:nvSpPr>
      <dsp:spPr>
        <a:xfrm>
          <a:off x="0" y="1844417"/>
          <a:ext cx="5036058" cy="61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¿Puedo explicar cómo funciona mi modelo y sus límites?</a:t>
          </a:r>
        </a:p>
      </dsp:txBody>
      <dsp:txXfrm>
        <a:off x="0" y="1844417"/>
        <a:ext cx="5036058" cy="614630"/>
      </dsp:txXfrm>
    </dsp:sp>
    <dsp:sp modelId="{240B9D6A-9F9B-41E3-95F3-25CA732E2DC9}">
      <dsp:nvSpPr>
        <dsp:cNvPr id="0" name=""/>
        <dsp:cNvSpPr/>
      </dsp:nvSpPr>
      <dsp:spPr>
        <a:xfrm>
          <a:off x="0" y="2459047"/>
          <a:ext cx="5036058" cy="0"/>
        </a:xfrm>
        <a:prstGeom prst="lin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E4D715-DD66-42ED-AD14-C485FCCDB057}">
      <dsp:nvSpPr>
        <dsp:cNvPr id="0" name=""/>
        <dsp:cNvSpPr/>
      </dsp:nvSpPr>
      <dsp:spPr>
        <a:xfrm>
          <a:off x="0" y="2459047"/>
          <a:ext cx="5036058" cy="61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¿El beneficio social es mayor que los posibles daños?</a:t>
          </a:r>
        </a:p>
      </dsp:txBody>
      <dsp:txXfrm>
        <a:off x="0" y="2459047"/>
        <a:ext cx="5036058" cy="614630"/>
      </dsp:txXfrm>
    </dsp:sp>
    <dsp:sp modelId="{D867FBED-3207-4CF4-883E-4679CAE9F2D1}">
      <dsp:nvSpPr>
        <dsp:cNvPr id="0" name=""/>
        <dsp:cNvSpPr/>
      </dsp:nvSpPr>
      <dsp:spPr>
        <a:xfrm>
          <a:off x="0" y="3073678"/>
          <a:ext cx="5036058" cy="0"/>
        </a:xfrm>
        <a:prstGeom prst="line">
          <a:avLst/>
        </a:prstGeom>
        <a:solidFill>
          <a:schemeClr val="accent2">
            <a:hueOff val="3901266"/>
            <a:satOff val="-4866"/>
            <a:lumOff val="1144"/>
            <a:alphaOff val="0"/>
          </a:schemeClr>
        </a:solidFill>
        <a:ln w="25400" cap="flat" cmpd="sng" algn="ctr">
          <a:solidFill>
            <a:schemeClr val="accent2">
              <a:hueOff val="3901266"/>
              <a:satOff val="-4866"/>
              <a:lumOff val="1144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A99098E-791A-42FA-AEAB-BCE410EE0B19}">
      <dsp:nvSpPr>
        <dsp:cNvPr id="0" name=""/>
        <dsp:cNvSpPr/>
      </dsp:nvSpPr>
      <dsp:spPr>
        <a:xfrm>
          <a:off x="0" y="3073678"/>
          <a:ext cx="5036058" cy="61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¿Estoy priorizando el bien común y de la naturaleza sobre intereses económicos?</a:t>
          </a:r>
        </a:p>
      </dsp:txBody>
      <dsp:txXfrm>
        <a:off x="0" y="3073678"/>
        <a:ext cx="5036058" cy="614630"/>
      </dsp:txXfrm>
    </dsp:sp>
    <dsp:sp modelId="{9AA861CE-813B-43D0-9304-9DE159BD2DF7}">
      <dsp:nvSpPr>
        <dsp:cNvPr id="0" name=""/>
        <dsp:cNvSpPr/>
      </dsp:nvSpPr>
      <dsp:spPr>
        <a:xfrm>
          <a:off x="0" y="3688309"/>
          <a:ext cx="5036058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97FEF5A-3237-4273-91F2-8363AF6033B7}">
      <dsp:nvSpPr>
        <dsp:cNvPr id="0" name=""/>
        <dsp:cNvSpPr/>
      </dsp:nvSpPr>
      <dsp:spPr>
        <a:xfrm>
          <a:off x="0" y="3688309"/>
          <a:ext cx="5036058" cy="61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¿Asumo responsabilidad por el impacto de mis decisiones?</a:t>
          </a:r>
        </a:p>
      </dsp:txBody>
      <dsp:txXfrm>
        <a:off x="0" y="3688309"/>
        <a:ext cx="5036058" cy="6146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6C967C-8F7C-42BC-9324-A76CC2BDA89B}">
      <dsp:nvSpPr>
        <dsp:cNvPr id="0" name=""/>
        <dsp:cNvSpPr/>
      </dsp:nvSpPr>
      <dsp:spPr>
        <a:xfrm>
          <a:off x="0" y="4143670"/>
          <a:ext cx="4697730" cy="13600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¿</a:t>
          </a:r>
          <a:r>
            <a:rPr lang="en-US" sz="2100" kern="1200" dirty="0" err="1"/>
            <a:t>Ejemplos</a:t>
          </a:r>
          <a:r>
            <a:rPr lang="en-US" sz="2100" kern="1200" dirty="0"/>
            <a:t> </a:t>
          </a:r>
          <a:r>
            <a:rPr lang="en-US" sz="2100" kern="1200" dirty="0" err="1"/>
            <a:t>en</a:t>
          </a:r>
          <a:r>
            <a:rPr lang="en-US" sz="2100" kern="1200" dirty="0"/>
            <a:t> la Ciencia de Datos?</a:t>
          </a:r>
        </a:p>
      </dsp:txBody>
      <dsp:txXfrm>
        <a:off x="0" y="4143670"/>
        <a:ext cx="4697730" cy="1360044"/>
      </dsp:txXfrm>
    </dsp:sp>
    <dsp:sp modelId="{B72EC5BF-3502-4AF0-8977-81259E3121CC}">
      <dsp:nvSpPr>
        <dsp:cNvPr id="0" name=""/>
        <dsp:cNvSpPr/>
      </dsp:nvSpPr>
      <dsp:spPr>
        <a:xfrm rot="10800000">
          <a:off x="0" y="2072321"/>
          <a:ext cx="4697730" cy="2091749"/>
        </a:xfrm>
        <a:prstGeom prst="upArrowCallou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Profesionalidad: Dominio técnico y responsabilidad moral</a:t>
          </a:r>
        </a:p>
      </dsp:txBody>
      <dsp:txXfrm rot="10800000">
        <a:off x="0" y="2072321"/>
        <a:ext cx="4697730" cy="1359156"/>
      </dsp:txXfrm>
    </dsp:sp>
    <dsp:sp modelId="{3640BA5A-EB3B-4CB5-999F-C23ECC0CD27C}">
      <dsp:nvSpPr>
        <dsp:cNvPr id="0" name=""/>
        <dsp:cNvSpPr/>
      </dsp:nvSpPr>
      <dsp:spPr>
        <a:xfrm rot="10800000">
          <a:off x="0" y="972"/>
          <a:ext cx="4697730" cy="2091749"/>
        </a:xfrm>
        <a:prstGeom prst="upArrowCallou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Profesión: Declaración pública y benefician a la Sociedad -  actividad especializada con formación acreditada</a:t>
          </a:r>
        </a:p>
      </dsp:txBody>
      <dsp:txXfrm rot="10800000">
        <a:off x="0" y="972"/>
        <a:ext cx="4697730" cy="13591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11E27-DAA7-499C-839D-FDEE136F932A}">
      <dsp:nvSpPr>
        <dsp:cNvPr id="0" name=""/>
        <dsp:cNvSpPr/>
      </dsp:nvSpPr>
      <dsp:spPr>
        <a:xfrm>
          <a:off x="0" y="0"/>
          <a:ext cx="500012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223ACC-6FD8-4FDF-BEE7-3F0C085A1A8C}">
      <dsp:nvSpPr>
        <dsp:cNvPr id="0" name=""/>
        <dsp:cNvSpPr/>
      </dsp:nvSpPr>
      <dsp:spPr>
        <a:xfrm>
          <a:off x="0" y="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Bien interno: generar conocimiento útil y confiable</a:t>
          </a:r>
        </a:p>
      </dsp:txBody>
      <dsp:txXfrm>
        <a:off x="0" y="0"/>
        <a:ext cx="5000124" cy="1363480"/>
      </dsp:txXfrm>
    </dsp:sp>
    <dsp:sp modelId="{2F3591E6-9B94-462C-B252-4154E33EEE54}">
      <dsp:nvSpPr>
        <dsp:cNvPr id="0" name=""/>
        <dsp:cNvSpPr/>
      </dsp:nvSpPr>
      <dsp:spPr>
        <a:xfrm>
          <a:off x="0" y="1363480"/>
          <a:ext cx="5000124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5D9A8B-7C56-41F8-956A-2EEC4D524E2B}">
      <dsp:nvSpPr>
        <dsp:cNvPr id="0" name=""/>
        <dsp:cNvSpPr/>
      </dsp:nvSpPr>
      <dsp:spPr>
        <a:xfrm>
          <a:off x="0" y="136348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Bien externo: salario, prestigio o ventaja competitiva</a:t>
          </a:r>
        </a:p>
      </dsp:txBody>
      <dsp:txXfrm>
        <a:off x="0" y="1363480"/>
        <a:ext cx="5000124" cy="1363480"/>
      </dsp:txXfrm>
    </dsp:sp>
    <dsp:sp modelId="{AF11FB1E-35E6-4207-9CEF-023B0E11C4C3}">
      <dsp:nvSpPr>
        <dsp:cNvPr id="0" name=""/>
        <dsp:cNvSpPr/>
      </dsp:nvSpPr>
      <dsp:spPr>
        <a:xfrm>
          <a:off x="0" y="2726960"/>
          <a:ext cx="500012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210888-4591-487A-84E2-9C4D8FFE7326}">
      <dsp:nvSpPr>
        <dsp:cNvPr id="0" name=""/>
        <dsp:cNvSpPr/>
      </dsp:nvSpPr>
      <dsp:spPr>
        <a:xfrm>
          <a:off x="0" y="272696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La ética exige priorizar el impacto social y ecológico positiv</a:t>
          </a:r>
          <a:r>
            <a:rPr lang="es-MX" sz="2700" kern="1200"/>
            <a:t>o</a:t>
          </a:r>
          <a:r>
            <a:rPr lang="en-US" sz="2700" kern="1200"/>
            <a:t>.</a:t>
          </a:r>
        </a:p>
      </dsp:txBody>
      <dsp:txXfrm>
        <a:off x="0" y="2726960"/>
        <a:ext cx="5000124" cy="1363480"/>
      </dsp:txXfrm>
    </dsp:sp>
    <dsp:sp modelId="{837B07D7-7526-41EE-B07B-8EF859DE3404}">
      <dsp:nvSpPr>
        <dsp:cNvPr id="0" name=""/>
        <dsp:cNvSpPr/>
      </dsp:nvSpPr>
      <dsp:spPr>
        <a:xfrm>
          <a:off x="0" y="4090440"/>
          <a:ext cx="5000124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8B2C37-2C67-409C-9E78-6F1ECD1EC730}">
      <dsp:nvSpPr>
        <dsp:cNvPr id="0" name=""/>
        <dsp:cNvSpPr/>
      </dsp:nvSpPr>
      <dsp:spPr>
        <a:xfrm>
          <a:off x="0" y="409044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¿Cómo se aplica esto en la Ciencia de Datos?</a:t>
          </a:r>
        </a:p>
      </dsp:txBody>
      <dsp:txXfrm>
        <a:off x="0" y="4090440"/>
        <a:ext cx="5000124" cy="13634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9108A8-0A5B-4261-881E-949391502DCE}">
      <dsp:nvSpPr>
        <dsp:cNvPr id="0" name=""/>
        <dsp:cNvSpPr/>
      </dsp:nvSpPr>
      <dsp:spPr>
        <a:xfrm>
          <a:off x="376435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79F53A-8A6C-4FB9-BCF9-B3C8A6DAC582}">
      <dsp:nvSpPr>
        <dsp:cNvPr id="0" name=""/>
        <dsp:cNvSpPr/>
      </dsp:nvSpPr>
      <dsp:spPr>
        <a:xfrm>
          <a:off x="61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F58D0D-3F23-496E-B555-0D082F777D51}">
      <dsp:nvSpPr>
        <dsp:cNvPr id="0" name=""/>
        <dsp:cNvSpPr/>
      </dsp:nvSpPr>
      <dsp:spPr>
        <a:xfrm>
          <a:off x="2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Identificar valores en conflicto (privacidad vs. utilidad del dato)</a:t>
          </a:r>
        </a:p>
      </dsp:txBody>
      <dsp:txXfrm>
        <a:off x="25435" y="2456402"/>
        <a:ext cx="1800000" cy="720000"/>
      </dsp:txXfrm>
    </dsp:sp>
    <dsp:sp modelId="{7857D584-28CD-4418-B812-95145DFFE280}">
      <dsp:nvSpPr>
        <dsp:cNvPr id="0" name=""/>
        <dsp:cNvSpPr/>
      </dsp:nvSpPr>
      <dsp:spPr>
        <a:xfrm>
          <a:off x="2491435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DD651F-B4B8-414A-B2B1-846D7C449297}">
      <dsp:nvSpPr>
        <dsp:cNvPr id="0" name=""/>
        <dsp:cNvSpPr/>
      </dsp:nvSpPr>
      <dsp:spPr>
        <a:xfrm>
          <a:off x="272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8115F0-FC54-469D-A265-BA19D9CE787B}">
      <dsp:nvSpPr>
        <dsp:cNvPr id="0" name=""/>
        <dsp:cNvSpPr/>
      </dsp:nvSpPr>
      <dsp:spPr>
        <a:xfrm>
          <a:off x="214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Jerarquizar principios según el contexto</a:t>
          </a:r>
        </a:p>
      </dsp:txBody>
      <dsp:txXfrm>
        <a:off x="2140435" y="2456402"/>
        <a:ext cx="1800000" cy="720000"/>
      </dsp:txXfrm>
    </dsp:sp>
    <dsp:sp modelId="{9CFC1C8C-CB6C-4785-8B57-E7EF5F74766A}">
      <dsp:nvSpPr>
        <dsp:cNvPr id="0" name=""/>
        <dsp:cNvSpPr/>
      </dsp:nvSpPr>
      <dsp:spPr>
        <a:xfrm>
          <a:off x="4606435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526675-A85E-4705-A6DE-9E95DB225028}">
      <dsp:nvSpPr>
        <dsp:cNvPr id="0" name=""/>
        <dsp:cNvSpPr/>
      </dsp:nvSpPr>
      <dsp:spPr>
        <a:xfrm>
          <a:off x="484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72F830-216D-49B5-8A74-2DE1464CDC87}">
      <dsp:nvSpPr>
        <dsp:cNvPr id="0" name=""/>
        <dsp:cNvSpPr/>
      </dsp:nvSpPr>
      <dsp:spPr>
        <a:xfrm>
          <a:off x="425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Buscar decisiones justificadas y transparentes</a:t>
          </a:r>
        </a:p>
      </dsp:txBody>
      <dsp:txXfrm>
        <a:off x="4255435" y="2456402"/>
        <a:ext cx="1800000" cy="720000"/>
      </dsp:txXfrm>
    </dsp:sp>
    <dsp:sp modelId="{3521CA43-B3F7-45CC-A41D-15BCC61A2AB8}">
      <dsp:nvSpPr>
        <dsp:cNvPr id="0" name=""/>
        <dsp:cNvSpPr/>
      </dsp:nvSpPr>
      <dsp:spPr>
        <a:xfrm>
          <a:off x="6721435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757F0B-C7F1-47CA-8F41-1DCBCBAA3262}">
      <dsp:nvSpPr>
        <dsp:cNvPr id="0" name=""/>
        <dsp:cNvSpPr/>
      </dsp:nvSpPr>
      <dsp:spPr>
        <a:xfrm>
          <a:off x="695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E69FC9-240A-41A8-A4A2-A2D8810C4A28}">
      <dsp:nvSpPr>
        <dsp:cNvPr id="0" name=""/>
        <dsp:cNvSpPr/>
      </dsp:nvSpPr>
      <dsp:spPr>
        <a:xfrm>
          <a:off x="637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Ejemplo: anonimización de datos sensibles</a:t>
          </a:r>
        </a:p>
      </dsp:txBody>
      <dsp:txXfrm>
        <a:off x="6370435" y="2456402"/>
        <a:ext cx="180000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C76FD4-DF79-46DD-8DAD-8F4636022A86}">
      <dsp:nvSpPr>
        <dsp:cNvPr id="0" name=""/>
        <dsp:cNvSpPr/>
      </dsp:nvSpPr>
      <dsp:spPr>
        <a:xfrm>
          <a:off x="2001533" y="0"/>
          <a:ext cx="4192805" cy="419280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9006E2-C349-4798-9760-1CBF27709BC1}">
      <dsp:nvSpPr>
        <dsp:cNvPr id="0" name=""/>
        <dsp:cNvSpPr/>
      </dsp:nvSpPr>
      <dsp:spPr>
        <a:xfrm>
          <a:off x="2399849" y="398316"/>
          <a:ext cx="1635193" cy="16351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Protección de datos personales y privacidad</a:t>
          </a:r>
        </a:p>
      </dsp:txBody>
      <dsp:txXfrm>
        <a:off x="2479673" y="478140"/>
        <a:ext cx="1475545" cy="1475545"/>
      </dsp:txXfrm>
    </dsp:sp>
    <dsp:sp modelId="{2E20D647-BFC5-4903-81CA-C4DAB0DEEEA6}">
      <dsp:nvSpPr>
        <dsp:cNvPr id="0" name=""/>
        <dsp:cNvSpPr/>
      </dsp:nvSpPr>
      <dsp:spPr>
        <a:xfrm>
          <a:off x="4160827" y="398316"/>
          <a:ext cx="1635193" cy="1635193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Evitar sesgos algorítmicos y discriminación</a:t>
          </a:r>
        </a:p>
      </dsp:txBody>
      <dsp:txXfrm>
        <a:off x="4240651" y="478140"/>
        <a:ext cx="1475545" cy="1475545"/>
      </dsp:txXfrm>
    </dsp:sp>
    <dsp:sp modelId="{ECDA799F-10A2-47D2-8DC8-4BBA63ADC6BC}">
      <dsp:nvSpPr>
        <dsp:cNvPr id="0" name=""/>
        <dsp:cNvSpPr/>
      </dsp:nvSpPr>
      <dsp:spPr>
        <a:xfrm>
          <a:off x="2399849" y="2159294"/>
          <a:ext cx="1635193" cy="1635193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Transparencia en modelos y resultados</a:t>
          </a:r>
        </a:p>
      </dsp:txBody>
      <dsp:txXfrm>
        <a:off x="2479673" y="2239118"/>
        <a:ext cx="1475545" cy="1475545"/>
      </dsp:txXfrm>
    </dsp:sp>
    <dsp:sp modelId="{714A72CC-CD7D-40B5-976C-B8164AA80605}">
      <dsp:nvSpPr>
        <dsp:cNvPr id="0" name=""/>
        <dsp:cNvSpPr/>
      </dsp:nvSpPr>
      <dsp:spPr>
        <a:xfrm>
          <a:off x="4160827" y="2159294"/>
          <a:ext cx="1635193" cy="1635193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Responsabilidad por el impacto de decisiones automatizadas</a:t>
          </a:r>
        </a:p>
      </dsp:txBody>
      <dsp:txXfrm>
        <a:off x="4240651" y="2239118"/>
        <a:ext cx="1475545" cy="14755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0F83B-89D1-414D-81B4-BCBDA9A0B088}">
      <dsp:nvSpPr>
        <dsp:cNvPr id="0" name=""/>
        <dsp:cNvSpPr/>
      </dsp:nvSpPr>
      <dsp:spPr>
        <a:xfrm>
          <a:off x="0" y="2531"/>
          <a:ext cx="459105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18172A-A32F-4B3D-BE20-CA6EFCA49116}">
      <dsp:nvSpPr>
        <dsp:cNvPr id="0" name=""/>
        <dsp:cNvSpPr/>
      </dsp:nvSpPr>
      <dsp:spPr>
        <a:xfrm>
          <a:off x="0" y="2531"/>
          <a:ext cx="4591050" cy="1726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700" kern="1200"/>
            <a:t>ACM Code of Ethics — ACM (EE.UU.)</a:t>
          </a:r>
          <a:endParaRPr lang="en-US" sz="2700" kern="1200"/>
        </a:p>
      </dsp:txBody>
      <dsp:txXfrm>
        <a:off x="0" y="2531"/>
        <a:ext cx="4591050" cy="1726500"/>
      </dsp:txXfrm>
    </dsp:sp>
    <dsp:sp modelId="{78CC2E1F-0B3F-4FF5-ABC7-00BEFF5C2A74}">
      <dsp:nvSpPr>
        <dsp:cNvPr id="0" name=""/>
        <dsp:cNvSpPr/>
      </dsp:nvSpPr>
      <dsp:spPr>
        <a:xfrm>
          <a:off x="0" y="1729032"/>
          <a:ext cx="4591050" cy="0"/>
        </a:xfrm>
        <a:prstGeom prst="lin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695995-72EC-4027-AA71-A4ED549FBB56}">
      <dsp:nvSpPr>
        <dsp:cNvPr id="0" name=""/>
        <dsp:cNvSpPr/>
      </dsp:nvSpPr>
      <dsp:spPr>
        <a:xfrm>
          <a:off x="0" y="1729032"/>
          <a:ext cx="4591050" cy="1726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700" kern="1200"/>
            <a:t>Principios: bienestar humano, no discriminación, honestidad, privacidad, responsabilidad profesional</a:t>
          </a:r>
          <a:endParaRPr lang="en-US" sz="2700" kern="1200"/>
        </a:p>
      </dsp:txBody>
      <dsp:txXfrm>
        <a:off x="0" y="1729032"/>
        <a:ext cx="4591050" cy="1726500"/>
      </dsp:txXfrm>
    </dsp:sp>
    <dsp:sp modelId="{BCFC9A53-4ED1-4EF4-ACD8-28AF91D90BFA}">
      <dsp:nvSpPr>
        <dsp:cNvPr id="0" name=""/>
        <dsp:cNvSpPr/>
      </dsp:nvSpPr>
      <dsp:spPr>
        <a:xfrm>
          <a:off x="0" y="3455532"/>
          <a:ext cx="4591050" cy="0"/>
        </a:xfrm>
        <a:prstGeom prst="lin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52D6F9-4EBE-4163-B3BB-5D8B833C71D1}">
      <dsp:nvSpPr>
        <dsp:cNvPr id="0" name=""/>
        <dsp:cNvSpPr/>
      </dsp:nvSpPr>
      <dsp:spPr>
        <a:xfrm>
          <a:off x="0" y="3455532"/>
          <a:ext cx="4591050" cy="1726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700" kern="1200"/>
            <a:t>Fuente: https://www.acm.org/code-of-ethics</a:t>
          </a:r>
          <a:endParaRPr lang="en-US" sz="2700" kern="1200"/>
        </a:p>
      </dsp:txBody>
      <dsp:txXfrm>
        <a:off x="0" y="3455532"/>
        <a:ext cx="4591050" cy="1726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2F0FAF-314D-4252-AF94-1F5CE545D360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3BBB48-6BE6-4BC0-8704-A0798614E5FB}">
      <dsp:nvSpPr>
        <dsp:cNvPr id="0" name=""/>
        <dsp:cNvSpPr/>
      </dsp:nvSpPr>
      <dsp:spPr>
        <a:xfrm>
          <a:off x="0" y="0"/>
          <a:ext cx="7886700" cy="21762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600" kern="1200"/>
            <a:t>Principios: seguridad pública, honestidad sobre riesgos, evitar conflictos de interés, responsabilidad técnica</a:t>
          </a:r>
          <a:endParaRPr lang="en-US" sz="2600" kern="1200"/>
        </a:p>
      </dsp:txBody>
      <dsp:txXfrm>
        <a:off x="0" y="0"/>
        <a:ext cx="7886700" cy="2176272"/>
      </dsp:txXfrm>
    </dsp:sp>
    <dsp:sp modelId="{65452AA9-D265-478D-94F4-B57CB04DC8FD}">
      <dsp:nvSpPr>
        <dsp:cNvPr id="0" name=""/>
        <dsp:cNvSpPr/>
      </dsp:nvSpPr>
      <dsp:spPr>
        <a:xfrm>
          <a:off x="0" y="2176272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F2BAB-8FFF-42F6-A537-3222391E620E}">
      <dsp:nvSpPr>
        <dsp:cNvPr id="0" name=""/>
        <dsp:cNvSpPr/>
      </dsp:nvSpPr>
      <dsp:spPr>
        <a:xfrm>
          <a:off x="0" y="2176272"/>
          <a:ext cx="7886700" cy="21762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600" kern="1200"/>
            <a:t>Fuente: https://www.ieee.org/about/corporate/governance/p7-8.html</a:t>
          </a:r>
          <a:endParaRPr lang="en-US" sz="2600" kern="1200"/>
        </a:p>
      </dsp:txBody>
      <dsp:txXfrm>
        <a:off x="0" y="2176272"/>
        <a:ext cx="7886700" cy="217627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9B3D53-903C-49E7-AE59-B98790694963}">
      <dsp:nvSpPr>
        <dsp:cNvPr id="0" name=""/>
        <dsp:cNvSpPr/>
      </dsp:nvSpPr>
      <dsp:spPr>
        <a:xfrm>
          <a:off x="0" y="735468"/>
          <a:ext cx="8229600" cy="13577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AD37AF-5A32-4C9E-B2DC-C4BB3074AADB}">
      <dsp:nvSpPr>
        <dsp:cNvPr id="0" name=""/>
        <dsp:cNvSpPr/>
      </dsp:nvSpPr>
      <dsp:spPr>
        <a:xfrm>
          <a:off x="410731" y="1040971"/>
          <a:ext cx="746783" cy="7467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48192A-323A-40F0-AC2D-D61F7F1B5B1F}">
      <dsp:nvSpPr>
        <dsp:cNvPr id="0" name=""/>
        <dsp:cNvSpPr/>
      </dsp:nvSpPr>
      <dsp:spPr>
        <a:xfrm>
          <a:off x="1568246" y="735468"/>
          <a:ext cx="6661353" cy="1357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699" tIns="143699" rIns="143699" bIns="14369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Principios: uso legal de datos, transparencia, protección de privacidad, responsabilidad social</a:t>
          </a:r>
          <a:endParaRPr lang="en-US" sz="2500" kern="1200"/>
        </a:p>
      </dsp:txBody>
      <dsp:txXfrm>
        <a:off x="1568246" y="735468"/>
        <a:ext cx="6661353" cy="1357788"/>
      </dsp:txXfrm>
    </dsp:sp>
    <dsp:sp modelId="{90C7B4C2-2AD8-4B1C-8415-4B20147DA05D}">
      <dsp:nvSpPr>
        <dsp:cNvPr id="0" name=""/>
        <dsp:cNvSpPr/>
      </dsp:nvSpPr>
      <dsp:spPr>
        <a:xfrm>
          <a:off x="0" y="2432705"/>
          <a:ext cx="8229600" cy="13577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138D7F-2245-4EDE-BD6A-34C239E6D76D}">
      <dsp:nvSpPr>
        <dsp:cNvPr id="0" name=""/>
        <dsp:cNvSpPr/>
      </dsp:nvSpPr>
      <dsp:spPr>
        <a:xfrm>
          <a:off x="410731" y="2738207"/>
          <a:ext cx="746783" cy="7467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7EC59C-9474-4556-B61A-40FA9DD950FB}">
      <dsp:nvSpPr>
        <dsp:cNvPr id="0" name=""/>
        <dsp:cNvSpPr/>
      </dsp:nvSpPr>
      <dsp:spPr>
        <a:xfrm>
          <a:off x="1568246" y="2432705"/>
          <a:ext cx="6661353" cy="1357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699" tIns="143699" rIns="143699" bIns="14369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Fuente: https://www.datascienceassn.org/</a:t>
          </a:r>
          <a:endParaRPr lang="en-US" sz="2500" kern="1200"/>
        </a:p>
      </dsp:txBody>
      <dsp:txXfrm>
        <a:off x="1568246" y="2432705"/>
        <a:ext cx="6661353" cy="135778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423D9-C431-4FAD-8B8C-CBD73FD3B65A}">
      <dsp:nvSpPr>
        <dsp:cNvPr id="0" name=""/>
        <dsp:cNvSpPr/>
      </dsp:nvSpPr>
      <dsp:spPr>
        <a:xfrm>
          <a:off x="341781" y="1130473"/>
          <a:ext cx="1062615" cy="106261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A3E717-7CC4-448E-87D2-EA09CDF5EC33}">
      <dsp:nvSpPr>
        <dsp:cNvPr id="0" name=""/>
        <dsp:cNvSpPr/>
      </dsp:nvSpPr>
      <dsp:spPr>
        <a:xfrm>
          <a:off x="568240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14DE10-1364-42A8-90EA-6F7D0E334AD9}">
      <dsp:nvSpPr>
        <dsp:cNvPr id="0" name=""/>
        <dsp:cNvSpPr/>
      </dsp:nvSpPr>
      <dsp:spPr>
        <a:xfrm>
          <a:off x="2092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Salud: análisis de datos para prevenir enfermedades sin violar privacidad</a:t>
          </a:r>
        </a:p>
      </dsp:txBody>
      <dsp:txXfrm>
        <a:off x="2092" y="2524067"/>
        <a:ext cx="1741992" cy="696796"/>
      </dsp:txXfrm>
    </dsp:sp>
    <dsp:sp modelId="{8E03F360-3595-4898-BC2B-CFE06A04A6ED}">
      <dsp:nvSpPr>
        <dsp:cNvPr id="0" name=""/>
        <dsp:cNvSpPr/>
      </dsp:nvSpPr>
      <dsp:spPr>
        <a:xfrm>
          <a:off x="2388621" y="1130473"/>
          <a:ext cx="1062615" cy="106261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048764-F25E-4274-B648-2705566DDF92}">
      <dsp:nvSpPr>
        <dsp:cNvPr id="0" name=""/>
        <dsp:cNvSpPr/>
      </dsp:nvSpPr>
      <dsp:spPr>
        <a:xfrm>
          <a:off x="2615080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B3087-F077-4B30-B6CC-145980B35DD8}">
      <dsp:nvSpPr>
        <dsp:cNvPr id="0" name=""/>
        <dsp:cNvSpPr/>
      </dsp:nvSpPr>
      <dsp:spPr>
        <a:xfrm>
          <a:off x="2048933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Transporte: optimización de rutas reduciendo impacto ambiental</a:t>
          </a:r>
        </a:p>
      </dsp:txBody>
      <dsp:txXfrm>
        <a:off x="2048933" y="2524067"/>
        <a:ext cx="1741992" cy="696796"/>
      </dsp:txXfrm>
    </dsp:sp>
    <dsp:sp modelId="{216086AE-D53F-44AB-BBDC-7BBA1B30F37A}">
      <dsp:nvSpPr>
        <dsp:cNvPr id="0" name=""/>
        <dsp:cNvSpPr/>
      </dsp:nvSpPr>
      <dsp:spPr>
        <a:xfrm>
          <a:off x="4435462" y="1130473"/>
          <a:ext cx="1062615" cy="106261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BED43D-5449-4240-9A1C-B6F6689A2AB1}">
      <dsp:nvSpPr>
        <dsp:cNvPr id="0" name=""/>
        <dsp:cNvSpPr/>
      </dsp:nvSpPr>
      <dsp:spPr>
        <a:xfrm>
          <a:off x="4661921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B7C86B-321D-40D5-ABFD-CC1029CBE5FE}">
      <dsp:nvSpPr>
        <dsp:cNvPr id="0" name=""/>
        <dsp:cNvSpPr/>
      </dsp:nvSpPr>
      <dsp:spPr>
        <a:xfrm>
          <a:off x="4095774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Educación: sistemas predictivos sin discriminación</a:t>
          </a:r>
        </a:p>
      </dsp:txBody>
      <dsp:txXfrm>
        <a:off x="4095774" y="2524067"/>
        <a:ext cx="1741992" cy="696796"/>
      </dsp:txXfrm>
    </dsp:sp>
    <dsp:sp modelId="{A5DC042F-B018-4205-B427-4BE7FABA2370}">
      <dsp:nvSpPr>
        <dsp:cNvPr id="0" name=""/>
        <dsp:cNvSpPr/>
      </dsp:nvSpPr>
      <dsp:spPr>
        <a:xfrm>
          <a:off x="6482303" y="1130473"/>
          <a:ext cx="1062615" cy="106261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2E28CD-210F-4AAD-B41F-A5C7CFE26E98}">
      <dsp:nvSpPr>
        <dsp:cNvPr id="0" name=""/>
        <dsp:cNvSpPr/>
      </dsp:nvSpPr>
      <dsp:spPr>
        <a:xfrm>
          <a:off x="6708762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13746A-7503-4C09-BFD7-BA9714C0018B}">
      <dsp:nvSpPr>
        <dsp:cNvPr id="0" name=""/>
        <dsp:cNvSpPr/>
      </dsp:nvSpPr>
      <dsp:spPr>
        <a:xfrm>
          <a:off x="6142615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Gobierno: datos abiertos con transparencia y responsabilidad</a:t>
          </a:r>
        </a:p>
      </dsp:txBody>
      <dsp:txXfrm>
        <a:off x="6142615" y="2524067"/>
        <a:ext cx="1741992" cy="696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76A1B86-DC99-46B9-B5AA-A7E928EA9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304FFE-74E9-4316-B822-F35A685E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5197FFA-1B8E-FC3B-1C89-999B977EB7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1912" y="1562669"/>
            <a:ext cx="4227085" cy="2456597"/>
          </a:xfrm>
        </p:spPr>
        <p:txBody>
          <a:bodyPr anchor="b">
            <a:normAutofit/>
          </a:bodyPr>
          <a:lstStyle/>
          <a:p>
            <a:r>
              <a:rPr lang="en-US" sz="3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ETICA APLICADA A LA PROFESIÓN – CIENCIA DE DATOS </a:t>
            </a:r>
            <a:endParaRPr lang="es-MX" sz="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41B6FE-F634-7BAA-FA1F-E70D7A5E46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6981" y="4298722"/>
            <a:ext cx="3508565" cy="1148885"/>
          </a:xfrm>
        </p:spPr>
        <p:txBody>
          <a:bodyPr anchor="t">
            <a:normAutofit/>
          </a:bodyPr>
          <a:lstStyle/>
          <a:p>
            <a:r>
              <a:rPr lang="en-US" sz="1600">
                <a:solidFill>
                  <a:schemeClr val="tx1">
                    <a:lumMod val="85000"/>
                    <a:lumOff val="15000"/>
                  </a:schemeClr>
                </a:solidFill>
              </a:rPr>
              <a:t>Dra. Maribel Melo – Docente DIM PUCE</a:t>
            </a:r>
            <a:endParaRPr lang="es-MX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cture 4" descr="Molecular DNA structure">
            <a:extLst>
              <a:ext uri="{FF2B5EF4-FFF2-40B4-BE49-F238E27FC236}">
                <a16:creationId xmlns:a16="http://schemas.microsoft.com/office/drawing/2014/main" id="{D727BDC7-112E-8BCE-7317-7D898F2A70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169" r="41773" b="-1"/>
          <a:stretch>
            <a:fillRect/>
          </a:stretch>
        </p:blipFill>
        <p:spPr>
          <a:xfrm>
            <a:off x="-5449" y="10"/>
            <a:ext cx="2677211" cy="6857990"/>
          </a:xfrm>
          <a:custGeom>
            <a:avLst/>
            <a:gdLst/>
            <a:ahLst/>
            <a:cxnLst/>
            <a:rect l="l" t="t" r="r" b="b"/>
            <a:pathLst>
              <a:path w="3569616" h="6858000">
                <a:moveTo>
                  <a:pt x="0" y="0"/>
                </a:moveTo>
                <a:lnTo>
                  <a:pt x="3119345" y="0"/>
                </a:lnTo>
                <a:lnTo>
                  <a:pt x="3123529" y="17226"/>
                </a:lnTo>
                <a:cubicBezTo>
                  <a:pt x="3124924" y="23927"/>
                  <a:pt x="3126075" y="29690"/>
                  <a:pt x="3127926" y="35733"/>
                </a:cubicBezTo>
                <a:cubicBezTo>
                  <a:pt x="3135983" y="55162"/>
                  <a:pt x="3152761" y="75163"/>
                  <a:pt x="3158476" y="86830"/>
                </a:cubicBezTo>
                <a:lnTo>
                  <a:pt x="3162217" y="105744"/>
                </a:lnTo>
                <a:lnTo>
                  <a:pt x="3166997" y="104727"/>
                </a:lnTo>
                <a:lnTo>
                  <a:pt x="3167793" y="111793"/>
                </a:lnTo>
                <a:lnTo>
                  <a:pt x="3168896" y="127609"/>
                </a:lnTo>
                <a:cubicBezTo>
                  <a:pt x="3170241" y="137435"/>
                  <a:pt x="3170795" y="164972"/>
                  <a:pt x="3173185" y="174906"/>
                </a:cubicBezTo>
                <a:cubicBezTo>
                  <a:pt x="3178510" y="177461"/>
                  <a:pt x="3181593" y="181749"/>
                  <a:pt x="3183238" y="187215"/>
                </a:cubicBezTo>
                <a:lnTo>
                  <a:pt x="3184145" y="199435"/>
                </a:lnTo>
                <a:lnTo>
                  <a:pt x="3200957" y="269529"/>
                </a:lnTo>
                <a:lnTo>
                  <a:pt x="3202491" y="279219"/>
                </a:lnTo>
                <a:lnTo>
                  <a:pt x="3206975" y="284221"/>
                </a:lnTo>
                <a:cubicBezTo>
                  <a:pt x="3208056" y="288198"/>
                  <a:pt x="3208241" y="299815"/>
                  <a:pt x="3208979" y="303078"/>
                </a:cubicBezTo>
                <a:cubicBezTo>
                  <a:pt x="3209786" y="303316"/>
                  <a:pt x="3210593" y="303555"/>
                  <a:pt x="3211400" y="303794"/>
                </a:cubicBezTo>
                <a:cubicBezTo>
                  <a:pt x="3215834" y="314048"/>
                  <a:pt x="3230882" y="352723"/>
                  <a:pt x="3235583" y="364595"/>
                </a:cubicBezTo>
                <a:cubicBezTo>
                  <a:pt x="3232098" y="367263"/>
                  <a:pt x="3238178" y="372307"/>
                  <a:pt x="3239601" y="375020"/>
                </a:cubicBezTo>
                <a:cubicBezTo>
                  <a:pt x="3237179" y="375617"/>
                  <a:pt x="3236854" y="382439"/>
                  <a:pt x="3239157" y="384290"/>
                </a:cubicBezTo>
                <a:cubicBezTo>
                  <a:pt x="3254070" y="431093"/>
                  <a:pt x="3227895" y="408920"/>
                  <a:pt x="3245230" y="435044"/>
                </a:cubicBezTo>
                <a:cubicBezTo>
                  <a:pt x="3246565" y="439781"/>
                  <a:pt x="3245820" y="443743"/>
                  <a:pt x="3244204" y="447282"/>
                </a:cubicBezTo>
                <a:lnTo>
                  <a:pt x="3240762" y="452630"/>
                </a:lnTo>
                <a:lnTo>
                  <a:pt x="3249093" y="471880"/>
                </a:lnTo>
                <a:cubicBezTo>
                  <a:pt x="3252174" y="481431"/>
                  <a:pt x="3254453" y="491548"/>
                  <a:pt x="3255857" y="501992"/>
                </a:cubicBezTo>
                <a:cubicBezTo>
                  <a:pt x="3250999" y="504682"/>
                  <a:pt x="3258622" y="512442"/>
                  <a:pt x="3260271" y="516223"/>
                </a:cubicBezTo>
                <a:cubicBezTo>
                  <a:pt x="3257006" y="516482"/>
                  <a:pt x="3255973" y="525173"/>
                  <a:pt x="3258865" y="528038"/>
                </a:cubicBezTo>
                <a:cubicBezTo>
                  <a:pt x="3274535" y="591283"/>
                  <a:pt x="3241762" y="557303"/>
                  <a:pt x="3262462" y="594499"/>
                </a:cubicBezTo>
                <a:cubicBezTo>
                  <a:pt x="3263816" y="600863"/>
                  <a:pt x="3262479" y="605795"/>
                  <a:pt x="3260024" y="610000"/>
                </a:cubicBezTo>
                <a:lnTo>
                  <a:pt x="3253721" y="617692"/>
                </a:lnTo>
                <a:lnTo>
                  <a:pt x="3256482" y="623204"/>
                </a:lnTo>
                <a:cubicBezTo>
                  <a:pt x="3258005" y="644600"/>
                  <a:pt x="3251476" y="651376"/>
                  <a:pt x="3259225" y="663365"/>
                </a:cubicBezTo>
                <a:cubicBezTo>
                  <a:pt x="3245876" y="682744"/>
                  <a:pt x="3258539" y="675670"/>
                  <a:pt x="3261631" y="689522"/>
                </a:cubicBezTo>
                <a:cubicBezTo>
                  <a:pt x="3265207" y="700373"/>
                  <a:pt x="3269507" y="679723"/>
                  <a:pt x="3271002" y="690492"/>
                </a:cubicBezTo>
                <a:cubicBezTo>
                  <a:pt x="3267989" y="702455"/>
                  <a:pt x="3279578" y="701125"/>
                  <a:pt x="3275760" y="713609"/>
                </a:cubicBezTo>
                <a:cubicBezTo>
                  <a:pt x="3266819" y="711239"/>
                  <a:pt x="3278954" y="737528"/>
                  <a:pt x="3271356" y="738880"/>
                </a:cubicBezTo>
                <a:cubicBezTo>
                  <a:pt x="3282938" y="748490"/>
                  <a:pt x="3269788" y="754591"/>
                  <a:pt x="3274016" y="768139"/>
                </a:cubicBezTo>
                <a:cubicBezTo>
                  <a:pt x="3278559" y="774347"/>
                  <a:pt x="3279560" y="778980"/>
                  <a:pt x="3275507" y="785654"/>
                </a:cubicBezTo>
                <a:cubicBezTo>
                  <a:pt x="3297514" y="814181"/>
                  <a:pt x="3277534" y="803670"/>
                  <a:pt x="3287024" y="831111"/>
                </a:cubicBezTo>
                <a:cubicBezTo>
                  <a:pt x="3296672" y="854655"/>
                  <a:pt x="3303659" y="881610"/>
                  <a:pt x="3324562" y="903604"/>
                </a:cubicBezTo>
                <a:cubicBezTo>
                  <a:pt x="3330338" y="907511"/>
                  <a:pt x="3333079" y="917872"/>
                  <a:pt x="3330682" y="926744"/>
                </a:cubicBezTo>
                <a:cubicBezTo>
                  <a:pt x="3330269" y="928269"/>
                  <a:pt x="3329716" y="929694"/>
                  <a:pt x="3329041" y="930971"/>
                </a:cubicBezTo>
                <a:cubicBezTo>
                  <a:pt x="3333270" y="950914"/>
                  <a:pt x="3351150" y="1023696"/>
                  <a:pt x="3356062" y="1046405"/>
                </a:cubicBezTo>
                <a:cubicBezTo>
                  <a:pt x="3349099" y="1048737"/>
                  <a:pt x="3362597" y="1059482"/>
                  <a:pt x="3358521" y="1067217"/>
                </a:cubicBezTo>
                <a:cubicBezTo>
                  <a:pt x="3354869" y="1072807"/>
                  <a:pt x="3358113" y="1077371"/>
                  <a:pt x="3358773" y="1082909"/>
                </a:cubicBezTo>
                <a:cubicBezTo>
                  <a:pt x="3356098" y="1090444"/>
                  <a:pt x="3363241" y="1113953"/>
                  <a:pt x="3367682" y="1119909"/>
                </a:cubicBezTo>
                <a:cubicBezTo>
                  <a:pt x="3382703" y="1133847"/>
                  <a:pt x="3374343" y="1168367"/>
                  <a:pt x="3385911" y="1180009"/>
                </a:cubicBezTo>
                <a:cubicBezTo>
                  <a:pt x="3387774" y="1184389"/>
                  <a:pt x="3388688" y="1188737"/>
                  <a:pt x="3389010" y="1193041"/>
                </a:cubicBezTo>
                <a:lnTo>
                  <a:pt x="3388572" y="1205179"/>
                </a:lnTo>
                <a:lnTo>
                  <a:pt x="3385768" y="1208811"/>
                </a:lnTo>
                <a:lnTo>
                  <a:pt x="3386975" y="1216129"/>
                </a:lnTo>
                <a:lnTo>
                  <a:pt x="3386647" y="1218271"/>
                </a:lnTo>
                <a:cubicBezTo>
                  <a:pt x="3386007" y="1222365"/>
                  <a:pt x="3385480" y="1226399"/>
                  <a:pt x="3385420" y="1230360"/>
                </a:cubicBezTo>
                <a:cubicBezTo>
                  <a:pt x="3400233" y="1224163"/>
                  <a:pt x="3387342" y="1263034"/>
                  <a:pt x="3398902" y="1251303"/>
                </a:cubicBezTo>
                <a:cubicBezTo>
                  <a:pt x="3401143" y="1271991"/>
                  <a:pt x="3411558" y="1255397"/>
                  <a:pt x="3402244" y="1281071"/>
                </a:cubicBezTo>
                <a:cubicBezTo>
                  <a:pt x="3416627" y="1312459"/>
                  <a:pt x="3415183" y="1363554"/>
                  <a:pt x="3435533" y="1387530"/>
                </a:cubicBezTo>
                <a:cubicBezTo>
                  <a:pt x="3428168" y="1384876"/>
                  <a:pt x="3423452" y="1398828"/>
                  <a:pt x="3427595" y="1407995"/>
                </a:cubicBezTo>
                <a:cubicBezTo>
                  <a:pt x="3398778" y="1398886"/>
                  <a:pt x="3455260" y="1443485"/>
                  <a:pt x="3436580" y="1453051"/>
                </a:cubicBezTo>
                <a:cubicBezTo>
                  <a:pt x="3454427" y="1452263"/>
                  <a:pt x="3487273" y="1492392"/>
                  <a:pt x="3473886" y="1513215"/>
                </a:cubicBezTo>
                <a:cubicBezTo>
                  <a:pt x="3479337" y="1543203"/>
                  <a:pt x="3495403" y="1563620"/>
                  <a:pt x="3491486" y="1595707"/>
                </a:cubicBezTo>
                <a:cubicBezTo>
                  <a:pt x="3493932" y="1596530"/>
                  <a:pt x="3496028" y="1598008"/>
                  <a:pt x="3497869" y="1599939"/>
                </a:cubicBezTo>
                <a:lnTo>
                  <a:pt x="3502453" y="1606503"/>
                </a:lnTo>
                <a:lnTo>
                  <a:pt x="3502232" y="1607846"/>
                </a:lnTo>
                <a:cubicBezTo>
                  <a:pt x="3502503" y="1613048"/>
                  <a:pt x="3503673" y="1615641"/>
                  <a:pt x="3505239" y="1617081"/>
                </a:cubicBezTo>
                <a:cubicBezTo>
                  <a:pt x="3505979" y="1617395"/>
                  <a:pt x="3506719" y="1617710"/>
                  <a:pt x="3507459" y="1618024"/>
                </a:cubicBezTo>
                <a:lnTo>
                  <a:pt x="3510011" y="1624022"/>
                </a:lnTo>
                <a:lnTo>
                  <a:pt x="3516358" y="1634929"/>
                </a:lnTo>
                <a:lnTo>
                  <a:pt x="3516308" y="1637821"/>
                </a:lnTo>
                <a:lnTo>
                  <a:pt x="3523955" y="1655598"/>
                </a:lnTo>
                <a:lnTo>
                  <a:pt x="3523473" y="1656247"/>
                </a:lnTo>
                <a:cubicBezTo>
                  <a:pt x="3522567" y="1658107"/>
                  <a:pt x="3522227" y="1660249"/>
                  <a:pt x="3523061" y="1663024"/>
                </a:cubicBezTo>
                <a:cubicBezTo>
                  <a:pt x="3513175" y="1664689"/>
                  <a:pt x="3520280" y="1667013"/>
                  <a:pt x="3523616" y="1675054"/>
                </a:cubicBezTo>
                <a:cubicBezTo>
                  <a:pt x="3509006" y="1679436"/>
                  <a:pt x="3523682" y="1698702"/>
                  <a:pt x="3517630" y="1707801"/>
                </a:cubicBezTo>
                <a:cubicBezTo>
                  <a:pt x="3520410" y="1713612"/>
                  <a:pt x="3523083" y="1719836"/>
                  <a:pt x="3525537" y="1726380"/>
                </a:cubicBezTo>
                <a:lnTo>
                  <a:pt x="3529903" y="1779986"/>
                </a:lnTo>
                <a:lnTo>
                  <a:pt x="3521468" y="1836998"/>
                </a:lnTo>
                <a:cubicBezTo>
                  <a:pt x="3522502" y="1857808"/>
                  <a:pt x="3519191" y="1876110"/>
                  <a:pt x="3523412" y="1893497"/>
                </a:cubicBezTo>
                <a:cubicBezTo>
                  <a:pt x="3520411" y="1900876"/>
                  <a:pt x="3519436" y="1907708"/>
                  <a:pt x="3525004" y="1913894"/>
                </a:cubicBezTo>
                <a:cubicBezTo>
                  <a:pt x="3524490" y="1933413"/>
                  <a:pt x="3517414" y="1938604"/>
                  <a:pt x="3523928" y="1950514"/>
                </a:cubicBezTo>
                <a:cubicBezTo>
                  <a:pt x="3512685" y="1962215"/>
                  <a:pt x="3517275" y="1962555"/>
                  <a:pt x="3521008" y="1967449"/>
                </a:cubicBezTo>
                <a:lnTo>
                  <a:pt x="3521297" y="1968163"/>
                </a:lnTo>
                <a:lnTo>
                  <a:pt x="3519686" y="1969768"/>
                </a:lnTo>
                <a:lnTo>
                  <a:pt x="3519089" y="1972904"/>
                </a:lnTo>
                <a:lnTo>
                  <a:pt x="3520122" y="1981289"/>
                </a:lnTo>
                <a:lnTo>
                  <a:pt x="3520948" y="1984413"/>
                </a:lnTo>
                <a:cubicBezTo>
                  <a:pt x="3521356" y="1986575"/>
                  <a:pt x="3521416" y="1988026"/>
                  <a:pt x="3521226" y="1989046"/>
                </a:cubicBezTo>
                <a:lnTo>
                  <a:pt x="3521092" y="1989171"/>
                </a:lnTo>
                <a:lnTo>
                  <a:pt x="3521624" y="1993492"/>
                </a:lnTo>
                <a:cubicBezTo>
                  <a:pt x="3522844" y="2000762"/>
                  <a:pt x="3524332" y="2007819"/>
                  <a:pt x="3525996" y="2014518"/>
                </a:cubicBezTo>
                <a:cubicBezTo>
                  <a:pt x="3518529" y="2020777"/>
                  <a:pt x="3529333" y="2045218"/>
                  <a:pt x="3514412" y="2043465"/>
                </a:cubicBezTo>
                <a:cubicBezTo>
                  <a:pt x="3516219" y="2052531"/>
                  <a:pt x="3522688" y="2057653"/>
                  <a:pt x="3512822" y="2055222"/>
                </a:cubicBezTo>
                <a:cubicBezTo>
                  <a:pt x="3513140" y="2058224"/>
                  <a:pt x="3512432" y="2060136"/>
                  <a:pt x="3511227" y="2061550"/>
                </a:cubicBezTo>
                <a:lnTo>
                  <a:pt x="3510645" y="2061975"/>
                </a:lnTo>
                <a:lnTo>
                  <a:pt x="3514907" y="2082129"/>
                </a:lnTo>
                <a:lnTo>
                  <a:pt x="3514347" y="2084880"/>
                </a:lnTo>
                <a:lnTo>
                  <a:pt x="3518565" y="2097919"/>
                </a:lnTo>
                <a:lnTo>
                  <a:pt x="3519976" y="2104707"/>
                </a:lnTo>
                <a:lnTo>
                  <a:pt x="3521958" y="2106519"/>
                </a:lnTo>
                <a:cubicBezTo>
                  <a:pt x="3523219" y="2108534"/>
                  <a:pt x="3523895" y="2111498"/>
                  <a:pt x="3523237" y="2116590"/>
                </a:cubicBezTo>
                <a:lnTo>
                  <a:pt x="3522786" y="2117790"/>
                </a:lnTo>
                <a:lnTo>
                  <a:pt x="3526064" y="2125947"/>
                </a:lnTo>
                <a:cubicBezTo>
                  <a:pt x="3527505" y="2128548"/>
                  <a:pt x="3529274" y="2130818"/>
                  <a:pt x="3531495" y="2132603"/>
                </a:cubicBezTo>
                <a:cubicBezTo>
                  <a:pt x="3522034" y="2161762"/>
                  <a:pt x="3533978" y="2187874"/>
                  <a:pt x="3533955" y="2218836"/>
                </a:cubicBezTo>
                <a:cubicBezTo>
                  <a:pt x="3517312" y="2233337"/>
                  <a:pt x="3542024" y="2285180"/>
                  <a:pt x="3559442" y="2291697"/>
                </a:cubicBezTo>
                <a:cubicBezTo>
                  <a:pt x="3544608" y="2292866"/>
                  <a:pt x="3567228" y="2330146"/>
                  <a:pt x="3568373" y="2340076"/>
                </a:cubicBezTo>
                <a:cubicBezTo>
                  <a:pt x="3568755" y="2343387"/>
                  <a:pt x="3566751" y="2343658"/>
                  <a:pt x="3560178" y="2338540"/>
                </a:cubicBezTo>
                <a:cubicBezTo>
                  <a:pt x="3562571" y="2349015"/>
                  <a:pt x="3555536" y="2360463"/>
                  <a:pt x="3548875" y="2354921"/>
                </a:cubicBezTo>
                <a:cubicBezTo>
                  <a:pt x="3564342" y="2386191"/>
                  <a:pt x="3553912" y="2434573"/>
                  <a:pt x="3562290" y="2470516"/>
                </a:cubicBezTo>
                <a:cubicBezTo>
                  <a:pt x="3548732" y="2491328"/>
                  <a:pt x="3561750" y="2479665"/>
                  <a:pt x="3560263" y="2500409"/>
                </a:cubicBezTo>
                <a:cubicBezTo>
                  <a:pt x="3573531" y="2493872"/>
                  <a:pt x="3554177" y="2525877"/>
                  <a:pt x="3569616" y="2525972"/>
                </a:cubicBezTo>
                <a:cubicBezTo>
                  <a:pt x="3568857" y="2529744"/>
                  <a:pt x="3567635" y="2533395"/>
                  <a:pt x="3566291" y="2537057"/>
                </a:cubicBezTo>
                <a:lnTo>
                  <a:pt x="3565595" y="2538979"/>
                </a:lnTo>
                <a:lnTo>
                  <a:pt x="3565471" y="2546483"/>
                </a:lnTo>
                <a:lnTo>
                  <a:pt x="3562111" y="2548822"/>
                </a:lnTo>
                <a:lnTo>
                  <a:pt x="3559542" y="2560277"/>
                </a:lnTo>
                <a:cubicBezTo>
                  <a:pt x="3559093" y="2564534"/>
                  <a:pt x="3559212" y="2569074"/>
                  <a:pt x="3560240" y="2574030"/>
                </a:cubicBezTo>
                <a:cubicBezTo>
                  <a:pt x="3567097" y="2585933"/>
                  <a:pt x="3560828" y="2605604"/>
                  <a:pt x="3562359" y="2622912"/>
                </a:cubicBezTo>
                <a:lnTo>
                  <a:pt x="3564740" y="2630748"/>
                </a:lnTo>
                <a:lnTo>
                  <a:pt x="3563214" y="2656947"/>
                </a:lnTo>
                <a:cubicBezTo>
                  <a:pt x="3563065" y="2664385"/>
                  <a:pt x="3563222" y="2672085"/>
                  <a:pt x="3563949" y="2680153"/>
                </a:cubicBezTo>
                <a:lnTo>
                  <a:pt x="3566383" y="2695058"/>
                </a:lnTo>
                <a:lnTo>
                  <a:pt x="3565385" y="2699075"/>
                </a:lnTo>
                <a:cubicBezTo>
                  <a:pt x="3565951" y="2705917"/>
                  <a:pt x="3570892" y="2714690"/>
                  <a:pt x="3565525" y="2714239"/>
                </a:cubicBezTo>
                <a:lnTo>
                  <a:pt x="3567847" y="2721812"/>
                </a:lnTo>
                <a:lnTo>
                  <a:pt x="3564077" y="2729693"/>
                </a:lnTo>
                <a:cubicBezTo>
                  <a:pt x="3563144" y="2730592"/>
                  <a:pt x="3562134" y="2731288"/>
                  <a:pt x="3561085" y="2731758"/>
                </a:cubicBezTo>
                <a:lnTo>
                  <a:pt x="3563149" y="2742418"/>
                </a:lnTo>
                <a:lnTo>
                  <a:pt x="3560661" y="2751437"/>
                </a:lnTo>
                <a:lnTo>
                  <a:pt x="3563126" y="2758989"/>
                </a:lnTo>
                <a:lnTo>
                  <a:pt x="3562876" y="2762207"/>
                </a:lnTo>
                <a:lnTo>
                  <a:pt x="3561866" y="2770236"/>
                </a:lnTo>
                <a:cubicBezTo>
                  <a:pt x="3561066" y="2774372"/>
                  <a:pt x="3560080" y="2779005"/>
                  <a:pt x="3559378" y="2784138"/>
                </a:cubicBezTo>
                <a:lnTo>
                  <a:pt x="3559178" y="2788436"/>
                </a:lnTo>
                <a:lnTo>
                  <a:pt x="3554648" y="2798068"/>
                </a:lnTo>
                <a:cubicBezTo>
                  <a:pt x="3551209" y="2805087"/>
                  <a:pt x="3548936" y="2810580"/>
                  <a:pt x="3551400" y="2816345"/>
                </a:cubicBezTo>
                <a:cubicBezTo>
                  <a:pt x="3547036" y="2826742"/>
                  <a:pt x="3533490" y="2834711"/>
                  <a:pt x="3538128" y="2849028"/>
                </a:cubicBezTo>
                <a:cubicBezTo>
                  <a:pt x="3531517" y="2845031"/>
                  <a:pt x="3538369" y="2865256"/>
                  <a:pt x="3532013" y="2868126"/>
                </a:cubicBezTo>
                <a:cubicBezTo>
                  <a:pt x="3526842" y="2869601"/>
                  <a:pt x="3527715" y="2876080"/>
                  <a:pt x="3526094" y="2881167"/>
                </a:cubicBezTo>
                <a:cubicBezTo>
                  <a:pt x="3520961" y="2885059"/>
                  <a:pt x="3517628" y="2910333"/>
                  <a:pt x="3518939" y="2918966"/>
                </a:cubicBezTo>
                <a:cubicBezTo>
                  <a:pt x="3525789" y="2943088"/>
                  <a:pt x="3505468" y="2964225"/>
                  <a:pt x="3510391" y="2983548"/>
                </a:cubicBezTo>
                <a:cubicBezTo>
                  <a:pt x="3510204" y="2988707"/>
                  <a:pt x="3509257" y="2993036"/>
                  <a:pt x="3507840" y="2996827"/>
                </a:cubicBezTo>
                <a:lnTo>
                  <a:pt x="3502741" y="3006379"/>
                </a:lnTo>
                <a:lnTo>
                  <a:pt x="3499028" y="3006971"/>
                </a:lnTo>
                <a:lnTo>
                  <a:pt x="3497157" y="3013976"/>
                </a:lnTo>
                <a:lnTo>
                  <a:pt x="3496053" y="3015450"/>
                </a:lnTo>
                <a:cubicBezTo>
                  <a:pt x="3493931" y="3018255"/>
                  <a:pt x="3491925" y="3021106"/>
                  <a:pt x="3490329" y="3024292"/>
                </a:cubicBezTo>
                <a:cubicBezTo>
                  <a:pt x="3504872" y="3031782"/>
                  <a:pt x="3479143" y="3052632"/>
                  <a:pt x="3493186" y="3052840"/>
                </a:cubicBezTo>
                <a:cubicBezTo>
                  <a:pt x="3486942" y="3071654"/>
                  <a:pt x="3501947" y="3066916"/>
                  <a:pt x="3484298" y="3080007"/>
                </a:cubicBezTo>
                <a:cubicBezTo>
                  <a:pt x="3483814" y="3117860"/>
                  <a:pt x="3462683" y="3158406"/>
                  <a:pt x="3469977" y="3195253"/>
                </a:cubicBezTo>
                <a:cubicBezTo>
                  <a:pt x="3464984" y="3186842"/>
                  <a:pt x="3455676" y="3194249"/>
                  <a:pt x="3455490" y="3205255"/>
                </a:cubicBezTo>
                <a:cubicBezTo>
                  <a:pt x="3435461" y="3173385"/>
                  <a:pt x="3464274" y="3257718"/>
                  <a:pt x="3445250" y="3249703"/>
                </a:cubicBezTo>
                <a:cubicBezTo>
                  <a:pt x="3460163" y="3264187"/>
                  <a:pt x="3471377" y="3324835"/>
                  <a:pt x="3452291" y="3330508"/>
                </a:cubicBezTo>
                <a:cubicBezTo>
                  <a:pt x="3445043" y="3359645"/>
                  <a:pt x="3450218" y="3389952"/>
                  <a:pt x="3434486" y="3412864"/>
                </a:cubicBezTo>
                <a:cubicBezTo>
                  <a:pt x="3436166" y="3415609"/>
                  <a:pt x="3437306" y="3418595"/>
                  <a:pt x="3438058" y="3421734"/>
                </a:cubicBezTo>
                <a:lnTo>
                  <a:pt x="3439245" y="3430986"/>
                </a:lnTo>
                <a:lnTo>
                  <a:pt x="3438541" y="3431897"/>
                </a:lnTo>
                <a:cubicBezTo>
                  <a:pt x="3436732" y="3436375"/>
                  <a:pt x="3436677" y="3439488"/>
                  <a:pt x="3437396" y="3441992"/>
                </a:cubicBezTo>
                <a:lnTo>
                  <a:pt x="3438843" y="3444647"/>
                </a:lnTo>
                <a:lnTo>
                  <a:pt x="3438591" y="3451712"/>
                </a:lnTo>
                <a:lnTo>
                  <a:pt x="3439527" y="3466008"/>
                </a:lnTo>
                <a:lnTo>
                  <a:pt x="3438357" y="3468331"/>
                </a:lnTo>
                <a:lnTo>
                  <a:pt x="3437674" y="3489343"/>
                </a:lnTo>
                <a:cubicBezTo>
                  <a:pt x="3437459" y="3489383"/>
                  <a:pt x="3437241" y="3489424"/>
                  <a:pt x="3437026" y="3489465"/>
                </a:cubicBezTo>
                <a:cubicBezTo>
                  <a:pt x="3435558" y="3490219"/>
                  <a:pt x="3434444" y="3491679"/>
                  <a:pt x="3434044" y="3494659"/>
                </a:cubicBezTo>
                <a:cubicBezTo>
                  <a:pt x="3425302" y="3487640"/>
                  <a:pt x="3430211" y="3495561"/>
                  <a:pt x="3429800" y="3504965"/>
                </a:cubicBezTo>
                <a:cubicBezTo>
                  <a:pt x="3416132" y="3496161"/>
                  <a:pt x="3420620" y="3524348"/>
                  <a:pt x="3412115" y="3526661"/>
                </a:cubicBezTo>
                <a:cubicBezTo>
                  <a:pt x="3412121" y="3533765"/>
                  <a:pt x="3411879" y="3541120"/>
                  <a:pt x="3411331" y="3548549"/>
                </a:cubicBezTo>
                <a:lnTo>
                  <a:pt x="3410824" y="3552872"/>
                </a:lnTo>
                <a:cubicBezTo>
                  <a:pt x="3410773" y="3552889"/>
                  <a:pt x="3410721" y="3552908"/>
                  <a:pt x="3410671" y="3552926"/>
                </a:cubicBezTo>
                <a:cubicBezTo>
                  <a:pt x="3410254" y="3553793"/>
                  <a:pt x="3409971" y="3555188"/>
                  <a:pt x="3409849" y="3557419"/>
                </a:cubicBezTo>
                <a:lnTo>
                  <a:pt x="3409902" y="3560756"/>
                </a:lnTo>
                <a:lnTo>
                  <a:pt x="3408918" y="3569144"/>
                </a:lnTo>
                <a:lnTo>
                  <a:pt x="3407623" y="3571810"/>
                </a:lnTo>
                <a:lnTo>
                  <a:pt x="3405729" y="3572549"/>
                </a:lnTo>
                <a:lnTo>
                  <a:pt x="3405835" y="3573359"/>
                </a:lnTo>
                <a:cubicBezTo>
                  <a:pt x="3408214" y="3579757"/>
                  <a:pt x="3412465" y="3582275"/>
                  <a:pt x="3399129" y="3587902"/>
                </a:cubicBezTo>
                <a:cubicBezTo>
                  <a:pt x="3402495" y="3602236"/>
                  <a:pt x="3394605" y="3603730"/>
                  <a:pt x="3389566" y="3621859"/>
                </a:cubicBezTo>
                <a:cubicBezTo>
                  <a:pt x="3393374" y="3630350"/>
                  <a:pt x="3390863" y="3636316"/>
                  <a:pt x="3386307" y="3641820"/>
                </a:cubicBezTo>
                <a:cubicBezTo>
                  <a:pt x="3386232" y="3660214"/>
                  <a:pt x="3378837" y="3675854"/>
                  <a:pt x="3374956" y="3695940"/>
                </a:cubicBezTo>
                <a:cubicBezTo>
                  <a:pt x="3378387" y="3718839"/>
                  <a:pt x="3365817" y="3728358"/>
                  <a:pt x="3361718" y="3749831"/>
                </a:cubicBezTo>
                <a:cubicBezTo>
                  <a:pt x="3370064" y="3770267"/>
                  <a:pt x="3350403" y="3763879"/>
                  <a:pt x="3344768" y="3774338"/>
                </a:cubicBezTo>
                <a:lnTo>
                  <a:pt x="3343985" y="3777418"/>
                </a:lnTo>
                <a:lnTo>
                  <a:pt x="3344520" y="3785849"/>
                </a:lnTo>
                <a:lnTo>
                  <a:pt x="3345162" y="3789023"/>
                </a:lnTo>
                <a:cubicBezTo>
                  <a:pt x="3345441" y="3791209"/>
                  <a:pt x="3345415" y="3792659"/>
                  <a:pt x="3345164" y="3793659"/>
                </a:cubicBezTo>
                <a:lnTo>
                  <a:pt x="3345024" y="3793774"/>
                </a:lnTo>
                <a:lnTo>
                  <a:pt x="3345300" y="3798119"/>
                </a:lnTo>
                <a:cubicBezTo>
                  <a:pt x="3346087" y="3805456"/>
                  <a:pt x="3347157" y="3812596"/>
                  <a:pt x="3348424" y="3819398"/>
                </a:cubicBezTo>
                <a:cubicBezTo>
                  <a:pt x="3340590" y="3825065"/>
                  <a:pt x="3349940" y="3850234"/>
                  <a:pt x="3335133" y="3847354"/>
                </a:cubicBezTo>
                <a:cubicBezTo>
                  <a:pt x="3336403" y="3856524"/>
                  <a:pt x="3342565" y="3862118"/>
                  <a:pt x="3332848" y="3858945"/>
                </a:cubicBezTo>
                <a:cubicBezTo>
                  <a:pt x="3332988" y="3861961"/>
                  <a:pt x="3332168" y="3863811"/>
                  <a:pt x="3330878" y="3865128"/>
                </a:cubicBezTo>
                <a:lnTo>
                  <a:pt x="3330273" y="3865510"/>
                </a:lnTo>
                <a:lnTo>
                  <a:pt x="3333337" y="3885908"/>
                </a:lnTo>
                <a:lnTo>
                  <a:pt x="3332616" y="3888608"/>
                </a:lnTo>
                <a:lnTo>
                  <a:pt x="3336057" y="3901916"/>
                </a:lnTo>
                <a:lnTo>
                  <a:pt x="3337066" y="3908785"/>
                </a:lnTo>
                <a:lnTo>
                  <a:pt x="3338940" y="3910739"/>
                </a:lnTo>
                <a:cubicBezTo>
                  <a:pt x="3340082" y="3912843"/>
                  <a:pt x="3340580" y="3915849"/>
                  <a:pt x="3339621" y="3920873"/>
                </a:cubicBezTo>
                <a:lnTo>
                  <a:pt x="3339102" y="3922032"/>
                </a:lnTo>
                <a:lnTo>
                  <a:pt x="3341891" y="3930408"/>
                </a:lnTo>
                <a:cubicBezTo>
                  <a:pt x="3343178" y="3933107"/>
                  <a:pt x="3344812" y="3935503"/>
                  <a:pt x="3346927" y="3937451"/>
                </a:cubicBezTo>
                <a:cubicBezTo>
                  <a:pt x="3335745" y="3965779"/>
                  <a:pt x="3346136" y="3992699"/>
                  <a:pt x="3344279" y="4023542"/>
                </a:cubicBezTo>
                <a:cubicBezTo>
                  <a:pt x="3347024" y="4058096"/>
                  <a:pt x="3350783" y="4081986"/>
                  <a:pt x="3351926" y="4104769"/>
                </a:cubicBezTo>
                <a:cubicBezTo>
                  <a:pt x="3353695" y="4115384"/>
                  <a:pt x="3359144" y="4193344"/>
                  <a:pt x="3352816" y="4187317"/>
                </a:cubicBezTo>
                <a:cubicBezTo>
                  <a:pt x="3366419" y="4219638"/>
                  <a:pt x="3351446" y="4239971"/>
                  <a:pt x="3357691" y="4276413"/>
                </a:cubicBezTo>
                <a:cubicBezTo>
                  <a:pt x="3342910" y="4296116"/>
                  <a:pt x="3356610" y="4285488"/>
                  <a:pt x="3353895" y="4306037"/>
                </a:cubicBezTo>
                <a:cubicBezTo>
                  <a:pt x="3367541" y="4300534"/>
                  <a:pt x="3346306" y="4330948"/>
                  <a:pt x="3361728" y="4332215"/>
                </a:cubicBezTo>
                <a:cubicBezTo>
                  <a:pt x="3360746" y="4335915"/>
                  <a:pt x="3359307" y="4339458"/>
                  <a:pt x="3357748" y="4343006"/>
                </a:cubicBezTo>
                <a:lnTo>
                  <a:pt x="3356941" y="4344866"/>
                </a:lnTo>
                <a:lnTo>
                  <a:pt x="3356370" y="4352332"/>
                </a:lnTo>
                <a:lnTo>
                  <a:pt x="3352876" y="4354407"/>
                </a:lnTo>
                <a:lnTo>
                  <a:pt x="3352683" y="4444689"/>
                </a:lnTo>
                <a:cubicBezTo>
                  <a:pt x="3355485" y="4452425"/>
                  <a:pt x="3356736" y="4477980"/>
                  <a:pt x="3352455" y="4483791"/>
                </a:cubicBezTo>
                <a:cubicBezTo>
                  <a:pt x="3351784" y="4489320"/>
                  <a:pt x="3353780" y="4495171"/>
                  <a:pt x="3349030" y="4498683"/>
                </a:cubicBezTo>
                <a:cubicBezTo>
                  <a:pt x="3346858" y="4510741"/>
                  <a:pt x="3341860" y="4538358"/>
                  <a:pt x="3339427" y="4556140"/>
                </a:cubicBezTo>
                <a:cubicBezTo>
                  <a:pt x="3342836" y="4560659"/>
                  <a:pt x="3341611" y="4566842"/>
                  <a:pt x="3339521" y="4574959"/>
                </a:cubicBezTo>
                <a:lnTo>
                  <a:pt x="3338246" y="4582576"/>
                </a:lnTo>
                <a:lnTo>
                  <a:pt x="3348539" y="4605460"/>
                </a:lnTo>
                <a:lnTo>
                  <a:pt x="3345760" y="4678575"/>
                </a:lnTo>
                <a:lnTo>
                  <a:pt x="3356250" y="4713574"/>
                </a:lnTo>
                <a:cubicBezTo>
                  <a:pt x="3358600" y="4727943"/>
                  <a:pt x="3359577" y="4741820"/>
                  <a:pt x="3361380" y="4755215"/>
                </a:cubicBezTo>
                <a:cubicBezTo>
                  <a:pt x="3363928" y="4785596"/>
                  <a:pt x="3347531" y="4766123"/>
                  <a:pt x="3361636" y="4803525"/>
                </a:cubicBezTo>
                <a:cubicBezTo>
                  <a:pt x="3356254" y="4807867"/>
                  <a:pt x="3356117" y="4812705"/>
                  <a:pt x="3358957" y="4820729"/>
                </a:cubicBezTo>
                <a:cubicBezTo>
                  <a:pt x="3359783" y="4835507"/>
                  <a:pt x="3345952" y="4834947"/>
                  <a:pt x="3354635" y="4849546"/>
                </a:cubicBezTo>
                <a:cubicBezTo>
                  <a:pt x="3350894" y="4848362"/>
                  <a:pt x="3350351" y="4855411"/>
                  <a:pt x="3349759" y="4861941"/>
                </a:cubicBezTo>
                <a:lnTo>
                  <a:pt x="3347368" y="4866228"/>
                </a:lnTo>
                <a:lnTo>
                  <a:pt x="3358408" y="4889535"/>
                </a:lnTo>
                <a:cubicBezTo>
                  <a:pt x="3373705" y="4931282"/>
                  <a:pt x="3382233" y="4982216"/>
                  <a:pt x="3393319" y="5017998"/>
                </a:cubicBezTo>
                <a:cubicBezTo>
                  <a:pt x="3368256" y="5040241"/>
                  <a:pt x="3392200" y="5029364"/>
                  <a:pt x="3389184" y="5055049"/>
                </a:cubicBezTo>
                <a:cubicBezTo>
                  <a:pt x="3413510" y="5050695"/>
                  <a:pt x="3377700" y="5085342"/>
                  <a:pt x="3405892" y="5089973"/>
                </a:cubicBezTo>
                <a:cubicBezTo>
                  <a:pt x="3404451" y="5094499"/>
                  <a:pt x="3402165" y="5098741"/>
                  <a:pt x="3399662" y="5102960"/>
                </a:cubicBezTo>
                <a:lnTo>
                  <a:pt x="3398363" y="5105176"/>
                </a:lnTo>
                <a:lnTo>
                  <a:pt x="3398026" y="5114590"/>
                </a:lnTo>
                <a:lnTo>
                  <a:pt x="3391859" y="5116550"/>
                </a:lnTo>
                <a:lnTo>
                  <a:pt x="3386999" y="5130226"/>
                </a:lnTo>
                <a:cubicBezTo>
                  <a:pt x="3386119" y="5135455"/>
                  <a:pt x="3386267" y="5141205"/>
                  <a:pt x="3388073" y="5147747"/>
                </a:cubicBezTo>
                <a:cubicBezTo>
                  <a:pt x="3400425" y="5164741"/>
                  <a:pt x="3388688" y="5187675"/>
                  <a:pt x="3391234" y="5209919"/>
                </a:cubicBezTo>
                <a:lnTo>
                  <a:pt x="3395469" y="5220481"/>
                </a:lnTo>
                <a:lnTo>
                  <a:pt x="3392518" y="5250830"/>
                </a:lnTo>
                <a:lnTo>
                  <a:pt x="3393800" y="5252877"/>
                </a:lnTo>
                <a:cubicBezTo>
                  <a:pt x="3393941" y="5258188"/>
                  <a:pt x="3392357" y="5268832"/>
                  <a:pt x="3393361" y="5282697"/>
                </a:cubicBezTo>
                <a:lnTo>
                  <a:pt x="3399825" y="5336059"/>
                </a:lnTo>
                <a:lnTo>
                  <a:pt x="3392824" y="5344884"/>
                </a:lnTo>
                <a:lnTo>
                  <a:pt x="3389277" y="5345998"/>
                </a:lnTo>
                <a:lnTo>
                  <a:pt x="3390946" y="5360636"/>
                </a:lnTo>
                <a:lnTo>
                  <a:pt x="3386366" y="5371486"/>
                </a:lnTo>
                <a:lnTo>
                  <a:pt x="3390662" y="5381496"/>
                </a:lnTo>
                <a:lnTo>
                  <a:pt x="3388199" y="5395290"/>
                </a:lnTo>
                <a:cubicBezTo>
                  <a:pt x="3386677" y="5400263"/>
                  <a:pt x="3384810" y="5405812"/>
                  <a:pt x="3383455" y="5412069"/>
                </a:cubicBezTo>
                <a:lnTo>
                  <a:pt x="3376345" y="5426008"/>
                </a:lnTo>
                <a:lnTo>
                  <a:pt x="3374012" y="5448470"/>
                </a:lnTo>
                <a:cubicBezTo>
                  <a:pt x="3372358" y="5465848"/>
                  <a:pt x="3370199" y="5482458"/>
                  <a:pt x="3365299" y="5498771"/>
                </a:cubicBezTo>
                <a:cubicBezTo>
                  <a:pt x="3368242" y="5512292"/>
                  <a:pt x="3368289" y="5524931"/>
                  <a:pt x="3358774" y="5536815"/>
                </a:cubicBezTo>
                <a:cubicBezTo>
                  <a:pt x="3355554" y="5573082"/>
                  <a:pt x="3364982" y="5582256"/>
                  <a:pt x="3352897" y="5604851"/>
                </a:cubicBezTo>
                <a:cubicBezTo>
                  <a:pt x="3357655" y="5611851"/>
                  <a:pt x="3360065" y="5616619"/>
                  <a:pt x="3360918" y="5620215"/>
                </a:cubicBezTo>
                <a:cubicBezTo>
                  <a:pt x="3363482" y="5631010"/>
                  <a:pt x="3352061" y="5631235"/>
                  <a:pt x="3348145" y="5649365"/>
                </a:cubicBezTo>
                <a:cubicBezTo>
                  <a:pt x="3342329" y="5668683"/>
                  <a:pt x="3336842" y="5635583"/>
                  <a:pt x="3334135" y="5654076"/>
                </a:cubicBezTo>
                <a:cubicBezTo>
                  <a:pt x="3338089" y="5673079"/>
                  <a:pt x="3320876" y="5674673"/>
                  <a:pt x="3326011" y="5694285"/>
                </a:cubicBezTo>
                <a:cubicBezTo>
                  <a:pt x="3339441" y="5687377"/>
                  <a:pt x="3320185" y="5735320"/>
                  <a:pt x="3331448" y="5735077"/>
                </a:cubicBezTo>
                <a:cubicBezTo>
                  <a:pt x="3313758" y="5754960"/>
                  <a:pt x="3333086" y="5760823"/>
                  <a:pt x="3326180" y="5784860"/>
                </a:cubicBezTo>
                <a:cubicBezTo>
                  <a:pt x="3319129" y="5796737"/>
                  <a:pt x="3317432" y="5804806"/>
                  <a:pt x="3323175" y="5814629"/>
                </a:cubicBezTo>
                <a:cubicBezTo>
                  <a:pt x="3289103" y="5869565"/>
                  <a:pt x="3319352" y="5845410"/>
                  <a:pt x="3303983" y="5894405"/>
                </a:cubicBezTo>
                <a:lnTo>
                  <a:pt x="3302615" y="5898375"/>
                </a:lnTo>
                <a:lnTo>
                  <a:pt x="3305988" y="5914019"/>
                </a:lnTo>
                <a:cubicBezTo>
                  <a:pt x="3306566" y="5914416"/>
                  <a:pt x="3307142" y="5914813"/>
                  <a:pt x="3307720" y="5915209"/>
                </a:cubicBezTo>
                <a:lnTo>
                  <a:pt x="3288942" y="5962966"/>
                </a:lnTo>
                <a:lnTo>
                  <a:pt x="3289995" y="5969791"/>
                </a:lnTo>
                <a:lnTo>
                  <a:pt x="3273219" y="6000303"/>
                </a:lnTo>
                <a:lnTo>
                  <a:pt x="3266971" y="6016394"/>
                </a:lnTo>
                <a:lnTo>
                  <a:pt x="3258268" y="6034498"/>
                </a:lnTo>
                <a:lnTo>
                  <a:pt x="3262376" y="6046147"/>
                </a:lnTo>
                <a:cubicBezTo>
                  <a:pt x="3269023" y="6073717"/>
                  <a:pt x="3250846" y="6118951"/>
                  <a:pt x="3274161" y="6127097"/>
                </a:cubicBezTo>
                <a:cubicBezTo>
                  <a:pt x="3261055" y="6140796"/>
                  <a:pt x="3284255" y="6151240"/>
                  <a:pt x="3287116" y="6165061"/>
                </a:cubicBezTo>
                <a:cubicBezTo>
                  <a:pt x="3278972" y="6176795"/>
                  <a:pt x="3286959" y="6181809"/>
                  <a:pt x="3289289" y="6191816"/>
                </a:cubicBezTo>
                <a:cubicBezTo>
                  <a:pt x="3284123" y="6196765"/>
                  <a:pt x="3284941" y="6205311"/>
                  <a:pt x="3291517" y="6207797"/>
                </a:cubicBezTo>
                <a:cubicBezTo>
                  <a:pt x="3306003" y="6202672"/>
                  <a:pt x="3300501" y="6232914"/>
                  <a:pt x="3310808" y="6234442"/>
                </a:cubicBezTo>
                <a:cubicBezTo>
                  <a:pt x="3314005" y="6251566"/>
                  <a:pt x="3305763" y="6327405"/>
                  <a:pt x="3322832" y="6339012"/>
                </a:cubicBezTo>
                <a:cubicBezTo>
                  <a:pt x="3332735" y="6373401"/>
                  <a:pt x="3309981" y="6425589"/>
                  <a:pt x="3311360" y="6440393"/>
                </a:cubicBezTo>
                <a:cubicBezTo>
                  <a:pt x="3282540" y="6457108"/>
                  <a:pt x="3365374" y="6523495"/>
                  <a:pt x="3370963" y="6586374"/>
                </a:cubicBezTo>
                <a:cubicBezTo>
                  <a:pt x="3368621" y="6595055"/>
                  <a:pt x="3368943" y="6599590"/>
                  <a:pt x="3375863" y="6601412"/>
                </a:cubicBezTo>
                <a:cubicBezTo>
                  <a:pt x="3380798" y="6617525"/>
                  <a:pt x="3389212" y="6649404"/>
                  <a:pt x="3400578" y="6683057"/>
                </a:cubicBezTo>
                <a:cubicBezTo>
                  <a:pt x="3408645" y="6705148"/>
                  <a:pt x="3410628" y="6805370"/>
                  <a:pt x="3417831" y="6852700"/>
                </a:cubicBezTo>
                <a:lnTo>
                  <a:pt x="3418926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0800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9D0A18-1DC9-476D-1DD2-9D34EC5B6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>
                <a:solidFill>
                  <a:srgbClr val="FFFFFF"/>
                </a:solidFill>
              </a:rPr>
              <a:t>Principios de IA — UNESCO (ONU)</a:t>
            </a:r>
            <a:br>
              <a:rPr lang="es-MX">
                <a:solidFill>
                  <a:srgbClr val="FFFFFF"/>
                </a:solidFill>
              </a:rPr>
            </a:br>
            <a:endParaRPr lang="es-MX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CF98FD-1F42-1CB5-617D-A12F1B69E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lvl="0">
              <a:lnSpc>
                <a:spcPct val="90000"/>
              </a:lnSpc>
            </a:pPr>
            <a:r>
              <a:rPr lang="es-MX" dirty="0"/>
              <a:t>Principios: derechos humanos, justicia, transparencia, sostenibilidad, responsabilidad</a:t>
            </a:r>
            <a:endParaRPr lang="es-MX"/>
          </a:p>
          <a:p>
            <a:pPr lvl="0">
              <a:lnSpc>
                <a:spcPct val="90000"/>
              </a:lnSpc>
            </a:pPr>
            <a:endParaRPr lang="es-MX"/>
          </a:p>
          <a:p>
            <a:pPr lvl="0">
              <a:lnSpc>
                <a:spcPct val="90000"/>
              </a:lnSpc>
            </a:pPr>
            <a:r>
              <a:rPr lang="es-MX" dirty="0"/>
              <a:t>Fuente: https://www.unesco.org/en/artificial-intelligence/recommendation-ethics</a:t>
            </a:r>
            <a:endParaRPr lang="es-MX"/>
          </a:p>
          <a:p>
            <a:pPr marL="0" indent="0">
              <a:lnSpc>
                <a:spcPct val="90000"/>
              </a:lnSpc>
              <a:buNone/>
            </a:pP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3178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 sz="3700">
                <a:solidFill>
                  <a:srgbClr val="FFFFFF"/>
                </a:solidFill>
              </a:rPr>
              <a:t>Endomoral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s-MX" sz="2700"/>
              <a:t>Normas autoimpuestas por el o la investigadora a la hora de realizar su labor científica.</a:t>
            </a:r>
          </a:p>
          <a:p>
            <a:pPr marL="0" indent="0">
              <a:lnSpc>
                <a:spcPct val="90000"/>
              </a:lnSpc>
              <a:buNone/>
            </a:pPr>
            <a:endParaRPr lang="es-MX" sz="2700"/>
          </a:p>
          <a:p>
            <a:pPr marL="0" indent="0">
              <a:lnSpc>
                <a:spcPct val="90000"/>
              </a:lnSpc>
              <a:buNone/>
            </a:pPr>
            <a:r>
              <a:rPr lang="es-MX" sz="2700"/>
              <a:t>EN CIENCIAS DE DATOS:</a:t>
            </a:r>
          </a:p>
          <a:p>
            <a:pPr>
              <a:lnSpc>
                <a:spcPct val="90000"/>
              </a:lnSpc>
            </a:pPr>
            <a:r>
              <a:rPr lang="es-MX" sz="2700"/>
              <a:t>No manipular </a:t>
            </a:r>
            <a:r>
              <a:rPr lang="es-MX" sz="2700" err="1"/>
              <a:t>resultados</a:t>
            </a:r>
            <a:r>
              <a:rPr lang="es-MX" sz="2700"/>
              <a:t> </a:t>
            </a:r>
            <a:r>
              <a:rPr lang="es-MX" sz="2700" err="1"/>
              <a:t>ni</a:t>
            </a:r>
            <a:r>
              <a:rPr lang="es-MX" sz="2700"/>
              <a:t> </a:t>
            </a:r>
            <a:r>
              <a:rPr lang="es-MX" sz="2700" err="1"/>
              <a:t>falsear</a:t>
            </a:r>
            <a:r>
              <a:rPr lang="es-MX" sz="2700"/>
              <a:t> </a:t>
            </a:r>
            <a:r>
              <a:rPr lang="es-MX" sz="2700" err="1"/>
              <a:t>análisis</a:t>
            </a:r>
            <a:endParaRPr lang="es-MX" sz="2700"/>
          </a:p>
          <a:p>
            <a:pPr>
              <a:lnSpc>
                <a:spcPct val="90000"/>
              </a:lnSpc>
            </a:pPr>
            <a:r>
              <a:rPr lang="es-MX" sz="2700" err="1"/>
              <a:t>Documentar</a:t>
            </a:r>
            <a:r>
              <a:rPr lang="es-MX" sz="2700"/>
              <a:t> </a:t>
            </a:r>
            <a:r>
              <a:rPr lang="es-MX" sz="2700" err="1"/>
              <a:t>métodos</a:t>
            </a:r>
            <a:r>
              <a:rPr lang="es-MX" sz="2700"/>
              <a:t> y </a:t>
            </a:r>
            <a:r>
              <a:rPr lang="es-MX" sz="2700" err="1"/>
              <a:t>procesos</a:t>
            </a:r>
            <a:endParaRPr lang="es-MX" sz="2700"/>
          </a:p>
          <a:p>
            <a:pPr>
              <a:lnSpc>
                <a:spcPct val="90000"/>
              </a:lnSpc>
            </a:pPr>
            <a:r>
              <a:rPr lang="es-MX" sz="2700" err="1"/>
              <a:t>Garantizar</a:t>
            </a:r>
            <a:r>
              <a:rPr lang="es-MX" sz="2700"/>
              <a:t> </a:t>
            </a:r>
            <a:r>
              <a:rPr lang="es-MX" sz="2700" err="1"/>
              <a:t>calidad</a:t>
            </a:r>
            <a:r>
              <a:rPr lang="es-MX" sz="2700"/>
              <a:t> y </a:t>
            </a:r>
            <a:r>
              <a:rPr lang="es-MX" sz="2700" err="1"/>
              <a:t>reproducibilidad</a:t>
            </a:r>
            <a:endParaRPr lang="es-MX" sz="2700"/>
          </a:p>
          <a:p>
            <a:pPr>
              <a:lnSpc>
                <a:spcPct val="90000"/>
              </a:lnSpc>
            </a:pPr>
            <a:r>
              <a:rPr lang="es-MX" sz="2700"/>
              <a:t>Uso </a:t>
            </a:r>
            <a:r>
              <a:rPr lang="es-MX" sz="2700" err="1"/>
              <a:t>responsable</a:t>
            </a:r>
            <a:r>
              <a:rPr lang="es-MX" sz="2700"/>
              <a:t> de </a:t>
            </a:r>
            <a:r>
              <a:rPr lang="es-MX" sz="2700" err="1"/>
              <a:t>modelos</a:t>
            </a:r>
            <a:r>
              <a:rPr lang="es-MX" sz="2700"/>
              <a:t> </a:t>
            </a:r>
            <a:r>
              <a:rPr lang="es-MX" sz="2700" err="1"/>
              <a:t>predictivos</a:t>
            </a:r>
            <a:endParaRPr lang="es-MX" sz="27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>
                <a:solidFill>
                  <a:srgbClr val="FFFFFF"/>
                </a:solidFill>
              </a:rPr>
              <a:t>Exomoral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es-MX" sz="2500"/>
          </a:p>
          <a:p>
            <a:pPr marL="0" indent="0">
              <a:lnSpc>
                <a:spcPct val="90000"/>
              </a:lnSpc>
              <a:buNone/>
            </a:pPr>
            <a:r>
              <a:rPr lang="es-MX" sz="2500"/>
              <a:t>Conjunto de normas morales que deberían regir la profesión técnica para atender al público.</a:t>
            </a:r>
          </a:p>
          <a:p>
            <a:pPr marL="0" indent="0">
              <a:lnSpc>
                <a:spcPct val="90000"/>
              </a:lnSpc>
              <a:buNone/>
            </a:pPr>
            <a:endParaRPr lang="es-MX" sz="2500"/>
          </a:p>
          <a:p>
            <a:pPr marL="0" indent="0">
              <a:lnSpc>
                <a:spcPct val="90000"/>
              </a:lnSpc>
              <a:buNone/>
            </a:pPr>
            <a:r>
              <a:rPr lang="es-MX" sz="2500"/>
              <a:t>EN CIENCIAS DE DATOS: </a:t>
            </a:r>
          </a:p>
          <a:p>
            <a:pPr>
              <a:lnSpc>
                <a:spcPct val="90000"/>
              </a:lnSpc>
            </a:pPr>
            <a:r>
              <a:rPr lang="es-MX" sz="2500" err="1"/>
              <a:t>Cumplimiento</a:t>
            </a:r>
            <a:r>
              <a:rPr lang="es-MX" sz="2500"/>
              <a:t> de </a:t>
            </a:r>
            <a:r>
              <a:rPr lang="es-MX" sz="2500" err="1"/>
              <a:t>leyes</a:t>
            </a:r>
            <a:r>
              <a:rPr lang="es-MX" sz="2500"/>
              <a:t> de </a:t>
            </a:r>
            <a:r>
              <a:rPr lang="es-MX" sz="2500" err="1"/>
              <a:t>protección</a:t>
            </a:r>
            <a:r>
              <a:rPr lang="es-MX" sz="2500"/>
              <a:t> de </a:t>
            </a:r>
            <a:r>
              <a:rPr lang="es-MX" sz="2500" err="1"/>
              <a:t>datos</a:t>
            </a:r>
            <a:endParaRPr lang="es-MX" sz="2500"/>
          </a:p>
          <a:p>
            <a:pPr>
              <a:lnSpc>
                <a:spcPct val="90000"/>
              </a:lnSpc>
            </a:pPr>
            <a:r>
              <a:rPr lang="es-MX" sz="2500" err="1"/>
              <a:t>Regulación</a:t>
            </a:r>
            <a:r>
              <a:rPr lang="es-MX" sz="2500"/>
              <a:t> del </a:t>
            </a:r>
            <a:r>
              <a:rPr lang="es-MX" sz="2500" err="1"/>
              <a:t>uso</a:t>
            </a:r>
            <a:r>
              <a:rPr lang="es-MX" sz="2500"/>
              <a:t> de </a:t>
            </a:r>
            <a:r>
              <a:rPr lang="es-MX" sz="2500" err="1"/>
              <a:t>inteligencia</a:t>
            </a:r>
            <a:r>
              <a:rPr lang="es-MX" sz="2500"/>
              <a:t> artificial</a:t>
            </a:r>
          </a:p>
          <a:p>
            <a:pPr>
              <a:lnSpc>
                <a:spcPct val="90000"/>
              </a:lnSpc>
            </a:pPr>
            <a:r>
              <a:rPr lang="es-MX" sz="2500" err="1"/>
              <a:t>Políticas</a:t>
            </a:r>
            <a:r>
              <a:rPr lang="es-MX" sz="2500"/>
              <a:t> </a:t>
            </a:r>
            <a:r>
              <a:rPr lang="es-MX" sz="2500" err="1"/>
              <a:t>institucionales</a:t>
            </a:r>
            <a:r>
              <a:rPr lang="es-MX" sz="2500"/>
              <a:t> de </a:t>
            </a:r>
            <a:r>
              <a:rPr lang="es-MX" sz="2500" err="1"/>
              <a:t>seguridad</a:t>
            </a:r>
            <a:r>
              <a:rPr lang="es-MX" sz="2500"/>
              <a:t> de la </a:t>
            </a:r>
            <a:r>
              <a:rPr lang="es-MX" sz="2500" err="1"/>
              <a:t>información</a:t>
            </a:r>
            <a:endParaRPr lang="es-MX" sz="2500"/>
          </a:p>
          <a:p>
            <a:pPr>
              <a:lnSpc>
                <a:spcPct val="90000"/>
              </a:lnSpc>
            </a:pPr>
            <a:r>
              <a:rPr lang="es-MX" sz="2500" err="1"/>
              <a:t>Protección</a:t>
            </a:r>
            <a:r>
              <a:rPr lang="es-MX" sz="2500"/>
              <a:t> del </a:t>
            </a:r>
            <a:r>
              <a:rPr lang="es-MX" sz="2500" err="1"/>
              <a:t>interés</a:t>
            </a:r>
            <a:r>
              <a:rPr lang="es-MX" sz="2500"/>
              <a:t> </a:t>
            </a:r>
            <a:r>
              <a:rPr lang="es-MX" sz="2500" err="1"/>
              <a:t>público</a:t>
            </a:r>
            <a:r>
              <a:rPr lang="es-MX" sz="2500"/>
              <a:t> y de la </a:t>
            </a:r>
            <a:r>
              <a:rPr lang="es-MX" sz="2500" err="1"/>
              <a:t>naturaleza</a:t>
            </a:r>
            <a:r>
              <a:rPr lang="es-MX" sz="250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es-MX" sz="4100">
                <a:solidFill>
                  <a:srgbClr val="FFFFFF"/>
                </a:solidFill>
              </a:rPr>
              <a:t>Ejemplos Éticos en Ciencia de Datos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FA96E8-40C8-C5A2-B460-EEEBFECBD2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680864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es-MX">
                <a:solidFill>
                  <a:srgbClr val="FFFFFF"/>
                </a:solidFill>
              </a:rPr>
              <a:t>Conclusión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E00435E-CB9C-B6B9-4879-0DE840FDC5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917388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93394DA-E684-47C2-9020-13225823F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06443"/>
          </a:xfrm>
        </p:spPr>
        <p:txBody>
          <a:bodyPr>
            <a:normAutofit/>
          </a:bodyPr>
          <a:lstStyle/>
          <a:p>
            <a:r>
              <a:rPr lang="es-MX" sz="3500"/>
              <a:t>Preguntas: ¿Cómo ser ético en Ciencia de Datos?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5AD5E6-B133-E713-0595-60D42BAA39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104" r="25499" b="-1"/>
          <a:stretch>
            <a:fillRect/>
          </a:stretch>
        </p:blipFill>
        <p:spPr>
          <a:xfrm>
            <a:off x="5991969" y="1904282"/>
            <a:ext cx="2567320" cy="4224808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9EE6EF-23B0-FE9C-32D1-109B2FE4A8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386984"/>
              </p:ext>
            </p:extLst>
          </p:nvPr>
        </p:nvGraphicFramePr>
        <p:xfrm>
          <a:off x="628650" y="1825625"/>
          <a:ext cx="5036058" cy="4303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466A282-052B-26D9-EC3A-6ADCEC7E8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/>
              <a:t>BIBLIOGRAFÍA</a:t>
            </a:r>
            <a:endParaRPr lang="es-MX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D26222-E293-73EF-4226-9E358EF4E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200"/>
              <a:t>Bunge, M. (2012). Filosofía de la tecnología y otros ensayos. Universidad Inca Garcilaso de la Vega. </a:t>
            </a:r>
          </a:p>
          <a:p>
            <a:pPr>
              <a:lnSpc>
                <a:spcPct val="90000"/>
              </a:lnSpc>
            </a:pPr>
            <a:r>
              <a:rPr lang="es-MX" sz="2200"/>
              <a:t>Cortina, A. (1993). Ética aplicada y democracia radical. Editorial Tecnos. </a:t>
            </a:r>
          </a:p>
          <a:p>
            <a:pPr>
              <a:lnSpc>
                <a:spcPct val="90000"/>
              </a:lnSpc>
            </a:pPr>
            <a:r>
              <a:rPr lang="es-MX" sz="2200"/>
              <a:t>Cortina, A. (2010). Justicia cordial. Editorial Trotta. </a:t>
            </a:r>
          </a:p>
          <a:p>
            <a:pPr>
              <a:lnSpc>
                <a:spcPct val="90000"/>
              </a:lnSpc>
            </a:pPr>
            <a:r>
              <a:rPr lang="es-MX" sz="2200"/>
              <a:t>Gracia, D. (2011). Fundamentos de bioética. </a:t>
            </a:r>
            <a:r>
              <a:rPr lang="es-MX" sz="2200" err="1"/>
              <a:t>Eudema</a:t>
            </a:r>
            <a:r>
              <a:rPr lang="es-MX" sz="2200"/>
              <a:t>. </a:t>
            </a:r>
          </a:p>
          <a:p>
            <a:pPr>
              <a:lnSpc>
                <a:spcPct val="90000"/>
              </a:lnSpc>
            </a:pPr>
            <a:r>
              <a:rPr lang="es-MX" sz="2200"/>
              <a:t>MacIntyre, A. (2001). Animales racionales y dependientes. Paidós. </a:t>
            </a:r>
          </a:p>
          <a:p>
            <a:pPr>
              <a:lnSpc>
                <a:spcPct val="90000"/>
              </a:lnSpc>
            </a:pPr>
            <a:r>
              <a:rPr lang="en-US" sz="2200"/>
              <a:t>Martin, M. W. &amp; </a:t>
            </a:r>
            <a:r>
              <a:rPr lang="en-US" sz="2200" err="1"/>
              <a:t>Schinzinger</a:t>
            </a:r>
            <a:r>
              <a:rPr lang="en-US" sz="2200"/>
              <a:t>, R. (2005). Ethics in Engineering. McGraw-Hill. </a:t>
            </a:r>
          </a:p>
          <a:p>
            <a:pPr>
              <a:lnSpc>
                <a:spcPct val="90000"/>
              </a:lnSpc>
            </a:pPr>
            <a:r>
              <a:rPr lang="es-MX" sz="2200"/>
              <a:t>Mora, J. (2016). Ética aplicada al mundo de las profesiones: una propuesta académica para universitarios del siglo XXI. PUCE</a:t>
            </a:r>
          </a:p>
          <a:p>
            <a:pPr>
              <a:lnSpc>
                <a:spcPct val="90000"/>
              </a:lnSpc>
            </a:pPr>
            <a:endParaRPr lang="es-MX" sz="2200"/>
          </a:p>
        </p:txBody>
      </p:sp>
    </p:spTree>
    <p:extLst>
      <p:ext uri="{BB962C8B-B14F-4D97-AF65-F5344CB8AC3E}">
        <p14:creationId xmlns:p14="http://schemas.microsoft.com/office/powerpoint/2010/main" val="196366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9143998" cy="4267200"/>
            <a:chOff x="7467600" y="0"/>
            <a:chExt cx="47244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457201"/>
            <a:ext cx="84582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990599"/>
            <a:ext cx="7429500" cy="685800"/>
          </a:xfrm>
        </p:spPr>
        <p:txBody>
          <a:bodyPr anchor="t">
            <a:normAutofit/>
          </a:bodyPr>
          <a:lstStyle/>
          <a:p>
            <a:r>
              <a:rPr lang="es-MX" sz="3500"/>
              <a:t>Ética Profesional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0A3926A6-10DF-FBFE-7B53-31F7949277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016725"/>
              </p:ext>
            </p:extLst>
          </p:nvPr>
        </p:nvGraphicFramePr>
        <p:xfrm>
          <a:off x="514350" y="2137228"/>
          <a:ext cx="81153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29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9"/>
            <a:ext cx="2530602" cy="5567891"/>
          </a:xfrm>
        </p:spPr>
        <p:txBody>
          <a:bodyPr>
            <a:normAutofit/>
          </a:bodyPr>
          <a:lstStyle/>
          <a:p>
            <a:r>
              <a:rPr lang="es-MX" sz="2800"/>
              <a:t>Profesión y Profesionalidad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927065D0-47C9-6C0C-23B9-7342B6B051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631398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s-MX" sz="3500">
                <a:solidFill>
                  <a:srgbClr val="FFFFFF"/>
                </a:solidFill>
              </a:rPr>
              <a:t>Bienes Internos y Externos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D14BF0D-1742-536E-3766-E52A4EA34F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398742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s-MX" sz="3500">
                <a:solidFill>
                  <a:srgbClr val="FFFFFF"/>
                </a:solidFill>
              </a:rPr>
              <a:t>Deliberación Ética en Ciencia de Datos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D0B96BF8-B9DE-957F-FE38-D7C179F17F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064525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s-MX" sz="3500" dirty="0">
                <a:solidFill>
                  <a:srgbClr val="FFFFFF"/>
                </a:solidFill>
              </a:rPr>
              <a:t>Ética Aplicada en Ciencia de Datos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7DD73B-1A59-83A0-B4C7-1C619F1040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59953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3436144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sp>
          <p:nvSpPr>
            <p:cNvPr id="20" name="Freeform: Shape 11">
              <a:extLst>
                <a:ext uri="{FF2B5EF4-FFF2-40B4-BE49-F238E27FC236}">
                  <a16:creationId xmlns:a16="http://schemas.microsoft.com/office/drawing/2014/main" id="{62E6AA4D-EC17-45B5-B621-DF0FD91FD4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" y="-1"/>
              <a:ext cx="4572002" cy="6858002"/>
            </a:xfrm>
            <a:custGeom>
              <a:avLst/>
              <a:gdLst>
                <a:gd name="connsiteX0" fmla="*/ 4214994 w 4572002"/>
                <a:gd name="connsiteY0" fmla="*/ 6564620 h 6858002"/>
                <a:gd name="connsiteX1" fmla="*/ 4214994 w 4572002"/>
                <a:gd name="connsiteY1" fmla="*/ 6564621 h 6858002"/>
                <a:gd name="connsiteX2" fmla="*/ 4237474 w 4572002"/>
                <a:gd name="connsiteY2" fmla="*/ 6588626 h 6858002"/>
                <a:gd name="connsiteX3" fmla="*/ 4254096 w 4572002"/>
                <a:gd name="connsiteY3" fmla="*/ 6625225 h 6858002"/>
                <a:gd name="connsiteX4" fmla="*/ 4247001 w 4572002"/>
                <a:gd name="connsiteY4" fmla="*/ 6662540 h 6858002"/>
                <a:gd name="connsiteX5" fmla="*/ 4247000 w 4572002"/>
                <a:gd name="connsiteY5" fmla="*/ 6662541 h 6858002"/>
                <a:gd name="connsiteX6" fmla="*/ 4246999 w 4572002"/>
                <a:gd name="connsiteY6" fmla="*/ 6662544 h 6858002"/>
                <a:gd name="connsiteX7" fmla="*/ 4235550 w 4572002"/>
                <a:gd name="connsiteY7" fmla="*/ 6683027 h 6858002"/>
                <a:gd name="connsiteX8" fmla="*/ 4232403 w 4572002"/>
                <a:gd name="connsiteY8" fmla="*/ 6702976 h 6858002"/>
                <a:gd name="connsiteX9" fmla="*/ 4232403 w 4572002"/>
                <a:gd name="connsiteY9" fmla="*/ 6702977 h 6858002"/>
                <a:gd name="connsiteX10" fmla="*/ 4246238 w 4572002"/>
                <a:gd name="connsiteY10" fmla="*/ 6742553 h 6858002"/>
                <a:gd name="connsiteX11" fmla="*/ 4246239 w 4572002"/>
                <a:gd name="connsiteY11" fmla="*/ 6742555 h 6858002"/>
                <a:gd name="connsiteX12" fmla="*/ 4265716 w 4572002"/>
                <a:gd name="connsiteY12" fmla="*/ 6812062 h 6858002"/>
                <a:gd name="connsiteX13" fmla="*/ 4265717 w 4572002"/>
                <a:gd name="connsiteY13" fmla="*/ 6812064 h 6858002"/>
                <a:gd name="connsiteX14" fmla="*/ 4265717 w 4572002"/>
                <a:gd name="connsiteY14" fmla="*/ 6812063 h 6858002"/>
                <a:gd name="connsiteX15" fmla="*/ 4265716 w 4572002"/>
                <a:gd name="connsiteY15" fmla="*/ 6812062 h 6858002"/>
                <a:gd name="connsiteX16" fmla="*/ 4260942 w 4572002"/>
                <a:gd name="connsiteY16" fmla="*/ 6776800 h 6858002"/>
                <a:gd name="connsiteX17" fmla="*/ 4246239 w 4572002"/>
                <a:gd name="connsiteY17" fmla="*/ 6742555 h 6858002"/>
                <a:gd name="connsiteX18" fmla="*/ 4246238 w 4572002"/>
                <a:gd name="connsiteY18" fmla="*/ 6742552 h 6858002"/>
                <a:gd name="connsiteX19" fmla="*/ 4232403 w 4572002"/>
                <a:gd name="connsiteY19" fmla="*/ 6702976 h 6858002"/>
                <a:gd name="connsiteX20" fmla="*/ 4246999 w 4572002"/>
                <a:gd name="connsiteY20" fmla="*/ 6662544 h 6858002"/>
                <a:gd name="connsiteX21" fmla="*/ 4247000 w 4572002"/>
                <a:gd name="connsiteY21" fmla="*/ 6662542 h 6858002"/>
                <a:gd name="connsiteX22" fmla="*/ 4247001 w 4572002"/>
                <a:gd name="connsiteY22" fmla="*/ 6662540 h 6858002"/>
                <a:gd name="connsiteX23" fmla="*/ 4254084 w 4572002"/>
                <a:gd name="connsiteY23" fmla="*/ 6645552 h 6858002"/>
                <a:gd name="connsiteX24" fmla="*/ 4254096 w 4572002"/>
                <a:gd name="connsiteY24" fmla="*/ 6625225 h 6858002"/>
                <a:gd name="connsiteX25" fmla="*/ 4254096 w 4572002"/>
                <a:gd name="connsiteY25" fmla="*/ 6625224 h 6858002"/>
                <a:gd name="connsiteX26" fmla="*/ 4237474 w 4572002"/>
                <a:gd name="connsiteY26" fmla="*/ 6588625 h 6858002"/>
                <a:gd name="connsiteX27" fmla="*/ 4295315 w 4572002"/>
                <a:gd name="connsiteY27" fmla="*/ 6438981 h 6858002"/>
                <a:gd name="connsiteX28" fmla="*/ 4275385 w 4572002"/>
                <a:gd name="connsiteY28" fmla="*/ 6463840 h 6858002"/>
                <a:gd name="connsiteX29" fmla="*/ 4275382 w 4572002"/>
                <a:gd name="connsiteY29" fmla="*/ 6463849 h 6858002"/>
                <a:gd name="connsiteX30" fmla="*/ 4261587 w 4572002"/>
                <a:gd name="connsiteY30" fmla="*/ 6513012 h 6858002"/>
                <a:gd name="connsiteX31" fmla="*/ 4242781 w 4572002"/>
                <a:gd name="connsiteY31" fmla="*/ 6546194 h 6858002"/>
                <a:gd name="connsiteX32" fmla="*/ 4242781 w 4572002"/>
                <a:gd name="connsiteY32" fmla="*/ 6546195 h 6858002"/>
                <a:gd name="connsiteX33" fmla="*/ 4259120 w 4572002"/>
                <a:gd name="connsiteY33" fmla="*/ 6521804 h 6858002"/>
                <a:gd name="connsiteX34" fmla="*/ 4261587 w 4572002"/>
                <a:gd name="connsiteY34" fmla="*/ 6513012 h 6858002"/>
                <a:gd name="connsiteX35" fmla="*/ 4264398 w 4572002"/>
                <a:gd name="connsiteY35" fmla="*/ 6508052 h 6858002"/>
                <a:gd name="connsiteX36" fmla="*/ 4275382 w 4572002"/>
                <a:gd name="connsiteY36" fmla="*/ 6463849 h 6858002"/>
                <a:gd name="connsiteX37" fmla="*/ 4275385 w 4572002"/>
                <a:gd name="connsiteY37" fmla="*/ 6463841 h 6858002"/>
                <a:gd name="connsiteX38" fmla="*/ 4295315 w 4572002"/>
                <a:gd name="connsiteY38" fmla="*/ 6438981 h 6858002"/>
                <a:gd name="connsiteX39" fmla="*/ 4381289 w 4572002"/>
                <a:gd name="connsiteY39" fmla="*/ 6365204 h 6858002"/>
                <a:gd name="connsiteX40" fmla="*/ 4380008 w 4572002"/>
                <a:gd name="connsiteY40" fmla="*/ 6387910 h 6858002"/>
                <a:gd name="connsiteX41" fmla="*/ 4378243 w 4572002"/>
                <a:gd name="connsiteY41" fmla="*/ 6391549 h 6858002"/>
                <a:gd name="connsiteX42" fmla="*/ 4370589 w 4572002"/>
                <a:gd name="connsiteY42" fmla="*/ 6407332 h 6858002"/>
                <a:gd name="connsiteX43" fmla="*/ 4370589 w 4572002"/>
                <a:gd name="connsiteY43" fmla="*/ 6407333 h 6858002"/>
                <a:gd name="connsiteX44" fmla="*/ 4378243 w 4572002"/>
                <a:gd name="connsiteY44" fmla="*/ 6391549 h 6858002"/>
                <a:gd name="connsiteX45" fmla="*/ 4380008 w 4572002"/>
                <a:gd name="connsiteY45" fmla="*/ 6387910 h 6858002"/>
                <a:gd name="connsiteX46" fmla="*/ 4142220 w 4572002"/>
                <a:gd name="connsiteY46" fmla="*/ 4221391 h 6858002"/>
                <a:gd name="connsiteX47" fmla="*/ 4142220 w 4572002"/>
                <a:gd name="connsiteY47" fmla="*/ 4221392 h 6858002"/>
                <a:gd name="connsiteX48" fmla="*/ 4147936 w 4572002"/>
                <a:gd name="connsiteY48" fmla="*/ 4253015 h 6858002"/>
                <a:gd name="connsiteX49" fmla="*/ 4187752 w 4572002"/>
                <a:gd name="connsiteY49" fmla="*/ 4324646 h 6858002"/>
                <a:gd name="connsiteX50" fmla="*/ 4196706 w 4572002"/>
                <a:gd name="connsiteY50" fmla="*/ 4363891 h 6858002"/>
                <a:gd name="connsiteX51" fmla="*/ 4195944 w 4572002"/>
                <a:gd name="connsiteY51" fmla="*/ 4482004 h 6858002"/>
                <a:gd name="connsiteX52" fmla="*/ 4135934 w 4572002"/>
                <a:gd name="connsiteY52" fmla="*/ 4659174 h 6858002"/>
                <a:gd name="connsiteX53" fmla="*/ 4127932 w 4572002"/>
                <a:gd name="connsiteY53" fmla="*/ 4677655 h 6858002"/>
                <a:gd name="connsiteX54" fmla="*/ 4118025 w 4572002"/>
                <a:gd name="connsiteY54" fmla="*/ 4767764 h 6858002"/>
                <a:gd name="connsiteX55" fmla="*/ 4116716 w 4572002"/>
                <a:gd name="connsiteY55" fmla="*/ 4800483 h 6858002"/>
                <a:gd name="connsiteX56" fmla="*/ 4116716 w 4572002"/>
                <a:gd name="connsiteY56" fmla="*/ 4800484 h 6858002"/>
                <a:gd name="connsiteX57" fmla="*/ 4131552 w 4572002"/>
                <a:gd name="connsiteY57" fmla="*/ 4828917 h 6858002"/>
                <a:gd name="connsiteX58" fmla="*/ 4153733 w 4572002"/>
                <a:gd name="connsiteY58" fmla="*/ 4863343 h 6858002"/>
                <a:gd name="connsiteX59" fmla="*/ 4161262 w 4572002"/>
                <a:gd name="connsiteY59" fmla="*/ 4889275 h 6858002"/>
                <a:gd name="connsiteX60" fmla="*/ 4159557 w 4572002"/>
                <a:gd name="connsiteY60" fmla="*/ 4912168 h 6858002"/>
                <a:gd name="connsiteX61" fmla="*/ 4158155 w 4572002"/>
                <a:gd name="connsiteY61" fmla="*/ 4933804 h 6858002"/>
                <a:gd name="connsiteX62" fmla="*/ 4158155 w 4572002"/>
                <a:gd name="connsiteY62" fmla="*/ 4933805 h 6858002"/>
                <a:gd name="connsiteX63" fmla="*/ 4162914 w 4572002"/>
                <a:gd name="connsiteY63" fmla="*/ 4952673 h 6858002"/>
                <a:gd name="connsiteX64" fmla="*/ 4165707 w 4572002"/>
                <a:gd name="connsiteY64" fmla="*/ 4957454 h 6858002"/>
                <a:gd name="connsiteX65" fmla="*/ 4166985 w 4572002"/>
                <a:gd name="connsiteY65" fmla="*/ 4961456 h 6858002"/>
                <a:gd name="connsiteX66" fmla="*/ 4182989 w 4572002"/>
                <a:gd name="connsiteY66" fmla="*/ 4987038 h 6858002"/>
                <a:gd name="connsiteX67" fmla="*/ 4209468 w 4572002"/>
                <a:gd name="connsiteY67" fmla="*/ 5041522 h 6858002"/>
                <a:gd name="connsiteX68" fmla="*/ 4216684 w 4572002"/>
                <a:gd name="connsiteY68" fmla="*/ 5072376 h 6858002"/>
                <a:gd name="connsiteX69" fmla="*/ 4222587 w 4572002"/>
                <a:gd name="connsiteY69" fmla="*/ 5087441 h 6858002"/>
                <a:gd name="connsiteX70" fmla="*/ 4235615 w 4572002"/>
                <a:gd name="connsiteY70" fmla="*/ 5133220 h 6858002"/>
                <a:gd name="connsiteX71" fmla="*/ 4235616 w 4572002"/>
                <a:gd name="connsiteY71" fmla="*/ 5133225 h 6858002"/>
                <a:gd name="connsiteX72" fmla="*/ 4228901 w 4572002"/>
                <a:gd name="connsiteY72" fmla="*/ 5166113 h 6858002"/>
                <a:gd name="connsiteX73" fmla="*/ 4228901 w 4572002"/>
                <a:gd name="connsiteY73" fmla="*/ 5166114 h 6858002"/>
                <a:gd name="connsiteX74" fmla="*/ 4229593 w 4572002"/>
                <a:gd name="connsiteY74" fmla="*/ 5172091 h 6858002"/>
                <a:gd name="connsiteX75" fmla="*/ 4232139 w 4572002"/>
                <a:gd name="connsiteY75" fmla="*/ 5179068 h 6858002"/>
                <a:gd name="connsiteX76" fmla="*/ 4231973 w 4572002"/>
                <a:gd name="connsiteY76" fmla="*/ 5229434 h 6858002"/>
                <a:gd name="connsiteX77" fmla="*/ 4225669 w 4572002"/>
                <a:gd name="connsiteY77" fmla="*/ 5241089 h 6858002"/>
                <a:gd name="connsiteX78" fmla="*/ 4208517 w 4572002"/>
                <a:gd name="connsiteY78" fmla="*/ 5272796 h 6858002"/>
                <a:gd name="connsiteX79" fmla="*/ 4184613 w 4572002"/>
                <a:gd name="connsiteY79" fmla="*/ 5312288 h 6858002"/>
                <a:gd name="connsiteX80" fmla="*/ 4183557 w 4572002"/>
                <a:gd name="connsiteY80" fmla="*/ 5321350 h 6858002"/>
                <a:gd name="connsiteX81" fmla="*/ 4181083 w 4572002"/>
                <a:gd name="connsiteY81" fmla="*/ 5326163 h 6858002"/>
                <a:gd name="connsiteX82" fmla="*/ 4179637 w 4572002"/>
                <a:gd name="connsiteY82" fmla="*/ 5355014 h 6858002"/>
                <a:gd name="connsiteX83" fmla="*/ 4179637 w 4572002"/>
                <a:gd name="connsiteY83" fmla="*/ 5355015 h 6858002"/>
                <a:gd name="connsiteX84" fmla="*/ 4184513 w 4572002"/>
                <a:gd name="connsiteY84" fmla="*/ 5385385 h 6858002"/>
                <a:gd name="connsiteX85" fmla="*/ 4192704 w 4572002"/>
                <a:gd name="connsiteY85" fmla="*/ 5425583 h 6858002"/>
                <a:gd name="connsiteX86" fmla="*/ 4204327 w 4572002"/>
                <a:gd name="connsiteY86" fmla="*/ 5480638 h 6858002"/>
                <a:gd name="connsiteX87" fmla="*/ 4208850 w 4572002"/>
                <a:gd name="connsiteY87" fmla="*/ 5507668 h 6858002"/>
                <a:gd name="connsiteX88" fmla="*/ 4198232 w 4572002"/>
                <a:gd name="connsiteY88" fmla="*/ 5531692 h 6858002"/>
                <a:gd name="connsiteX89" fmla="*/ 4198231 w 4572002"/>
                <a:gd name="connsiteY89" fmla="*/ 5531693 h 6858002"/>
                <a:gd name="connsiteX90" fmla="*/ 4188085 w 4572002"/>
                <a:gd name="connsiteY90" fmla="*/ 5547578 h 6858002"/>
                <a:gd name="connsiteX91" fmla="*/ 4188085 w 4572002"/>
                <a:gd name="connsiteY91" fmla="*/ 5547579 h 6858002"/>
                <a:gd name="connsiteX92" fmla="*/ 4197659 w 4572002"/>
                <a:gd name="connsiteY92" fmla="*/ 5562747 h 6858002"/>
                <a:gd name="connsiteX93" fmla="*/ 4268907 w 4572002"/>
                <a:gd name="connsiteY93" fmla="*/ 5704484 h 6858002"/>
                <a:gd name="connsiteX94" fmla="*/ 4274812 w 4572002"/>
                <a:gd name="connsiteY94" fmla="*/ 5740489 h 6858002"/>
                <a:gd name="connsiteX95" fmla="*/ 4283578 w 4572002"/>
                <a:gd name="connsiteY95" fmla="*/ 5760874 h 6858002"/>
                <a:gd name="connsiteX96" fmla="*/ 4371973 w 4572002"/>
                <a:gd name="connsiteY96" fmla="*/ 5883752 h 6858002"/>
                <a:gd name="connsiteX97" fmla="*/ 4371974 w 4572002"/>
                <a:gd name="connsiteY97" fmla="*/ 5883757 h 6858002"/>
                <a:gd name="connsiteX98" fmla="*/ 4389877 w 4572002"/>
                <a:gd name="connsiteY98" fmla="*/ 5935946 h 6858002"/>
                <a:gd name="connsiteX99" fmla="*/ 4389878 w 4572002"/>
                <a:gd name="connsiteY99" fmla="*/ 5935950 h 6858002"/>
                <a:gd name="connsiteX100" fmla="*/ 4386259 w 4572002"/>
                <a:gd name="connsiteY100" fmla="*/ 5993290 h 6858002"/>
                <a:gd name="connsiteX101" fmla="*/ 4386259 w 4572002"/>
                <a:gd name="connsiteY101" fmla="*/ 5993291 h 6858002"/>
                <a:gd name="connsiteX102" fmla="*/ 4379782 w 4572002"/>
                <a:gd name="connsiteY102" fmla="*/ 6026440 h 6858002"/>
                <a:gd name="connsiteX103" fmla="*/ 4323583 w 4572002"/>
                <a:gd name="connsiteY103" fmla="*/ 6108738 h 6858002"/>
                <a:gd name="connsiteX104" fmla="*/ 4309890 w 4572002"/>
                <a:gd name="connsiteY104" fmla="*/ 6133314 h 6858002"/>
                <a:gd name="connsiteX105" fmla="*/ 4309890 w 4572002"/>
                <a:gd name="connsiteY105" fmla="*/ 6133315 h 6858002"/>
                <a:gd name="connsiteX106" fmla="*/ 4313591 w 4572002"/>
                <a:gd name="connsiteY106" fmla="*/ 6143190 h 6858002"/>
                <a:gd name="connsiteX107" fmla="*/ 4325486 w 4572002"/>
                <a:gd name="connsiteY107" fmla="*/ 6155600 h 6858002"/>
                <a:gd name="connsiteX108" fmla="*/ 4325488 w 4572002"/>
                <a:gd name="connsiteY108" fmla="*/ 6155603 h 6858002"/>
                <a:gd name="connsiteX109" fmla="*/ 4364160 w 4572002"/>
                <a:gd name="connsiteY109" fmla="*/ 6228757 h 6858002"/>
                <a:gd name="connsiteX110" fmla="*/ 4381497 w 4572002"/>
                <a:gd name="connsiteY110" fmla="*/ 6361540 h 6858002"/>
                <a:gd name="connsiteX111" fmla="*/ 4381497 w 4572002"/>
                <a:gd name="connsiteY111" fmla="*/ 6361539 h 6858002"/>
                <a:gd name="connsiteX112" fmla="*/ 4364160 w 4572002"/>
                <a:gd name="connsiteY112" fmla="*/ 6228756 h 6858002"/>
                <a:gd name="connsiteX113" fmla="*/ 4325488 w 4572002"/>
                <a:gd name="connsiteY113" fmla="*/ 6155602 h 6858002"/>
                <a:gd name="connsiteX114" fmla="*/ 4325486 w 4572002"/>
                <a:gd name="connsiteY114" fmla="*/ 6155600 h 6858002"/>
                <a:gd name="connsiteX115" fmla="*/ 4309890 w 4572002"/>
                <a:gd name="connsiteY115" fmla="*/ 6133315 h 6858002"/>
                <a:gd name="connsiteX116" fmla="*/ 4323583 w 4572002"/>
                <a:gd name="connsiteY116" fmla="*/ 6108739 h 6858002"/>
                <a:gd name="connsiteX117" fmla="*/ 4379782 w 4572002"/>
                <a:gd name="connsiteY117" fmla="*/ 6026441 h 6858002"/>
                <a:gd name="connsiteX118" fmla="*/ 4386259 w 4572002"/>
                <a:gd name="connsiteY118" fmla="*/ 5993292 h 6858002"/>
                <a:gd name="connsiteX119" fmla="*/ 4386259 w 4572002"/>
                <a:gd name="connsiteY119" fmla="*/ 5993290 h 6858002"/>
                <a:gd name="connsiteX120" fmla="*/ 4389712 w 4572002"/>
                <a:gd name="connsiteY120" fmla="*/ 5964477 h 6858002"/>
                <a:gd name="connsiteX121" fmla="*/ 4389878 w 4572002"/>
                <a:gd name="connsiteY121" fmla="*/ 5935950 h 6858002"/>
                <a:gd name="connsiteX122" fmla="*/ 4389878 w 4572002"/>
                <a:gd name="connsiteY122" fmla="*/ 5935949 h 6858002"/>
                <a:gd name="connsiteX123" fmla="*/ 4389877 w 4572002"/>
                <a:gd name="connsiteY123" fmla="*/ 5935946 h 6858002"/>
                <a:gd name="connsiteX124" fmla="*/ 4382997 w 4572002"/>
                <a:gd name="connsiteY124" fmla="*/ 5909351 h 6858002"/>
                <a:gd name="connsiteX125" fmla="*/ 4371974 w 4572002"/>
                <a:gd name="connsiteY125" fmla="*/ 5883757 h 6858002"/>
                <a:gd name="connsiteX126" fmla="*/ 4371973 w 4572002"/>
                <a:gd name="connsiteY126" fmla="*/ 5883751 h 6858002"/>
                <a:gd name="connsiteX127" fmla="*/ 4283578 w 4572002"/>
                <a:gd name="connsiteY127" fmla="*/ 5760873 h 6858002"/>
                <a:gd name="connsiteX128" fmla="*/ 4274812 w 4572002"/>
                <a:gd name="connsiteY128" fmla="*/ 5740488 h 6858002"/>
                <a:gd name="connsiteX129" fmla="*/ 4268907 w 4572002"/>
                <a:gd name="connsiteY129" fmla="*/ 5704483 h 6858002"/>
                <a:gd name="connsiteX130" fmla="*/ 4197659 w 4572002"/>
                <a:gd name="connsiteY130" fmla="*/ 5562746 h 6858002"/>
                <a:gd name="connsiteX131" fmla="*/ 4188085 w 4572002"/>
                <a:gd name="connsiteY131" fmla="*/ 5547578 h 6858002"/>
                <a:gd name="connsiteX132" fmla="*/ 4198231 w 4572002"/>
                <a:gd name="connsiteY132" fmla="*/ 5531694 h 6858002"/>
                <a:gd name="connsiteX133" fmla="*/ 4198232 w 4572002"/>
                <a:gd name="connsiteY133" fmla="*/ 5531692 h 6858002"/>
                <a:gd name="connsiteX134" fmla="*/ 4206630 w 4572002"/>
                <a:gd name="connsiteY134" fmla="*/ 5520422 h 6858002"/>
                <a:gd name="connsiteX135" fmla="*/ 4208850 w 4572002"/>
                <a:gd name="connsiteY135" fmla="*/ 5507668 h 6858002"/>
                <a:gd name="connsiteX136" fmla="*/ 4208850 w 4572002"/>
                <a:gd name="connsiteY136" fmla="*/ 5507667 h 6858002"/>
                <a:gd name="connsiteX137" fmla="*/ 4204327 w 4572002"/>
                <a:gd name="connsiteY137" fmla="*/ 5480637 h 6858002"/>
                <a:gd name="connsiteX138" fmla="*/ 4192704 w 4572002"/>
                <a:gd name="connsiteY138" fmla="*/ 5425582 h 6858002"/>
                <a:gd name="connsiteX139" fmla="*/ 4184513 w 4572002"/>
                <a:gd name="connsiteY139" fmla="*/ 5385384 h 6858002"/>
                <a:gd name="connsiteX140" fmla="*/ 4179637 w 4572002"/>
                <a:gd name="connsiteY140" fmla="*/ 5355014 h 6858002"/>
                <a:gd name="connsiteX141" fmla="*/ 4183557 w 4572002"/>
                <a:gd name="connsiteY141" fmla="*/ 5321350 h 6858002"/>
                <a:gd name="connsiteX142" fmla="*/ 4208517 w 4572002"/>
                <a:gd name="connsiteY142" fmla="*/ 5272797 h 6858002"/>
                <a:gd name="connsiteX143" fmla="*/ 4225669 w 4572002"/>
                <a:gd name="connsiteY143" fmla="*/ 5241089 h 6858002"/>
                <a:gd name="connsiteX144" fmla="*/ 4231973 w 4572002"/>
                <a:gd name="connsiteY144" fmla="*/ 5229433 h 6858002"/>
                <a:gd name="connsiteX145" fmla="*/ 4232139 w 4572002"/>
                <a:gd name="connsiteY145" fmla="*/ 5179068 h 6858002"/>
                <a:gd name="connsiteX146" fmla="*/ 4232139 w 4572002"/>
                <a:gd name="connsiteY146" fmla="*/ 5179067 h 6858002"/>
                <a:gd name="connsiteX147" fmla="*/ 4229593 w 4572002"/>
                <a:gd name="connsiteY147" fmla="*/ 5172090 h 6858002"/>
                <a:gd name="connsiteX148" fmla="*/ 4228901 w 4572002"/>
                <a:gd name="connsiteY148" fmla="*/ 5166114 h 6858002"/>
                <a:gd name="connsiteX149" fmla="*/ 4235616 w 4572002"/>
                <a:gd name="connsiteY149" fmla="*/ 5133225 h 6858002"/>
                <a:gd name="connsiteX150" fmla="*/ 4235616 w 4572002"/>
                <a:gd name="connsiteY150" fmla="*/ 5133224 h 6858002"/>
                <a:gd name="connsiteX151" fmla="*/ 4235615 w 4572002"/>
                <a:gd name="connsiteY151" fmla="*/ 5133220 h 6858002"/>
                <a:gd name="connsiteX152" fmla="*/ 4228473 w 4572002"/>
                <a:gd name="connsiteY152" fmla="*/ 5102461 h 6858002"/>
                <a:gd name="connsiteX153" fmla="*/ 4222587 w 4572002"/>
                <a:gd name="connsiteY153" fmla="*/ 5087441 h 6858002"/>
                <a:gd name="connsiteX154" fmla="*/ 4222582 w 4572002"/>
                <a:gd name="connsiteY154" fmla="*/ 5087423 h 6858002"/>
                <a:gd name="connsiteX155" fmla="*/ 4209468 w 4572002"/>
                <a:gd name="connsiteY155" fmla="*/ 5041521 h 6858002"/>
                <a:gd name="connsiteX156" fmla="*/ 4182989 w 4572002"/>
                <a:gd name="connsiteY156" fmla="*/ 4987037 h 6858002"/>
                <a:gd name="connsiteX157" fmla="*/ 4165707 w 4572002"/>
                <a:gd name="connsiteY157" fmla="*/ 4957454 h 6858002"/>
                <a:gd name="connsiteX158" fmla="*/ 4158155 w 4572002"/>
                <a:gd name="connsiteY158" fmla="*/ 4933805 h 6858002"/>
                <a:gd name="connsiteX159" fmla="*/ 4159557 w 4572002"/>
                <a:gd name="connsiteY159" fmla="*/ 4912169 h 6858002"/>
                <a:gd name="connsiteX160" fmla="*/ 4161262 w 4572002"/>
                <a:gd name="connsiteY160" fmla="*/ 4889276 h 6858002"/>
                <a:gd name="connsiteX161" fmla="*/ 4161262 w 4572002"/>
                <a:gd name="connsiteY161" fmla="*/ 4889275 h 6858002"/>
                <a:gd name="connsiteX162" fmla="*/ 4156484 w 4572002"/>
                <a:gd name="connsiteY162" fmla="*/ 4867614 h 6858002"/>
                <a:gd name="connsiteX163" fmla="*/ 4153733 w 4572002"/>
                <a:gd name="connsiteY163" fmla="*/ 4863343 h 6858002"/>
                <a:gd name="connsiteX164" fmla="*/ 4151983 w 4572002"/>
                <a:gd name="connsiteY164" fmla="*/ 4857317 h 6858002"/>
                <a:gd name="connsiteX165" fmla="*/ 4131552 w 4572002"/>
                <a:gd name="connsiteY165" fmla="*/ 4828916 h 6858002"/>
                <a:gd name="connsiteX166" fmla="*/ 4116716 w 4572002"/>
                <a:gd name="connsiteY166" fmla="*/ 4800483 h 6858002"/>
                <a:gd name="connsiteX167" fmla="*/ 4118025 w 4572002"/>
                <a:gd name="connsiteY167" fmla="*/ 4767765 h 6858002"/>
                <a:gd name="connsiteX168" fmla="*/ 4127932 w 4572002"/>
                <a:gd name="connsiteY168" fmla="*/ 4677656 h 6858002"/>
                <a:gd name="connsiteX169" fmla="*/ 4135934 w 4572002"/>
                <a:gd name="connsiteY169" fmla="*/ 4659175 h 6858002"/>
                <a:gd name="connsiteX170" fmla="*/ 4195944 w 4572002"/>
                <a:gd name="connsiteY170" fmla="*/ 4482005 h 6858002"/>
                <a:gd name="connsiteX171" fmla="*/ 4196706 w 4572002"/>
                <a:gd name="connsiteY171" fmla="*/ 4363891 h 6858002"/>
                <a:gd name="connsiteX172" fmla="*/ 4196706 w 4572002"/>
                <a:gd name="connsiteY172" fmla="*/ 4363890 h 6858002"/>
                <a:gd name="connsiteX173" fmla="*/ 4187752 w 4572002"/>
                <a:gd name="connsiteY173" fmla="*/ 4324645 h 6858002"/>
                <a:gd name="connsiteX174" fmla="*/ 4147936 w 4572002"/>
                <a:gd name="connsiteY174" fmla="*/ 4253014 h 6858002"/>
                <a:gd name="connsiteX175" fmla="*/ 4211111 w 4572002"/>
                <a:gd name="connsiteY175" fmla="*/ 2836172 h 6858002"/>
                <a:gd name="connsiteX176" fmla="*/ 4202421 w 4572002"/>
                <a:gd name="connsiteY176" fmla="*/ 2848793 h 6858002"/>
                <a:gd name="connsiteX177" fmla="*/ 4186816 w 4572002"/>
                <a:gd name="connsiteY177" fmla="*/ 2897785 h 6858002"/>
                <a:gd name="connsiteX178" fmla="*/ 4185787 w 4572002"/>
                <a:gd name="connsiteY178" fmla="*/ 2903551 h 6858002"/>
                <a:gd name="connsiteX179" fmla="*/ 4182513 w 4572002"/>
                <a:gd name="connsiteY179" fmla="*/ 2914328 h 6858002"/>
                <a:gd name="connsiteX180" fmla="*/ 4177882 w 4572002"/>
                <a:gd name="connsiteY180" fmla="*/ 2947858 h 6858002"/>
                <a:gd name="connsiteX181" fmla="*/ 4177881 w 4572002"/>
                <a:gd name="connsiteY181" fmla="*/ 2947862 h 6858002"/>
                <a:gd name="connsiteX182" fmla="*/ 4177881 w 4572002"/>
                <a:gd name="connsiteY182" fmla="*/ 2947863 h 6858002"/>
                <a:gd name="connsiteX183" fmla="*/ 4181465 w 4572002"/>
                <a:gd name="connsiteY183" fmla="*/ 2982149 h 6858002"/>
                <a:gd name="connsiteX184" fmla="*/ 4193158 w 4572002"/>
                <a:gd name="connsiteY184" fmla="*/ 3077402 h 6858002"/>
                <a:gd name="connsiteX185" fmla="*/ 4180703 w 4572002"/>
                <a:gd name="connsiteY185" fmla="*/ 3172654 h 6858002"/>
                <a:gd name="connsiteX186" fmla="*/ 4133076 w 4572002"/>
                <a:gd name="connsiteY186" fmla="*/ 3489467 h 6858002"/>
                <a:gd name="connsiteX187" fmla="*/ 4110977 w 4572002"/>
                <a:gd name="connsiteY187" fmla="*/ 3544713 h 6858002"/>
                <a:gd name="connsiteX188" fmla="*/ 4093355 w 4572002"/>
                <a:gd name="connsiteY188" fmla="*/ 3574408 h 6858002"/>
                <a:gd name="connsiteX189" fmla="*/ 4093355 w 4572002"/>
                <a:gd name="connsiteY189" fmla="*/ 3574409 h 6858002"/>
                <a:gd name="connsiteX190" fmla="*/ 4105453 w 4572002"/>
                <a:gd name="connsiteY190" fmla="*/ 3606818 h 6858002"/>
                <a:gd name="connsiteX191" fmla="*/ 4118979 w 4572002"/>
                <a:gd name="connsiteY191" fmla="*/ 3630633 h 6858002"/>
                <a:gd name="connsiteX192" fmla="*/ 4136708 w 4572002"/>
                <a:gd name="connsiteY192" fmla="*/ 3654416 h 6858002"/>
                <a:gd name="connsiteX193" fmla="*/ 4140382 w 4572002"/>
                <a:gd name="connsiteY193" fmla="*/ 3668940 h 6858002"/>
                <a:gd name="connsiteX194" fmla="*/ 4143220 w 4572002"/>
                <a:gd name="connsiteY194" fmla="*/ 3680164 h 6858002"/>
                <a:gd name="connsiteX195" fmla="*/ 4139172 w 4572002"/>
                <a:gd name="connsiteY195" fmla="*/ 3734837 h 6858002"/>
                <a:gd name="connsiteX196" fmla="*/ 4139172 w 4572002"/>
                <a:gd name="connsiteY196" fmla="*/ 3734838 h 6858002"/>
                <a:gd name="connsiteX197" fmla="*/ 4139554 w 4572002"/>
                <a:gd name="connsiteY197" fmla="*/ 3754653 h 6858002"/>
                <a:gd name="connsiteX198" fmla="*/ 4145911 w 4572002"/>
                <a:gd name="connsiteY198" fmla="*/ 3789776 h 6858002"/>
                <a:gd name="connsiteX199" fmla="*/ 4130980 w 4572002"/>
                <a:gd name="connsiteY199" fmla="*/ 3822472 h 6858002"/>
                <a:gd name="connsiteX200" fmla="*/ 4116645 w 4572002"/>
                <a:gd name="connsiteY200" fmla="*/ 3852619 h 6858002"/>
                <a:gd name="connsiteX201" fmla="*/ 4116645 w 4572002"/>
                <a:gd name="connsiteY201" fmla="*/ 3852620 h 6858002"/>
                <a:gd name="connsiteX202" fmla="*/ 4117425 w 4572002"/>
                <a:gd name="connsiteY202" fmla="*/ 3868764 h 6858002"/>
                <a:gd name="connsiteX203" fmla="*/ 4126028 w 4572002"/>
                <a:gd name="connsiteY203" fmla="*/ 3885337 h 6858002"/>
                <a:gd name="connsiteX204" fmla="*/ 4126028 w 4572002"/>
                <a:gd name="connsiteY204" fmla="*/ 3885339 h 6858002"/>
                <a:gd name="connsiteX205" fmla="*/ 4148409 w 4572002"/>
                <a:gd name="connsiteY205" fmla="*/ 3923125 h 6858002"/>
                <a:gd name="connsiteX206" fmla="*/ 4157913 w 4572002"/>
                <a:gd name="connsiteY206" fmla="*/ 3962160 h 6858002"/>
                <a:gd name="connsiteX207" fmla="*/ 4142221 w 4572002"/>
                <a:gd name="connsiteY207" fmla="*/ 4043838 h 6858002"/>
                <a:gd name="connsiteX208" fmla="*/ 4142220 w 4572002"/>
                <a:gd name="connsiteY208" fmla="*/ 4043839 h 6858002"/>
                <a:gd name="connsiteX209" fmla="*/ 4127099 w 4572002"/>
                <a:gd name="connsiteY209" fmla="*/ 4103825 h 6858002"/>
                <a:gd name="connsiteX210" fmla="*/ 4127099 w 4572002"/>
                <a:gd name="connsiteY210" fmla="*/ 4103826 h 6858002"/>
                <a:gd name="connsiteX211" fmla="*/ 4129066 w 4572002"/>
                <a:gd name="connsiteY211" fmla="*/ 4134256 h 6858002"/>
                <a:gd name="connsiteX212" fmla="*/ 4138410 w 4572002"/>
                <a:gd name="connsiteY212" fmla="*/ 4165382 h 6858002"/>
                <a:gd name="connsiteX213" fmla="*/ 4138410 w 4572002"/>
                <a:gd name="connsiteY213" fmla="*/ 4165384 h 6858002"/>
                <a:gd name="connsiteX214" fmla="*/ 4142315 w 4572002"/>
                <a:gd name="connsiteY214" fmla="*/ 4192388 h 6858002"/>
                <a:gd name="connsiteX215" fmla="*/ 4142315 w 4572002"/>
                <a:gd name="connsiteY215" fmla="*/ 4192387 h 6858002"/>
                <a:gd name="connsiteX216" fmla="*/ 4138410 w 4572002"/>
                <a:gd name="connsiteY216" fmla="*/ 4165383 h 6858002"/>
                <a:gd name="connsiteX217" fmla="*/ 4138410 w 4572002"/>
                <a:gd name="connsiteY217" fmla="*/ 4165382 h 6858002"/>
                <a:gd name="connsiteX218" fmla="*/ 4127099 w 4572002"/>
                <a:gd name="connsiteY218" fmla="*/ 4103826 h 6858002"/>
                <a:gd name="connsiteX219" fmla="*/ 4142220 w 4572002"/>
                <a:gd name="connsiteY219" fmla="*/ 4043840 h 6858002"/>
                <a:gd name="connsiteX220" fmla="*/ 4142221 w 4572002"/>
                <a:gd name="connsiteY220" fmla="*/ 4043838 h 6858002"/>
                <a:gd name="connsiteX221" fmla="*/ 4155523 w 4572002"/>
                <a:gd name="connsiteY221" fmla="*/ 4002410 h 6858002"/>
                <a:gd name="connsiteX222" fmla="*/ 4157913 w 4572002"/>
                <a:gd name="connsiteY222" fmla="*/ 3962160 h 6858002"/>
                <a:gd name="connsiteX223" fmla="*/ 4157913 w 4572002"/>
                <a:gd name="connsiteY223" fmla="*/ 3962159 h 6858002"/>
                <a:gd name="connsiteX224" fmla="*/ 4126028 w 4572002"/>
                <a:gd name="connsiteY224" fmla="*/ 3885338 h 6858002"/>
                <a:gd name="connsiteX225" fmla="*/ 4126028 w 4572002"/>
                <a:gd name="connsiteY225" fmla="*/ 3885337 h 6858002"/>
                <a:gd name="connsiteX226" fmla="*/ 4116645 w 4572002"/>
                <a:gd name="connsiteY226" fmla="*/ 3852620 h 6858002"/>
                <a:gd name="connsiteX227" fmla="*/ 4130980 w 4572002"/>
                <a:gd name="connsiteY227" fmla="*/ 3822473 h 6858002"/>
                <a:gd name="connsiteX228" fmla="*/ 4145911 w 4572002"/>
                <a:gd name="connsiteY228" fmla="*/ 3789777 h 6858002"/>
                <a:gd name="connsiteX229" fmla="*/ 4145911 w 4572002"/>
                <a:gd name="connsiteY229" fmla="*/ 3789776 h 6858002"/>
                <a:gd name="connsiteX230" fmla="*/ 4139554 w 4572002"/>
                <a:gd name="connsiteY230" fmla="*/ 3754652 h 6858002"/>
                <a:gd name="connsiteX231" fmla="*/ 4139172 w 4572002"/>
                <a:gd name="connsiteY231" fmla="*/ 3734838 h 6858002"/>
                <a:gd name="connsiteX232" fmla="*/ 4143220 w 4572002"/>
                <a:gd name="connsiteY232" fmla="*/ 3680164 h 6858002"/>
                <a:gd name="connsiteX233" fmla="*/ 4143220 w 4572002"/>
                <a:gd name="connsiteY233" fmla="*/ 3680163 h 6858002"/>
                <a:gd name="connsiteX234" fmla="*/ 4140382 w 4572002"/>
                <a:gd name="connsiteY234" fmla="*/ 3668940 h 6858002"/>
                <a:gd name="connsiteX235" fmla="*/ 4136708 w 4572002"/>
                <a:gd name="connsiteY235" fmla="*/ 3654416 h 6858002"/>
                <a:gd name="connsiteX236" fmla="*/ 4136708 w 4572002"/>
                <a:gd name="connsiteY236" fmla="*/ 3654416 h 6858002"/>
                <a:gd name="connsiteX237" fmla="*/ 4136708 w 4572002"/>
                <a:gd name="connsiteY237" fmla="*/ 3654415 h 6858002"/>
                <a:gd name="connsiteX238" fmla="*/ 4118979 w 4572002"/>
                <a:gd name="connsiteY238" fmla="*/ 3630632 h 6858002"/>
                <a:gd name="connsiteX239" fmla="*/ 4105453 w 4572002"/>
                <a:gd name="connsiteY239" fmla="*/ 3606817 h 6858002"/>
                <a:gd name="connsiteX240" fmla="*/ 4095707 w 4572002"/>
                <a:gd name="connsiteY240" fmla="*/ 3587174 h 6858002"/>
                <a:gd name="connsiteX241" fmla="*/ 4093355 w 4572002"/>
                <a:gd name="connsiteY241" fmla="*/ 3574408 h 6858002"/>
                <a:gd name="connsiteX242" fmla="*/ 4098434 w 4572002"/>
                <a:gd name="connsiteY242" fmla="*/ 3562321 h 6858002"/>
                <a:gd name="connsiteX243" fmla="*/ 4110977 w 4572002"/>
                <a:gd name="connsiteY243" fmla="*/ 3544714 h 6858002"/>
                <a:gd name="connsiteX244" fmla="*/ 4133076 w 4572002"/>
                <a:gd name="connsiteY244" fmla="*/ 3489468 h 6858002"/>
                <a:gd name="connsiteX245" fmla="*/ 4180703 w 4572002"/>
                <a:gd name="connsiteY245" fmla="*/ 3172655 h 6858002"/>
                <a:gd name="connsiteX246" fmla="*/ 4193158 w 4572002"/>
                <a:gd name="connsiteY246" fmla="*/ 3077402 h 6858002"/>
                <a:gd name="connsiteX247" fmla="*/ 4193158 w 4572002"/>
                <a:gd name="connsiteY247" fmla="*/ 3077401 h 6858002"/>
                <a:gd name="connsiteX248" fmla="*/ 4181465 w 4572002"/>
                <a:gd name="connsiteY248" fmla="*/ 2982148 h 6858002"/>
                <a:gd name="connsiteX249" fmla="*/ 4177881 w 4572002"/>
                <a:gd name="connsiteY249" fmla="*/ 2947863 h 6858002"/>
                <a:gd name="connsiteX250" fmla="*/ 4177882 w 4572002"/>
                <a:gd name="connsiteY250" fmla="*/ 2947858 h 6858002"/>
                <a:gd name="connsiteX251" fmla="*/ 4185787 w 4572002"/>
                <a:gd name="connsiteY251" fmla="*/ 2903551 h 6858002"/>
                <a:gd name="connsiteX252" fmla="*/ 4202421 w 4572002"/>
                <a:gd name="connsiteY252" fmla="*/ 2848794 h 6858002"/>
                <a:gd name="connsiteX253" fmla="*/ 4211111 w 4572002"/>
                <a:gd name="connsiteY253" fmla="*/ 2836173 h 6858002"/>
                <a:gd name="connsiteX254" fmla="*/ 3726625 w 4572002"/>
                <a:gd name="connsiteY254" fmla="*/ 1508458 h 6858002"/>
                <a:gd name="connsiteX255" fmla="*/ 3698531 w 4572002"/>
                <a:gd name="connsiteY255" fmla="*/ 1596214 h 6858002"/>
                <a:gd name="connsiteX256" fmla="*/ 3700436 w 4572002"/>
                <a:gd name="connsiteY256" fmla="*/ 1624981 h 6858002"/>
                <a:gd name="connsiteX257" fmla="*/ 3757017 w 4572002"/>
                <a:gd name="connsiteY257" fmla="*/ 1697754 h 6858002"/>
                <a:gd name="connsiteX258" fmla="*/ 3779686 w 4572002"/>
                <a:gd name="connsiteY258" fmla="*/ 1733189 h 6858002"/>
                <a:gd name="connsiteX259" fmla="*/ 3821407 w 4572002"/>
                <a:gd name="connsiteY259" fmla="*/ 1833776 h 6858002"/>
                <a:gd name="connsiteX260" fmla="*/ 3829028 w 4572002"/>
                <a:gd name="connsiteY260" fmla="*/ 1842159 h 6858002"/>
                <a:gd name="connsiteX261" fmla="*/ 3919519 w 4572002"/>
                <a:gd name="connsiteY261" fmla="*/ 1916455 h 6858002"/>
                <a:gd name="connsiteX262" fmla="*/ 3934949 w 4572002"/>
                <a:gd name="connsiteY262" fmla="*/ 1933220 h 6858002"/>
                <a:gd name="connsiteX263" fmla="*/ 3958954 w 4572002"/>
                <a:gd name="connsiteY263" fmla="*/ 1953414 h 6858002"/>
                <a:gd name="connsiteX264" fmla="*/ 4005437 w 4572002"/>
                <a:gd name="connsiteY264" fmla="*/ 2016470 h 6858002"/>
                <a:gd name="connsiteX265" fmla="*/ 4020296 w 4572002"/>
                <a:gd name="connsiteY265" fmla="*/ 2094579 h 6858002"/>
                <a:gd name="connsiteX266" fmla="*/ 4042967 w 4572002"/>
                <a:gd name="connsiteY266" fmla="*/ 2188880 h 6858002"/>
                <a:gd name="connsiteX267" fmla="*/ 4058207 w 4572002"/>
                <a:gd name="connsiteY267" fmla="*/ 2228315 h 6858002"/>
                <a:gd name="connsiteX268" fmla="*/ 4087164 w 4572002"/>
                <a:gd name="connsiteY268" fmla="*/ 2334045 h 6858002"/>
                <a:gd name="connsiteX269" fmla="*/ 4111549 w 4572002"/>
                <a:gd name="connsiteY269" fmla="*/ 2409486 h 6858002"/>
                <a:gd name="connsiteX270" fmla="*/ 4128650 w 4572002"/>
                <a:gd name="connsiteY270" fmla="*/ 2435913 h 6858002"/>
                <a:gd name="connsiteX271" fmla="*/ 4134481 w 4572002"/>
                <a:gd name="connsiteY271" fmla="*/ 2463018 h 6858002"/>
                <a:gd name="connsiteX272" fmla="*/ 4125839 w 4572002"/>
                <a:gd name="connsiteY272" fmla="*/ 2518262 h 6858002"/>
                <a:gd name="connsiteX273" fmla="*/ 4125838 w 4572002"/>
                <a:gd name="connsiteY273" fmla="*/ 2518264 h 6858002"/>
                <a:gd name="connsiteX274" fmla="*/ 4122194 w 4572002"/>
                <a:gd name="connsiteY274" fmla="*/ 2545006 h 6858002"/>
                <a:gd name="connsiteX275" fmla="*/ 4122194 w 4572002"/>
                <a:gd name="connsiteY275" fmla="*/ 2545007 h 6858002"/>
                <a:gd name="connsiteX276" fmla="*/ 4126408 w 4572002"/>
                <a:gd name="connsiteY276" fmla="*/ 2571035 h 6858002"/>
                <a:gd name="connsiteX277" fmla="*/ 4199563 w 4572002"/>
                <a:gd name="connsiteY277" fmla="*/ 2668002 h 6858002"/>
                <a:gd name="connsiteX278" fmla="*/ 4247953 w 4572002"/>
                <a:gd name="connsiteY278" fmla="*/ 2745349 h 6858002"/>
                <a:gd name="connsiteX279" fmla="*/ 4247954 w 4572002"/>
                <a:gd name="connsiteY279" fmla="*/ 2745352 h 6858002"/>
                <a:gd name="connsiteX280" fmla="*/ 4253873 w 4572002"/>
                <a:gd name="connsiteY280" fmla="*/ 2778006 h 6858002"/>
                <a:gd name="connsiteX281" fmla="*/ 4253453 w 4572002"/>
                <a:gd name="connsiteY281" fmla="*/ 2785440 h 6858002"/>
                <a:gd name="connsiteX282" fmla="*/ 4243374 w 4572002"/>
                <a:gd name="connsiteY282" fmla="*/ 2811780 h 6858002"/>
                <a:gd name="connsiteX283" fmla="*/ 4243371 w 4572002"/>
                <a:gd name="connsiteY283" fmla="*/ 2811787 h 6858002"/>
                <a:gd name="connsiteX284" fmla="*/ 4243372 w 4572002"/>
                <a:gd name="connsiteY284" fmla="*/ 2811787 h 6858002"/>
                <a:gd name="connsiteX285" fmla="*/ 4243374 w 4572002"/>
                <a:gd name="connsiteY285" fmla="*/ 2811780 h 6858002"/>
                <a:gd name="connsiteX286" fmla="*/ 4253025 w 4572002"/>
                <a:gd name="connsiteY286" fmla="*/ 2793023 h 6858002"/>
                <a:gd name="connsiteX287" fmla="*/ 4253453 w 4572002"/>
                <a:gd name="connsiteY287" fmla="*/ 2785440 h 6858002"/>
                <a:gd name="connsiteX288" fmla="*/ 4254654 w 4572002"/>
                <a:gd name="connsiteY288" fmla="*/ 2782305 h 6858002"/>
                <a:gd name="connsiteX289" fmla="*/ 4253873 w 4572002"/>
                <a:gd name="connsiteY289" fmla="*/ 2778006 h 6858002"/>
                <a:gd name="connsiteX290" fmla="*/ 4254284 w 4572002"/>
                <a:gd name="connsiteY290" fmla="*/ 2770758 h 6858002"/>
                <a:gd name="connsiteX291" fmla="*/ 4247954 w 4572002"/>
                <a:gd name="connsiteY291" fmla="*/ 2745352 h 6858002"/>
                <a:gd name="connsiteX292" fmla="*/ 4247953 w 4572002"/>
                <a:gd name="connsiteY292" fmla="*/ 2745348 h 6858002"/>
                <a:gd name="connsiteX293" fmla="*/ 4199563 w 4572002"/>
                <a:gd name="connsiteY293" fmla="*/ 2668001 h 6858002"/>
                <a:gd name="connsiteX294" fmla="*/ 4126408 w 4572002"/>
                <a:gd name="connsiteY294" fmla="*/ 2571034 h 6858002"/>
                <a:gd name="connsiteX295" fmla="*/ 4122194 w 4572002"/>
                <a:gd name="connsiteY295" fmla="*/ 2545007 h 6858002"/>
                <a:gd name="connsiteX296" fmla="*/ 4125838 w 4572002"/>
                <a:gd name="connsiteY296" fmla="*/ 2518265 h 6858002"/>
                <a:gd name="connsiteX297" fmla="*/ 4125839 w 4572002"/>
                <a:gd name="connsiteY297" fmla="*/ 2518262 h 6858002"/>
                <a:gd name="connsiteX298" fmla="*/ 4132419 w 4572002"/>
                <a:gd name="connsiteY298" fmla="*/ 2490551 h 6858002"/>
                <a:gd name="connsiteX299" fmla="*/ 4134481 w 4572002"/>
                <a:gd name="connsiteY299" fmla="*/ 2463018 h 6858002"/>
                <a:gd name="connsiteX300" fmla="*/ 4134481 w 4572002"/>
                <a:gd name="connsiteY300" fmla="*/ 2463017 h 6858002"/>
                <a:gd name="connsiteX301" fmla="*/ 4111549 w 4572002"/>
                <a:gd name="connsiteY301" fmla="*/ 2409485 h 6858002"/>
                <a:gd name="connsiteX302" fmla="*/ 4087164 w 4572002"/>
                <a:gd name="connsiteY302" fmla="*/ 2334044 h 6858002"/>
                <a:gd name="connsiteX303" fmla="*/ 4058207 w 4572002"/>
                <a:gd name="connsiteY303" fmla="*/ 2228314 h 6858002"/>
                <a:gd name="connsiteX304" fmla="*/ 4042967 w 4572002"/>
                <a:gd name="connsiteY304" fmla="*/ 2188879 h 6858002"/>
                <a:gd name="connsiteX305" fmla="*/ 4020296 w 4572002"/>
                <a:gd name="connsiteY305" fmla="*/ 2094578 h 6858002"/>
                <a:gd name="connsiteX306" fmla="*/ 4005437 w 4572002"/>
                <a:gd name="connsiteY306" fmla="*/ 2016469 h 6858002"/>
                <a:gd name="connsiteX307" fmla="*/ 3958954 w 4572002"/>
                <a:gd name="connsiteY307" fmla="*/ 1953413 h 6858002"/>
                <a:gd name="connsiteX308" fmla="*/ 3934949 w 4572002"/>
                <a:gd name="connsiteY308" fmla="*/ 1933219 h 6858002"/>
                <a:gd name="connsiteX309" fmla="*/ 3919519 w 4572002"/>
                <a:gd name="connsiteY309" fmla="*/ 1916454 h 6858002"/>
                <a:gd name="connsiteX310" fmla="*/ 3829028 w 4572002"/>
                <a:gd name="connsiteY310" fmla="*/ 1842158 h 6858002"/>
                <a:gd name="connsiteX311" fmla="*/ 3821407 w 4572002"/>
                <a:gd name="connsiteY311" fmla="*/ 1833775 h 6858002"/>
                <a:gd name="connsiteX312" fmla="*/ 3779686 w 4572002"/>
                <a:gd name="connsiteY312" fmla="*/ 1733188 h 6858002"/>
                <a:gd name="connsiteX313" fmla="*/ 3757018 w 4572002"/>
                <a:gd name="connsiteY313" fmla="*/ 1697753 h 6858002"/>
                <a:gd name="connsiteX314" fmla="*/ 3700436 w 4572002"/>
                <a:gd name="connsiteY314" fmla="*/ 1624980 h 6858002"/>
                <a:gd name="connsiteX315" fmla="*/ 3698532 w 4572002"/>
                <a:gd name="connsiteY315" fmla="*/ 1596213 h 6858002"/>
                <a:gd name="connsiteX316" fmla="*/ 3745230 w 4572002"/>
                <a:gd name="connsiteY316" fmla="*/ 1459073 h 6858002"/>
                <a:gd name="connsiteX317" fmla="*/ 3745229 w 4572002"/>
                <a:gd name="connsiteY317" fmla="*/ 1459074 h 6858002"/>
                <a:gd name="connsiteX318" fmla="*/ 3736012 w 4572002"/>
                <a:gd name="connsiteY318" fmla="*/ 1481572 h 6858002"/>
                <a:gd name="connsiteX319" fmla="*/ 3764423 w 4572002"/>
                <a:gd name="connsiteY319" fmla="*/ 1268758 h 6858002"/>
                <a:gd name="connsiteX320" fmla="*/ 3769590 w 4572002"/>
                <a:gd name="connsiteY320" fmla="*/ 1286070 h 6858002"/>
                <a:gd name="connsiteX321" fmla="*/ 3791927 w 4572002"/>
                <a:gd name="connsiteY321" fmla="*/ 1350628 h 6858002"/>
                <a:gd name="connsiteX322" fmla="*/ 3786333 w 4572002"/>
                <a:gd name="connsiteY322" fmla="*/ 1413840 h 6858002"/>
                <a:gd name="connsiteX323" fmla="*/ 3791928 w 4572002"/>
                <a:gd name="connsiteY323" fmla="*/ 1350627 h 6858002"/>
                <a:gd name="connsiteX324" fmla="*/ 3769590 w 4572002"/>
                <a:gd name="connsiteY324" fmla="*/ 1286069 h 6858002"/>
                <a:gd name="connsiteX325" fmla="*/ 3706152 w 4572002"/>
                <a:gd name="connsiteY325" fmla="*/ 773035 h 6858002"/>
                <a:gd name="connsiteX326" fmla="*/ 3706152 w 4572002"/>
                <a:gd name="connsiteY326" fmla="*/ 773036 h 6858002"/>
                <a:gd name="connsiteX327" fmla="*/ 3714152 w 4572002"/>
                <a:gd name="connsiteY327" fmla="*/ 854380 h 6858002"/>
                <a:gd name="connsiteX328" fmla="*/ 3745205 w 4572002"/>
                <a:gd name="connsiteY328" fmla="*/ 915344 h 6858002"/>
                <a:gd name="connsiteX329" fmla="*/ 3755683 w 4572002"/>
                <a:gd name="connsiteY329" fmla="*/ 927156 h 6858002"/>
                <a:gd name="connsiteX330" fmla="*/ 3752063 w 4572002"/>
                <a:gd name="connsiteY330" fmla="*/ 1097088 h 6858002"/>
                <a:gd name="connsiteX331" fmla="*/ 3747681 w 4572002"/>
                <a:gd name="connsiteY331" fmla="*/ 1123186 h 6858002"/>
                <a:gd name="connsiteX332" fmla="*/ 3772400 w 4572002"/>
                <a:gd name="connsiteY332" fmla="*/ 1184029 h 6858002"/>
                <a:gd name="connsiteX333" fmla="*/ 3747682 w 4572002"/>
                <a:gd name="connsiteY333" fmla="*/ 1123185 h 6858002"/>
                <a:gd name="connsiteX334" fmla="*/ 3752064 w 4572002"/>
                <a:gd name="connsiteY334" fmla="*/ 1097087 h 6858002"/>
                <a:gd name="connsiteX335" fmla="*/ 3755684 w 4572002"/>
                <a:gd name="connsiteY335" fmla="*/ 927155 h 6858002"/>
                <a:gd name="connsiteX336" fmla="*/ 3745206 w 4572002"/>
                <a:gd name="connsiteY336" fmla="*/ 915343 h 6858002"/>
                <a:gd name="connsiteX337" fmla="*/ 3714152 w 4572002"/>
                <a:gd name="connsiteY337" fmla="*/ 854379 h 6858002"/>
                <a:gd name="connsiteX338" fmla="*/ 3761553 w 4572002"/>
                <a:gd name="connsiteY338" fmla="*/ 517851 h 6858002"/>
                <a:gd name="connsiteX339" fmla="*/ 3752635 w 4572002"/>
                <a:gd name="connsiteY339" fmla="*/ 556048 h 6858002"/>
                <a:gd name="connsiteX340" fmla="*/ 3746157 w 4572002"/>
                <a:gd name="connsiteY340" fmla="*/ 580051 h 6858002"/>
                <a:gd name="connsiteX341" fmla="*/ 3742776 w 4572002"/>
                <a:gd name="connsiteY341" fmla="*/ 642538 h 6858002"/>
                <a:gd name="connsiteX342" fmla="*/ 3730253 w 4572002"/>
                <a:gd name="connsiteY342" fmla="*/ 694928 h 6858002"/>
                <a:gd name="connsiteX343" fmla="*/ 3742777 w 4572002"/>
                <a:gd name="connsiteY343" fmla="*/ 642537 h 6858002"/>
                <a:gd name="connsiteX344" fmla="*/ 3746158 w 4572002"/>
                <a:gd name="connsiteY344" fmla="*/ 580050 h 6858002"/>
                <a:gd name="connsiteX345" fmla="*/ 3752636 w 4572002"/>
                <a:gd name="connsiteY345" fmla="*/ 556047 h 6858002"/>
                <a:gd name="connsiteX346" fmla="*/ 3774848 w 4572002"/>
                <a:gd name="connsiteY346" fmla="*/ 298169 h 6858002"/>
                <a:gd name="connsiteX347" fmla="*/ 3760065 w 4572002"/>
                <a:gd name="connsiteY347" fmla="*/ 313534 h 6858002"/>
                <a:gd name="connsiteX348" fmla="*/ 3759493 w 4572002"/>
                <a:gd name="connsiteY348" fmla="*/ 338871 h 6858002"/>
                <a:gd name="connsiteX349" fmla="*/ 3759500 w 4572002"/>
                <a:gd name="connsiteY349" fmla="*/ 338900 h 6858002"/>
                <a:gd name="connsiteX350" fmla="*/ 3769400 w 4572002"/>
                <a:gd name="connsiteY350" fmla="*/ 395640 h 6858002"/>
                <a:gd name="connsiteX351" fmla="*/ 3765590 w 4572002"/>
                <a:gd name="connsiteY351" fmla="*/ 367328 h 6858002"/>
                <a:gd name="connsiteX352" fmla="*/ 3759500 w 4572002"/>
                <a:gd name="connsiteY352" fmla="*/ 338900 h 6858002"/>
                <a:gd name="connsiteX353" fmla="*/ 3759494 w 4572002"/>
                <a:gd name="connsiteY353" fmla="*/ 338870 h 6858002"/>
                <a:gd name="connsiteX354" fmla="*/ 3760066 w 4572002"/>
                <a:gd name="connsiteY354" fmla="*/ 313533 h 6858002"/>
                <a:gd name="connsiteX355" fmla="*/ 3782393 w 4572002"/>
                <a:gd name="connsiteY355" fmla="*/ 281568 h 6858002"/>
                <a:gd name="connsiteX356" fmla="*/ 3777498 w 4572002"/>
                <a:gd name="connsiteY356" fmla="*/ 295415 h 6858002"/>
                <a:gd name="connsiteX357" fmla="*/ 3777499 w 4572002"/>
                <a:gd name="connsiteY357" fmla="*/ 295415 h 6858002"/>
                <a:gd name="connsiteX358" fmla="*/ 3769073 w 4572002"/>
                <a:gd name="connsiteY358" fmla="*/ 24486 h 6858002"/>
                <a:gd name="connsiteX359" fmla="*/ 3766810 w 4572002"/>
                <a:gd name="connsiteY359" fmla="*/ 74129 h 6858002"/>
                <a:gd name="connsiteX360" fmla="*/ 3772734 w 4572002"/>
                <a:gd name="connsiteY360" fmla="*/ 125861 h 6858002"/>
                <a:gd name="connsiteX361" fmla="*/ 3777129 w 4572002"/>
                <a:gd name="connsiteY361" fmla="*/ 153387 h 6858002"/>
                <a:gd name="connsiteX362" fmla="*/ 3785402 w 4572002"/>
                <a:gd name="connsiteY362" fmla="*/ 228944 h 6858002"/>
                <a:gd name="connsiteX363" fmla="*/ 3780943 w 4572002"/>
                <a:gd name="connsiteY363" fmla="*/ 177271 h 6858002"/>
                <a:gd name="connsiteX364" fmla="*/ 3777129 w 4572002"/>
                <a:gd name="connsiteY364" fmla="*/ 153387 h 6858002"/>
                <a:gd name="connsiteX365" fmla="*/ 3776930 w 4572002"/>
                <a:gd name="connsiteY365" fmla="*/ 151569 h 6858002"/>
                <a:gd name="connsiteX366" fmla="*/ 3766811 w 4572002"/>
                <a:gd name="connsiteY366" fmla="*/ 74129 h 6858002"/>
                <a:gd name="connsiteX367" fmla="*/ 3766492 w 4572002"/>
                <a:gd name="connsiteY367" fmla="*/ 0 h 6858002"/>
                <a:gd name="connsiteX368" fmla="*/ 4230600 w 4572002"/>
                <a:gd name="connsiteY368" fmla="*/ 0 h 6858002"/>
                <a:gd name="connsiteX369" fmla="*/ 4229473 w 4572002"/>
                <a:gd name="connsiteY369" fmla="*/ 2817 h 6858002"/>
                <a:gd name="connsiteX370" fmla="*/ 4215375 w 4572002"/>
                <a:gd name="connsiteY370" fmla="*/ 63587 h 6858002"/>
                <a:gd name="connsiteX371" fmla="*/ 4201468 w 4572002"/>
                <a:gd name="connsiteY371" fmla="*/ 176939 h 6858002"/>
                <a:gd name="connsiteX372" fmla="*/ 4193466 w 4572002"/>
                <a:gd name="connsiteY372" fmla="*/ 200182 h 6858002"/>
                <a:gd name="connsiteX373" fmla="*/ 4155554 w 4572002"/>
                <a:gd name="connsiteY373" fmla="*/ 340774 h 6858002"/>
                <a:gd name="connsiteX374" fmla="*/ 4156319 w 4572002"/>
                <a:gd name="connsiteY374" fmla="*/ 453364 h 6858002"/>
                <a:gd name="connsiteX375" fmla="*/ 4158033 w 4572002"/>
                <a:gd name="connsiteY375" fmla="*/ 462126 h 6858002"/>
                <a:gd name="connsiteX376" fmla="*/ 4170605 w 4572002"/>
                <a:gd name="connsiteY376" fmla="*/ 505182 h 6858002"/>
                <a:gd name="connsiteX377" fmla="*/ 4167177 w 4572002"/>
                <a:gd name="connsiteY377" fmla="*/ 571860 h 6858002"/>
                <a:gd name="connsiteX378" fmla="*/ 4149840 w 4572002"/>
                <a:gd name="connsiteY378" fmla="*/ 617772 h 6858002"/>
                <a:gd name="connsiteX379" fmla="*/ 4149078 w 4572002"/>
                <a:gd name="connsiteY379" fmla="*/ 674923 h 6858002"/>
                <a:gd name="connsiteX380" fmla="*/ 4159937 w 4572002"/>
                <a:gd name="connsiteY380" fmla="*/ 740268 h 6858002"/>
                <a:gd name="connsiteX381" fmla="*/ 4162223 w 4572002"/>
                <a:gd name="connsiteY381" fmla="*/ 769605 h 6858002"/>
                <a:gd name="connsiteX382" fmla="*/ 4184703 w 4572002"/>
                <a:gd name="connsiteY382" fmla="*/ 850189 h 6858002"/>
                <a:gd name="connsiteX383" fmla="*/ 4179179 w 4572002"/>
                <a:gd name="connsiteY383" fmla="*/ 898198 h 6858002"/>
                <a:gd name="connsiteX384" fmla="*/ 4164319 w 4572002"/>
                <a:gd name="connsiteY384" fmla="*/ 945444 h 6858002"/>
                <a:gd name="connsiteX385" fmla="*/ 4150030 w 4572002"/>
                <a:gd name="connsiteY385" fmla="*/ 975733 h 6858002"/>
                <a:gd name="connsiteX386" fmla="*/ 4139934 w 4572002"/>
                <a:gd name="connsiteY386" fmla="*/ 1036887 h 6858002"/>
                <a:gd name="connsiteX387" fmla="*/ 4141458 w 4572002"/>
                <a:gd name="connsiteY387" fmla="*/ 1048125 h 6858002"/>
                <a:gd name="connsiteX388" fmla="*/ 4154032 w 4572002"/>
                <a:gd name="connsiteY388" fmla="*/ 1230633 h 6858002"/>
                <a:gd name="connsiteX389" fmla="*/ 4174225 w 4572002"/>
                <a:gd name="connsiteY389" fmla="*/ 1303024 h 6858002"/>
                <a:gd name="connsiteX390" fmla="*/ 4176701 w 4572002"/>
                <a:gd name="connsiteY390" fmla="*/ 1318456 h 6858002"/>
                <a:gd name="connsiteX391" fmla="*/ 4199372 w 4572002"/>
                <a:gd name="connsiteY391" fmla="*/ 1472575 h 6858002"/>
                <a:gd name="connsiteX392" fmla="*/ 4200325 w 4572002"/>
                <a:gd name="connsiteY392" fmla="*/ 1489720 h 6858002"/>
                <a:gd name="connsiteX393" fmla="*/ 4196324 w 4572002"/>
                <a:gd name="connsiteY393" fmla="*/ 1537537 h 6858002"/>
                <a:gd name="connsiteX394" fmla="*/ 4237474 w 4572002"/>
                <a:gd name="connsiteY394" fmla="*/ 1650317 h 6858002"/>
                <a:gd name="connsiteX395" fmla="*/ 4251572 w 4572002"/>
                <a:gd name="connsiteY395" fmla="*/ 1763287 h 6858002"/>
                <a:gd name="connsiteX396" fmla="*/ 4251380 w 4572002"/>
                <a:gd name="connsiteY396" fmla="*/ 1825393 h 6858002"/>
                <a:gd name="connsiteX397" fmla="*/ 4261478 w 4572002"/>
                <a:gd name="connsiteY397" fmla="*/ 1869780 h 6858002"/>
                <a:gd name="connsiteX398" fmla="*/ 4292149 w 4572002"/>
                <a:gd name="connsiteY398" fmla="*/ 1978940 h 6858002"/>
                <a:gd name="connsiteX399" fmla="*/ 4296911 w 4572002"/>
                <a:gd name="connsiteY399" fmla="*/ 2030378 h 6858002"/>
                <a:gd name="connsiteX400" fmla="*/ 4307201 w 4572002"/>
                <a:gd name="connsiteY400" fmla="*/ 2085054 h 6858002"/>
                <a:gd name="connsiteX401" fmla="*/ 4353302 w 4572002"/>
                <a:gd name="connsiteY401" fmla="*/ 2220312 h 6858002"/>
                <a:gd name="connsiteX402" fmla="*/ 4350636 w 4572002"/>
                <a:gd name="connsiteY402" fmla="*/ 2330806 h 6858002"/>
                <a:gd name="connsiteX403" fmla="*/ 4351206 w 4572002"/>
                <a:gd name="connsiteY403" fmla="*/ 2401292 h 6858002"/>
                <a:gd name="connsiteX404" fmla="*/ 4366446 w 4572002"/>
                <a:gd name="connsiteY404" fmla="*/ 2485307 h 6858002"/>
                <a:gd name="connsiteX405" fmla="*/ 4388736 w 4572002"/>
                <a:gd name="connsiteY405" fmla="*/ 2554079 h 6858002"/>
                <a:gd name="connsiteX406" fmla="*/ 4406453 w 4572002"/>
                <a:gd name="connsiteY406" fmla="*/ 2649143 h 6858002"/>
                <a:gd name="connsiteX407" fmla="*/ 4440554 w 4572002"/>
                <a:gd name="connsiteY407" fmla="*/ 2743826 h 6858002"/>
                <a:gd name="connsiteX408" fmla="*/ 4466653 w 4572002"/>
                <a:gd name="connsiteY408" fmla="*/ 2809930 h 6858002"/>
                <a:gd name="connsiteX409" fmla="*/ 4489705 w 4572002"/>
                <a:gd name="connsiteY409" fmla="*/ 2901943 h 6858002"/>
                <a:gd name="connsiteX410" fmla="*/ 4505897 w 4572002"/>
                <a:gd name="connsiteY410" fmla="*/ 3042728 h 6858002"/>
                <a:gd name="connsiteX411" fmla="*/ 4507613 w 4572002"/>
                <a:gd name="connsiteY411" fmla="*/ 3107500 h 6858002"/>
                <a:gd name="connsiteX412" fmla="*/ 4545521 w 4572002"/>
                <a:gd name="connsiteY412" fmla="*/ 3209993 h 6858002"/>
                <a:gd name="connsiteX413" fmla="*/ 4563811 w 4572002"/>
                <a:gd name="connsiteY413" fmla="*/ 3253809 h 6858002"/>
                <a:gd name="connsiteX414" fmla="*/ 4548570 w 4572002"/>
                <a:gd name="connsiteY414" fmla="*/ 3293244 h 6858002"/>
                <a:gd name="connsiteX415" fmla="*/ 4531043 w 4572002"/>
                <a:gd name="connsiteY415" fmla="*/ 3318771 h 6858002"/>
                <a:gd name="connsiteX416" fmla="*/ 4545904 w 4572002"/>
                <a:gd name="connsiteY416" fmla="*/ 3399546 h 6858002"/>
                <a:gd name="connsiteX417" fmla="*/ 4561524 w 4572002"/>
                <a:gd name="connsiteY417" fmla="*/ 3485275 h 6858002"/>
                <a:gd name="connsiteX418" fmla="*/ 4572002 w 4572002"/>
                <a:gd name="connsiteY418" fmla="*/ 3546617 h 6858002"/>
                <a:gd name="connsiteX419" fmla="*/ 4563620 w 4572002"/>
                <a:gd name="connsiteY419" fmla="*/ 3623201 h 6858002"/>
                <a:gd name="connsiteX420" fmla="*/ 4560192 w 4572002"/>
                <a:gd name="connsiteY420" fmla="*/ 3683591 h 6858002"/>
                <a:gd name="connsiteX421" fmla="*/ 4550476 w 4572002"/>
                <a:gd name="connsiteY421" fmla="*/ 3732361 h 6858002"/>
                <a:gd name="connsiteX422" fmla="*/ 4544759 w 4572002"/>
                <a:gd name="connsiteY422" fmla="*/ 3749506 h 6858002"/>
                <a:gd name="connsiteX423" fmla="*/ 4500182 w 4572002"/>
                <a:gd name="connsiteY423" fmla="*/ 3885338 h 6858002"/>
                <a:gd name="connsiteX424" fmla="*/ 4464557 w 4572002"/>
                <a:gd name="connsiteY424" fmla="*/ 4030503 h 6858002"/>
                <a:gd name="connsiteX425" fmla="*/ 4487039 w 4572002"/>
                <a:gd name="connsiteY425" fmla="*/ 4124614 h 6858002"/>
                <a:gd name="connsiteX426" fmla="*/ 4486656 w 4572002"/>
                <a:gd name="connsiteY426" fmla="*/ 4159667 h 6858002"/>
                <a:gd name="connsiteX427" fmla="*/ 4491801 w 4572002"/>
                <a:gd name="connsiteY427" fmla="*/ 4320837 h 6858002"/>
                <a:gd name="connsiteX428" fmla="*/ 4497325 w 4572002"/>
                <a:gd name="connsiteY428" fmla="*/ 4349222 h 6858002"/>
                <a:gd name="connsiteX429" fmla="*/ 4474653 w 4572002"/>
                <a:gd name="connsiteY429" fmla="*/ 4502579 h 6858002"/>
                <a:gd name="connsiteX430" fmla="*/ 4470844 w 4572002"/>
                <a:gd name="connsiteY430" fmla="*/ 4558207 h 6858002"/>
                <a:gd name="connsiteX431" fmla="*/ 4464557 w 4572002"/>
                <a:gd name="connsiteY431" fmla="*/ 4609452 h 6858002"/>
                <a:gd name="connsiteX432" fmla="*/ 4463033 w 4572002"/>
                <a:gd name="connsiteY432" fmla="*/ 4681083 h 6858002"/>
                <a:gd name="connsiteX433" fmla="*/ 4465891 w 4572002"/>
                <a:gd name="connsiteY433" fmla="*/ 4755381 h 6858002"/>
                <a:gd name="connsiteX434" fmla="*/ 4465319 w 4572002"/>
                <a:gd name="connsiteY434" fmla="*/ 4838250 h 6858002"/>
                <a:gd name="connsiteX435" fmla="*/ 4460367 w 4572002"/>
                <a:gd name="connsiteY435" fmla="*/ 4871019 h 6858002"/>
                <a:gd name="connsiteX436" fmla="*/ 4463795 w 4572002"/>
                <a:gd name="connsiteY436" fmla="*/ 4959602 h 6858002"/>
                <a:gd name="connsiteX437" fmla="*/ 4458082 w 4572002"/>
                <a:gd name="connsiteY437" fmla="*/ 5006086 h 6858002"/>
                <a:gd name="connsiteX438" fmla="*/ 4456937 w 4572002"/>
                <a:gd name="connsiteY438" fmla="*/ 5082670 h 6858002"/>
                <a:gd name="connsiteX439" fmla="*/ 4455603 w 4572002"/>
                <a:gd name="connsiteY439" fmla="*/ 5107627 h 6858002"/>
                <a:gd name="connsiteX440" fmla="*/ 4454840 w 4572002"/>
                <a:gd name="connsiteY440" fmla="*/ 5129916 h 6858002"/>
                <a:gd name="connsiteX441" fmla="*/ 4470464 w 4572002"/>
                <a:gd name="connsiteY441" fmla="*/ 5206308 h 6858002"/>
                <a:gd name="connsiteX442" fmla="*/ 4471415 w 4572002"/>
                <a:gd name="connsiteY442" fmla="*/ 5274129 h 6858002"/>
                <a:gd name="connsiteX443" fmla="*/ 4483990 w 4572002"/>
                <a:gd name="connsiteY443" fmla="*/ 5393005 h 6858002"/>
                <a:gd name="connsiteX444" fmla="*/ 4479607 w 4572002"/>
                <a:gd name="connsiteY444" fmla="*/ 5419295 h 6858002"/>
                <a:gd name="connsiteX445" fmla="*/ 4477894 w 4572002"/>
                <a:gd name="connsiteY445" fmla="*/ 5501594 h 6858002"/>
                <a:gd name="connsiteX446" fmla="*/ 4476560 w 4572002"/>
                <a:gd name="connsiteY446" fmla="*/ 5548460 h 6858002"/>
                <a:gd name="connsiteX447" fmla="*/ 4485703 w 4572002"/>
                <a:gd name="connsiteY447" fmla="*/ 5606372 h 6858002"/>
                <a:gd name="connsiteX448" fmla="*/ 4505134 w 4572002"/>
                <a:gd name="connsiteY448" fmla="*/ 5706959 h 6858002"/>
                <a:gd name="connsiteX449" fmla="*/ 4508183 w 4572002"/>
                <a:gd name="connsiteY449" fmla="*/ 5733440 h 6858002"/>
                <a:gd name="connsiteX450" fmla="*/ 4517519 w 4572002"/>
                <a:gd name="connsiteY450" fmla="*/ 5781830 h 6858002"/>
                <a:gd name="connsiteX451" fmla="*/ 4519234 w 4572002"/>
                <a:gd name="connsiteY451" fmla="*/ 5790592 h 6858002"/>
                <a:gd name="connsiteX452" fmla="*/ 4542855 w 4572002"/>
                <a:gd name="connsiteY452" fmla="*/ 5864318 h 6858002"/>
                <a:gd name="connsiteX453" fmla="*/ 4544759 w 4572002"/>
                <a:gd name="connsiteY453" fmla="*/ 5902610 h 6858002"/>
                <a:gd name="connsiteX454" fmla="*/ 4544951 w 4572002"/>
                <a:gd name="connsiteY454" fmla="*/ 6012723 h 6858002"/>
                <a:gd name="connsiteX455" fmla="*/ 4541332 w 4572002"/>
                <a:gd name="connsiteY455" fmla="*/ 6059397 h 6858002"/>
                <a:gd name="connsiteX456" fmla="*/ 4527426 w 4572002"/>
                <a:gd name="connsiteY456" fmla="*/ 6171605 h 6858002"/>
                <a:gd name="connsiteX457" fmla="*/ 4520568 w 4572002"/>
                <a:gd name="connsiteY457" fmla="*/ 6242093 h 6858002"/>
                <a:gd name="connsiteX458" fmla="*/ 4509706 w 4572002"/>
                <a:gd name="connsiteY458" fmla="*/ 6323058 h 6858002"/>
                <a:gd name="connsiteX459" fmla="*/ 4502848 w 4572002"/>
                <a:gd name="connsiteY459" fmla="*/ 6415833 h 6858002"/>
                <a:gd name="connsiteX460" fmla="*/ 4482084 w 4572002"/>
                <a:gd name="connsiteY460" fmla="*/ 6584812 h 6858002"/>
                <a:gd name="connsiteX461" fmla="*/ 4460557 w 4572002"/>
                <a:gd name="connsiteY461" fmla="*/ 6748458 h 6858002"/>
                <a:gd name="connsiteX462" fmla="*/ 4441507 w 4572002"/>
                <a:gd name="connsiteY462" fmla="*/ 6815516 h 6858002"/>
                <a:gd name="connsiteX463" fmla="*/ 4431806 w 4572002"/>
                <a:gd name="connsiteY463" fmla="*/ 6858001 h 6858002"/>
                <a:gd name="connsiteX464" fmla="*/ 4259554 w 4572002"/>
                <a:gd name="connsiteY464" fmla="*/ 6858001 h 6858002"/>
                <a:gd name="connsiteX465" fmla="*/ 4259554 w 4572002"/>
                <a:gd name="connsiteY465" fmla="*/ 6858002 h 6858002"/>
                <a:gd name="connsiteX466" fmla="*/ 0 w 4572002"/>
                <a:gd name="connsiteY466" fmla="*/ 6858002 h 6858002"/>
                <a:gd name="connsiteX467" fmla="*/ 0 w 4572002"/>
                <a:gd name="connsiteY467" fmla="*/ 2 h 6858002"/>
                <a:gd name="connsiteX468" fmla="*/ 3766492 w 4572002"/>
                <a:gd name="connsiteY468" fmla="*/ 1 h 6858002"/>
                <a:gd name="connsiteX469" fmla="*/ 3769210 w 4572002"/>
                <a:gd name="connsiteY469" fmla="*/ 21486 h 685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</a:cxnLst>
              <a:rect l="l" t="t" r="r" b="b"/>
              <a:pathLst>
                <a:path w="4572002" h="6858002">
                  <a:moveTo>
                    <a:pt x="4214994" y="6564620"/>
                  </a:moveTo>
                  <a:lnTo>
                    <a:pt x="4214994" y="6564621"/>
                  </a:lnTo>
                  <a:cubicBezTo>
                    <a:pt x="4225281" y="6575479"/>
                    <a:pt x="4231378" y="6582147"/>
                    <a:pt x="4237474" y="6588626"/>
                  </a:cubicBezTo>
                  <a:lnTo>
                    <a:pt x="4254096" y="6625225"/>
                  </a:lnTo>
                  <a:lnTo>
                    <a:pt x="4247001" y="6662540"/>
                  </a:lnTo>
                  <a:lnTo>
                    <a:pt x="4247000" y="6662541"/>
                  </a:lnTo>
                  <a:lnTo>
                    <a:pt x="4246999" y="6662544"/>
                  </a:lnTo>
                  <a:lnTo>
                    <a:pt x="4235550" y="6683027"/>
                  </a:lnTo>
                  <a:lnTo>
                    <a:pt x="4232403" y="6702976"/>
                  </a:lnTo>
                  <a:lnTo>
                    <a:pt x="4232403" y="6702977"/>
                  </a:lnTo>
                  <a:cubicBezTo>
                    <a:pt x="4232808" y="6716169"/>
                    <a:pt x="4237951" y="6729219"/>
                    <a:pt x="4246238" y="6742553"/>
                  </a:cubicBezTo>
                  <a:lnTo>
                    <a:pt x="4246239" y="6742555"/>
                  </a:lnTo>
                  <a:lnTo>
                    <a:pt x="4265716" y="6812062"/>
                  </a:lnTo>
                  <a:lnTo>
                    <a:pt x="4265717" y="6812064"/>
                  </a:lnTo>
                  <a:lnTo>
                    <a:pt x="4265717" y="6812063"/>
                  </a:lnTo>
                  <a:lnTo>
                    <a:pt x="4265716" y="6812062"/>
                  </a:lnTo>
                  <a:lnTo>
                    <a:pt x="4260942" y="6776800"/>
                  </a:lnTo>
                  <a:lnTo>
                    <a:pt x="4246239" y="6742555"/>
                  </a:lnTo>
                  <a:lnTo>
                    <a:pt x="4246238" y="6742552"/>
                  </a:lnTo>
                  <a:lnTo>
                    <a:pt x="4232403" y="6702976"/>
                  </a:lnTo>
                  <a:lnTo>
                    <a:pt x="4246999" y="6662544"/>
                  </a:lnTo>
                  <a:lnTo>
                    <a:pt x="4247000" y="6662542"/>
                  </a:lnTo>
                  <a:lnTo>
                    <a:pt x="4247001" y="6662540"/>
                  </a:lnTo>
                  <a:lnTo>
                    <a:pt x="4254084" y="6645552"/>
                  </a:lnTo>
                  <a:lnTo>
                    <a:pt x="4254096" y="6625225"/>
                  </a:lnTo>
                  <a:lnTo>
                    <a:pt x="4254096" y="6625224"/>
                  </a:lnTo>
                  <a:cubicBezTo>
                    <a:pt x="4252000" y="6611341"/>
                    <a:pt x="4245951" y="6597578"/>
                    <a:pt x="4237474" y="6588625"/>
                  </a:cubicBezTo>
                  <a:close/>
                  <a:moveTo>
                    <a:pt x="4295315" y="6438981"/>
                  </a:moveTo>
                  <a:lnTo>
                    <a:pt x="4275385" y="6463840"/>
                  </a:lnTo>
                  <a:lnTo>
                    <a:pt x="4275382" y="6463849"/>
                  </a:lnTo>
                  <a:lnTo>
                    <a:pt x="4261587" y="6513012"/>
                  </a:lnTo>
                  <a:lnTo>
                    <a:pt x="4242781" y="6546194"/>
                  </a:lnTo>
                  <a:lnTo>
                    <a:pt x="4242781" y="6546195"/>
                  </a:lnTo>
                  <a:lnTo>
                    <a:pt x="4259120" y="6521804"/>
                  </a:lnTo>
                  <a:lnTo>
                    <a:pt x="4261587" y="6513012"/>
                  </a:lnTo>
                  <a:lnTo>
                    <a:pt x="4264398" y="6508052"/>
                  </a:lnTo>
                  <a:lnTo>
                    <a:pt x="4275382" y="6463849"/>
                  </a:lnTo>
                  <a:lnTo>
                    <a:pt x="4275385" y="6463841"/>
                  </a:lnTo>
                  <a:cubicBezTo>
                    <a:pt x="4278336" y="6451650"/>
                    <a:pt x="4285813" y="6444077"/>
                    <a:pt x="4295315" y="6438981"/>
                  </a:cubicBezTo>
                  <a:close/>
                  <a:moveTo>
                    <a:pt x="4381289" y="6365204"/>
                  </a:moveTo>
                  <a:lnTo>
                    <a:pt x="4380008" y="6387910"/>
                  </a:lnTo>
                  <a:lnTo>
                    <a:pt x="4378243" y="6391549"/>
                  </a:lnTo>
                  <a:lnTo>
                    <a:pt x="4370589" y="6407332"/>
                  </a:lnTo>
                  <a:lnTo>
                    <a:pt x="4370589" y="6407333"/>
                  </a:lnTo>
                  <a:lnTo>
                    <a:pt x="4378243" y="6391549"/>
                  </a:lnTo>
                  <a:lnTo>
                    <a:pt x="4380008" y="6387910"/>
                  </a:lnTo>
                  <a:close/>
                  <a:moveTo>
                    <a:pt x="4142220" y="4221391"/>
                  </a:moveTo>
                  <a:lnTo>
                    <a:pt x="4142220" y="4221392"/>
                  </a:lnTo>
                  <a:cubicBezTo>
                    <a:pt x="4142982" y="4232061"/>
                    <a:pt x="4143172" y="4243873"/>
                    <a:pt x="4147936" y="4253015"/>
                  </a:cubicBezTo>
                  <a:cubicBezTo>
                    <a:pt x="4160129" y="4277402"/>
                    <a:pt x="4175749" y="4300071"/>
                    <a:pt x="4187752" y="4324646"/>
                  </a:cubicBezTo>
                  <a:lnTo>
                    <a:pt x="4196706" y="4363891"/>
                  </a:lnTo>
                  <a:lnTo>
                    <a:pt x="4195944" y="4482004"/>
                  </a:lnTo>
                  <a:cubicBezTo>
                    <a:pt x="4193276" y="4546776"/>
                    <a:pt x="4192704" y="4612500"/>
                    <a:pt x="4135934" y="4659174"/>
                  </a:cubicBezTo>
                  <a:cubicBezTo>
                    <a:pt x="4131362" y="4662986"/>
                    <a:pt x="4128694" y="4671176"/>
                    <a:pt x="4127932" y="4677655"/>
                  </a:cubicBezTo>
                  <a:cubicBezTo>
                    <a:pt x="4124313" y="4707564"/>
                    <a:pt x="4123931" y="4738235"/>
                    <a:pt x="4118025" y="4767764"/>
                  </a:cubicBezTo>
                  <a:cubicBezTo>
                    <a:pt x="4115644" y="4779575"/>
                    <a:pt x="4114835" y="4790387"/>
                    <a:pt x="4116716" y="4800483"/>
                  </a:cubicBezTo>
                  <a:lnTo>
                    <a:pt x="4116716" y="4800484"/>
                  </a:lnTo>
                  <a:cubicBezTo>
                    <a:pt x="4118597" y="4810581"/>
                    <a:pt x="4123170" y="4819964"/>
                    <a:pt x="4131552" y="4828917"/>
                  </a:cubicBezTo>
                  <a:lnTo>
                    <a:pt x="4153733" y="4863343"/>
                  </a:lnTo>
                  <a:lnTo>
                    <a:pt x="4161262" y="4889275"/>
                  </a:lnTo>
                  <a:lnTo>
                    <a:pt x="4159557" y="4912168"/>
                  </a:lnTo>
                  <a:cubicBezTo>
                    <a:pt x="4157842" y="4919978"/>
                    <a:pt x="4157485" y="4927122"/>
                    <a:pt x="4158155" y="4933804"/>
                  </a:cubicBezTo>
                  <a:lnTo>
                    <a:pt x="4158155" y="4933805"/>
                  </a:lnTo>
                  <a:lnTo>
                    <a:pt x="4162914" y="4952673"/>
                  </a:lnTo>
                  <a:lnTo>
                    <a:pt x="4165707" y="4957454"/>
                  </a:lnTo>
                  <a:lnTo>
                    <a:pt x="4166985" y="4961456"/>
                  </a:lnTo>
                  <a:cubicBezTo>
                    <a:pt x="4171496" y="4970097"/>
                    <a:pt x="4177202" y="4978394"/>
                    <a:pt x="4182989" y="4987038"/>
                  </a:cubicBezTo>
                  <a:cubicBezTo>
                    <a:pt x="4194228" y="5003802"/>
                    <a:pt x="4208326" y="5022853"/>
                    <a:pt x="4209468" y="5041522"/>
                  </a:cubicBezTo>
                  <a:cubicBezTo>
                    <a:pt x="4210087" y="5052096"/>
                    <a:pt x="4213005" y="5062300"/>
                    <a:pt x="4216684" y="5072376"/>
                  </a:cubicBezTo>
                  <a:lnTo>
                    <a:pt x="4222587" y="5087441"/>
                  </a:lnTo>
                  <a:lnTo>
                    <a:pt x="4235615" y="5133220"/>
                  </a:lnTo>
                  <a:lnTo>
                    <a:pt x="4235616" y="5133225"/>
                  </a:lnTo>
                  <a:lnTo>
                    <a:pt x="4228901" y="5166113"/>
                  </a:lnTo>
                  <a:lnTo>
                    <a:pt x="4228901" y="5166114"/>
                  </a:lnTo>
                  <a:cubicBezTo>
                    <a:pt x="4228139" y="5167638"/>
                    <a:pt x="4228712" y="5169781"/>
                    <a:pt x="4229593" y="5172091"/>
                  </a:cubicBezTo>
                  <a:lnTo>
                    <a:pt x="4232139" y="5179068"/>
                  </a:lnTo>
                  <a:cubicBezTo>
                    <a:pt x="4235759" y="5196595"/>
                    <a:pt x="4235807" y="5213598"/>
                    <a:pt x="4231973" y="5229434"/>
                  </a:cubicBezTo>
                  <a:lnTo>
                    <a:pt x="4225669" y="5241089"/>
                  </a:lnTo>
                  <a:lnTo>
                    <a:pt x="4208517" y="5272796"/>
                  </a:lnTo>
                  <a:cubicBezTo>
                    <a:pt x="4196871" y="5285441"/>
                    <a:pt x="4189165" y="5298595"/>
                    <a:pt x="4184613" y="5312288"/>
                  </a:cubicBezTo>
                  <a:lnTo>
                    <a:pt x="4183557" y="5321350"/>
                  </a:lnTo>
                  <a:lnTo>
                    <a:pt x="4181083" y="5326163"/>
                  </a:lnTo>
                  <a:lnTo>
                    <a:pt x="4179637" y="5355014"/>
                  </a:lnTo>
                  <a:lnTo>
                    <a:pt x="4179637" y="5355015"/>
                  </a:lnTo>
                  <a:cubicBezTo>
                    <a:pt x="4180286" y="5364883"/>
                    <a:pt x="4181989" y="5375003"/>
                    <a:pt x="4184513" y="5385385"/>
                  </a:cubicBezTo>
                  <a:cubicBezTo>
                    <a:pt x="4187752" y="5398722"/>
                    <a:pt x="4190038" y="5412058"/>
                    <a:pt x="4192704" y="5425583"/>
                  </a:cubicBezTo>
                  <a:cubicBezTo>
                    <a:pt x="4196514" y="5443871"/>
                    <a:pt x="4200516" y="5462352"/>
                    <a:pt x="4204327" y="5480638"/>
                  </a:cubicBezTo>
                  <a:lnTo>
                    <a:pt x="4208850" y="5507668"/>
                  </a:lnTo>
                  <a:lnTo>
                    <a:pt x="4198232" y="5531692"/>
                  </a:lnTo>
                  <a:lnTo>
                    <a:pt x="4198231" y="5531693"/>
                  </a:lnTo>
                  <a:cubicBezTo>
                    <a:pt x="4191181" y="5537600"/>
                    <a:pt x="4187989" y="5542649"/>
                    <a:pt x="4188085" y="5547578"/>
                  </a:cubicBezTo>
                  <a:lnTo>
                    <a:pt x="4188085" y="5547579"/>
                  </a:lnTo>
                  <a:cubicBezTo>
                    <a:pt x="4188180" y="5552508"/>
                    <a:pt x="4191562" y="5557318"/>
                    <a:pt x="4197659" y="5562747"/>
                  </a:cubicBezTo>
                  <a:cubicBezTo>
                    <a:pt x="4240332" y="5600468"/>
                    <a:pt x="4267003" y="5646190"/>
                    <a:pt x="4268907" y="5704484"/>
                  </a:cubicBezTo>
                  <a:cubicBezTo>
                    <a:pt x="4269289" y="5716486"/>
                    <a:pt x="4271954" y="5728679"/>
                    <a:pt x="4274812" y="5740489"/>
                  </a:cubicBezTo>
                  <a:cubicBezTo>
                    <a:pt x="4276527" y="5747729"/>
                    <a:pt x="4278433" y="5756494"/>
                    <a:pt x="4283578" y="5760874"/>
                  </a:cubicBezTo>
                  <a:cubicBezTo>
                    <a:pt x="4322821" y="5794975"/>
                    <a:pt x="4350063" y="5837458"/>
                    <a:pt x="4371973" y="5883752"/>
                  </a:cubicBezTo>
                  <a:lnTo>
                    <a:pt x="4371974" y="5883757"/>
                  </a:lnTo>
                  <a:lnTo>
                    <a:pt x="4389877" y="5935946"/>
                  </a:lnTo>
                  <a:lnTo>
                    <a:pt x="4389878" y="5935950"/>
                  </a:lnTo>
                  <a:lnTo>
                    <a:pt x="4386259" y="5993290"/>
                  </a:lnTo>
                  <a:lnTo>
                    <a:pt x="4386259" y="5993291"/>
                  </a:lnTo>
                  <a:cubicBezTo>
                    <a:pt x="4385116" y="6004531"/>
                    <a:pt x="4385306" y="6017485"/>
                    <a:pt x="4379782" y="6026440"/>
                  </a:cubicBezTo>
                  <a:cubicBezTo>
                    <a:pt x="4362445" y="6054825"/>
                    <a:pt x="4343778" y="6082258"/>
                    <a:pt x="4323583" y="6108738"/>
                  </a:cubicBezTo>
                  <a:cubicBezTo>
                    <a:pt x="4314914" y="6120074"/>
                    <a:pt x="4309961" y="6126884"/>
                    <a:pt x="4309890" y="6133314"/>
                  </a:cubicBezTo>
                  <a:lnTo>
                    <a:pt x="4309890" y="6133315"/>
                  </a:lnTo>
                  <a:lnTo>
                    <a:pt x="4313591" y="6143190"/>
                  </a:lnTo>
                  <a:lnTo>
                    <a:pt x="4325486" y="6155600"/>
                  </a:lnTo>
                  <a:lnTo>
                    <a:pt x="4325488" y="6155603"/>
                  </a:lnTo>
                  <a:cubicBezTo>
                    <a:pt x="4347778" y="6175798"/>
                    <a:pt x="4359398" y="6200945"/>
                    <a:pt x="4364160" y="6228757"/>
                  </a:cubicBezTo>
                  <a:lnTo>
                    <a:pt x="4381497" y="6361540"/>
                  </a:lnTo>
                  <a:lnTo>
                    <a:pt x="4381497" y="6361539"/>
                  </a:lnTo>
                  <a:cubicBezTo>
                    <a:pt x="4377877" y="6317151"/>
                    <a:pt x="4371590" y="6272764"/>
                    <a:pt x="4364160" y="6228756"/>
                  </a:cubicBezTo>
                  <a:cubicBezTo>
                    <a:pt x="4359398" y="6200944"/>
                    <a:pt x="4347778" y="6175797"/>
                    <a:pt x="4325488" y="6155602"/>
                  </a:cubicBezTo>
                  <a:lnTo>
                    <a:pt x="4325486" y="6155600"/>
                  </a:lnTo>
                  <a:lnTo>
                    <a:pt x="4309890" y="6133315"/>
                  </a:lnTo>
                  <a:lnTo>
                    <a:pt x="4323583" y="6108739"/>
                  </a:lnTo>
                  <a:cubicBezTo>
                    <a:pt x="4343778" y="6082259"/>
                    <a:pt x="4362445" y="6054826"/>
                    <a:pt x="4379782" y="6026441"/>
                  </a:cubicBezTo>
                  <a:cubicBezTo>
                    <a:pt x="4385306" y="6017486"/>
                    <a:pt x="4385116" y="6004532"/>
                    <a:pt x="4386259" y="5993292"/>
                  </a:cubicBezTo>
                  <a:lnTo>
                    <a:pt x="4386259" y="5993290"/>
                  </a:lnTo>
                  <a:lnTo>
                    <a:pt x="4389712" y="5964477"/>
                  </a:lnTo>
                  <a:lnTo>
                    <a:pt x="4389878" y="5935950"/>
                  </a:lnTo>
                  <a:lnTo>
                    <a:pt x="4389878" y="5935949"/>
                  </a:lnTo>
                  <a:lnTo>
                    <a:pt x="4389877" y="5935946"/>
                  </a:lnTo>
                  <a:lnTo>
                    <a:pt x="4382997" y="5909351"/>
                  </a:lnTo>
                  <a:lnTo>
                    <a:pt x="4371974" y="5883757"/>
                  </a:lnTo>
                  <a:lnTo>
                    <a:pt x="4371973" y="5883751"/>
                  </a:lnTo>
                  <a:cubicBezTo>
                    <a:pt x="4350063" y="5837457"/>
                    <a:pt x="4322821" y="5794974"/>
                    <a:pt x="4283578" y="5760873"/>
                  </a:cubicBezTo>
                  <a:cubicBezTo>
                    <a:pt x="4278433" y="5756493"/>
                    <a:pt x="4276527" y="5747728"/>
                    <a:pt x="4274812" y="5740488"/>
                  </a:cubicBezTo>
                  <a:cubicBezTo>
                    <a:pt x="4271954" y="5728678"/>
                    <a:pt x="4269289" y="5716485"/>
                    <a:pt x="4268907" y="5704483"/>
                  </a:cubicBezTo>
                  <a:cubicBezTo>
                    <a:pt x="4267003" y="5646189"/>
                    <a:pt x="4240332" y="5600467"/>
                    <a:pt x="4197659" y="5562746"/>
                  </a:cubicBezTo>
                  <a:lnTo>
                    <a:pt x="4188085" y="5547578"/>
                  </a:lnTo>
                  <a:lnTo>
                    <a:pt x="4198231" y="5531694"/>
                  </a:lnTo>
                  <a:lnTo>
                    <a:pt x="4198232" y="5531692"/>
                  </a:lnTo>
                  <a:lnTo>
                    <a:pt x="4206630" y="5520422"/>
                  </a:lnTo>
                  <a:lnTo>
                    <a:pt x="4208850" y="5507668"/>
                  </a:lnTo>
                  <a:lnTo>
                    <a:pt x="4208850" y="5507667"/>
                  </a:lnTo>
                  <a:cubicBezTo>
                    <a:pt x="4208803" y="5498832"/>
                    <a:pt x="4206231" y="5489497"/>
                    <a:pt x="4204327" y="5480637"/>
                  </a:cubicBezTo>
                  <a:cubicBezTo>
                    <a:pt x="4200516" y="5462351"/>
                    <a:pt x="4196514" y="5443870"/>
                    <a:pt x="4192704" y="5425582"/>
                  </a:cubicBezTo>
                  <a:cubicBezTo>
                    <a:pt x="4190038" y="5412057"/>
                    <a:pt x="4187752" y="5398721"/>
                    <a:pt x="4184513" y="5385384"/>
                  </a:cubicBezTo>
                  <a:lnTo>
                    <a:pt x="4179637" y="5355014"/>
                  </a:lnTo>
                  <a:lnTo>
                    <a:pt x="4183557" y="5321350"/>
                  </a:lnTo>
                  <a:lnTo>
                    <a:pt x="4208517" y="5272797"/>
                  </a:lnTo>
                  <a:lnTo>
                    <a:pt x="4225669" y="5241089"/>
                  </a:lnTo>
                  <a:lnTo>
                    <a:pt x="4231973" y="5229433"/>
                  </a:lnTo>
                  <a:lnTo>
                    <a:pt x="4232139" y="5179068"/>
                  </a:lnTo>
                  <a:lnTo>
                    <a:pt x="4232139" y="5179067"/>
                  </a:lnTo>
                  <a:cubicBezTo>
                    <a:pt x="4231663" y="5176876"/>
                    <a:pt x="4230473" y="5174400"/>
                    <a:pt x="4229593" y="5172090"/>
                  </a:cubicBezTo>
                  <a:lnTo>
                    <a:pt x="4228901" y="5166114"/>
                  </a:lnTo>
                  <a:lnTo>
                    <a:pt x="4235616" y="5133225"/>
                  </a:lnTo>
                  <a:lnTo>
                    <a:pt x="4235616" y="5133224"/>
                  </a:lnTo>
                  <a:lnTo>
                    <a:pt x="4235615" y="5133220"/>
                  </a:lnTo>
                  <a:lnTo>
                    <a:pt x="4228473" y="5102461"/>
                  </a:lnTo>
                  <a:lnTo>
                    <a:pt x="4222587" y="5087441"/>
                  </a:lnTo>
                  <a:lnTo>
                    <a:pt x="4222582" y="5087423"/>
                  </a:lnTo>
                  <a:cubicBezTo>
                    <a:pt x="4216496" y="5072411"/>
                    <a:pt x="4210397" y="5057381"/>
                    <a:pt x="4209468" y="5041521"/>
                  </a:cubicBezTo>
                  <a:cubicBezTo>
                    <a:pt x="4208326" y="5022852"/>
                    <a:pt x="4194228" y="5003801"/>
                    <a:pt x="4182989" y="4987037"/>
                  </a:cubicBezTo>
                  <a:lnTo>
                    <a:pt x="4165707" y="4957454"/>
                  </a:lnTo>
                  <a:lnTo>
                    <a:pt x="4158155" y="4933805"/>
                  </a:lnTo>
                  <a:lnTo>
                    <a:pt x="4159557" y="4912169"/>
                  </a:lnTo>
                  <a:cubicBezTo>
                    <a:pt x="4161319" y="4904358"/>
                    <a:pt x="4161831" y="4896714"/>
                    <a:pt x="4161262" y="4889276"/>
                  </a:cubicBezTo>
                  <a:lnTo>
                    <a:pt x="4161262" y="4889275"/>
                  </a:lnTo>
                  <a:lnTo>
                    <a:pt x="4156484" y="4867614"/>
                  </a:lnTo>
                  <a:lnTo>
                    <a:pt x="4153733" y="4863343"/>
                  </a:lnTo>
                  <a:lnTo>
                    <a:pt x="4151983" y="4857317"/>
                  </a:lnTo>
                  <a:cubicBezTo>
                    <a:pt x="4146840" y="4847214"/>
                    <a:pt x="4139839" y="4837703"/>
                    <a:pt x="4131552" y="4828916"/>
                  </a:cubicBezTo>
                  <a:lnTo>
                    <a:pt x="4116716" y="4800483"/>
                  </a:lnTo>
                  <a:lnTo>
                    <a:pt x="4118025" y="4767765"/>
                  </a:lnTo>
                  <a:cubicBezTo>
                    <a:pt x="4123931" y="4738236"/>
                    <a:pt x="4124313" y="4707565"/>
                    <a:pt x="4127932" y="4677656"/>
                  </a:cubicBezTo>
                  <a:cubicBezTo>
                    <a:pt x="4128694" y="4671177"/>
                    <a:pt x="4131362" y="4662987"/>
                    <a:pt x="4135934" y="4659175"/>
                  </a:cubicBezTo>
                  <a:cubicBezTo>
                    <a:pt x="4192704" y="4612501"/>
                    <a:pt x="4193276" y="4546777"/>
                    <a:pt x="4195944" y="4482005"/>
                  </a:cubicBezTo>
                  <a:cubicBezTo>
                    <a:pt x="4197659" y="4442762"/>
                    <a:pt x="4197659" y="4403326"/>
                    <a:pt x="4196706" y="4363891"/>
                  </a:cubicBezTo>
                  <a:lnTo>
                    <a:pt x="4196706" y="4363890"/>
                  </a:lnTo>
                  <a:cubicBezTo>
                    <a:pt x="4196514" y="4350554"/>
                    <a:pt x="4193466" y="4336457"/>
                    <a:pt x="4187752" y="4324645"/>
                  </a:cubicBezTo>
                  <a:cubicBezTo>
                    <a:pt x="4175749" y="4300070"/>
                    <a:pt x="4160129" y="4277401"/>
                    <a:pt x="4147936" y="4253014"/>
                  </a:cubicBezTo>
                  <a:close/>
                  <a:moveTo>
                    <a:pt x="4211111" y="2836172"/>
                  </a:moveTo>
                  <a:lnTo>
                    <a:pt x="4202421" y="2848793"/>
                  </a:lnTo>
                  <a:cubicBezTo>
                    <a:pt x="4197421" y="2865010"/>
                    <a:pt x="4191562" y="2881307"/>
                    <a:pt x="4186816" y="2897785"/>
                  </a:cubicBezTo>
                  <a:lnTo>
                    <a:pt x="4185787" y="2903551"/>
                  </a:lnTo>
                  <a:lnTo>
                    <a:pt x="4182513" y="2914328"/>
                  </a:lnTo>
                  <a:lnTo>
                    <a:pt x="4177882" y="2947858"/>
                  </a:lnTo>
                  <a:lnTo>
                    <a:pt x="4177881" y="2947862"/>
                  </a:lnTo>
                  <a:lnTo>
                    <a:pt x="4177881" y="2947863"/>
                  </a:lnTo>
                  <a:cubicBezTo>
                    <a:pt x="4177512" y="2959157"/>
                    <a:pt x="4178512" y="2970576"/>
                    <a:pt x="4181465" y="2982149"/>
                  </a:cubicBezTo>
                  <a:lnTo>
                    <a:pt x="4193158" y="3077402"/>
                  </a:lnTo>
                  <a:lnTo>
                    <a:pt x="4180703" y="3172654"/>
                  </a:lnTo>
                  <a:cubicBezTo>
                    <a:pt x="4154794" y="3276480"/>
                    <a:pt x="4127362" y="3380305"/>
                    <a:pt x="4133076" y="3489467"/>
                  </a:cubicBezTo>
                  <a:cubicBezTo>
                    <a:pt x="4134028" y="3507563"/>
                    <a:pt x="4122407" y="3529090"/>
                    <a:pt x="4110977" y="3544713"/>
                  </a:cubicBezTo>
                  <a:cubicBezTo>
                    <a:pt x="4100119" y="3559668"/>
                    <a:pt x="4094260" y="3566812"/>
                    <a:pt x="4093355" y="3574408"/>
                  </a:cubicBezTo>
                  <a:lnTo>
                    <a:pt x="4093355" y="3574409"/>
                  </a:lnTo>
                  <a:cubicBezTo>
                    <a:pt x="4092450" y="3582005"/>
                    <a:pt x="4096499" y="3590054"/>
                    <a:pt x="4105453" y="3606818"/>
                  </a:cubicBezTo>
                  <a:cubicBezTo>
                    <a:pt x="4109835" y="3614820"/>
                    <a:pt x="4112501" y="3624726"/>
                    <a:pt x="4118979" y="3630633"/>
                  </a:cubicBezTo>
                  <a:lnTo>
                    <a:pt x="4136708" y="3654416"/>
                  </a:lnTo>
                  <a:lnTo>
                    <a:pt x="4140382" y="3668940"/>
                  </a:lnTo>
                  <a:lnTo>
                    <a:pt x="4143220" y="3680164"/>
                  </a:lnTo>
                  <a:lnTo>
                    <a:pt x="4139172" y="3734837"/>
                  </a:lnTo>
                  <a:lnTo>
                    <a:pt x="4139172" y="3734838"/>
                  </a:lnTo>
                  <a:cubicBezTo>
                    <a:pt x="4138220" y="3741316"/>
                    <a:pt x="4136886" y="3749126"/>
                    <a:pt x="4139554" y="3754653"/>
                  </a:cubicBezTo>
                  <a:lnTo>
                    <a:pt x="4145911" y="3789776"/>
                  </a:lnTo>
                  <a:lnTo>
                    <a:pt x="4130980" y="3822472"/>
                  </a:lnTo>
                  <a:cubicBezTo>
                    <a:pt x="4123932" y="3831902"/>
                    <a:pt x="4118312" y="3842046"/>
                    <a:pt x="4116645" y="3852619"/>
                  </a:cubicBezTo>
                  <a:lnTo>
                    <a:pt x="4116645" y="3852620"/>
                  </a:lnTo>
                  <a:lnTo>
                    <a:pt x="4117425" y="3868764"/>
                  </a:lnTo>
                  <a:lnTo>
                    <a:pt x="4126028" y="3885337"/>
                  </a:lnTo>
                  <a:lnTo>
                    <a:pt x="4126028" y="3885339"/>
                  </a:lnTo>
                  <a:cubicBezTo>
                    <a:pt x="4135744" y="3897722"/>
                    <a:pt x="4143150" y="3910319"/>
                    <a:pt x="4148409" y="3923125"/>
                  </a:cubicBezTo>
                  <a:lnTo>
                    <a:pt x="4157913" y="3962160"/>
                  </a:lnTo>
                  <a:lnTo>
                    <a:pt x="4142221" y="4043838"/>
                  </a:lnTo>
                  <a:lnTo>
                    <a:pt x="4142220" y="4043839"/>
                  </a:lnTo>
                  <a:cubicBezTo>
                    <a:pt x="4133457" y="4063842"/>
                    <a:pt x="4128075" y="4083702"/>
                    <a:pt x="4127099" y="4103825"/>
                  </a:cubicBezTo>
                  <a:lnTo>
                    <a:pt x="4127099" y="4103826"/>
                  </a:lnTo>
                  <a:lnTo>
                    <a:pt x="4129066" y="4134256"/>
                  </a:lnTo>
                  <a:lnTo>
                    <a:pt x="4138410" y="4165382"/>
                  </a:lnTo>
                  <a:lnTo>
                    <a:pt x="4138410" y="4165384"/>
                  </a:lnTo>
                  <a:lnTo>
                    <a:pt x="4142315" y="4192388"/>
                  </a:lnTo>
                  <a:lnTo>
                    <a:pt x="4142315" y="4192387"/>
                  </a:lnTo>
                  <a:cubicBezTo>
                    <a:pt x="4142411" y="4182767"/>
                    <a:pt x="4141839" y="4173480"/>
                    <a:pt x="4138410" y="4165383"/>
                  </a:cubicBezTo>
                  <a:lnTo>
                    <a:pt x="4138410" y="4165382"/>
                  </a:lnTo>
                  <a:lnTo>
                    <a:pt x="4127099" y="4103826"/>
                  </a:lnTo>
                  <a:lnTo>
                    <a:pt x="4142220" y="4043840"/>
                  </a:lnTo>
                  <a:lnTo>
                    <a:pt x="4142221" y="4043838"/>
                  </a:lnTo>
                  <a:lnTo>
                    <a:pt x="4155523" y="4002410"/>
                  </a:lnTo>
                  <a:lnTo>
                    <a:pt x="4157913" y="3962160"/>
                  </a:lnTo>
                  <a:lnTo>
                    <a:pt x="4157913" y="3962159"/>
                  </a:lnTo>
                  <a:cubicBezTo>
                    <a:pt x="4155651" y="3935727"/>
                    <a:pt x="4145460" y="3910104"/>
                    <a:pt x="4126028" y="3885338"/>
                  </a:cubicBezTo>
                  <a:lnTo>
                    <a:pt x="4126028" y="3885337"/>
                  </a:lnTo>
                  <a:lnTo>
                    <a:pt x="4116645" y="3852620"/>
                  </a:lnTo>
                  <a:lnTo>
                    <a:pt x="4130980" y="3822473"/>
                  </a:lnTo>
                  <a:cubicBezTo>
                    <a:pt x="4139172" y="3811614"/>
                    <a:pt x="4144316" y="3800897"/>
                    <a:pt x="4145911" y="3789777"/>
                  </a:cubicBezTo>
                  <a:lnTo>
                    <a:pt x="4145911" y="3789776"/>
                  </a:lnTo>
                  <a:cubicBezTo>
                    <a:pt x="4147507" y="3778655"/>
                    <a:pt x="4145554" y="3767130"/>
                    <a:pt x="4139554" y="3754652"/>
                  </a:cubicBezTo>
                  <a:lnTo>
                    <a:pt x="4139172" y="3734838"/>
                  </a:lnTo>
                  <a:lnTo>
                    <a:pt x="4143220" y="3680164"/>
                  </a:lnTo>
                  <a:lnTo>
                    <a:pt x="4143220" y="3680163"/>
                  </a:lnTo>
                  <a:lnTo>
                    <a:pt x="4140382" y="3668940"/>
                  </a:lnTo>
                  <a:lnTo>
                    <a:pt x="4136708" y="3654416"/>
                  </a:lnTo>
                  <a:lnTo>
                    <a:pt x="4136708" y="3654416"/>
                  </a:lnTo>
                  <a:lnTo>
                    <a:pt x="4136708" y="3654415"/>
                  </a:lnTo>
                  <a:cubicBezTo>
                    <a:pt x="4132898" y="3646123"/>
                    <a:pt x="4127219" y="3638157"/>
                    <a:pt x="4118979" y="3630632"/>
                  </a:cubicBezTo>
                  <a:cubicBezTo>
                    <a:pt x="4112501" y="3624725"/>
                    <a:pt x="4109835" y="3614819"/>
                    <a:pt x="4105453" y="3606817"/>
                  </a:cubicBezTo>
                  <a:cubicBezTo>
                    <a:pt x="4100976" y="3598435"/>
                    <a:pt x="4097725" y="3592232"/>
                    <a:pt x="4095707" y="3587174"/>
                  </a:cubicBezTo>
                  <a:lnTo>
                    <a:pt x="4093355" y="3574408"/>
                  </a:lnTo>
                  <a:lnTo>
                    <a:pt x="4098434" y="3562321"/>
                  </a:lnTo>
                  <a:cubicBezTo>
                    <a:pt x="4101369" y="3557716"/>
                    <a:pt x="4105548" y="3552191"/>
                    <a:pt x="4110977" y="3544714"/>
                  </a:cubicBezTo>
                  <a:cubicBezTo>
                    <a:pt x="4122407" y="3529091"/>
                    <a:pt x="4134028" y="3507564"/>
                    <a:pt x="4133076" y="3489468"/>
                  </a:cubicBezTo>
                  <a:cubicBezTo>
                    <a:pt x="4127362" y="3380306"/>
                    <a:pt x="4154794" y="3276481"/>
                    <a:pt x="4180703" y="3172655"/>
                  </a:cubicBezTo>
                  <a:cubicBezTo>
                    <a:pt x="4188705" y="3140650"/>
                    <a:pt x="4192943" y="3109026"/>
                    <a:pt x="4193158" y="3077402"/>
                  </a:cubicBezTo>
                  <a:lnTo>
                    <a:pt x="4193158" y="3077401"/>
                  </a:lnTo>
                  <a:cubicBezTo>
                    <a:pt x="4193372" y="3045777"/>
                    <a:pt x="4189562" y="3014153"/>
                    <a:pt x="4181465" y="2982148"/>
                  </a:cubicBezTo>
                  <a:lnTo>
                    <a:pt x="4177881" y="2947863"/>
                  </a:lnTo>
                  <a:lnTo>
                    <a:pt x="4177882" y="2947858"/>
                  </a:lnTo>
                  <a:lnTo>
                    <a:pt x="4185787" y="2903551"/>
                  </a:lnTo>
                  <a:lnTo>
                    <a:pt x="4202421" y="2848794"/>
                  </a:lnTo>
                  <a:cubicBezTo>
                    <a:pt x="4203754" y="2844317"/>
                    <a:pt x="4207040" y="2839983"/>
                    <a:pt x="4211111" y="2836173"/>
                  </a:cubicBezTo>
                  <a:close/>
                  <a:moveTo>
                    <a:pt x="3726625" y="1508458"/>
                  </a:moveTo>
                  <a:lnTo>
                    <a:pt x="3698531" y="1596214"/>
                  </a:lnTo>
                  <a:cubicBezTo>
                    <a:pt x="3696054" y="1604979"/>
                    <a:pt x="3697579" y="1615837"/>
                    <a:pt x="3700436" y="1624981"/>
                  </a:cubicBezTo>
                  <a:cubicBezTo>
                    <a:pt x="3710152" y="1656224"/>
                    <a:pt x="3734537" y="1676037"/>
                    <a:pt x="3757017" y="1697754"/>
                  </a:cubicBezTo>
                  <a:cubicBezTo>
                    <a:pt x="3766924" y="1707280"/>
                    <a:pt x="3773972" y="1720424"/>
                    <a:pt x="3779686" y="1733189"/>
                  </a:cubicBezTo>
                  <a:cubicBezTo>
                    <a:pt x="3794357" y="1766336"/>
                    <a:pt x="3807501" y="1800247"/>
                    <a:pt x="3821407" y="1833776"/>
                  </a:cubicBezTo>
                  <a:cubicBezTo>
                    <a:pt x="3822741" y="1837014"/>
                    <a:pt x="3826170" y="1839680"/>
                    <a:pt x="3829028" y="1842159"/>
                  </a:cubicBezTo>
                  <a:cubicBezTo>
                    <a:pt x="3859129" y="1866923"/>
                    <a:pt x="3889418" y="1891498"/>
                    <a:pt x="3919519" y="1916455"/>
                  </a:cubicBezTo>
                  <a:cubicBezTo>
                    <a:pt x="3925233" y="1921217"/>
                    <a:pt x="3929425" y="1928077"/>
                    <a:pt x="3934949" y="1933220"/>
                  </a:cubicBezTo>
                  <a:cubicBezTo>
                    <a:pt x="3942569" y="1940460"/>
                    <a:pt x="3949810" y="1949604"/>
                    <a:pt x="3958954" y="1953414"/>
                  </a:cubicBezTo>
                  <a:cubicBezTo>
                    <a:pt x="3987719" y="1965225"/>
                    <a:pt x="4000103" y="1987895"/>
                    <a:pt x="4005437" y="2016470"/>
                  </a:cubicBezTo>
                  <a:cubicBezTo>
                    <a:pt x="4010390" y="2042571"/>
                    <a:pt x="4014582" y="2068670"/>
                    <a:pt x="4020296" y="2094579"/>
                  </a:cubicBezTo>
                  <a:cubicBezTo>
                    <a:pt x="4027154" y="2126202"/>
                    <a:pt x="4034584" y="2157637"/>
                    <a:pt x="4042967" y="2188880"/>
                  </a:cubicBezTo>
                  <a:cubicBezTo>
                    <a:pt x="4046587" y="2202405"/>
                    <a:pt x="4050777" y="2216693"/>
                    <a:pt x="4058207" y="2228315"/>
                  </a:cubicBezTo>
                  <a:cubicBezTo>
                    <a:pt x="4078782" y="2260891"/>
                    <a:pt x="4092688" y="2295754"/>
                    <a:pt x="4087164" y="2334045"/>
                  </a:cubicBezTo>
                  <a:cubicBezTo>
                    <a:pt x="4082782" y="2364716"/>
                    <a:pt x="4094022" y="2390435"/>
                    <a:pt x="4111549" y="2409486"/>
                  </a:cubicBezTo>
                  <a:cubicBezTo>
                    <a:pt x="4119503" y="2418155"/>
                    <a:pt x="4125016" y="2426977"/>
                    <a:pt x="4128650" y="2435913"/>
                  </a:cubicBezTo>
                  <a:lnTo>
                    <a:pt x="4134481" y="2463018"/>
                  </a:lnTo>
                  <a:lnTo>
                    <a:pt x="4125839" y="2518262"/>
                  </a:lnTo>
                  <a:lnTo>
                    <a:pt x="4125838" y="2518264"/>
                  </a:lnTo>
                  <a:cubicBezTo>
                    <a:pt x="4123171" y="2527790"/>
                    <a:pt x="4122027" y="2536457"/>
                    <a:pt x="4122194" y="2545006"/>
                  </a:cubicBezTo>
                  <a:lnTo>
                    <a:pt x="4122194" y="2545007"/>
                  </a:lnTo>
                  <a:cubicBezTo>
                    <a:pt x="4122360" y="2553556"/>
                    <a:pt x="4123837" y="2561986"/>
                    <a:pt x="4126408" y="2571035"/>
                  </a:cubicBezTo>
                  <a:cubicBezTo>
                    <a:pt x="4138410" y="2612946"/>
                    <a:pt x="4170987" y="2640951"/>
                    <a:pt x="4199563" y="2668002"/>
                  </a:cubicBezTo>
                  <a:cubicBezTo>
                    <a:pt x="4223947" y="2691055"/>
                    <a:pt x="4237663" y="2716964"/>
                    <a:pt x="4247953" y="2745349"/>
                  </a:cubicBezTo>
                  <a:lnTo>
                    <a:pt x="4247954" y="2745352"/>
                  </a:lnTo>
                  <a:lnTo>
                    <a:pt x="4253873" y="2778006"/>
                  </a:lnTo>
                  <a:lnTo>
                    <a:pt x="4253453" y="2785440"/>
                  </a:lnTo>
                  <a:lnTo>
                    <a:pt x="4243374" y="2811780"/>
                  </a:lnTo>
                  <a:lnTo>
                    <a:pt x="4243371" y="2811787"/>
                  </a:lnTo>
                  <a:lnTo>
                    <a:pt x="4243372" y="2811787"/>
                  </a:lnTo>
                  <a:lnTo>
                    <a:pt x="4243374" y="2811780"/>
                  </a:lnTo>
                  <a:lnTo>
                    <a:pt x="4253025" y="2793023"/>
                  </a:lnTo>
                  <a:lnTo>
                    <a:pt x="4253453" y="2785440"/>
                  </a:lnTo>
                  <a:lnTo>
                    <a:pt x="4254654" y="2782305"/>
                  </a:lnTo>
                  <a:lnTo>
                    <a:pt x="4253873" y="2778006"/>
                  </a:lnTo>
                  <a:lnTo>
                    <a:pt x="4254284" y="2770758"/>
                  </a:lnTo>
                  <a:lnTo>
                    <a:pt x="4247954" y="2745352"/>
                  </a:lnTo>
                  <a:lnTo>
                    <a:pt x="4247953" y="2745348"/>
                  </a:lnTo>
                  <a:cubicBezTo>
                    <a:pt x="4237663" y="2716963"/>
                    <a:pt x="4223947" y="2691054"/>
                    <a:pt x="4199563" y="2668001"/>
                  </a:cubicBezTo>
                  <a:cubicBezTo>
                    <a:pt x="4170987" y="2640950"/>
                    <a:pt x="4138410" y="2612945"/>
                    <a:pt x="4126408" y="2571034"/>
                  </a:cubicBezTo>
                  <a:lnTo>
                    <a:pt x="4122194" y="2545007"/>
                  </a:lnTo>
                  <a:lnTo>
                    <a:pt x="4125838" y="2518265"/>
                  </a:lnTo>
                  <a:lnTo>
                    <a:pt x="4125839" y="2518262"/>
                  </a:lnTo>
                  <a:lnTo>
                    <a:pt x="4132419" y="2490551"/>
                  </a:lnTo>
                  <a:lnTo>
                    <a:pt x="4134481" y="2463018"/>
                  </a:lnTo>
                  <a:lnTo>
                    <a:pt x="4134481" y="2463017"/>
                  </a:lnTo>
                  <a:cubicBezTo>
                    <a:pt x="4133600" y="2444777"/>
                    <a:pt x="4127457" y="2426822"/>
                    <a:pt x="4111549" y="2409485"/>
                  </a:cubicBezTo>
                  <a:cubicBezTo>
                    <a:pt x="4094022" y="2390434"/>
                    <a:pt x="4082782" y="2364715"/>
                    <a:pt x="4087164" y="2334044"/>
                  </a:cubicBezTo>
                  <a:cubicBezTo>
                    <a:pt x="4092688" y="2295753"/>
                    <a:pt x="4078782" y="2260890"/>
                    <a:pt x="4058207" y="2228314"/>
                  </a:cubicBezTo>
                  <a:cubicBezTo>
                    <a:pt x="4050777" y="2216692"/>
                    <a:pt x="4046587" y="2202404"/>
                    <a:pt x="4042967" y="2188879"/>
                  </a:cubicBezTo>
                  <a:cubicBezTo>
                    <a:pt x="4034584" y="2157636"/>
                    <a:pt x="4027154" y="2126201"/>
                    <a:pt x="4020296" y="2094578"/>
                  </a:cubicBezTo>
                  <a:cubicBezTo>
                    <a:pt x="4014582" y="2068669"/>
                    <a:pt x="4010390" y="2042570"/>
                    <a:pt x="4005437" y="2016469"/>
                  </a:cubicBezTo>
                  <a:cubicBezTo>
                    <a:pt x="4000103" y="1987894"/>
                    <a:pt x="3987719" y="1965224"/>
                    <a:pt x="3958954" y="1953413"/>
                  </a:cubicBezTo>
                  <a:cubicBezTo>
                    <a:pt x="3949810" y="1949603"/>
                    <a:pt x="3942569" y="1940459"/>
                    <a:pt x="3934949" y="1933219"/>
                  </a:cubicBezTo>
                  <a:cubicBezTo>
                    <a:pt x="3929425" y="1928076"/>
                    <a:pt x="3925233" y="1921216"/>
                    <a:pt x="3919519" y="1916454"/>
                  </a:cubicBezTo>
                  <a:cubicBezTo>
                    <a:pt x="3889418" y="1891497"/>
                    <a:pt x="3859129" y="1866922"/>
                    <a:pt x="3829028" y="1842158"/>
                  </a:cubicBezTo>
                  <a:cubicBezTo>
                    <a:pt x="3826170" y="1839679"/>
                    <a:pt x="3822741" y="1837013"/>
                    <a:pt x="3821407" y="1833775"/>
                  </a:cubicBezTo>
                  <a:cubicBezTo>
                    <a:pt x="3807501" y="1800246"/>
                    <a:pt x="3794358" y="1766335"/>
                    <a:pt x="3779686" y="1733188"/>
                  </a:cubicBezTo>
                  <a:cubicBezTo>
                    <a:pt x="3773972" y="1720423"/>
                    <a:pt x="3766924" y="1707279"/>
                    <a:pt x="3757018" y="1697753"/>
                  </a:cubicBezTo>
                  <a:cubicBezTo>
                    <a:pt x="3734538" y="1676036"/>
                    <a:pt x="3710152" y="1656223"/>
                    <a:pt x="3700436" y="1624980"/>
                  </a:cubicBezTo>
                  <a:cubicBezTo>
                    <a:pt x="3697580" y="1615836"/>
                    <a:pt x="3696055" y="1604978"/>
                    <a:pt x="3698532" y="1596213"/>
                  </a:cubicBezTo>
                  <a:close/>
                  <a:moveTo>
                    <a:pt x="3745230" y="1459073"/>
                  </a:moveTo>
                  <a:lnTo>
                    <a:pt x="3745229" y="1459074"/>
                  </a:lnTo>
                  <a:lnTo>
                    <a:pt x="3736012" y="1481572"/>
                  </a:lnTo>
                  <a:close/>
                  <a:moveTo>
                    <a:pt x="3764423" y="1268758"/>
                  </a:moveTo>
                  <a:cubicBezTo>
                    <a:pt x="3764875" y="1275402"/>
                    <a:pt x="3766447" y="1281689"/>
                    <a:pt x="3769590" y="1286070"/>
                  </a:cubicBezTo>
                  <a:cubicBezTo>
                    <a:pt x="3784163" y="1306930"/>
                    <a:pt x="3790403" y="1328553"/>
                    <a:pt x="3791927" y="1350628"/>
                  </a:cubicBezTo>
                  <a:lnTo>
                    <a:pt x="3786333" y="1413840"/>
                  </a:lnTo>
                  <a:lnTo>
                    <a:pt x="3791928" y="1350627"/>
                  </a:lnTo>
                  <a:cubicBezTo>
                    <a:pt x="3790403" y="1328552"/>
                    <a:pt x="3784164" y="1306930"/>
                    <a:pt x="3769590" y="1286069"/>
                  </a:cubicBezTo>
                  <a:close/>
                  <a:moveTo>
                    <a:pt x="3706152" y="773035"/>
                  </a:moveTo>
                  <a:lnTo>
                    <a:pt x="3706152" y="773036"/>
                  </a:lnTo>
                  <a:cubicBezTo>
                    <a:pt x="3708438" y="800277"/>
                    <a:pt x="3711676" y="827330"/>
                    <a:pt x="3714152" y="854380"/>
                  </a:cubicBezTo>
                  <a:cubicBezTo>
                    <a:pt x="3716438" y="878957"/>
                    <a:pt x="3717200" y="903723"/>
                    <a:pt x="3745205" y="915344"/>
                  </a:cubicBezTo>
                  <a:cubicBezTo>
                    <a:pt x="3749587" y="917060"/>
                    <a:pt x="3752825" y="922774"/>
                    <a:pt x="3755683" y="927156"/>
                  </a:cubicBezTo>
                  <a:cubicBezTo>
                    <a:pt x="3799691" y="994786"/>
                    <a:pt x="3798547" y="1030981"/>
                    <a:pt x="3752063" y="1097088"/>
                  </a:cubicBezTo>
                  <a:cubicBezTo>
                    <a:pt x="3747301" y="1103946"/>
                    <a:pt x="3743871" y="1118614"/>
                    <a:pt x="3747681" y="1123186"/>
                  </a:cubicBezTo>
                  <a:cubicBezTo>
                    <a:pt x="3763493" y="1142618"/>
                    <a:pt x="3770542" y="1162954"/>
                    <a:pt x="3772400" y="1184029"/>
                  </a:cubicBezTo>
                  <a:cubicBezTo>
                    <a:pt x="3770542" y="1162954"/>
                    <a:pt x="3763494" y="1142617"/>
                    <a:pt x="3747682" y="1123185"/>
                  </a:cubicBezTo>
                  <a:cubicBezTo>
                    <a:pt x="3743872" y="1118613"/>
                    <a:pt x="3747302" y="1103945"/>
                    <a:pt x="3752064" y="1097087"/>
                  </a:cubicBezTo>
                  <a:cubicBezTo>
                    <a:pt x="3798548" y="1030980"/>
                    <a:pt x="3799692" y="994785"/>
                    <a:pt x="3755684" y="927155"/>
                  </a:cubicBezTo>
                  <a:cubicBezTo>
                    <a:pt x="3752826" y="922773"/>
                    <a:pt x="3749588" y="917059"/>
                    <a:pt x="3745206" y="915343"/>
                  </a:cubicBezTo>
                  <a:cubicBezTo>
                    <a:pt x="3717200" y="903722"/>
                    <a:pt x="3716438" y="878956"/>
                    <a:pt x="3714152" y="854379"/>
                  </a:cubicBezTo>
                  <a:close/>
                  <a:moveTo>
                    <a:pt x="3761553" y="517851"/>
                  </a:moveTo>
                  <a:lnTo>
                    <a:pt x="3752635" y="556048"/>
                  </a:lnTo>
                  <a:cubicBezTo>
                    <a:pt x="3750539" y="564049"/>
                    <a:pt x="3745015" y="572623"/>
                    <a:pt x="3746157" y="580051"/>
                  </a:cubicBezTo>
                  <a:cubicBezTo>
                    <a:pt x="3749491" y="601579"/>
                    <a:pt x="3747062" y="622201"/>
                    <a:pt x="3742776" y="642538"/>
                  </a:cubicBezTo>
                  <a:lnTo>
                    <a:pt x="3730253" y="694928"/>
                  </a:lnTo>
                  <a:lnTo>
                    <a:pt x="3742777" y="642537"/>
                  </a:lnTo>
                  <a:cubicBezTo>
                    <a:pt x="3747063" y="622201"/>
                    <a:pt x="3749492" y="601578"/>
                    <a:pt x="3746158" y="580050"/>
                  </a:cubicBezTo>
                  <a:cubicBezTo>
                    <a:pt x="3745016" y="572622"/>
                    <a:pt x="3750540" y="564048"/>
                    <a:pt x="3752636" y="556047"/>
                  </a:cubicBezTo>
                  <a:close/>
                  <a:moveTo>
                    <a:pt x="3774848" y="298169"/>
                  </a:moveTo>
                  <a:lnTo>
                    <a:pt x="3760065" y="313534"/>
                  </a:lnTo>
                  <a:cubicBezTo>
                    <a:pt x="3755873" y="316390"/>
                    <a:pt x="3758159" y="330299"/>
                    <a:pt x="3759493" y="338871"/>
                  </a:cubicBezTo>
                  <a:lnTo>
                    <a:pt x="3759500" y="338900"/>
                  </a:lnTo>
                  <a:lnTo>
                    <a:pt x="3769400" y="395640"/>
                  </a:lnTo>
                  <a:lnTo>
                    <a:pt x="3765590" y="367328"/>
                  </a:lnTo>
                  <a:lnTo>
                    <a:pt x="3759500" y="338900"/>
                  </a:lnTo>
                  <a:lnTo>
                    <a:pt x="3759494" y="338870"/>
                  </a:lnTo>
                  <a:cubicBezTo>
                    <a:pt x="3758160" y="330298"/>
                    <a:pt x="3755874" y="316389"/>
                    <a:pt x="3760066" y="313533"/>
                  </a:cubicBezTo>
                  <a:close/>
                  <a:moveTo>
                    <a:pt x="3782393" y="281568"/>
                  </a:moveTo>
                  <a:lnTo>
                    <a:pt x="3777498" y="295415"/>
                  </a:lnTo>
                  <a:lnTo>
                    <a:pt x="3777499" y="295415"/>
                  </a:lnTo>
                  <a:close/>
                  <a:moveTo>
                    <a:pt x="3769073" y="24486"/>
                  </a:moveTo>
                  <a:lnTo>
                    <a:pt x="3766810" y="74129"/>
                  </a:lnTo>
                  <a:cubicBezTo>
                    <a:pt x="3767733" y="91492"/>
                    <a:pt x="3770043" y="108703"/>
                    <a:pt x="3772734" y="125861"/>
                  </a:cubicBezTo>
                  <a:lnTo>
                    <a:pt x="3777129" y="153387"/>
                  </a:lnTo>
                  <a:lnTo>
                    <a:pt x="3785402" y="228944"/>
                  </a:lnTo>
                  <a:lnTo>
                    <a:pt x="3780943" y="177271"/>
                  </a:lnTo>
                  <a:lnTo>
                    <a:pt x="3777129" y="153387"/>
                  </a:lnTo>
                  <a:lnTo>
                    <a:pt x="3776930" y="151569"/>
                  </a:lnTo>
                  <a:cubicBezTo>
                    <a:pt x="3772700" y="125876"/>
                    <a:pt x="3768195" y="100174"/>
                    <a:pt x="3766811" y="74129"/>
                  </a:cubicBezTo>
                  <a:close/>
                  <a:moveTo>
                    <a:pt x="3766492" y="0"/>
                  </a:moveTo>
                  <a:lnTo>
                    <a:pt x="4230600" y="0"/>
                  </a:lnTo>
                  <a:lnTo>
                    <a:pt x="4229473" y="2817"/>
                  </a:lnTo>
                  <a:cubicBezTo>
                    <a:pt x="4221092" y="21486"/>
                    <a:pt x="4218423" y="43012"/>
                    <a:pt x="4215375" y="63587"/>
                  </a:cubicBezTo>
                  <a:cubicBezTo>
                    <a:pt x="4209851" y="101308"/>
                    <a:pt x="4206421" y="139219"/>
                    <a:pt x="4201468" y="176939"/>
                  </a:cubicBezTo>
                  <a:cubicBezTo>
                    <a:pt x="4200325" y="184941"/>
                    <a:pt x="4198231" y="194085"/>
                    <a:pt x="4193466" y="200182"/>
                  </a:cubicBezTo>
                  <a:cubicBezTo>
                    <a:pt x="4161461" y="241901"/>
                    <a:pt x="4152508" y="292579"/>
                    <a:pt x="4155554" y="340774"/>
                  </a:cubicBezTo>
                  <a:cubicBezTo>
                    <a:pt x="4157843" y="378686"/>
                    <a:pt x="4159557" y="415835"/>
                    <a:pt x="4156319" y="453364"/>
                  </a:cubicBezTo>
                  <a:cubicBezTo>
                    <a:pt x="4156127" y="456222"/>
                    <a:pt x="4156509" y="460032"/>
                    <a:pt x="4158033" y="462126"/>
                  </a:cubicBezTo>
                  <a:cubicBezTo>
                    <a:pt x="4168129" y="475081"/>
                    <a:pt x="4168891" y="488607"/>
                    <a:pt x="4170605" y="505182"/>
                  </a:cubicBezTo>
                  <a:cubicBezTo>
                    <a:pt x="4173083" y="528615"/>
                    <a:pt x="4171367" y="550141"/>
                    <a:pt x="4167177" y="571860"/>
                  </a:cubicBezTo>
                  <a:cubicBezTo>
                    <a:pt x="4164129" y="587672"/>
                    <a:pt x="4157843" y="603673"/>
                    <a:pt x="4149840" y="617772"/>
                  </a:cubicBezTo>
                  <a:cubicBezTo>
                    <a:pt x="4138600" y="637392"/>
                    <a:pt x="4134220" y="656255"/>
                    <a:pt x="4149078" y="674923"/>
                  </a:cubicBezTo>
                  <a:cubicBezTo>
                    <a:pt x="4164891" y="695116"/>
                    <a:pt x="4159367" y="717977"/>
                    <a:pt x="4159937" y="740268"/>
                  </a:cubicBezTo>
                  <a:cubicBezTo>
                    <a:pt x="4160129" y="749982"/>
                    <a:pt x="4159747" y="760270"/>
                    <a:pt x="4162223" y="769605"/>
                  </a:cubicBezTo>
                  <a:cubicBezTo>
                    <a:pt x="4169273" y="796655"/>
                    <a:pt x="4179941" y="822756"/>
                    <a:pt x="4184703" y="850189"/>
                  </a:cubicBezTo>
                  <a:cubicBezTo>
                    <a:pt x="4187370" y="865430"/>
                    <a:pt x="4182607" y="882384"/>
                    <a:pt x="4179179" y="898198"/>
                  </a:cubicBezTo>
                  <a:cubicBezTo>
                    <a:pt x="4175559" y="914200"/>
                    <a:pt x="4170035" y="930011"/>
                    <a:pt x="4164319" y="945444"/>
                  </a:cubicBezTo>
                  <a:cubicBezTo>
                    <a:pt x="4160509" y="955920"/>
                    <a:pt x="4156889" y="967350"/>
                    <a:pt x="4150030" y="975733"/>
                  </a:cubicBezTo>
                  <a:cubicBezTo>
                    <a:pt x="4134410" y="994785"/>
                    <a:pt x="4131742" y="1014406"/>
                    <a:pt x="4139934" y="1036887"/>
                  </a:cubicBezTo>
                  <a:cubicBezTo>
                    <a:pt x="4141268" y="1040315"/>
                    <a:pt x="4141268" y="1044315"/>
                    <a:pt x="4141458" y="1048125"/>
                  </a:cubicBezTo>
                  <a:cubicBezTo>
                    <a:pt x="4145458" y="1109091"/>
                    <a:pt x="4147936" y="1170051"/>
                    <a:pt x="4154032" y="1230633"/>
                  </a:cubicBezTo>
                  <a:cubicBezTo>
                    <a:pt x="4156509" y="1255206"/>
                    <a:pt x="4167367" y="1278829"/>
                    <a:pt x="4174225" y="1303024"/>
                  </a:cubicBezTo>
                  <a:cubicBezTo>
                    <a:pt x="4175559" y="1307978"/>
                    <a:pt x="4177655" y="1313504"/>
                    <a:pt x="4176701" y="1318456"/>
                  </a:cubicBezTo>
                  <a:cubicBezTo>
                    <a:pt x="4167177" y="1372368"/>
                    <a:pt x="4181083" y="1422854"/>
                    <a:pt x="4199372" y="1472575"/>
                  </a:cubicBezTo>
                  <a:cubicBezTo>
                    <a:pt x="4201278" y="1477717"/>
                    <a:pt x="4200706" y="1484004"/>
                    <a:pt x="4200325" y="1489720"/>
                  </a:cubicBezTo>
                  <a:cubicBezTo>
                    <a:pt x="4198993" y="1505724"/>
                    <a:pt x="4192324" y="1523059"/>
                    <a:pt x="4196324" y="1537537"/>
                  </a:cubicBezTo>
                  <a:cubicBezTo>
                    <a:pt x="4207374" y="1576019"/>
                    <a:pt x="4220709" y="1614120"/>
                    <a:pt x="4237474" y="1650317"/>
                  </a:cubicBezTo>
                  <a:cubicBezTo>
                    <a:pt x="4254428" y="1687086"/>
                    <a:pt x="4268716" y="1721185"/>
                    <a:pt x="4251572" y="1763287"/>
                  </a:cubicBezTo>
                  <a:cubicBezTo>
                    <a:pt x="4244332" y="1781194"/>
                    <a:pt x="4249476" y="1804816"/>
                    <a:pt x="4251380" y="1825393"/>
                  </a:cubicBezTo>
                  <a:cubicBezTo>
                    <a:pt x="4252904" y="1840441"/>
                    <a:pt x="4261478" y="1854920"/>
                    <a:pt x="4261478" y="1869780"/>
                  </a:cubicBezTo>
                  <a:cubicBezTo>
                    <a:pt x="4261478" y="1909408"/>
                    <a:pt x="4271574" y="1944649"/>
                    <a:pt x="4292149" y="1978940"/>
                  </a:cubicBezTo>
                  <a:cubicBezTo>
                    <a:pt x="4300150" y="1992279"/>
                    <a:pt x="4294815" y="2013043"/>
                    <a:pt x="4296911" y="2030378"/>
                  </a:cubicBezTo>
                  <a:cubicBezTo>
                    <a:pt x="4299388" y="2048668"/>
                    <a:pt x="4301673" y="2067525"/>
                    <a:pt x="4307201" y="2085054"/>
                  </a:cubicBezTo>
                  <a:cubicBezTo>
                    <a:pt x="4321679" y="2130393"/>
                    <a:pt x="4338062" y="2175163"/>
                    <a:pt x="4353302" y="2220312"/>
                  </a:cubicBezTo>
                  <a:cubicBezTo>
                    <a:pt x="4365877" y="2257459"/>
                    <a:pt x="4355970" y="2294039"/>
                    <a:pt x="4350636" y="2330806"/>
                  </a:cubicBezTo>
                  <a:cubicBezTo>
                    <a:pt x="4347205" y="2353859"/>
                    <a:pt x="4339013" y="2375383"/>
                    <a:pt x="4351206" y="2401292"/>
                  </a:cubicBezTo>
                  <a:cubicBezTo>
                    <a:pt x="4362828" y="2426059"/>
                    <a:pt x="4360160" y="2457492"/>
                    <a:pt x="4366446" y="2485307"/>
                  </a:cubicBezTo>
                  <a:cubicBezTo>
                    <a:pt x="4371781" y="2508742"/>
                    <a:pt x="4380354" y="2531409"/>
                    <a:pt x="4388736" y="2554079"/>
                  </a:cubicBezTo>
                  <a:cubicBezTo>
                    <a:pt x="4400168" y="2584942"/>
                    <a:pt x="4412167" y="2615421"/>
                    <a:pt x="4406453" y="2649143"/>
                  </a:cubicBezTo>
                  <a:cubicBezTo>
                    <a:pt x="4399976" y="2687436"/>
                    <a:pt x="4424359" y="2713723"/>
                    <a:pt x="4440554" y="2743826"/>
                  </a:cubicBezTo>
                  <a:cubicBezTo>
                    <a:pt x="4451603" y="2764590"/>
                    <a:pt x="4459795" y="2787259"/>
                    <a:pt x="4466653" y="2809930"/>
                  </a:cubicBezTo>
                  <a:cubicBezTo>
                    <a:pt x="4475607" y="2840219"/>
                    <a:pt x="4480941" y="2871462"/>
                    <a:pt x="4489705" y="2901943"/>
                  </a:cubicBezTo>
                  <a:cubicBezTo>
                    <a:pt x="4502848" y="2948047"/>
                    <a:pt x="4513137" y="2994722"/>
                    <a:pt x="4505897" y="3042728"/>
                  </a:cubicBezTo>
                  <a:cubicBezTo>
                    <a:pt x="4502659" y="3064827"/>
                    <a:pt x="4502848" y="3085403"/>
                    <a:pt x="4507613" y="3107500"/>
                  </a:cubicBezTo>
                  <a:cubicBezTo>
                    <a:pt x="4515422" y="3143695"/>
                    <a:pt x="4516376" y="3180844"/>
                    <a:pt x="4545521" y="3209993"/>
                  </a:cubicBezTo>
                  <a:cubicBezTo>
                    <a:pt x="4555811" y="3220280"/>
                    <a:pt x="4558477" y="3238758"/>
                    <a:pt x="4563811" y="3253809"/>
                  </a:cubicBezTo>
                  <a:cubicBezTo>
                    <a:pt x="4570099" y="3271145"/>
                    <a:pt x="4566858" y="3283908"/>
                    <a:pt x="4548570" y="3293244"/>
                  </a:cubicBezTo>
                  <a:cubicBezTo>
                    <a:pt x="4540379" y="3297434"/>
                    <a:pt x="4532378" y="3309437"/>
                    <a:pt x="4531043" y="3318771"/>
                  </a:cubicBezTo>
                  <a:cubicBezTo>
                    <a:pt x="4527043" y="3346776"/>
                    <a:pt x="4532950" y="3372495"/>
                    <a:pt x="4545904" y="3399546"/>
                  </a:cubicBezTo>
                  <a:cubicBezTo>
                    <a:pt x="4558096" y="3424883"/>
                    <a:pt x="4556762" y="3456508"/>
                    <a:pt x="4561524" y="3485275"/>
                  </a:cubicBezTo>
                  <a:cubicBezTo>
                    <a:pt x="4564954" y="3505657"/>
                    <a:pt x="4572002" y="3526042"/>
                    <a:pt x="4572002" y="3546617"/>
                  </a:cubicBezTo>
                  <a:cubicBezTo>
                    <a:pt x="4572002" y="3572146"/>
                    <a:pt x="4565907" y="3597482"/>
                    <a:pt x="4563620" y="3623201"/>
                  </a:cubicBezTo>
                  <a:cubicBezTo>
                    <a:pt x="4561716" y="3643204"/>
                    <a:pt x="4562478" y="3663589"/>
                    <a:pt x="4560192" y="3683591"/>
                  </a:cubicBezTo>
                  <a:cubicBezTo>
                    <a:pt x="4558477" y="3699976"/>
                    <a:pt x="4554096" y="3716168"/>
                    <a:pt x="4550476" y="3732361"/>
                  </a:cubicBezTo>
                  <a:cubicBezTo>
                    <a:pt x="4549142" y="3738267"/>
                    <a:pt x="4543998" y="3744173"/>
                    <a:pt x="4544759" y="3749506"/>
                  </a:cubicBezTo>
                  <a:cubicBezTo>
                    <a:pt x="4552953" y="3802467"/>
                    <a:pt x="4516376" y="3840569"/>
                    <a:pt x="4500182" y="3885338"/>
                  </a:cubicBezTo>
                  <a:cubicBezTo>
                    <a:pt x="4483035" y="3932394"/>
                    <a:pt x="4456748" y="3977925"/>
                    <a:pt x="4464557" y="4030503"/>
                  </a:cubicBezTo>
                  <a:cubicBezTo>
                    <a:pt x="4469319" y="4062318"/>
                    <a:pt x="4480369" y="4092989"/>
                    <a:pt x="4487039" y="4124614"/>
                  </a:cubicBezTo>
                  <a:cubicBezTo>
                    <a:pt x="4489324" y="4135854"/>
                    <a:pt x="4488943" y="4148427"/>
                    <a:pt x="4486656" y="4159667"/>
                  </a:cubicBezTo>
                  <a:cubicBezTo>
                    <a:pt x="4476177" y="4213961"/>
                    <a:pt x="4474653" y="4267493"/>
                    <a:pt x="4491801" y="4320837"/>
                  </a:cubicBezTo>
                  <a:cubicBezTo>
                    <a:pt x="4494659" y="4329979"/>
                    <a:pt x="4497325" y="4339695"/>
                    <a:pt x="4497325" y="4349222"/>
                  </a:cubicBezTo>
                  <a:cubicBezTo>
                    <a:pt x="4497325" y="4401419"/>
                    <a:pt x="4493324" y="4452665"/>
                    <a:pt x="4474653" y="4502579"/>
                  </a:cubicBezTo>
                  <a:cubicBezTo>
                    <a:pt x="4468368" y="4519343"/>
                    <a:pt x="4472368" y="4539728"/>
                    <a:pt x="4470844" y="4558207"/>
                  </a:cubicBezTo>
                  <a:cubicBezTo>
                    <a:pt x="4469511" y="4575351"/>
                    <a:pt x="4468940" y="4592878"/>
                    <a:pt x="4464557" y="4609452"/>
                  </a:cubicBezTo>
                  <a:cubicBezTo>
                    <a:pt x="4458082" y="4633647"/>
                    <a:pt x="4457320" y="4656126"/>
                    <a:pt x="4463033" y="4681083"/>
                  </a:cubicBezTo>
                  <a:cubicBezTo>
                    <a:pt x="4468368" y="4704895"/>
                    <a:pt x="4465702" y="4730614"/>
                    <a:pt x="4465891" y="4755381"/>
                  </a:cubicBezTo>
                  <a:cubicBezTo>
                    <a:pt x="4466082" y="4783004"/>
                    <a:pt x="4466272" y="4810627"/>
                    <a:pt x="4465319" y="4838250"/>
                  </a:cubicBezTo>
                  <a:cubicBezTo>
                    <a:pt x="4464940" y="4849300"/>
                    <a:pt x="4457320" y="4861873"/>
                    <a:pt x="4460367" y="4871019"/>
                  </a:cubicBezTo>
                  <a:cubicBezTo>
                    <a:pt x="4470653" y="4900546"/>
                    <a:pt x="4458271" y="4930075"/>
                    <a:pt x="4463795" y="4959602"/>
                  </a:cubicBezTo>
                  <a:cubicBezTo>
                    <a:pt x="4466653" y="4974082"/>
                    <a:pt x="4458844" y="4990465"/>
                    <a:pt x="4458082" y="5006086"/>
                  </a:cubicBezTo>
                  <a:cubicBezTo>
                    <a:pt x="4456748" y="5031614"/>
                    <a:pt x="4457320" y="5057141"/>
                    <a:pt x="4456937" y="5082670"/>
                  </a:cubicBezTo>
                  <a:cubicBezTo>
                    <a:pt x="4456748" y="5091052"/>
                    <a:pt x="4455986" y="5099245"/>
                    <a:pt x="4455603" y="5107627"/>
                  </a:cubicBezTo>
                  <a:cubicBezTo>
                    <a:pt x="4455223" y="5115057"/>
                    <a:pt x="4453508" y="5122867"/>
                    <a:pt x="4454840" y="5129916"/>
                  </a:cubicBezTo>
                  <a:cubicBezTo>
                    <a:pt x="4459605" y="5155445"/>
                    <a:pt x="4467415" y="5180591"/>
                    <a:pt x="4470464" y="5206308"/>
                  </a:cubicBezTo>
                  <a:cubicBezTo>
                    <a:pt x="4473130" y="5228597"/>
                    <a:pt x="4469511" y="5251650"/>
                    <a:pt x="4471415" y="5274129"/>
                  </a:cubicBezTo>
                  <a:cubicBezTo>
                    <a:pt x="4474653" y="5313754"/>
                    <a:pt x="4480369" y="5353379"/>
                    <a:pt x="4483990" y="5393005"/>
                  </a:cubicBezTo>
                  <a:cubicBezTo>
                    <a:pt x="4484752" y="5401579"/>
                    <a:pt x="4479988" y="5410531"/>
                    <a:pt x="4479607" y="5419295"/>
                  </a:cubicBezTo>
                  <a:cubicBezTo>
                    <a:pt x="4478656" y="5446728"/>
                    <a:pt x="4478464" y="5474161"/>
                    <a:pt x="4477894" y="5501594"/>
                  </a:cubicBezTo>
                  <a:cubicBezTo>
                    <a:pt x="4477702" y="5517215"/>
                    <a:pt x="4478273" y="5533027"/>
                    <a:pt x="4476560" y="5548460"/>
                  </a:cubicBezTo>
                  <a:cubicBezTo>
                    <a:pt x="4474273" y="5568842"/>
                    <a:pt x="4470844" y="5587321"/>
                    <a:pt x="4485703" y="5606372"/>
                  </a:cubicBezTo>
                  <a:cubicBezTo>
                    <a:pt x="4508755" y="5635711"/>
                    <a:pt x="4499801" y="5673050"/>
                    <a:pt x="4505134" y="5706959"/>
                  </a:cubicBezTo>
                  <a:cubicBezTo>
                    <a:pt x="4506468" y="5715723"/>
                    <a:pt x="4506659" y="5724678"/>
                    <a:pt x="4508183" y="5733440"/>
                  </a:cubicBezTo>
                  <a:cubicBezTo>
                    <a:pt x="4511041" y="5749634"/>
                    <a:pt x="4514279" y="5765635"/>
                    <a:pt x="4517519" y="5781830"/>
                  </a:cubicBezTo>
                  <a:cubicBezTo>
                    <a:pt x="4518089" y="5784686"/>
                    <a:pt x="4518281" y="5787924"/>
                    <a:pt x="4519234" y="5790592"/>
                  </a:cubicBezTo>
                  <a:cubicBezTo>
                    <a:pt x="4527233" y="5815169"/>
                    <a:pt x="4536378" y="5839361"/>
                    <a:pt x="4542855" y="5864318"/>
                  </a:cubicBezTo>
                  <a:cubicBezTo>
                    <a:pt x="4546095" y="5876511"/>
                    <a:pt x="4546476" y="5890037"/>
                    <a:pt x="4544759" y="5902610"/>
                  </a:cubicBezTo>
                  <a:cubicBezTo>
                    <a:pt x="4539808" y="5939377"/>
                    <a:pt x="4537712" y="5975764"/>
                    <a:pt x="4544951" y="6012723"/>
                  </a:cubicBezTo>
                  <a:cubicBezTo>
                    <a:pt x="4547808" y="6027392"/>
                    <a:pt x="4543045" y="6043776"/>
                    <a:pt x="4541332" y="6059397"/>
                  </a:cubicBezTo>
                  <a:cubicBezTo>
                    <a:pt x="4536759" y="6096736"/>
                    <a:pt x="4531805" y="6134075"/>
                    <a:pt x="4527426" y="6171605"/>
                  </a:cubicBezTo>
                  <a:cubicBezTo>
                    <a:pt x="4524758" y="6195037"/>
                    <a:pt x="4523234" y="6218660"/>
                    <a:pt x="4520568" y="6242093"/>
                  </a:cubicBezTo>
                  <a:cubicBezTo>
                    <a:pt x="4517327" y="6269144"/>
                    <a:pt x="4512375" y="6296005"/>
                    <a:pt x="4509706" y="6323058"/>
                  </a:cubicBezTo>
                  <a:cubicBezTo>
                    <a:pt x="4506659" y="6353919"/>
                    <a:pt x="4506089" y="6384972"/>
                    <a:pt x="4502848" y="6415833"/>
                  </a:cubicBezTo>
                  <a:cubicBezTo>
                    <a:pt x="4496563" y="6472225"/>
                    <a:pt x="4489132" y="6528424"/>
                    <a:pt x="4482084" y="6584812"/>
                  </a:cubicBezTo>
                  <a:cubicBezTo>
                    <a:pt x="4475226" y="6639488"/>
                    <a:pt x="4469129" y="6694164"/>
                    <a:pt x="4460557" y="6748458"/>
                  </a:cubicBezTo>
                  <a:cubicBezTo>
                    <a:pt x="4456937" y="6771319"/>
                    <a:pt x="4447030" y="6793035"/>
                    <a:pt x="4441507" y="6815516"/>
                  </a:cubicBezTo>
                  <a:lnTo>
                    <a:pt x="4431806" y="6858001"/>
                  </a:lnTo>
                  <a:lnTo>
                    <a:pt x="4259554" y="6858001"/>
                  </a:lnTo>
                  <a:lnTo>
                    <a:pt x="4259554" y="6858002"/>
                  </a:lnTo>
                  <a:lnTo>
                    <a:pt x="0" y="6858002"/>
                  </a:lnTo>
                  <a:lnTo>
                    <a:pt x="0" y="2"/>
                  </a:lnTo>
                  <a:lnTo>
                    <a:pt x="3766492" y="1"/>
                  </a:lnTo>
                  <a:lnTo>
                    <a:pt x="3769210" y="2148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21" name="Group 13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22" name="Freeform: Shape 15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A0BB48FB-C50D-A0E1-BCB9-B10D5DAD0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100" y="1641752"/>
            <a:ext cx="1991915" cy="4384188"/>
          </a:xfrm>
        </p:spPr>
        <p:txBody>
          <a:bodyPr anchor="t">
            <a:normAutofit/>
          </a:bodyPr>
          <a:lstStyle/>
          <a:p>
            <a:r>
              <a:rPr lang="en-US" sz="3500">
                <a:solidFill>
                  <a:schemeClr val="bg1"/>
                </a:solidFill>
              </a:rPr>
              <a:t>CÓGIDOS DE ETICA EN CIENCIA DE DATOS </a:t>
            </a:r>
            <a:endParaRPr lang="es-MX" sz="3500">
              <a:solidFill>
                <a:schemeClr val="bg1"/>
              </a:solidFill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1D38F7FB-781F-CF09-1D31-1089EB58A4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950532"/>
              </p:ext>
            </p:extLst>
          </p:nvPr>
        </p:nvGraphicFramePr>
        <p:xfrm>
          <a:off x="3924300" y="841375"/>
          <a:ext cx="4591050" cy="5184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22648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1EAD230-4D5D-A88C-1FC5-E732D5EB2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br>
              <a:rPr lang="es-MX" sz="2500"/>
            </a:br>
            <a:r>
              <a:rPr lang="es-MX" sz="2500"/>
              <a:t>IEEE Code of Ethics — IEEE (EE.UU., internacional)</a:t>
            </a:r>
            <a:br>
              <a:rPr lang="es-MX" sz="2500"/>
            </a:br>
            <a:endParaRPr lang="es-MX" sz="250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110E369C-DBF4-3015-21CB-2FCE7F0039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902765"/>
              </p:ext>
            </p:extLst>
          </p:nvPr>
        </p:nvGraphicFramePr>
        <p:xfrm>
          <a:off x="62865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2833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597C5D-1308-AEC2-E201-6894F0AC0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MX" dirty="0"/>
            </a:br>
            <a:r>
              <a:rPr lang="es-MX" dirty="0"/>
              <a:t>Data </a:t>
            </a:r>
            <a:r>
              <a:rPr lang="es-MX" dirty="0" err="1"/>
              <a:t>Science</a:t>
            </a:r>
            <a:r>
              <a:rPr lang="es-MX" dirty="0"/>
              <a:t> </a:t>
            </a:r>
            <a:r>
              <a:rPr lang="es-MX" dirty="0" err="1"/>
              <a:t>Association</a:t>
            </a:r>
            <a:r>
              <a:rPr lang="es-MX" dirty="0"/>
              <a:t> </a:t>
            </a:r>
            <a:r>
              <a:rPr lang="es-MX" dirty="0" err="1"/>
              <a:t>Code</a:t>
            </a:r>
            <a:r>
              <a:rPr lang="es-MX" dirty="0"/>
              <a:t> — DSA (EE.UU.)</a:t>
            </a:r>
            <a:br>
              <a:rPr lang="es-MX" dirty="0"/>
            </a:br>
            <a:endParaRPr lang="es-MX" dirty="0"/>
          </a:p>
        </p:txBody>
      </p:sp>
      <p:graphicFrame>
        <p:nvGraphicFramePr>
          <p:cNvPr id="7" name="Marcador de contenido 2">
            <a:extLst>
              <a:ext uri="{FF2B5EF4-FFF2-40B4-BE49-F238E27FC236}">
                <a16:creationId xmlns:a16="http://schemas.microsoft.com/office/drawing/2014/main" id="{16EEE86A-F2D9-27C0-E1E8-ABBC13D92CB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8337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724</Words>
  <Application>Microsoft Office PowerPoint</Application>
  <PresentationFormat>Presentación en pantalla (4:3)</PresentationFormat>
  <Paragraphs>83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ETICA APLICADA A LA PROFESIÓN – CIENCIA DE DATOS </vt:lpstr>
      <vt:lpstr>Ética Profesional</vt:lpstr>
      <vt:lpstr>Profesión y Profesionalidad</vt:lpstr>
      <vt:lpstr>Bienes Internos y Externos</vt:lpstr>
      <vt:lpstr>Deliberación Ética en Ciencia de Datos</vt:lpstr>
      <vt:lpstr>Ética Aplicada en Ciencia de Datos</vt:lpstr>
      <vt:lpstr>CÓGIDOS DE ETICA EN CIENCIA DE DATOS </vt:lpstr>
      <vt:lpstr> IEEE Code of Ethics — IEEE (EE.UU., internacional) </vt:lpstr>
      <vt:lpstr> Data Science Association Code — DSA (EE.UU.) </vt:lpstr>
      <vt:lpstr>Principios de IA — UNESCO (ONU) </vt:lpstr>
      <vt:lpstr>Endomoral</vt:lpstr>
      <vt:lpstr>Exomoral</vt:lpstr>
      <vt:lpstr>Ejemplos Éticos en Ciencia de Datos</vt:lpstr>
      <vt:lpstr>Conclusión</vt:lpstr>
      <vt:lpstr>Preguntas: ¿Cómo ser ético en Ciencia de Datos?</vt:lpstr>
      <vt:lpstr>BIBLIOGRAFÍA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Maribelina Melo</dc:creator>
  <cp:keywords/>
  <dc:description>generated using python-pptx</dc:description>
  <cp:lastModifiedBy>Maribelina Melo</cp:lastModifiedBy>
  <cp:revision>6</cp:revision>
  <dcterms:created xsi:type="dcterms:W3CDTF">2013-01-27T09:14:16Z</dcterms:created>
  <dcterms:modified xsi:type="dcterms:W3CDTF">2026-02-10T21:01:46Z</dcterms:modified>
  <cp:category/>
</cp:coreProperties>
</file>