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9" r:id="rId3"/>
    <p:sldId id="280" r:id="rId4"/>
    <p:sldId id="281" r:id="rId5"/>
    <p:sldId id="282" r:id="rId6"/>
    <p:sldId id="284" r:id="rId7"/>
    <p:sldId id="283" r:id="rId8"/>
    <p:sldId id="295" r:id="rId9"/>
    <p:sldId id="296" r:id="rId10"/>
    <p:sldId id="285" r:id="rId11"/>
    <p:sldId id="286" r:id="rId12"/>
    <p:sldId id="287" r:id="rId13"/>
    <p:sldId id="289" r:id="rId14"/>
    <p:sldId id="292" r:id="rId15"/>
    <p:sldId id="288" r:id="rId16"/>
    <p:sldId id="291" r:id="rId17"/>
    <p:sldId id="293" r:id="rId18"/>
    <p:sldId id="294" r:id="rId19"/>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4"/>
  </p:normalViewPr>
  <p:slideViewPr>
    <p:cSldViewPr snapToGrid="0">
      <p:cViewPr varScale="1">
        <p:scale>
          <a:sx n="111" d="100"/>
          <a:sy n="111" d="100"/>
        </p:scale>
        <p:origin x="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B9A7F8-A585-4D68-8AB3-0D42B73749F9}"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D5019832-F92C-48A8-A8AF-70A55F5EEC52}">
      <dgm:prSet phldrT="[Texto]"/>
      <dgm:spPr/>
      <dgm:t>
        <a:bodyPr/>
        <a:lstStyle/>
        <a:p>
          <a:r>
            <a:rPr lang="es-EC" dirty="0"/>
            <a:t>MUESTRAS - INDICADORES</a:t>
          </a:r>
          <a:endParaRPr lang="en-US" dirty="0"/>
        </a:p>
      </dgm:t>
    </dgm:pt>
    <dgm:pt modelId="{5E52E2E8-B5E7-4BF4-BE20-68F8A4E24FFD}" type="parTrans" cxnId="{28807945-520A-449B-ACCA-F2BA0D2E82A5}">
      <dgm:prSet/>
      <dgm:spPr/>
      <dgm:t>
        <a:bodyPr/>
        <a:lstStyle/>
        <a:p>
          <a:endParaRPr lang="en-US"/>
        </a:p>
      </dgm:t>
    </dgm:pt>
    <dgm:pt modelId="{0D3B845D-18B9-4C66-92D0-9574B86E7630}" type="sibTrans" cxnId="{28807945-520A-449B-ACCA-F2BA0D2E82A5}">
      <dgm:prSet/>
      <dgm:spPr/>
      <dgm:t>
        <a:bodyPr/>
        <a:lstStyle/>
        <a:p>
          <a:endParaRPr lang="en-US"/>
        </a:p>
      </dgm:t>
    </dgm:pt>
    <dgm:pt modelId="{4E40E2A7-68ED-4993-AFF4-D8DB906EBBD8}">
      <dgm:prSet phldrT="[Texto]"/>
      <dgm:spPr/>
      <dgm:t>
        <a:bodyPr/>
        <a:lstStyle/>
        <a:p>
          <a:r>
            <a:rPr lang="es-EC" dirty="0"/>
            <a:t>MUESTRA – PRUEBAS ESTADÍSTICAS</a:t>
          </a:r>
          <a:endParaRPr lang="en-US" dirty="0"/>
        </a:p>
      </dgm:t>
    </dgm:pt>
    <dgm:pt modelId="{B256F29C-01D9-449C-8B42-5D67E773A149}" type="parTrans" cxnId="{16CACD4C-21EA-4D6B-BC2A-342A1762C12E}">
      <dgm:prSet/>
      <dgm:spPr/>
      <dgm:t>
        <a:bodyPr/>
        <a:lstStyle/>
        <a:p>
          <a:endParaRPr lang="en-US"/>
        </a:p>
      </dgm:t>
    </dgm:pt>
    <dgm:pt modelId="{0674F556-2AFF-4C5D-B006-3B763EC6917F}" type="sibTrans" cxnId="{16CACD4C-21EA-4D6B-BC2A-342A1762C12E}">
      <dgm:prSet/>
      <dgm:spPr/>
      <dgm:t>
        <a:bodyPr/>
        <a:lstStyle/>
        <a:p>
          <a:endParaRPr lang="en-US"/>
        </a:p>
      </dgm:t>
    </dgm:pt>
    <dgm:pt modelId="{02F89537-B83A-4D55-B583-AE676FBCD88C}">
      <dgm:prSet phldrT="[Texto]"/>
      <dgm:spPr/>
      <dgm:t>
        <a:bodyPr/>
        <a:lstStyle/>
        <a:p>
          <a:r>
            <a:rPr lang="es-EC" dirty="0"/>
            <a:t>EJERCICIOS</a:t>
          </a:r>
          <a:endParaRPr lang="en-US" dirty="0"/>
        </a:p>
      </dgm:t>
    </dgm:pt>
    <dgm:pt modelId="{11031E36-7236-4324-B992-9A78F4A1C667}" type="parTrans" cxnId="{2A3D5007-F685-431C-B5EB-16FA763755A0}">
      <dgm:prSet/>
      <dgm:spPr/>
      <dgm:t>
        <a:bodyPr/>
        <a:lstStyle/>
        <a:p>
          <a:endParaRPr lang="en-US"/>
        </a:p>
      </dgm:t>
    </dgm:pt>
    <dgm:pt modelId="{8C266198-47DE-4571-8514-6DCC025B9EDC}" type="sibTrans" cxnId="{2A3D5007-F685-431C-B5EB-16FA763755A0}">
      <dgm:prSet/>
      <dgm:spPr/>
      <dgm:t>
        <a:bodyPr/>
        <a:lstStyle/>
        <a:p>
          <a:endParaRPr lang="en-US"/>
        </a:p>
      </dgm:t>
    </dgm:pt>
    <dgm:pt modelId="{1AB9FB5E-1A71-4ABA-B4D1-F593FE04E9ED}" type="pres">
      <dgm:prSet presAssocID="{CCB9A7F8-A585-4D68-8AB3-0D42B73749F9}" presName="Name0" presStyleCnt="0">
        <dgm:presLayoutVars>
          <dgm:chMax val="7"/>
          <dgm:chPref val="7"/>
          <dgm:dir/>
        </dgm:presLayoutVars>
      </dgm:prSet>
      <dgm:spPr/>
    </dgm:pt>
    <dgm:pt modelId="{7A1BFEB1-58B3-4288-9352-C4FB6EBC5B76}" type="pres">
      <dgm:prSet presAssocID="{CCB9A7F8-A585-4D68-8AB3-0D42B73749F9}" presName="Name1" presStyleCnt="0"/>
      <dgm:spPr/>
    </dgm:pt>
    <dgm:pt modelId="{C392FF84-2182-458A-A574-2A622EA22BD1}" type="pres">
      <dgm:prSet presAssocID="{CCB9A7F8-A585-4D68-8AB3-0D42B73749F9}" presName="cycle" presStyleCnt="0"/>
      <dgm:spPr/>
    </dgm:pt>
    <dgm:pt modelId="{C2BFAC97-8351-4A32-A17D-68EF63A470C4}" type="pres">
      <dgm:prSet presAssocID="{CCB9A7F8-A585-4D68-8AB3-0D42B73749F9}" presName="srcNode" presStyleLbl="node1" presStyleIdx="0" presStyleCnt="3"/>
      <dgm:spPr/>
    </dgm:pt>
    <dgm:pt modelId="{BDF48FF8-643E-42DA-9A79-C1F6E86508EA}" type="pres">
      <dgm:prSet presAssocID="{CCB9A7F8-A585-4D68-8AB3-0D42B73749F9}" presName="conn" presStyleLbl="parChTrans1D2" presStyleIdx="0" presStyleCnt="1"/>
      <dgm:spPr/>
    </dgm:pt>
    <dgm:pt modelId="{228890C1-E060-4D11-9DB8-4F66A95819E0}" type="pres">
      <dgm:prSet presAssocID="{CCB9A7F8-A585-4D68-8AB3-0D42B73749F9}" presName="extraNode" presStyleLbl="node1" presStyleIdx="0" presStyleCnt="3"/>
      <dgm:spPr/>
    </dgm:pt>
    <dgm:pt modelId="{DF156B9B-A73D-4D53-95C9-D340280461F5}" type="pres">
      <dgm:prSet presAssocID="{CCB9A7F8-A585-4D68-8AB3-0D42B73749F9}" presName="dstNode" presStyleLbl="node1" presStyleIdx="0" presStyleCnt="3"/>
      <dgm:spPr/>
    </dgm:pt>
    <dgm:pt modelId="{09C5A988-34BD-4C55-99EE-D8306F0A36B4}" type="pres">
      <dgm:prSet presAssocID="{D5019832-F92C-48A8-A8AF-70A55F5EEC52}" presName="text_1" presStyleLbl="node1" presStyleIdx="0" presStyleCnt="3">
        <dgm:presLayoutVars>
          <dgm:bulletEnabled val="1"/>
        </dgm:presLayoutVars>
      </dgm:prSet>
      <dgm:spPr/>
    </dgm:pt>
    <dgm:pt modelId="{9073DF9E-DE8C-4DF7-9289-2AED6CEDFFA3}" type="pres">
      <dgm:prSet presAssocID="{D5019832-F92C-48A8-A8AF-70A55F5EEC52}" presName="accent_1" presStyleCnt="0"/>
      <dgm:spPr/>
    </dgm:pt>
    <dgm:pt modelId="{65687B0B-0BCB-404E-A5FA-F2B6B5C38740}" type="pres">
      <dgm:prSet presAssocID="{D5019832-F92C-48A8-A8AF-70A55F5EEC52}" presName="accentRepeatNode" presStyleLbl="solidFgAcc1" presStyleIdx="0" presStyleCnt="3"/>
      <dgm:spPr>
        <a:prstGeom prst="teardrop">
          <a:avLst/>
        </a:prstGeom>
      </dgm:spPr>
    </dgm:pt>
    <dgm:pt modelId="{6580504A-79F8-438E-B49C-C537EA5CC626}" type="pres">
      <dgm:prSet presAssocID="{4E40E2A7-68ED-4993-AFF4-D8DB906EBBD8}" presName="text_2" presStyleLbl="node1" presStyleIdx="1" presStyleCnt="3">
        <dgm:presLayoutVars>
          <dgm:bulletEnabled val="1"/>
        </dgm:presLayoutVars>
      </dgm:prSet>
      <dgm:spPr/>
    </dgm:pt>
    <dgm:pt modelId="{E6FCDF0F-3289-4955-8D82-CF6741C098A2}" type="pres">
      <dgm:prSet presAssocID="{4E40E2A7-68ED-4993-AFF4-D8DB906EBBD8}" presName="accent_2" presStyleCnt="0"/>
      <dgm:spPr/>
    </dgm:pt>
    <dgm:pt modelId="{CB744C6F-55B7-4D30-BD34-4B36384E71F7}" type="pres">
      <dgm:prSet presAssocID="{4E40E2A7-68ED-4993-AFF4-D8DB906EBBD8}" presName="accentRepeatNode" presStyleLbl="solidFgAcc1" presStyleIdx="1" presStyleCnt="3"/>
      <dgm:spPr>
        <a:prstGeom prst="teardrop">
          <a:avLst/>
        </a:prstGeom>
      </dgm:spPr>
    </dgm:pt>
    <dgm:pt modelId="{740ED627-1CCE-4240-B9BF-DE7FAE0D961B}" type="pres">
      <dgm:prSet presAssocID="{02F89537-B83A-4D55-B583-AE676FBCD88C}" presName="text_3" presStyleLbl="node1" presStyleIdx="2" presStyleCnt="3">
        <dgm:presLayoutVars>
          <dgm:bulletEnabled val="1"/>
        </dgm:presLayoutVars>
      </dgm:prSet>
      <dgm:spPr/>
    </dgm:pt>
    <dgm:pt modelId="{A35F50C4-648D-42AB-8E98-49761D29DCAE}" type="pres">
      <dgm:prSet presAssocID="{02F89537-B83A-4D55-B583-AE676FBCD88C}" presName="accent_3" presStyleCnt="0"/>
      <dgm:spPr/>
    </dgm:pt>
    <dgm:pt modelId="{38DE905A-85E7-48E2-A5FC-0AD5D3996CFC}" type="pres">
      <dgm:prSet presAssocID="{02F89537-B83A-4D55-B583-AE676FBCD88C}" presName="accentRepeatNode" presStyleLbl="solidFgAcc1" presStyleIdx="2" presStyleCnt="3"/>
      <dgm:spPr>
        <a:prstGeom prst="teardrop">
          <a:avLst/>
        </a:prstGeom>
      </dgm:spPr>
    </dgm:pt>
  </dgm:ptLst>
  <dgm:cxnLst>
    <dgm:cxn modelId="{2A3D5007-F685-431C-B5EB-16FA763755A0}" srcId="{CCB9A7F8-A585-4D68-8AB3-0D42B73749F9}" destId="{02F89537-B83A-4D55-B583-AE676FBCD88C}" srcOrd="2" destOrd="0" parTransId="{11031E36-7236-4324-B992-9A78F4A1C667}" sibTransId="{8C266198-47DE-4571-8514-6DCC025B9EDC}"/>
    <dgm:cxn modelId="{550FFC43-6E0F-4EE3-B92F-3E5FF604F8EC}" type="presOf" srcId="{0D3B845D-18B9-4C66-92D0-9574B86E7630}" destId="{BDF48FF8-643E-42DA-9A79-C1F6E86508EA}" srcOrd="0" destOrd="0" presId="urn:microsoft.com/office/officeart/2008/layout/VerticalCurvedList"/>
    <dgm:cxn modelId="{28807945-520A-449B-ACCA-F2BA0D2E82A5}" srcId="{CCB9A7F8-A585-4D68-8AB3-0D42B73749F9}" destId="{D5019832-F92C-48A8-A8AF-70A55F5EEC52}" srcOrd="0" destOrd="0" parTransId="{5E52E2E8-B5E7-4BF4-BE20-68F8A4E24FFD}" sibTransId="{0D3B845D-18B9-4C66-92D0-9574B86E7630}"/>
    <dgm:cxn modelId="{16CACD4C-21EA-4D6B-BC2A-342A1762C12E}" srcId="{CCB9A7F8-A585-4D68-8AB3-0D42B73749F9}" destId="{4E40E2A7-68ED-4993-AFF4-D8DB906EBBD8}" srcOrd="1" destOrd="0" parTransId="{B256F29C-01D9-449C-8B42-5D67E773A149}" sibTransId="{0674F556-2AFF-4C5D-B006-3B763EC6917F}"/>
    <dgm:cxn modelId="{031FE06B-22D9-49EF-B7A0-AC5E43AA3DD0}" type="presOf" srcId="{D5019832-F92C-48A8-A8AF-70A55F5EEC52}" destId="{09C5A988-34BD-4C55-99EE-D8306F0A36B4}" srcOrd="0" destOrd="0" presId="urn:microsoft.com/office/officeart/2008/layout/VerticalCurvedList"/>
    <dgm:cxn modelId="{8AB35E71-46FF-4B80-9DD9-B276F7ADE5A3}" type="presOf" srcId="{CCB9A7F8-A585-4D68-8AB3-0D42B73749F9}" destId="{1AB9FB5E-1A71-4ABA-B4D1-F593FE04E9ED}" srcOrd="0" destOrd="0" presId="urn:microsoft.com/office/officeart/2008/layout/VerticalCurvedList"/>
    <dgm:cxn modelId="{9FAE23A0-30B1-4864-B045-FAFA0ECF8ACD}" type="presOf" srcId="{4E40E2A7-68ED-4993-AFF4-D8DB906EBBD8}" destId="{6580504A-79F8-438E-B49C-C537EA5CC626}" srcOrd="0" destOrd="0" presId="urn:microsoft.com/office/officeart/2008/layout/VerticalCurvedList"/>
    <dgm:cxn modelId="{1EEF14D5-E827-4A5D-A02C-41F28D32A11D}" type="presOf" srcId="{02F89537-B83A-4D55-B583-AE676FBCD88C}" destId="{740ED627-1CCE-4240-B9BF-DE7FAE0D961B}" srcOrd="0" destOrd="0" presId="urn:microsoft.com/office/officeart/2008/layout/VerticalCurvedList"/>
    <dgm:cxn modelId="{36DFFD73-AABC-4104-A3D8-4CE0408A7360}" type="presParOf" srcId="{1AB9FB5E-1A71-4ABA-B4D1-F593FE04E9ED}" destId="{7A1BFEB1-58B3-4288-9352-C4FB6EBC5B76}" srcOrd="0" destOrd="0" presId="urn:microsoft.com/office/officeart/2008/layout/VerticalCurvedList"/>
    <dgm:cxn modelId="{A088B612-0984-468F-9597-45658FCF2A73}" type="presParOf" srcId="{7A1BFEB1-58B3-4288-9352-C4FB6EBC5B76}" destId="{C392FF84-2182-458A-A574-2A622EA22BD1}" srcOrd="0" destOrd="0" presId="urn:microsoft.com/office/officeart/2008/layout/VerticalCurvedList"/>
    <dgm:cxn modelId="{D5CF5732-3E6D-4EB8-A777-071025952AA7}" type="presParOf" srcId="{C392FF84-2182-458A-A574-2A622EA22BD1}" destId="{C2BFAC97-8351-4A32-A17D-68EF63A470C4}" srcOrd="0" destOrd="0" presId="urn:microsoft.com/office/officeart/2008/layout/VerticalCurvedList"/>
    <dgm:cxn modelId="{05E4158D-99DD-452A-9351-F123E0016563}" type="presParOf" srcId="{C392FF84-2182-458A-A574-2A622EA22BD1}" destId="{BDF48FF8-643E-42DA-9A79-C1F6E86508EA}" srcOrd="1" destOrd="0" presId="urn:microsoft.com/office/officeart/2008/layout/VerticalCurvedList"/>
    <dgm:cxn modelId="{A5DAEBAD-D44F-4A45-8703-80D4E7DA46F3}" type="presParOf" srcId="{C392FF84-2182-458A-A574-2A622EA22BD1}" destId="{228890C1-E060-4D11-9DB8-4F66A95819E0}" srcOrd="2" destOrd="0" presId="urn:microsoft.com/office/officeart/2008/layout/VerticalCurvedList"/>
    <dgm:cxn modelId="{C22C438B-59FC-4B77-84A8-B6F770DF2AF8}" type="presParOf" srcId="{C392FF84-2182-458A-A574-2A622EA22BD1}" destId="{DF156B9B-A73D-4D53-95C9-D340280461F5}" srcOrd="3" destOrd="0" presId="urn:microsoft.com/office/officeart/2008/layout/VerticalCurvedList"/>
    <dgm:cxn modelId="{41E27A8B-BC67-442E-8B07-FE15B6E407E8}" type="presParOf" srcId="{7A1BFEB1-58B3-4288-9352-C4FB6EBC5B76}" destId="{09C5A988-34BD-4C55-99EE-D8306F0A36B4}" srcOrd="1" destOrd="0" presId="urn:microsoft.com/office/officeart/2008/layout/VerticalCurvedList"/>
    <dgm:cxn modelId="{A4E0CF21-1211-4A53-B230-2B3FFB1D272E}" type="presParOf" srcId="{7A1BFEB1-58B3-4288-9352-C4FB6EBC5B76}" destId="{9073DF9E-DE8C-4DF7-9289-2AED6CEDFFA3}" srcOrd="2" destOrd="0" presId="urn:microsoft.com/office/officeart/2008/layout/VerticalCurvedList"/>
    <dgm:cxn modelId="{D381E3E8-E292-4850-A937-0E01C7E32753}" type="presParOf" srcId="{9073DF9E-DE8C-4DF7-9289-2AED6CEDFFA3}" destId="{65687B0B-0BCB-404E-A5FA-F2B6B5C38740}" srcOrd="0" destOrd="0" presId="urn:microsoft.com/office/officeart/2008/layout/VerticalCurvedList"/>
    <dgm:cxn modelId="{D6D574FB-4826-4962-A60A-3554E077ECA7}" type="presParOf" srcId="{7A1BFEB1-58B3-4288-9352-C4FB6EBC5B76}" destId="{6580504A-79F8-438E-B49C-C537EA5CC626}" srcOrd="3" destOrd="0" presId="urn:microsoft.com/office/officeart/2008/layout/VerticalCurvedList"/>
    <dgm:cxn modelId="{FC61C79C-C7C5-4CC8-92A4-AB33FE1C803D}" type="presParOf" srcId="{7A1BFEB1-58B3-4288-9352-C4FB6EBC5B76}" destId="{E6FCDF0F-3289-4955-8D82-CF6741C098A2}" srcOrd="4" destOrd="0" presId="urn:microsoft.com/office/officeart/2008/layout/VerticalCurvedList"/>
    <dgm:cxn modelId="{2D5B1F31-5369-4BA0-98B0-4933B02780FF}" type="presParOf" srcId="{E6FCDF0F-3289-4955-8D82-CF6741C098A2}" destId="{CB744C6F-55B7-4D30-BD34-4B36384E71F7}" srcOrd="0" destOrd="0" presId="urn:microsoft.com/office/officeart/2008/layout/VerticalCurvedList"/>
    <dgm:cxn modelId="{EF8F5199-D844-4462-95B5-0B6B2A021AE8}" type="presParOf" srcId="{7A1BFEB1-58B3-4288-9352-C4FB6EBC5B76}" destId="{740ED627-1CCE-4240-B9BF-DE7FAE0D961B}" srcOrd="5" destOrd="0" presId="urn:microsoft.com/office/officeart/2008/layout/VerticalCurvedList"/>
    <dgm:cxn modelId="{311DFB5D-DDFC-44EA-BBD1-BD1652B66734}" type="presParOf" srcId="{7A1BFEB1-58B3-4288-9352-C4FB6EBC5B76}" destId="{A35F50C4-648D-42AB-8E98-49761D29DCAE}" srcOrd="6" destOrd="0" presId="urn:microsoft.com/office/officeart/2008/layout/VerticalCurvedList"/>
    <dgm:cxn modelId="{368E9752-02F6-42C6-88EC-F3D6C5F234C8}" type="presParOf" srcId="{A35F50C4-648D-42AB-8E98-49761D29DCAE}" destId="{38DE905A-85E7-48E2-A5FC-0AD5D3996CF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7DC337-AFDF-49AA-995E-E053E58C21DB}"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89F984C8-3344-446D-B72F-730BCC84CE89}">
      <dgm:prSet phldrT="[Texto]" custT="1"/>
      <dgm:spPr/>
      <dgm:t>
        <a:bodyPr/>
        <a:lstStyle/>
        <a:p>
          <a:r>
            <a:rPr lang="es-EC" sz="1400" dirty="0"/>
            <a:t>Objetivo del estudio</a:t>
          </a:r>
          <a:endParaRPr lang="en-US" sz="1400" dirty="0"/>
        </a:p>
      </dgm:t>
    </dgm:pt>
    <dgm:pt modelId="{0A9FC9C7-4FE4-4DD9-9F74-C0B8206B8971}" type="parTrans" cxnId="{9F0F1B21-7849-4592-9313-4C16FB2A5C99}">
      <dgm:prSet/>
      <dgm:spPr/>
      <dgm:t>
        <a:bodyPr/>
        <a:lstStyle/>
        <a:p>
          <a:endParaRPr lang="en-US" sz="4000"/>
        </a:p>
      </dgm:t>
    </dgm:pt>
    <dgm:pt modelId="{B6FB2A07-843D-4216-96BE-BAB06B7996AD}" type="sibTrans" cxnId="{9F0F1B21-7849-4592-9313-4C16FB2A5C99}">
      <dgm:prSet/>
      <dgm:spPr/>
      <dgm:t>
        <a:bodyPr/>
        <a:lstStyle/>
        <a:p>
          <a:endParaRPr lang="en-US" sz="4000"/>
        </a:p>
      </dgm:t>
    </dgm:pt>
    <dgm:pt modelId="{19BA7EED-9EF7-43AC-9A18-485F5DA4C46A}">
      <dgm:prSet phldrT="[Texto]" custT="1"/>
      <dgm:spPr/>
      <dgm:t>
        <a:bodyPr/>
        <a:lstStyle/>
        <a:p>
          <a:r>
            <a:rPr lang="es-EC" sz="1400" dirty="0"/>
            <a:t>Diseño de Investigación</a:t>
          </a:r>
          <a:endParaRPr lang="en-US" sz="1400" dirty="0"/>
        </a:p>
      </dgm:t>
    </dgm:pt>
    <dgm:pt modelId="{A77DB9D7-3BF3-47BE-A6DE-16C2D579EE82}" type="parTrans" cxnId="{9820202E-8C48-4803-AC93-93CF3DFD74C1}">
      <dgm:prSet/>
      <dgm:spPr/>
      <dgm:t>
        <a:bodyPr/>
        <a:lstStyle/>
        <a:p>
          <a:endParaRPr lang="en-US" sz="4000"/>
        </a:p>
      </dgm:t>
    </dgm:pt>
    <dgm:pt modelId="{3DCD629D-BD2B-48F7-9677-C756E71EEB7F}" type="sibTrans" cxnId="{9820202E-8C48-4803-AC93-93CF3DFD74C1}">
      <dgm:prSet/>
      <dgm:spPr/>
      <dgm:t>
        <a:bodyPr/>
        <a:lstStyle/>
        <a:p>
          <a:endParaRPr lang="en-US" sz="4000"/>
        </a:p>
      </dgm:t>
    </dgm:pt>
    <dgm:pt modelId="{E390C5FE-1B5F-4996-AAE9-18654AE201AE}">
      <dgm:prSet phldrT="[Texto]" custT="1"/>
      <dgm:spPr/>
      <dgm:t>
        <a:bodyPr/>
        <a:lstStyle/>
        <a:p>
          <a:r>
            <a:rPr lang="es-EC" sz="1400" dirty="0"/>
            <a:t>Escala de Medición</a:t>
          </a:r>
          <a:endParaRPr lang="en-US" sz="1400" dirty="0"/>
        </a:p>
      </dgm:t>
    </dgm:pt>
    <dgm:pt modelId="{992AE594-0F23-437C-9301-CB63883F97CB}" type="parTrans" cxnId="{0C618713-F4DD-4628-88F4-1C07E91E6DF1}">
      <dgm:prSet/>
      <dgm:spPr/>
      <dgm:t>
        <a:bodyPr/>
        <a:lstStyle/>
        <a:p>
          <a:endParaRPr lang="en-US" sz="4000"/>
        </a:p>
      </dgm:t>
    </dgm:pt>
    <dgm:pt modelId="{3AAD8EBE-220B-4B08-9B1C-79233031EF79}" type="sibTrans" cxnId="{0C618713-F4DD-4628-88F4-1C07E91E6DF1}">
      <dgm:prSet/>
      <dgm:spPr/>
      <dgm:t>
        <a:bodyPr/>
        <a:lstStyle/>
        <a:p>
          <a:endParaRPr lang="en-US" sz="4000"/>
        </a:p>
      </dgm:t>
    </dgm:pt>
    <dgm:pt modelId="{C7E627C2-7F9E-421F-91A6-43BB20385A1D}">
      <dgm:prSet phldrT="[Texto]" custT="1"/>
      <dgm:spPr/>
      <dgm:t>
        <a:bodyPr/>
        <a:lstStyle/>
        <a:p>
          <a:r>
            <a:rPr lang="es-EC" sz="1400" dirty="0"/>
            <a:t>Un grupo</a:t>
          </a:r>
          <a:endParaRPr lang="en-US" sz="1400" dirty="0"/>
        </a:p>
      </dgm:t>
    </dgm:pt>
    <dgm:pt modelId="{06287D0E-27EB-46F2-A3EA-F7C2E960E894}" type="parTrans" cxnId="{DE258698-8574-408D-9A8B-7B1140A01CE8}">
      <dgm:prSet/>
      <dgm:spPr/>
      <dgm:t>
        <a:bodyPr/>
        <a:lstStyle/>
        <a:p>
          <a:endParaRPr lang="en-US" sz="4000"/>
        </a:p>
      </dgm:t>
    </dgm:pt>
    <dgm:pt modelId="{62BB88A8-D2E5-4D43-88AB-FBF31E5D578B}" type="sibTrans" cxnId="{DE258698-8574-408D-9A8B-7B1140A01CE8}">
      <dgm:prSet/>
      <dgm:spPr/>
      <dgm:t>
        <a:bodyPr/>
        <a:lstStyle/>
        <a:p>
          <a:endParaRPr lang="en-US" sz="4000"/>
        </a:p>
      </dgm:t>
    </dgm:pt>
    <dgm:pt modelId="{7507B96A-8FB7-4940-8E37-DA95339E0DC8}">
      <dgm:prSet phldrT="[Texto]" custT="1"/>
      <dgm:spPr/>
      <dgm:t>
        <a:bodyPr/>
        <a:lstStyle/>
        <a:p>
          <a:r>
            <a:rPr lang="es-EC" sz="1400" dirty="0"/>
            <a:t>2 o más grupos</a:t>
          </a:r>
          <a:endParaRPr lang="en-US" sz="1400" dirty="0"/>
        </a:p>
      </dgm:t>
    </dgm:pt>
    <dgm:pt modelId="{B74A5B96-2F3E-4E72-81DC-E0A546C28C03}" type="parTrans" cxnId="{1B183F6B-7583-4ABA-A03A-49203B100A6C}">
      <dgm:prSet/>
      <dgm:spPr/>
      <dgm:t>
        <a:bodyPr/>
        <a:lstStyle/>
        <a:p>
          <a:endParaRPr lang="en-US" sz="4000"/>
        </a:p>
      </dgm:t>
    </dgm:pt>
    <dgm:pt modelId="{AC6B42EF-1EAF-4B80-8E9D-0B120D1971E5}" type="sibTrans" cxnId="{1B183F6B-7583-4ABA-A03A-49203B100A6C}">
      <dgm:prSet/>
      <dgm:spPr/>
      <dgm:t>
        <a:bodyPr/>
        <a:lstStyle/>
        <a:p>
          <a:endParaRPr lang="en-US" sz="4000"/>
        </a:p>
      </dgm:t>
    </dgm:pt>
    <dgm:pt modelId="{8FFE2015-50F6-40A4-BBC8-A2A696A519F2}">
      <dgm:prSet phldrT="[Texto]" custT="1"/>
      <dgm:spPr/>
      <dgm:t>
        <a:bodyPr/>
        <a:lstStyle/>
        <a:p>
          <a:r>
            <a:rPr lang="es-EC" sz="1400" dirty="0"/>
            <a:t>Estadística Descriptiva</a:t>
          </a:r>
          <a:endParaRPr lang="en-US" sz="1400" dirty="0"/>
        </a:p>
      </dgm:t>
    </dgm:pt>
    <dgm:pt modelId="{C71DFA83-C90A-40EB-A80C-9FA842C258C0}" type="parTrans" cxnId="{275B7E34-205C-40B7-9E30-A495E43CB967}">
      <dgm:prSet/>
      <dgm:spPr/>
      <dgm:t>
        <a:bodyPr/>
        <a:lstStyle/>
        <a:p>
          <a:endParaRPr lang="en-US" sz="4000"/>
        </a:p>
      </dgm:t>
    </dgm:pt>
    <dgm:pt modelId="{FBDCB91E-88C9-4711-812C-F4E07860316A}" type="sibTrans" cxnId="{275B7E34-205C-40B7-9E30-A495E43CB967}">
      <dgm:prSet/>
      <dgm:spPr/>
      <dgm:t>
        <a:bodyPr/>
        <a:lstStyle/>
        <a:p>
          <a:endParaRPr lang="en-US" sz="4000"/>
        </a:p>
      </dgm:t>
    </dgm:pt>
    <dgm:pt modelId="{68A4C280-50A5-417C-90F0-94DE8C0612E7}">
      <dgm:prSet phldrT="[Texto]" custT="1"/>
      <dgm:spPr/>
      <dgm:t>
        <a:bodyPr/>
        <a:lstStyle/>
        <a:p>
          <a:r>
            <a:rPr lang="es-EC" sz="1400" dirty="0"/>
            <a:t>Var. Cuantitativas continuas</a:t>
          </a:r>
          <a:endParaRPr lang="en-US" sz="1400" dirty="0"/>
        </a:p>
      </dgm:t>
    </dgm:pt>
    <dgm:pt modelId="{C58A32FC-77D3-4183-AE1A-D57011975957}" type="parTrans" cxnId="{18578342-3BB2-4F0E-AD61-A8C31BC52CF6}">
      <dgm:prSet/>
      <dgm:spPr/>
      <dgm:t>
        <a:bodyPr/>
        <a:lstStyle/>
        <a:p>
          <a:endParaRPr lang="en-US" sz="4000"/>
        </a:p>
      </dgm:t>
    </dgm:pt>
    <dgm:pt modelId="{52833EAC-A96B-4CD3-B296-DA947A740DB8}" type="sibTrans" cxnId="{18578342-3BB2-4F0E-AD61-A8C31BC52CF6}">
      <dgm:prSet/>
      <dgm:spPr/>
      <dgm:t>
        <a:bodyPr/>
        <a:lstStyle/>
        <a:p>
          <a:endParaRPr lang="en-US" sz="4000"/>
        </a:p>
      </dgm:t>
    </dgm:pt>
    <dgm:pt modelId="{22490665-AD03-45AD-91C0-D600DCB46E90}">
      <dgm:prSet phldrT="[Texto]" custT="1"/>
      <dgm:spPr/>
      <dgm:t>
        <a:bodyPr/>
        <a:lstStyle/>
        <a:p>
          <a:r>
            <a:rPr lang="es-EC" sz="1400" dirty="0"/>
            <a:t>Var cualitativas (</a:t>
          </a:r>
          <a:r>
            <a:rPr lang="es-EC" sz="1400" dirty="0" err="1"/>
            <a:t>nom</a:t>
          </a:r>
          <a:r>
            <a:rPr lang="es-EC" sz="1400" dirty="0"/>
            <a:t>/</a:t>
          </a:r>
          <a:r>
            <a:rPr lang="es-EC" sz="1400" dirty="0" err="1"/>
            <a:t>ordin</a:t>
          </a:r>
          <a:r>
            <a:rPr lang="es-EC" sz="1400" dirty="0"/>
            <a:t>)</a:t>
          </a:r>
          <a:endParaRPr lang="en-US" sz="1400" dirty="0"/>
        </a:p>
      </dgm:t>
    </dgm:pt>
    <dgm:pt modelId="{684E54B0-A028-4CBB-BB02-8EDEEA269B95}" type="parTrans" cxnId="{2E2FED69-5E49-46D6-987E-235ECA8DB172}">
      <dgm:prSet/>
      <dgm:spPr/>
      <dgm:t>
        <a:bodyPr/>
        <a:lstStyle/>
        <a:p>
          <a:endParaRPr lang="en-US" sz="4000"/>
        </a:p>
      </dgm:t>
    </dgm:pt>
    <dgm:pt modelId="{02942A7C-C7F3-48BA-9874-1E22D8821226}" type="sibTrans" cxnId="{2E2FED69-5E49-46D6-987E-235ECA8DB172}">
      <dgm:prSet/>
      <dgm:spPr/>
      <dgm:t>
        <a:bodyPr/>
        <a:lstStyle/>
        <a:p>
          <a:endParaRPr lang="en-US" sz="4000"/>
        </a:p>
      </dgm:t>
    </dgm:pt>
    <dgm:pt modelId="{5AEA8EFE-7543-44E5-9AF7-582E170AB1DD}">
      <dgm:prSet phldrT="[Texto]" custT="1"/>
      <dgm:spPr/>
      <dgm:t>
        <a:bodyPr/>
        <a:lstStyle/>
        <a:p>
          <a:r>
            <a:rPr lang="es-EC" sz="1400" dirty="0"/>
            <a:t>Var. Cuantitativa discretas</a:t>
          </a:r>
          <a:endParaRPr lang="en-US" sz="1400" dirty="0"/>
        </a:p>
      </dgm:t>
    </dgm:pt>
    <dgm:pt modelId="{7BCDB253-57C1-4F7B-8847-F9A6CC88B9B9}" type="parTrans" cxnId="{96C07BDA-8E07-4095-8E6D-E9A5D78DB788}">
      <dgm:prSet/>
      <dgm:spPr/>
      <dgm:t>
        <a:bodyPr/>
        <a:lstStyle/>
        <a:p>
          <a:endParaRPr lang="en-US" sz="4000"/>
        </a:p>
      </dgm:t>
    </dgm:pt>
    <dgm:pt modelId="{1CD56D28-4CE8-4F1F-B4D6-299940866031}" type="sibTrans" cxnId="{96C07BDA-8E07-4095-8E6D-E9A5D78DB788}">
      <dgm:prSet/>
      <dgm:spPr/>
      <dgm:t>
        <a:bodyPr/>
        <a:lstStyle/>
        <a:p>
          <a:endParaRPr lang="en-US" sz="4000"/>
        </a:p>
      </dgm:t>
    </dgm:pt>
    <dgm:pt modelId="{2F34625C-963D-4307-A94D-40F965100E9A}">
      <dgm:prSet phldrT="[Texto]" custT="1"/>
      <dgm:spPr/>
      <dgm:t>
        <a:bodyPr/>
        <a:lstStyle/>
        <a:p>
          <a:r>
            <a:rPr lang="es-EC" sz="1400" dirty="0"/>
            <a:t>Estadística descriptiva - inferencial</a:t>
          </a:r>
          <a:endParaRPr lang="en-US" sz="1400" dirty="0"/>
        </a:p>
      </dgm:t>
    </dgm:pt>
    <dgm:pt modelId="{C1473741-EF6A-4E8A-83BB-149E50622834}" type="parTrans" cxnId="{D73F2879-84F0-4346-B60D-6586B772F256}">
      <dgm:prSet/>
      <dgm:spPr/>
      <dgm:t>
        <a:bodyPr/>
        <a:lstStyle/>
        <a:p>
          <a:endParaRPr lang="en-US" sz="4000"/>
        </a:p>
      </dgm:t>
    </dgm:pt>
    <dgm:pt modelId="{67CF513A-8235-4D5B-AB3C-5599045DC9D9}" type="sibTrans" cxnId="{D73F2879-84F0-4346-B60D-6586B772F256}">
      <dgm:prSet/>
      <dgm:spPr/>
      <dgm:t>
        <a:bodyPr/>
        <a:lstStyle/>
        <a:p>
          <a:endParaRPr lang="en-US" sz="4000"/>
        </a:p>
      </dgm:t>
    </dgm:pt>
    <dgm:pt modelId="{56E43638-4419-4519-A650-61EEE9BE76E5}">
      <dgm:prSet phldrT="[Texto]" custT="1"/>
      <dgm:spPr/>
      <dgm:t>
        <a:bodyPr/>
        <a:lstStyle/>
        <a:p>
          <a:r>
            <a:rPr lang="es-EC" sz="1400" dirty="0">
              <a:solidFill>
                <a:srgbClr val="FF0000"/>
              </a:solidFill>
            </a:rPr>
            <a:t>Estadística no paramétrica</a:t>
          </a:r>
          <a:endParaRPr lang="en-US" sz="1400" dirty="0">
            <a:solidFill>
              <a:srgbClr val="FF0000"/>
            </a:solidFill>
          </a:endParaRPr>
        </a:p>
      </dgm:t>
    </dgm:pt>
    <dgm:pt modelId="{B26804D0-5126-42A2-ABFC-940BD09CF79B}" type="parTrans" cxnId="{F807926C-5E33-48C7-9C24-86F9CBBCDE5C}">
      <dgm:prSet/>
      <dgm:spPr/>
      <dgm:t>
        <a:bodyPr/>
        <a:lstStyle/>
        <a:p>
          <a:endParaRPr lang="en-US" sz="4000"/>
        </a:p>
      </dgm:t>
    </dgm:pt>
    <dgm:pt modelId="{4DB21C0A-AFB3-45E1-B035-A6299F75F6B8}" type="sibTrans" cxnId="{F807926C-5E33-48C7-9C24-86F9CBBCDE5C}">
      <dgm:prSet/>
      <dgm:spPr/>
      <dgm:t>
        <a:bodyPr/>
        <a:lstStyle/>
        <a:p>
          <a:endParaRPr lang="en-US" sz="4000"/>
        </a:p>
      </dgm:t>
    </dgm:pt>
    <dgm:pt modelId="{DE1E19B5-A136-4945-954A-19BB1D2FACFF}">
      <dgm:prSet phldrT="[Texto]" custT="1"/>
      <dgm:spPr/>
      <dgm:t>
        <a:bodyPr/>
        <a:lstStyle/>
        <a:p>
          <a:r>
            <a:rPr lang="es-EC" sz="1400" dirty="0">
              <a:solidFill>
                <a:srgbClr val="FF0000"/>
              </a:solidFill>
            </a:rPr>
            <a:t>Estadística no paramétrica</a:t>
          </a:r>
          <a:endParaRPr lang="en-US" sz="1400" dirty="0">
            <a:solidFill>
              <a:srgbClr val="FF0000"/>
            </a:solidFill>
          </a:endParaRPr>
        </a:p>
      </dgm:t>
    </dgm:pt>
    <dgm:pt modelId="{96F2BEAE-7512-460C-B7C4-1C286A3E52B0}" type="parTrans" cxnId="{396B5B4B-03B0-499B-98F3-A6BF31092F49}">
      <dgm:prSet/>
      <dgm:spPr/>
      <dgm:t>
        <a:bodyPr/>
        <a:lstStyle/>
        <a:p>
          <a:endParaRPr lang="en-US" sz="4000"/>
        </a:p>
      </dgm:t>
    </dgm:pt>
    <dgm:pt modelId="{84A0F239-3DB3-4B01-BB1B-83AC48173E5F}" type="sibTrans" cxnId="{396B5B4B-03B0-499B-98F3-A6BF31092F49}">
      <dgm:prSet/>
      <dgm:spPr/>
      <dgm:t>
        <a:bodyPr/>
        <a:lstStyle/>
        <a:p>
          <a:endParaRPr lang="en-US" sz="4000"/>
        </a:p>
      </dgm:t>
    </dgm:pt>
    <dgm:pt modelId="{C19B5467-64A9-465F-8BA8-68B743B78796}">
      <dgm:prSet phldrT="[Texto]" custT="1"/>
      <dgm:spPr/>
      <dgm:t>
        <a:bodyPr/>
        <a:lstStyle/>
        <a:p>
          <a:r>
            <a:rPr lang="es-EC" sz="1400" dirty="0"/>
            <a:t>Distribución normal</a:t>
          </a:r>
          <a:endParaRPr lang="en-US" sz="1400" dirty="0"/>
        </a:p>
      </dgm:t>
    </dgm:pt>
    <dgm:pt modelId="{CB5EF03D-0151-489B-B8D2-53B70A985B40}" type="parTrans" cxnId="{64AFC5F7-1965-4817-9DD3-768C7715757E}">
      <dgm:prSet/>
      <dgm:spPr/>
      <dgm:t>
        <a:bodyPr/>
        <a:lstStyle/>
        <a:p>
          <a:endParaRPr lang="en-US" sz="4000"/>
        </a:p>
      </dgm:t>
    </dgm:pt>
    <dgm:pt modelId="{3C087F3B-FFAC-4A6F-8653-C3F5BA99D863}" type="sibTrans" cxnId="{64AFC5F7-1965-4817-9DD3-768C7715757E}">
      <dgm:prSet/>
      <dgm:spPr/>
      <dgm:t>
        <a:bodyPr/>
        <a:lstStyle/>
        <a:p>
          <a:endParaRPr lang="en-US" sz="4000"/>
        </a:p>
      </dgm:t>
    </dgm:pt>
    <dgm:pt modelId="{C1515250-10AA-444D-AB36-602A9E4CF2CA}">
      <dgm:prSet phldrT="[Texto]" custT="1"/>
      <dgm:spPr/>
      <dgm:t>
        <a:bodyPr/>
        <a:lstStyle/>
        <a:p>
          <a:r>
            <a:rPr lang="es-EC" sz="1400" dirty="0"/>
            <a:t>Sin distribución normal</a:t>
          </a:r>
          <a:endParaRPr lang="en-US" sz="1400" dirty="0"/>
        </a:p>
      </dgm:t>
    </dgm:pt>
    <dgm:pt modelId="{DBD1F558-500A-4434-BAD7-5A446B31697E}" type="parTrans" cxnId="{7D56A50A-EBAB-4BE8-9388-E17ADE7CA6F1}">
      <dgm:prSet/>
      <dgm:spPr/>
      <dgm:t>
        <a:bodyPr/>
        <a:lstStyle/>
        <a:p>
          <a:endParaRPr lang="en-US" sz="4000"/>
        </a:p>
      </dgm:t>
    </dgm:pt>
    <dgm:pt modelId="{17D6767A-3600-4389-9972-E1D7A65D6511}" type="sibTrans" cxnId="{7D56A50A-EBAB-4BE8-9388-E17ADE7CA6F1}">
      <dgm:prSet/>
      <dgm:spPr/>
      <dgm:t>
        <a:bodyPr/>
        <a:lstStyle/>
        <a:p>
          <a:endParaRPr lang="en-US" sz="4000"/>
        </a:p>
      </dgm:t>
    </dgm:pt>
    <dgm:pt modelId="{737C0EF0-12B2-4847-9617-98E3E18FB00F}">
      <dgm:prSet phldrT="[Texto]" custT="1"/>
      <dgm:spPr/>
      <dgm:t>
        <a:bodyPr/>
        <a:lstStyle/>
        <a:p>
          <a:r>
            <a:rPr lang="es-EC" sz="1400" dirty="0"/>
            <a:t>Tipo de distribución de los datos</a:t>
          </a:r>
          <a:endParaRPr lang="en-US" sz="1400" dirty="0"/>
        </a:p>
      </dgm:t>
    </dgm:pt>
    <dgm:pt modelId="{AAEE3E3B-DC2E-48B0-98F0-909A3A37B6CD}" type="parTrans" cxnId="{3926F48E-2C32-43E3-B700-0005A01BED2B}">
      <dgm:prSet/>
      <dgm:spPr/>
      <dgm:t>
        <a:bodyPr/>
        <a:lstStyle/>
        <a:p>
          <a:endParaRPr lang="en-US" sz="4000"/>
        </a:p>
      </dgm:t>
    </dgm:pt>
    <dgm:pt modelId="{AEBB366F-9440-4415-8FE2-9FEB1D93457A}" type="sibTrans" cxnId="{3926F48E-2C32-43E3-B700-0005A01BED2B}">
      <dgm:prSet/>
      <dgm:spPr/>
      <dgm:t>
        <a:bodyPr/>
        <a:lstStyle/>
        <a:p>
          <a:endParaRPr lang="en-US" sz="4000"/>
        </a:p>
      </dgm:t>
    </dgm:pt>
    <dgm:pt modelId="{96F0C5DA-8168-4DCD-B320-E3718067226A}">
      <dgm:prSet phldrT="[Texto]" custT="1"/>
      <dgm:spPr/>
      <dgm:t>
        <a:bodyPr/>
        <a:lstStyle/>
        <a:p>
          <a:r>
            <a:rPr lang="es-EC" sz="1400" dirty="0">
              <a:solidFill>
                <a:srgbClr val="FF0000"/>
              </a:solidFill>
            </a:rPr>
            <a:t>Estadística no paramétrica</a:t>
          </a:r>
          <a:endParaRPr lang="en-US" sz="1400" dirty="0">
            <a:solidFill>
              <a:srgbClr val="FF0000"/>
            </a:solidFill>
          </a:endParaRPr>
        </a:p>
      </dgm:t>
    </dgm:pt>
    <dgm:pt modelId="{2AF05A76-D99E-4EA3-9C7A-4FC322F93932}" type="parTrans" cxnId="{A9F7A85D-0FC3-49A4-B656-718B4CFED5E4}">
      <dgm:prSet/>
      <dgm:spPr/>
      <dgm:t>
        <a:bodyPr/>
        <a:lstStyle/>
        <a:p>
          <a:endParaRPr lang="en-US" sz="4000"/>
        </a:p>
      </dgm:t>
    </dgm:pt>
    <dgm:pt modelId="{2419C01A-14D2-4D2D-A0A1-2D1855176D86}" type="sibTrans" cxnId="{A9F7A85D-0FC3-49A4-B656-718B4CFED5E4}">
      <dgm:prSet/>
      <dgm:spPr/>
      <dgm:t>
        <a:bodyPr/>
        <a:lstStyle/>
        <a:p>
          <a:endParaRPr lang="en-US" sz="4000"/>
        </a:p>
      </dgm:t>
    </dgm:pt>
    <dgm:pt modelId="{2BF53E63-A83B-4BD0-9BC8-563130208550}">
      <dgm:prSet phldrT="[Texto]" custT="1"/>
      <dgm:spPr/>
      <dgm:t>
        <a:bodyPr/>
        <a:lstStyle/>
        <a:p>
          <a:r>
            <a:rPr lang="es-EC" sz="1400" dirty="0">
              <a:solidFill>
                <a:srgbClr val="FF0000"/>
              </a:solidFill>
            </a:rPr>
            <a:t>Estadística no paramétrica</a:t>
          </a:r>
          <a:endParaRPr lang="en-US" sz="1400" dirty="0">
            <a:solidFill>
              <a:srgbClr val="FF0000"/>
            </a:solidFill>
          </a:endParaRPr>
        </a:p>
      </dgm:t>
    </dgm:pt>
    <dgm:pt modelId="{B6BC41AF-4B33-4E98-A815-0C02CB424045}" type="parTrans" cxnId="{BC108177-0E40-41D4-8532-9857545A0776}">
      <dgm:prSet/>
      <dgm:spPr/>
      <dgm:t>
        <a:bodyPr/>
        <a:lstStyle/>
        <a:p>
          <a:endParaRPr lang="en-US" sz="4000"/>
        </a:p>
      </dgm:t>
    </dgm:pt>
    <dgm:pt modelId="{8CAB2733-0BBE-452E-8251-7EB2F6D53C34}" type="sibTrans" cxnId="{BC108177-0E40-41D4-8532-9857545A0776}">
      <dgm:prSet/>
      <dgm:spPr/>
      <dgm:t>
        <a:bodyPr/>
        <a:lstStyle/>
        <a:p>
          <a:endParaRPr lang="en-US" sz="4000"/>
        </a:p>
      </dgm:t>
    </dgm:pt>
    <dgm:pt modelId="{1ED473A7-4DB7-4D35-9C83-3F502D424E13}">
      <dgm:prSet phldrT="[Texto]" custT="1"/>
      <dgm:spPr/>
      <dgm:t>
        <a:bodyPr/>
        <a:lstStyle/>
        <a:p>
          <a:r>
            <a:rPr lang="es-EC" sz="1400" dirty="0">
              <a:solidFill>
                <a:schemeClr val="tx2">
                  <a:lumMod val="50000"/>
                  <a:lumOff val="50000"/>
                </a:schemeClr>
              </a:solidFill>
            </a:rPr>
            <a:t>Estadística paramétrica</a:t>
          </a:r>
          <a:endParaRPr lang="en-US" sz="1400" dirty="0">
            <a:solidFill>
              <a:schemeClr val="tx2">
                <a:lumMod val="50000"/>
                <a:lumOff val="50000"/>
              </a:schemeClr>
            </a:solidFill>
          </a:endParaRPr>
        </a:p>
      </dgm:t>
    </dgm:pt>
    <dgm:pt modelId="{70998D10-44A7-4E4C-861F-510F15138FBC}" type="parTrans" cxnId="{A392F119-6B98-4FDA-AAA7-3742F25A3BC2}">
      <dgm:prSet/>
      <dgm:spPr/>
      <dgm:t>
        <a:bodyPr/>
        <a:lstStyle/>
        <a:p>
          <a:endParaRPr lang="en-US" sz="4000"/>
        </a:p>
      </dgm:t>
    </dgm:pt>
    <dgm:pt modelId="{FC2030B3-B2D9-4568-9DCD-3F36D79E52C1}" type="sibTrans" cxnId="{A392F119-6B98-4FDA-AAA7-3742F25A3BC2}">
      <dgm:prSet/>
      <dgm:spPr/>
      <dgm:t>
        <a:bodyPr/>
        <a:lstStyle/>
        <a:p>
          <a:endParaRPr lang="en-US" sz="4000"/>
        </a:p>
      </dgm:t>
    </dgm:pt>
    <dgm:pt modelId="{383B7DDE-E60C-45AA-92A9-A7DAFAB2B323}" type="pres">
      <dgm:prSet presAssocID="{2E7DC337-AFDF-49AA-995E-E053E58C21DB}" presName="hierChild1" presStyleCnt="0">
        <dgm:presLayoutVars>
          <dgm:chPref val="1"/>
          <dgm:dir/>
          <dgm:animOne val="branch"/>
          <dgm:animLvl val="lvl"/>
          <dgm:resizeHandles/>
        </dgm:presLayoutVars>
      </dgm:prSet>
      <dgm:spPr/>
    </dgm:pt>
    <dgm:pt modelId="{F498F96F-F513-4BB7-AC80-1A67135D7AE8}" type="pres">
      <dgm:prSet presAssocID="{89F984C8-3344-446D-B72F-730BCC84CE89}" presName="hierRoot1" presStyleCnt="0"/>
      <dgm:spPr/>
    </dgm:pt>
    <dgm:pt modelId="{9EBBA8E0-0277-4AD1-BC2D-5229B3F5CFAE}" type="pres">
      <dgm:prSet presAssocID="{89F984C8-3344-446D-B72F-730BCC84CE89}" presName="composite" presStyleCnt="0"/>
      <dgm:spPr/>
    </dgm:pt>
    <dgm:pt modelId="{BC327119-41EF-47A4-AB24-D39C49E61044}" type="pres">
      <dgm:prSet presAssocID="{89F984C8-3344-446D-B72F-730BCC84CE89}" presName="background" presStyleLbl="node0" presStyleIdx="0" presStyleCnt="1"/>
      <dgm:spPr/>
    </dgm:pt>
    <dgm:pt modelId="{C2A531A9-E446-4D4C-AC6C-6EA8E640B93F}" type="pres">
      <dgm:prSet presAssocID="{89F984C8-3344-446D-B72F-730BCC84CE89}" presName="text" presStyleLbl="fgAcc0" presStyleIdx="0" presStyleCnt="1">
        <dgm:presLayoutVars>
          <dgm:chPref val="3"/>
        </dgm:presLayoutVars>
      </dgm:prSet>
      <dgm:spPr/>
    </dgm:pt>
    <dgm:pt modelId="{E29BE3A3-E742-412A-8066-07F9A34DABC0}" type="pres">
      <dgm:prSet presAssocID="{89F984C8-3344-446D-B72F-730BCC84CE89}" presName="hierChild2" presStyleCnt="0"/>
      <dgm:spPr/>
    </dgm:pt>
    <dgm:pt modelId="{54B19F5F-589E-48BC-B556-659509480877}" type="pres">
      <dgm:prSet presAssocID="{A77DB9D7-3BF3-47BE-A6DE-16C2D579EE82}" presName="Name10" presStyleLbl="parChTrans1D2" presStyleIdx="0" presStyleCnt="1"/>
      <dgm:spPr/>
    </dgm:pt>
    <dgm:pt modelId="{DC1A23A3-583E-46C7-93A6-0674A01E95F1}" type="pres">
      <dgm:prSet presAssocID="{19BA7EED-9EF7-43AC-9A18-485F5DA4C46A}" presName="hierRoot2" presStyleCnt="0"/>
      <dgm:spPr/>
    </dgm:pt>
    <dgm:pt modelId="{166824F4-0880-4157-8F2D-2777D2656C57}" type="pres">
      <dgm:prSet presAssocID="{19BA7EED-9EF7-43AC-9A18-485F5DA4C46A}" presName="composite2" presStyleCnt="0"/>
      <dgm:spPr/>
    </dgm:pt>
    <dgm:pt modelId="{58C8B98C-BDDC-4BE1-B3B7-A0403112116D}" type="pres">
      <dgm:prSet presAssocID="{19BA7EED-9EF7-43AC-9A18-485F5DA4C46A}" presName="background2" presStyleLbl="node2" presStyleIdx="0" presStyleCnt="1"/>
      <dgm:spPr/>
    </dgm:pt>
    <dgm:pt modelId="{19C9C241-008C-44E1-964C-F4D78B56C8E6}" type="pres">
      <dgm:prSet presAssocID="{19BA7EED-9EF7-43AC-9A18-485F5DA4C46A}" presName="text2" presStyleLbl="fgAcc2" presStyleIdx="0" presStyleCnt="1">
        <dgm:presLayoutVars>
          <dgm:chPref val="3"/>
        </dgm:presLayoutVars>
      </dgm:prSet>
      <dgm:spPr/>
    </dgm:pt>
    <dgm:pt modelId="{FD9BFC35-DEEB-4F3C-B2E2-6A5F17286AC9}" type="pres">
      <dgm:prSet presAssocID="{19BA7EED-9EF7-43AC-9A18-485F5DA4C46A}" presName="hierChild3" presStyleCnt="0"/>
      <dgm:spPr/>
    </dgm:pt>
    <dgm:pt modelId="{C0993E75-8BCB-4B90-AC52-58F319B2F4F6}" type="pres">
      <dgm:prSet presAssocID="{06287D0E-27EB-46F2-A3EA-F7C2E960E894}" presName="Name17" presStyleLbl="parChTrans1D3" presStyleIdx="0" presStyleCnt="3"/>
      <dgm:spPr/>
    </dgm:pt>
    <dgm:pt modelId="{29B3561D-5FD4-41E3-AF72-6AEC84526309}" type="pres">
      <dgm:prSet presAssocID="{C7E627C2-7F9E-421F-91A6-43BB20385A1D}" presName="hierRoot3" presStyleCnt="0"/>
      <dgm:spPr/>
    </dgm:pt>
    <dgm:pt modelId="{1FBD5380-9F7E-4258-88D9-C783F66A26D2}" type="pres">
      <dgm:prSet presAssocID="{C7E627C2-7F9E-421F-91A6-43BB20385A1D}" presName="composite3" presStyleCnt="0"/>
      <dgm:spPr/>
    </dgm:pt>
    <dgm:pt modelId="{A69C9D4F-C76C-452D-A270-573831D769D0}" type="pres">
      <dgm:prSet presAssocID="{C7E627C2-7F9E-421F-91A6-43BB20385A1D}" presName="background3" presStyleLbl="node3" presStyleIdx="0" presStyleCnt="3"/>
      <dgm:spPr/>
    </dgm:pt>
    <dgm:pt modelId="{7B670DAA-168E-47ED-B80D-F521D415AEDA}" type="pres">
      <dgm:prSet presAssocID="{C7E627C2-7F9E-421F-91A6-43BB20385A1D}" presName="text3" presStyleLbl="fgAcc3" presStyleIdx="0" presStyleCnt="3">
        <dgm:presLayoutVars>
          <dgm:chPref val="3"/>
        </dgm:presLayoutVars>
      </dgm:prSet>
      <dgm:spPr/>
    </dgm:pt>
    <dgm:pt modelId="{7152D4C4-A47D-4377-A58A-F085C44133D6}" type="pres">
      <dgm:prSet presAssocID="{C7E627C2-7F9E-421F-91A6-43BB20385A1D}" presName="hierChild4" presStyleCnt="0"/>
      <dgm:spPr/>
    </dgm:pt>
    <dgm:pt modelId="{9C2B47BE-FA04-4377-9E6F-46A3C5EED8C8}" type="pres">
      <dgm:prSet presAssocID="{C71DFA83-C90A-40EB-A80C-9FA842C258C0}" presName="Name23" presStyleLbl="parChTrans1D4" presStyleIdx="0" presStyleCnt="13"/>
      <dgm:spPr/>
    </dgm:pt>
    <dgm:pt modelId="{C3756930-5A43-42B5-9040-94556243AF41}" type="pres">
      <dgm:prSet presAssocID="{8FFE2015-50F6-40A4-BBC8-A2A696A519F2}" presName="hierRoot4" presStyleCnt="0"/>
      <dgm:spPr/>
    </dgm:pt>
    <dgm:pt modelId="{2B6DB293-D77A-4FC8-92C9-7D72BC32A9FF}" type="pres">
      <dgm:prSet presAssocID="{8FFE2015-50F6-40A4-BBC8-A2A696A519F2}" presName="composite4" presStyleCnt="0"/>
      <dgm:spPr/>
    </dgm:pt>
    <dgm:pt modelId="{00BA18C8-6F14-45CB-9F99-0765A086BC72}" type="pres">
      <dgm:prSet presAssocID="{8FFE2015-50F6-40A4-BBC8-A2A696A519F2}" presName="background4" presStyleLbl="node4" presStyleIdx="0" presStyleCnt="13"/>
      <dgm:spPr/>
    </dgm:pt>
    <dgm:pt modelId="{B72FADD5-0313-4F2C-B996-B686F11D1E07}" type="pres">
      <dgm:prSet presAssocID="{8FFE2015-50F6-40A4-BBC8-A2A696A519F2}" presName="text4" presStyleLbl="fgAcc4" presStyleIdx="0" presStyleCnt="13">
        <dgm:presLayoutVars>
          <dgm:chPref val="3"/>
        </dgm:presLayoutVars>
      </dgm:prSet>
      <dgm:spPr/>
    </dgm:pt>
    <dgm:pt modelId="{CDEA766D-FCF3-4363-82F9-BE84FB75E54E}" type="pres">
      <dgm:prSet presAssocID="{8FFE2015-50F6-40A4-BBC8-A2A696A519F2}" presName="hierChild5" presStyleCnt="0"/>
      <dgm:spPr/>
    </dgm:pt>
    <dgm:pt modelId="{4A1F7CCB-8E30-4201-9E10-509B9990C67B}" type="pres">
      <dgm:prSet presAssocID="{992AE594-0F23-437C-9301-CB63883F97CB}" presName="Name17" presStyleLbl="parChTrans1D3" presStyleIdx="1" presStyleCnt="3"/>
      <dgm:spPr/>
    </dgm:pt>
    <dgm:pt modelId="{9E960C94-DF97-4887-A6EF-E9CC284182B2}" type="pres">
      <dgm:prSet presAssocID="{E390C5FE-1B5F-4996-AAE9-18654AE201AE}" presName="hierRoot3" presStyleCnt="0"/>
      <dgm:spPr/>
    </dgm:pt>
    <dgm:pt modelId="{0090F8CC-72C2-4FF3-86F1-C49877DF97D4}" type="pres">
      <dgm:prSet presAssocID="{E390C5FE-1B5F-4996-AAE9-18654AE201AE}" presName="composite3" presStyleCnt="0"/>
      <dgm:spPr/>
    </dgm:pt>
    <dgm:pt modelId="{FC842595-060F-4D53-B05F-A08C5ACA1091}" type="pres">
      <dgm:prSet presAssocID="{E390C5FE-1B5F-4996-AAE9-18654AE201AE}" presName="background3" presStyleLbl="node3" presStyleIdx="1" presStyleCnt="3"/>
      <dgm:spPr/>
    </dgm:pt>
    <dgm:pt modelId="{E4F35FF3-F272-4368-A7FA-3C58F41D9F81}" type="pres">
      <dgm:prSet presAssocID="{E390C5FE-1B5F-4996-AAE9-18654AE201AE}" presName="text3" presStyleLbl="fgAcc3" presStyleIdx="1" presStyleCnt="3">
        <dgm:presLayoutVars>
          <dgm:chPref val="3"/>
        </dgm:presLayoutVars>
      </dgm:prSet>
      <dgm:spPr/>
    </dgm:pt>
    <dgm:pt modelId="{B60DECEB-E8C9-40EB-AF1D-42D4E25D89CA}" type="pres">
      <dgm:prSet presAssocID="{E390C5FE-1B5F-4996-AAE9-18654AE201AE}" presName="hierChild4" presStyleCnt="0"/>
      <dgm:spPr/>
    </dgm:pt>
    <dgm:pt modelId="{E1C80D6D-10C7-41FD-890E-7BECD86FD95B}" type="pres">
      <dgm:prSet presAssocID="{684E54B0-A028-4CBB-BB02-8EDEEA269B95}" presName="Name23" presStyleLbl="parChTrans1D4" presStyleIdx="1" presStyleCnt="13"/>
      <dgm:spPr/>
    </dgm:pt>
    <dgm:pt modelId="{1B906993-3587-4D36-BE38-B87692C9FCA8}" type="pres">
      <dgm:prSet presAssocID="{22490665-AD03-45AD-91C0-D600DCB46E90}" presName="hierRoot4" presStyleCnt="0"/>
      <dgm:spPr/>
    </dgm:pt>
    <dgm:pt modelId="{B180EB9A-4CC1-43A0-B44B-A328444284D4}" type="pres">
      <dgm:prSet presAssocID="{22490665-AD03-45AD-91C0-D600DCB46E90}" presName="composite4" presStyleCnt="0"/>
      <dgm:spPr/>
    </dgm:pt>
    <dgm:pt modelId="{46CB6087-C9DA-428F-BA96-42001ECECFA2}" type="pres">
      <dgm:prSet presAssocID="{22490665-AD03-45AD-91C0-D600DCB46E90}" presName="background4" presStyleLbl="node4" presStyleIdx="1" presStyleCnt="13"/>
      <dgm:spPr/>
    </dgm:pt>
    <dgm:pt modelId="{D4E2A149-8101-4F0E-A5D5-60A4EE4EE2E8}" type="pres">
      <dgm:prSet presAssocID="{22490665-AD03-45AD-91C0-D600DCB46E90}" presName="text4" presStyleLbl="fgAcc4" presStyleIdx="1" presStyleCnt="13">
        <dgm:presLayoutVars>
          <dgm:chPref val="3"/>
        </dgm:presLayoutVars>
      </dgm:prSet>
      <dgm:spPr/>
    </dgm:pt>
    <dgm:pt modelId="{70025EAD-4255-4D1D-B487-2158CDD75748}" type="pres">
      <dgm:prSet presAssocID="{22490665-AD03-45AD-91C0-D600DCB46E90}" presName="hierChild5" presStyleCnt="0"/>
      <dgm:spPr/>
    </dgm:pt>
    <dgm:pt modelId="{60A08925-3F3E-4DDA-87A1-A11167CE0720}" type="pres">
      <dgm:prSet presAssocID="{B26804D0-5126-42A2-ABFC-940BD09CF79B}" presName="Name23" presStyleLbl="parChTrans1D4" presStyleIdx="2" presStyleCnt="13"/>
      <dgm:spPr/>
    </dgm:pt>
    <dgm:pt modelId="{115C16BF-E5E6-49FB-B295-0FA8D0019CC2}" type="pres">
      <dgm:prSet presAssocID="{56E43638-4419-4519-A650-61EEE9BE76E5}" presName="hierRoot4" presStyleCnt="0"/>
      <dgm:spPr/>
    </dgm:pt>
    <dgm:pt modelId="{6AD02D09-BAB3-4663-BF21-E144D1CE4AAD}" type="pres">
      <dgm:prSet presAssocID="{56E43638-4419-4519-A650-61EEE9BE76E5}" presName="composite4" presStyleCnt="0"/>
      <dgm:spPr/>
    </dgm:pt>
    <dgm:pt modelId="{610F1CEF-F506-4756-BA5F-EBC8AD2E3DF4}" type="pres">
      <dgm:prSet presAssocID="{56E43638-4419-4519-A650-61EEE9BE76E5}" presName="background4" presStyleLbl="node4" presStyleIdx="2" presStyleCnt="13"/>
      <dgm:spPr/>
    </dgm:pt>
    <dgm:pt modelId="{8B541FC8-DA73-4B59-9E8D-8F97ADE47DBA}" type="pres">
      <dgm:prSet presAssocID="{56E43638-4419-4519-A650-61EEE9BE76E5}" presName="text4" presStyleLbl="fgAcc4" presStyleIdx="2" presStyleCnt="13">
        <dgm:presLayoutVars>
          <dgm:chPref val="3"/>
        </dgm:presLayoutVars>
      </dgm:prSet>
      <dgm:spPr/>
    </dgm:pt>
    <dgm:pt modelId="{CB390272-E40A-4806-ABE3-CF118AC692CA}" type="pres">
      <dgm:prSet presAssocID="{56E43638-4419-4519-A650-61EEE9BE76E5}" presName="hierChild5" presStyleCnt="0"/>
      <dgm:spPr/>
    </dgm:pt>
    <dgm:pt modelId="{29D23B75-ACEE-4E3F-8AA4-75E907272F06}" type="pres">
      <dgm:prSet presAssocID="{7BCDB253-57C1-4F7B-8847-F9A6CC88B9B9}" presName="Name23" presStyleLbl="parChTrans1D4" presStyleIdx="3" presStyleCnt="13"/>
      <dgm:spPr/>
    </dgm:pt>
    <dgm:pt modelId="{3A666FD0-796C-4997-8A14-BE6C0F1491CB}" type="pres">
      <dgm:prSet presAssocID="{5AEA8EFE-7543-44E5-9AF7-582E170AB1DD}" presName="hierRoot4" presStyleCnt="0"/>
      <dgm:spPr/>
    </dgm:pt>
    <dgm:pt modelId="{1E5634B5-3B5E-49AA-9038-0D28E3FA1F9D}" type="pres">
      <dgm:prSet presAssocID="{5AEA8EFE-7543-44E5-9AF7-582E170AB1DD}" presName="composite4" presStyleCnt="0"/>
      <dgm:spPr/>
    </dgm:pt>
    <dgm:pt modelId="{BBEFC455-A584-4BFB-A28A-F5FF87190281}" type="pres">
      <dgm:prSet presAssocID="{5AEA8EFE-7543-44E5-9AF7-582E170AB1DD}" presName="background4" presStyleLbl="node4" presStyleIdx="3" presStyleCnt="13"/>
      <dgm:spPr/>
    </dgm:pt>
    <dgm:pt modelId="{DFF1995B-B002-4A01-B264-2389471DFACB}" type="pres">
      <dgm:prSet presAssocID="{5AEA8EFE-7543-44E5-9AF7-582E170AB1DD}" presName="text4" presStyleLbl="fgAcc4" presStyleIdx="3" presStyleCnt="13">
        <dgm:presLayoutVars>
          <dgm:chPref val="3"/>
        </dgm:presLayoutVars>
      </dgm:prSet>
      <dgm:spPr/>
    </dgm:pt>
    <dgm:pt modelId="{5C02C31D-472C-46D6-A1A2-3F8C8E2A3AAD}" type="pres">
      <dgm:prSet presAssocID="{5AEA8EFE-7543-44E5-9AF7-582E170AB1DD}" presName="hierChild5" presStyleCnt="0"/>
      <dgm:spPr/>
    </dgm:pt>
    <dgm:pt modelId="{8BD4F64B-0827-49E6-B175-7C804BD313C3}" type="pres">
      <dgm:prSet presAssocID="{96F2BEAE-7512-460C-B7C4-1C286A3E52B0}" presName="Name23" presStyleLbl="parChTrans1D4" presStyleIdx="4" presStyleCnt="13"/>
      <dgm:spPr/>
    </dgm:pt>
    <dgm:pt modelId="{26901C35-39C0-42A2-ACDE-6CE6DFB73ECD}" type="pres">
      <dgm:prSet presAssocID="{DE1E19B5-A136-4945-954A-19BB1D2FACFF}" presName="hierRoot4" presStyleCnt="0"/>
      <dgm:spPr/>
    </dgm:pt>
    <dgm:pt modelId="{2A731AD8-A063-44A9-99CF-4DD83F09672A}" type="pres">
      <dgm:prSet presAssocID="{DE1E19B5-A136-4945-954A-19BB1D2FACFF}" presName="composite4" presStyleCnt="0"/>
      <dgm:spPr/>
    </dgm:pt>
    <dgm:pt modelId="{65121397-1AFD-48F9-BBCA-DF108B3C3554}" type="pres">
      <dgm:prSet presAssocID="{DE1E19B5-A136-4945-954A-19BB1D2FACFF}" presName="background4" presStyleLbl="node4" presStyleIdx="4" presStyleCnt="13"/>
      <dgm:spPr/>
    </dgm:pt>
    <dgm:pt modelId="{17D75F8B-8711-4EA7-80CD-22EAE28F7198}" type="pres">
      <dgm:prSet presAssocID="{DE1E19B5-A136-4945-954A-19BB1D2FACFF}" presName="text4" presStyleLbl="fgAcc4" presStyleIdx="4" presStyleCnt="13">
        <dgm:presLayoutVars>
          <dgm:chPref val="3"/>
        </dgm:presLayoutVars>
      </dgm:prSet>
      <dgm:spPr/>
    </dgm:pt>
    <dgm:pt modelId="{6CCFE103-BD6E-4C99-909B-9A20A3E57BAF}" type="pres">
      <dgm:prSet presAssocID="{DE1E19B5-A136-4945-954A-19BB1D2FACFF}" presName="hierChild5" presStyleCnt="0"/>
      <dgm:spPr/>
    </dgm:pt>
    <dgm:pt modelId="{FAE647B8-73AD-4B09-B569-04207F587A08}" type="pres">
      <dgm:prSet presAssocID="{C58A32FC-77D3-4183-AE1A-D57011975957}" presName="Name23" presStyleLbl="parChTrans1D4" presStyleIdx="5" presStyleCnt="13"/>
      <dgm:spPr/>
    </dgm:pt>
    <dgm:pt modelId="{9B816A79-0EE4-4073-B811-B220930E79CF}" type="pres">
      <dgm:prSet presAssocID="{68A4C280-50A5-417C-90F0-94DE8C0612E7}" presName="hierRoot4" presStyleCnt="0"/>
      <dgm:spPr/>
    </dgm:pt>
    <dgm:pt modelId="{0CA08A4C-8223-430B-A735-21D6626B7DC4}" type="pres">
      <dgm:prSet presAssocID="{68A4C280-50A5-417C-90F0-94DE8C0612E7}" presName="composite4" presStyleCnt="0"/>
      <dgm:spPr/>
    </dgm:pt>
    <dgm:pt modelId="{1B4DA892-32D8-4CE7-82DF-7820ABC83103}" type="pres">
      <dgm:prSet presAssocID="{68A4C280-50A5-417C-90F0-94DE8C0612E7}" presName="background4" presStyleLbl="node4" presStyleIdx="5" presStyleCnt="13"/>
      <dgm:spPr/>
    </dgm:pt>
    <dgm:pt modelId="{9D0608B8-E1CC-4712-AD1A-728E2A483148}" type="pres">
      <dgm:prSet presAssocID="{68A4C280-50A5-417C-90F0-94DE8C0612E7}" presName="text4" presStyleLbl="fgAcc4" presStyleIdx="5" presStyleCnt="13">
        <dgm:presLayoutVars>
          <dgm:chPref val="3"/>
        </dgm:presLayoutVars>
      </dgm:prSet>
      <dgm:spPr/>
    </dgm:pt>
    <dgm:pt modelId="{E24243F4-2585-4924-A881-55F0CF24C8D3}" type="pres">
      <dgm:prSet presAssocID="{68A4C280-50A5-417C-90F0-94DE8C0612E7}" presName="hierChild5" presStyleCnt="0"/>
      <dgm:spPr/>
    </dgm:pt>
    <dgm:pt modelId="{CDFCB0EB-B60B-4D27-8DF2-2EEB19181651}" type="pres">
      <dgm:prSet presAssocID="{DBD1F558-500A-4434-BAD7-5A446B31697E}" presName="Name23" presStyleLbl="parChTrans1D4" presStyleIdx="6" presStyleCnt="13"/>
      <dgm:spPr/>
    </dgm:pt>
    <dgm:pt modelId="{AF01336A-5416-405F-91E0-502E9A514027}" type="pres">
      <dgm:prSet presAssocID="{C1515250-10AA-444D-AB36-602A9E4CF2CA}" presName="hierRoot4" presStyleCnt="0"/>
      <dgm:spPr/>
    </dgm:pt>
    <dgm:pt modelId="{48749BAA-3BCB-4699-BE80-7FECBDF6B479}" type="pres">
      <dgm:prSet presAssocID="{C1515250-10AA-444D-AB36-602A9E4CF2CA}" presName="composite4" presStyleCnt="0"/>
      <dgm:spPr/>
    </dgm:pt>
    <dgm:pt modelId="{D1521E80-9BAC-4950-A0AE-6652E8ED9502}" type="pres">
      <dgm:prSet presAssocID="{C1515250-10AA-444D-AB36-602A9E4CF2CA}" presName="background4" presStyleLbl="node4" presStyleIdx="6" presStyleCnt="13"/>
      <dgm:spPr/>
    </dgm:pt>
    <dgm:pt modelId="{4B0C89FE-7040-42EE-9215-463AC761EC2A}" type="pres">
      <dgm:prSet presAssocID="{C1515250-10AA-444D-AB36-602A9E4CF2CA}" presName="text4" presStyleLbl="fgAcc4" presStyleIdx="6" presStyleCnt="13">
        <dgm:presLayoutVars>
          <dgm:chPref val="3"/>
        </dgm:presLayoutVars>
      </dgm:prSet>
      <dgm:spPr/>
    </dgm:pt>
    <dgm:pt modelId="{F840554C-5970-46B0-BADB-C2187E283259}" type="pres">
      <dgm:prSet presAssocID="{C1515250-10AA-444D-AB36-602A9E4CF2CA}" presName="hierChild5" presStyleCnt="0"/>
      <dgm:spPr/>
    </dgm:pt>
    <dgm:pt modelId="{D9888F21-3DF8-46BC-B0D5-ED94B7ED81C3}" type="pres">
      <dgm:prSet presAssocID="{2AF05A76-D99E-4EA3-9C7A-4FC322F93932}" presName="Name23" presStyleLbl="parChTrans1D4" presStyleIdx="7" presStyleCnt="13"/>
      <dgm:spPr/>
    </dgm:pt>
    <dgm:pt modelId="{720E80D6-7391-420F-BC82-72389594D39C}" type="pres">
      <dgm:prSet presAssocID="{96F0C5DA-8168-4DCD-B320-E3718067226A}" presName="hierRoot4" presStyleCnt="0"/>
      <dgm:spPr/>
    </dgm:pt>
    <dgm:pt modelId="{CB993819-C5E4-4083-8F9A-4E3152B1B702}" type="pres">
      <dgm:prSet presAssocID="{96F0C5DA-8168-4DCD-B320-E3718067226A}" presName="composite4" presStyleCnt="0"/>
      <dgm:spPr/>
    </dgm:pt>
    <dgm:pt modelId="{953BBD23-7305-4DFB-BDA8-55F11497E94E}" type="pres">
      <dgm:prSet presAssocID="{96F0C5DA-8168-4DCD-B320-E3718067226A}" presName="background4" presStyleLbl="node4" presStyleIdx="7" presStyleCnt="13"/>
      <dgm:spPr/>
    </dgm:pt>
    <dgm:pt modelId="{47ED492E-1655-4C3B-8AC1-D9C8D196BE96}" type="pres">
      <dgm:prSet presAssocID="{96F0C5DA-8168-4DCD-B320-E3718067226A}" presName="text4" presStyleLbl="fgAcc4" presStyleIdx="7" presStyleCnt="13">
        <dgm:presLayoutVars>
          <dgm:chPref val="3"/>
        </dgm:presLayoutVars>
      </dgm:prSet>
      <dgm:spPr/>
    </dgm:pt>
    <dgm:pt modelId="{1DAB5D09-337D-4102-AA59-C2232C6E7643}" type="pres">
      <dgm:prSet presAssocID="{96F0C5DA-8168-4DCD-B320-E3718067226A}" presName="hierChild5" presStyleCnt="0"/>
      <dgm:spPr/>
    </dgm:pt>
    <dgm:pt modelId="{87650212-EBBE-45E8-AA0D-691B4384B9AB}" type="pres">
      <dgm:prSet presAssocID="{AAEE3E3B-DC2E-48B0-98F0-909A3A37B6CD}" presName="Name23" presStyleLbl="parChTrans1D4" presStyleIdx="8" presStyleCnt="13"/>
      <dgm:spPr/>
    </dgm:pt>
    <dgm:pt modelId="{1127E176-9262-4D72-9522-707AE4948E7D}" type="pres">
      <dgm:prSet presAssocID="{737C0EF0-12B2-4847-9617-98E3E18FB00F}" presName="hierRoot4" presStyleCnt="0"/>
      <dgm:spPr/>
    </dgm:pt>
    <dgm:pt modelId="{5A121EC8-B5AD-43DC-A7A8-3D8B011B5FDD}" type="pres">
      <dgm:prSet presAssocID="{737C0EF0-12B2-4847-9617-98E3E18FB00F}" presName="composite4" presStyleCnt="0"/>
      <dgm:spPr/>
    </dgm:pt>
    <dgm:pt modelId="{23191725-8041-4EDB-AC29-1180C99D1A9B}" type="pres">
      <dgm:prSet presAssocID="{737C0EF0-12B2-4847-9617-98E3E18FB00F}" presName="background4" presStyleLbl="node4" presStyleIdx="8" presStyleCnt="13"/>
      <dgm:spPr/>
    </dgm:pt>
    <dgm:pt modelId="{1EF14204-03D1-4C1F-B5C7-1D42CB2F02D0}" type="pres">
      <dgm:prSet presAssocID="{737C0EF0-12B2-4847-9617-98E3E18FB00F}" presName="text4" presStyleLbl="fgAcc4" presStyleIdx="8" presStyleCnt="13">
        <dgm:presLayoutVars>
          <dgm:chPref val="3"/>
        </dgm:presLayoutVars>
      </dgm:prSet>
      <dgm:spPr/>
    </dgm:pt>
    <dgm:pt modelId="{0748DF49-FAF7-420B-BA63-E7B2136AFBD2}" type="pres">
      <dgm:prSet presAssocID="{737C0EF0-12B2-4847-9617-98E3E18FB00F}" presName="hierChild5" presStyleCnt="0"/>
      <dgm:spPr/>
    </dgm:pt>
    <dgm:pt modelId="{8270D695-DA48-4BBC-82EC-2229F6C254D1}" type="pres">
      <dgm:prSet presAssocID="{B6BC41AF-4B33-4E98-A815-0C02CB424045}" presName="Name23" presStyleLbl="parChTrans1D4" presStyleIdx="9" presStyleCnt="13"/>
      <dgm:spPr/>
    </dgm:pt>
    <dgm:pt modelId="{26115925-B04C-49DC-A4F3-930E8103FDA0}" type="pres">
      <dgm:prSet presAssocID="{2BF53E63-A83B-4BD0-9BC8-563130208550}" presName="hierRoot4" presStyleCnt="0"/>
      <dgm:spPr/>
    </dgm:pt>
    <dgm:pt modelId="{3E0D1059-8937-4FF2-AB81-EBBC425C312D}" type="pres">
      <dgm:prSet presAssocID="{2BF53E63-A83B-4BD0-9BC8-563130208550}" presName="composite4" presStyleCnt="0"/>
      <dgm:spPr/>
    </dgm:pt>
    <dgm:pt modelId="{0DF6A02F-414A-429F-8128-D7DA9ED1AAEC}" type="pres">
      <dgm:prSet presAssocID="{2BF53E63-A83B-4BD0-9BC8-563130208550}" presName="background4" presStyleLbl="node4" presStyleIdx="9" presStyleCnt="13"/>
      <dgm:spPr/>
    </dgm:pt>
    <dgm:pt modelId="{6DE6AEC0-B15A-436A-94FF-87E77DCFFD6A}" type="pres">
      <dgm:prSet presAssocID="{2BF53E63-A83B-4BD0-9BC8-563130208550}" presName="text4" presStyleLbl="fgAcc4" presStyleIdx="9" presStyleCnt="13">
        <dgm:presLayoutVars>
          <dgm:chPref val="3"/>
        </dgm:presLayoutVars>
      </dgm:prSet>
      <dgm:spPr/>
    </dgm:pt>
    <dgm:pt modelId="{39F61B6D-A72C-4E3E-99CB-3E34F38A0F04}" type="pres">
      <dgm:prSet presAssocID="{2BF53E63-A83B-4BD0-9BC8-563130208550}" presName="hierChild5" presStyleCnt="0"/>
      <dgm:spPr/>
    </dgm:pt>
    <dgm:pt modelId="{F6E8C1C6-A458-453B-A332-E6FBE821A440}" type="pres">
      <dgm:prSet presAssocID="{CB5EF03D-0151-489B-B8D2-53B70A985B40}" presName="Name23" presStyleLbl="parChTrans1D4" presStyleIdx="10" presStyleCnt="13"/>
      <dgm:spPr/>
    </dgm:pt>
    <dgm:pt modelId="{8D269686-4DB3-4DAA-84DE-912FA8F4CB71}" type="pres">
      <dgm:prSet presAssocID="{C19B5467-64A9-465F-8BA8-68B743B78796}" presName="hierRoot4" presStyleCnt="0"/>
      <dgm:spPr/>
    </dgm:pt>
    <dgm:pt modelId="{02B3B55A-547A-482F-944F-8E9DB16FB6A5}" type="pres">
      <dgm:prSet presAssocID="{C19B5467-64A9-465F-8BA8-68B743B78796}" presName="composite4" presStyleCnt="0"/>
      <dgm:spPr/>
    </dgm:pt>
    <dgm:pt modelId="{D6CBD633-DE2C-45B4-BF89-FB6888314DBB}" type="pres">
      <dgm:prSet presAssocID="{C19B5467-64A9-465F-8BA8-68B743B78796}" presName="background4" presStyleLbl="node4" presStyleIdx="10" presStyleCnt="13"/>
      <dgm:spPr/>
    </dgm:pt>
    <dgm:pt modelId="{B663F3F1-CC8A-4FC3-ADE3-B40AF69E0D03}" type="pres">
      <dgm:prSet presAssocID="{C19B5467-64A9-465F-8BA8-68B743B78796}" presName="text4" presStyleLbl="fgAcc4" presStyleIdx="10" presStyleCnt="13">
        <dgm:presLayoutVars>
          <dgm:chPref val="3"/>
        </dgm:presLayoutVars>
      </dgm:prSet>
      <dgm:spPr/>
    </dgm:pt>
    <dgm:pt modelId="{A2D1B1D8-14B8-4EE3-B315-A102B2673AF9}" type="pres">
      <dgm:prSet presAssocID="{C19B5467-64A9-465F-8BA8-68B743B78796}" presName="hierChild5" presStyleCnt="0"/>
      <dgm:spPr/>
    </dgm:pt>
    <dgm:pt modelId="{71646F7A-36BA-4B3B-95E3-DCD20D9EE338}" type="pres">
      <dgm:prSet presAssocID="{70998D10-44A7-4E4C-861F-510F15138FBC}" presName="Name23" presStyleLbl="parChTrans1D4" presStyleIdx="11" presStyleCnt="13"/>
      <dgm:spPr/>
    </dgm:pt>
    <dgm:pt modelId="{1C98A163-7268-45E1-9C8A-902729FDAB50}" type="pres">
      <dgm:prSet presAssocID="{1ED473A7-4DB7-4D35-9C83-3F502D424E13}" presName="hierRoot4" presStyleCnt="0"/>
      <dgm:spPr/>
    </dgm:pt>
    <dgm:pt modelId="{B044D58C-1FCE-4426-BFDF-464FB28C1AE6}" type="pres">
      <dgm:prSet presAssocID="{1ED473A7-4DB7-4D35-9C83-3F502D424E13}" presName="composite4" presStyleCnt="0"/>
      <dgm:spPr/>
    </dgm:pt>
    <dgm:pt modelId="{539DB423-734D-40C2-924F-4437669F4EB4}" type="pres">
      <dgm:prSet presAssocID="{1ED473A7-4DB7-4D35-9C83-3F502D424E13}" presName="background4" presStyleLbl="node4" presStyleIdx="11" presStyleCnt="13"/>
      <dgm:spPr/>
    </dgm:pt>
    <dgm:pt modelId="{392906AD-7B00-43F5-8C0D-C5BDCB1AB6E8}" type="pres">
      <dgm:prSet presAssocID="{1ED473A7-4DB7-4D35-9C83-3F502D424E13}" presName="text4" presStyleLbl="fgAcc4" presStyleIdx="11" presStyleCnt="13">
        <dgm:presLayoutVars>
          <dgm:chPref val="3"/>
        </dgm:presLayoutVars>
      </dgm:prSet>
      <dgm:spPr/>
    </dgm:pt>
    <dgm:pt modelId="{8F2B14F2-C3B2-4FD8-BFE9-BC18FA1FC90D}" type="pres">
      <dgm:prSet presAssocID="{1ED473A7-4DB7-4D35-9C83-3F502D424E13}" presName="hierChild5" presStyleCnt="0"/>
      <dgm:spPr/>
    </dgm:pt>
    <dgm:pt modelId="{B075D402-BEDE-44A0-B31C-F255D8085721}" type="pres">
      <dgm:prSet presAssocID="{B74A5B96-2F3E-4E72-81DC-E0A546C28C03}" presName="Name17" presStyleLbl="parChTrans1D3" presStyleIdx="2" presStyleCnt="3"/>
      <dgm:spPr/>
    </dgm:pt>
    <dgm:pt modelId="{FB067C87-10DF-4168-8CAE-BEFC203746D6}" type="pres">
      <dgm:prSet presAssocID="{7507B96A-8FB7-4940-8E37-DA95339E0DC8}" presName="hierRoot3" presStyleCnt="0"/>
      <dgm:spPr/>
    </dgm:pt>
    <dgm:pt modelId="{83EBED30-87FE-4CFB-AEA9-EDF1AEDA590D}" type="pres">
      <dgm:prSet presAssocID="{7507B96A-8FB7-4940-8E37-DA95339E0DC8}" presName="composite3" presStyleCnt="0"/>
      <dgm:spPr/>
    </dgm:pt>
    <dgm:pt modelId="{F0A56A36-C296-4A63-9655-3334D160B4D2}" type="pres">
      <dgm:prSet presAssocID="{7507B96A-8FB7-4940-8E37-DA95339E0DC8}" presName="background3" presStyleLbl="node3" presStyleIdx="2" presStyleCnt="3"/>
      <dgm:spPr/>
    </dgm:pt>
    <dgm:pt modelId="{691ECAA1-A8BD-4A56-9841-5F1948EBFE66}" type="pres">
      <dgm:prSet presAssocID="{7507B96A-8FB7-4940-8E37-DA95339E0DC8}" presName="text3" presStyleLbl="fgAcc3" presStyleIdx="2" presStyleCnt="3">
        <dgm:presLayoutVars>
          <dgm:chPref val="3"/>
        </dgm:presLayoutVars>
      </dgm:prSet>
      <dgm:spPr/>
    </dgm:pt>
    <dgm:pt modelId="{C4353453-20EA-42A5-A4B8-EC6DC268BEAF}" type="pres">
      <dgm:prSet presAssocID="{7507B96A-8FB7-4940-8E37-DA95339E0DC8}" presName="hierChild4" presStyleCnt="0"/>
      <dgm:spPr/>
    </dgm:pt>
    <dgm:pt modelId="{254B5510-8495-44F2-8A36-9AFFE79821D3}" type="pres">
      <dgm:prSet presAssocID="{C1473741-EF6A-4E8A-83BB-149E50622834}" presName="Name23" presStyleLbl="parChTrans1D4" presStyleIdx="12" presStyleCnt="13"/>
      <dgm:spPr/>
    </dgm:pt>
    <dgm:pt modelId="{B88C4F57-2599-4A0D-8E18-82E2A64E16DB}" type="pres">
      <dgm:prSet presAssocID="{2F34625C-963D-4307-A94D-40F965100E9A}" presName="hierRoot4" presStyleCnt="0"/>
      <dgm:spPr/>
    </dgm:pt>
    <dgm:pt modelId="{D687745F-31BE-494A-B10F-3045BBEE292F}" type="pres">
      <dgm:prSet presAssocID="{2F34625C-963D-4307-A94D-40F965100E9A}" presName="composite4" presStyleCnt="0"/>
      <dgm:spPr/>
    </dgm:pt>
    <dgm:pt modelId="{AE2E352C-FC9A-4FBF-ADAE-732FEC99A419}" type="pres">
      <dgm:prSet presAssocID="{2F34625C-963D-4307-A94D-40F965100E9A}" presName="background4" presStyleLbl="node4" presStyleIdx="12" presStyleCnt="13"/>
      <dgm:spPr/>
    </dgm:pt>
    <dgm:pt modelId="{B85FF04B-98B2-48B9-B089-CE8F4B0C2262}" type="pres">
      <dgm:prSet presAssocID="{2F34625C-963D-4307-A94D-40F965100E9A}" presName="text4" presStyleLbl="fgAcc4" presStyleIdx="12" presStyleCnt="13">
        <dgm:presLayoutVars>
          <dgm:chPref val="3"/>
        </dgm:presLayoutVars>
      </dgm:prSet>
      <dgm:spPr/>
    </dgm:pt>
    <dgm:pt modelId="{BE55C206-F81E-4BBF-BE16-C49ED3666ADD}" type="pres">
      <dgm:prSet presAssocID="{2F34625C-963D-4307-A94D-40F965100E9A}" presName="hierChild5" presStyleCnt="0"/>
      <dgm:spPr/>
    </dgm:pt>
  </dgm:ptLst>
  <dgm:cxnLst>
    <dgm:cxn modelId="{5B51A403-94F6-4E72-99D2-AD6DAEF2A87A}" type="presOf" srcId="{5AEA8EFE-7543-44E5-9AF7-582E170AB1DD}" destId="{DFF1995B-B002-4A01-B264-2389471DFACB}" srcOrd="0" destOrd="0" presId="urn:microsoft.com/office/officeart/2005/8/layout/hierarchy1"/>
    <dgm:cxn modelId="{0411FF03-9212-4F15-9D03-C2546D0A317D}" type="presOf" srcId="{E390C5FE-1B5F-4996-AAE9-18654AE201AE}" destId="{E4F35FF3-F272-4368-A7FA-3C58F41D9F81}" srcOrd="0" destOrd="0" presId="urn:microsoft.com/office/officeart/2005/8/layout/hierarchy1"/>
    <dgm:cxn modelId="{BB061D07-0E04-49A8-8C01-E88D5094989B}" type="presOf" srcId="{06287D0E-27EB-46F2-A3EA-F7C2E960E894}" destId="{C0993E75-8BCB-4B90-AC52-58F319B2F4F6}" srcOrd="0" destOrd="0" presId="urn:microsoft.com/office/officeart/2005/8/layout/hierarchy1"/>
    <dgm:cxn modelId="{7D56A50A-EBAB-4BE8-9388-E17ADE7CA6F1}" srcId="{68A4C280-50A5-417C-90F0-94DE8C0612E7}" destId="{C1515250-10AA-444D-AB36-602A9E4CF2CA}" srcOrd="0" destOrd="0" parTransId="{DBD1F558-500A-4434-BAD7-5A446B31697E}" sibTransId="{17D6767A-3600-4389-9972-E1D7A65D6511}"/>
    <dgm:cxn modelId="{63F0B30A-BD68-4083-B8E1-742EAFC3957F}" type="presOf" srcId="{C71DFA83-C90A-40EB-A80C-9FA842C258C0}" destId="{9C2B47BE-FA04-4377-9E6F-46A3C5EED8C8}" srcOrd="0" destOrd="0" presId="urn:microsoft.com/office/officeart/2005/8/layout/hierarchy1"/>
    <dgm:cxn modelId="{767FC20C-4DF4-4634-A36F-B82B1CE89EAD}" type="presOf" srcId="{2BF53E63-A83B-4BD0-9BC8-563130208550}" destId="{6DE6AEC0-B15A-436A-94FF-87E77DCFFD6A}" srcOrd="0" destOrd="0" presId="urn:microsoft.com/office/officeart/2005/8/layout/hierarchy1"/>
    <dgm:cxn modelId="{0C618713-F4DD-4628-88F4-1C07E91E6DF1}" srcId="{19BA7EED-9EF7-43AC-9A18-485F5DA4C46A}" destId="{E390C5FE-1B5F-4996-AAE9-18654AE201AE}" srcOrd="1" destOrd="0" parTransId="{992AE594-0F23-437C-9301-CB63883F97CB}" sibTransId="{3AAD8EBE-220B-4B08-9B1C-79233031EF79}"/>
    <dgm:cxn modelId="{710B3117-3443-4318-9475-3F7585112B99}" type="presOf" srcId="{96F0C5DA-8168-4DCD-B320-E3718067226A}" destId="{47ED492E-1655-4C3B-8AC1-D9C8D196BE96}" srcOrd="0" destOrd="0" presId="urn:microsoft.com/office/officeart/2005/8/layout/hierarchy1"/>
    <dgm:cxn modelId="{A392F119-6B98-4FDA-AAA7-3742F25A3BC2}" srcId="{C19B5467-64A9-465F-8BA8-68B743B78796}" destId="{1ED473A7-4DB7-4D35-9C83-3F502D424E13}" srcOrd="0" destOrd="0" parTransId="{70998D10-44A7-4E4C-861F-510F15138FBC}" sibTransId="{FC2030B3-B2D9-4568-9DCD-3F36D79E52C1}"/>
    <dgm:cxn modelId="{69D9BF1C-26DC-4052-8196-D4A815733B1F}" type="presOf" srcId="{B26804D0-5126-42A2-ABFC-940BD09CF79B}" destId="{60A08925-3F3E-4DDA-87A1-A11167CE0720}" srcOrd="0" destOrd="0" presId="urn:microsoft.com/office/officeart/2005/8/layout/hierarchy1"/>
    <dgm:cxn modelId="{9F0F1B21-7849-4592-9313-4C16FB2A5C99}" srcId="{2E7DC337-AFDF-49AA-995E-E053E58C21DB}" destId="{89F984C8-3344-446D-B72F-730BCC84CE89}" srcOrd="0" destOrd="0" parTransId="{0A9FC9C7-4FE4-4DD9-9F74-C0B8206B8971}" sibTransId="{B6FB2A07-843D-4216-96BE-BAB06B7996AD}"/>
    <dgm:cxn modelId="{455EA92C-854A-4102-A93E-EF47F26B4428}" type="presOf" srcId="{AAEE3E3B-DC2E-48B0-98F0-909A3A37B6CD}" destId="{87650212-EBBE-45E8-AA0D-691B4384B9AB}" srcOrd="0" destOrd="0" presId="urn:microsoft.com/office/officeart/2005/8/layout/hierarchy1"/>
    <dgm:cxn modelId="{9820202E-8C48-4803-AC93-93CF3DFD74C1}" srcId="{89F984C8-3344-446D-B72F-730BCC84CE89}" destId="{19BA7EED-9EF7-43AC-9A18-485F5DA4C46A}" srcOrd="0" destOrd="0" parTransId="{A77DB9D7-3BF3-47BE-A6DE-16C2D579EE82}" sibTransId="{3DCD629D-BD2B-48F7-9677-C756E71EEB7F}"/>
    <dgm:cxn modelId="{BC189B2E-23D3-4C1A-8878-4BDC4A8E13EF}" type="presOf" srcId="{68A4C280-50A5-417C-90F0-94DE8C0612E7}" destId="{9D0608B8-E1CC-4712-AD1A-728E2A483148}" srcOrd="0" destOrd="0" presId="urn:microsoft.com/office/officeart/2005/8/layout/hierarchy1"/>
    <dgm:cxn modelId="{275B7E34-205C-40B7-9E30-A495E43CB967}" srcId="{C7E627C2-7F9E-421F-91A6-43BB20385A1D}" destId="{8FFE2015-50F6-40A4-BBC8-A2A696A519F2}" srcOrd="0" destOrd="0" parTransId="{C71DFA83-C90A-40EB-A80C-9FA842C258C0}" sibTransId="{FBDCB91E-88C9-4711-812C-F4E07860316A}"/>
    <dgm:cxn modelId="{18578342-3BB2-4F0E-AD61-A8C31BC52CF6}" srcId="{E390C5FE-1B5F-4996-AAE9-18654AE201AE}" destId="{68A4C280-50A5-417C-90F0-94DE8C0612E7}" srcOrd="2" destOrd="0" parTransId="{C58A32FC-77D3-4183-AE1A-D57011975957}" sibTransId="{52833EAC-A96B-4CD3-B296-DA947A740DB8}"/>
    <dgm:cxn modelId="{98E42243-6128-469D-8637-FE5700DA8BEE}" type="presOf" srcId="{8FFE2015-50F6-40A4-BBC8-A2A696A519F2}" destId="{B72FADD5-0313-4F2C-B996-B686F11D1E07}" srcOrd="0" destOrd="0" presId="urn:microsoft.com/office/officeart/2005/8/layout/hierarchy1"/>
    <dgm:cxn modelId="{3EF97743-05EC-402A-958A-35A884B25E58}" type="presOf" srcId="{22490665-AD03-45AD-91C0-D600DCB46E90}" destId="{D4E2A149-8101-4F0E-A5D5-60A4EE4EE2E8}" srcOrd="0" destOrd="0" presId="urn:microsoft.com/office/officeart/2005/8/layout/hierarchy1"/>
    <dgm:cxn modelId="{3D6B5A46-44EE-4599-8E55-BDA1264BEF45}" type="presOf" srcId="{2AF05A76-D99E-4EA3-9C7A-4FC322F93932}" destId="{D9888F21-3DF8-46BC-B0D5-ED94B7ED81C3}" srcOrd="0" destOrd="0" presId="urn:microsoft.com/office/officeart/2005/8/layout/hierarchy1"/>
    <dgm:cxn modelId="{396B5B4B-03B0-499B-98F3-A6BF31092F49}" srcId="{5AEA8EFE-7543-44E5-9AF7-582E170AB1DD}" destId="{DE1E19B5-A136-4945-954A-19BB1D2FACFF}" srcOrd="0" destOrd="0" parTransId="{96F2BEAE-7512-460C-B7C4-1C286A3E52B0}" sibTransId="{84A0F239-3DB3-4B01-BB1B-83AC48173E5F}"/>
    <dgm:cxn modelId="{36C49551-42AE-4AD3-998E-DE8F838E5E9F}" type="presOf" srcId="{1ED473A7-4DB7-4D35-9C83-3F502D424E13}" destId="{392906AD-7B00-43F5-8C0D-C5BDCB1AB6E8}" srcOrd="0" destOrd="0" presId="urn:microsoft.com/office/officeart/2005/8/layout/hierarchy1"/>
    <dgm:cxn modelId="{5AA54C59-CC81-4E72-9262-1DC4359D7D47}" type="presOf" srcId="{C58A32FC-77D3-4183-AE1A-D57011975957}" destId="{FAE647B8-73AD-4B09-B569-04207F587A08}" srcOrd="0" destOrd="0" presId="urn:microsoft.com/office/officeart/2005/8/layout/hierarchy1"/>
    <dgm:cxn modelId="{0FC46A5A-C35A-40FB-A372-43F6934B0222}" type="presOf" srcId="{7BCDB253-57C1-4F7B-8847-F9A6CC88B9B9}" destId="{29D23B75-ACEE-4E3F-8AA4-75E907272F06}" srcOrd="0" destOrd="0" presId="urn:microsoft.com/office/officeart/2005/8/layout/hierarchy1"/>
    <dgm:cxn modelId="{9D254A5D-D4EA-415F-912B-3A0409D54444}" type="presOf" srcId="{2E7DC337-AFDF-49AA-995E-E053E58C21DB}" destId="{383B7DDE-E60C-45AA-92A9-A7DAFAB2B323}" srcOrd="0" destOrd="0" presId="urn:microsoft.com/office/officeart/2005/8/layout/hierarchy1"/>
    <dgm:cxn modelId="{A9F7A85D-0FC3-49A4-B656-718B4CFED5E4}" srcId="{C1515250-10AA-444D-AB36-602A9E4CF2CA}" destId="{96F0C5DA-8168-4DCD-B320-E3718067226A}" srcOrd="0" destOrd="0" parTransId="{2AF05A76-D99E-4EA3-9C7A-4FC322F93932}" sibTransId="{2419C01A-14D2-4D2D-A0A1-2D1855176D86}"/>
    <dgm:cxn modelId="{2E2FED69-5E49-46D6-987E-235ECA8DB172}" srcId="{E390C5FE-1B5F-4996-AAE9-18654AE201AE}" destId="{22490665-AD03-45AD-91C0-D600DCB46E90}" srcOrd="0" destOrd="0" parTransId="{684E54B0-A028-4CBB-BB02-8EDEEA269B95}" sibTransId="{02942A7C-C7F3-48BA-9874-1E22D8821226}"/>
    <dgm:cxn modelId="{1B183F6B-7583-4ABA-A03A-49203B100A6C}" srcId="{19BA7EED-9EF7-43AC-9A18-485F5DA4C46A}" destId="{7507B96A-8FB7-4940-8E37-DA95339E0DC8}" srcOrd="2" destOrd="0" parTransId="{B74A5B96-2F3E-4E72-81DC-E0A546C28C03}" sibTransId="{AC6B42EF-1EAF-4B80-8E9D-0B120D1971E5}"/>
    <dgm:cxn modelId="{F807926C-5E33-48C7-9C24-86F9CBBCDE5C}" srcId="{22490665-AD03-45AD-91C0-D600DCB46E90}" destId="{56E43638-4419-4519-A650-61EEE9BE76E5}" srcOrd="0" destOrd="0" parTransId="{B26804D0-5126-42A2-ABFC-940BD09CF79B}" sibTransId="{4DB21C0A-AFB3-45E1-B035-A6299F75F6B8}"/>
    <dgm:cxn modelId="{80C65776-BA25-45F3-94EF-A085950D9224}" type="presOf" srcId="{19BA7EED-9EF7-43AC-9A18-485F5DA4C46A}" destId="{19C9C241-008C-44E1-964C-F4D78B56C8E6}" srcOrd="0" destOrd="0" presId="urn:microsoft.com/office/officeart/2005/8/layout/hierarchy1"/>
    <dgm:cxn modelId="{BC108177-0E40-41D4-8532-9857545A0776}" srcId="{737C0EF0-12B2-4847-9617-98E3E18FB00F}" destId="{2BF53E63-A83B-4BD0-9BC8-563130208550}" srcOrd="0" destOrd="0" parTransId="{B6BC41AF-4B33-4E98-A815-0C02CB424045}" sibTransId="{8CAB2733-0BBE-452E-8251-7EB2F6D53C34}"/>
    <dgm:cxn modelId="{D73F2879-84F0-4346-B60D-6586B772F256}" srcId="{7507B96A-8FB7-4940-8E37-DA95339E0DC8}" destId="{2F34625C-963D-4307-A94D-40F965100E9A}" srcOrd="0" destOrd="0" parTransId="{C1473741-EF6A-4E8A-83BB-149E50622834}" sibTransId="{67CF513A-8235-4D5B-AB3C-5599045DC9D9}"/>
    <dgm:cxn modelId="{0A3BCD8C-8590-4BC5-98E4-A8535445557B}" type="presOf" srcId="{2F34625C-963D-4307-A94D-40F965100E9A}" destId="{B85FF04B-98B2-48B9-B089-CE8F4B0C2262}" srcOrd="0" destOrd="0" presId="urn:microsoft.com/office/officeart/2005/8/layout/hierarchy1"/>
    <dgm:cxn modelId="{3926F48E-2C32-43E3-B700-0005A01BED2B}" srcId="{68A4C280-50A5-417C-90F0-94DE8C0612E7}" destId="{737C0EF0-12B2-4847-9617-98E3E18FB00F}" srcOrd="1" destOrd="0" parTransId="{AAEE3E3B-DC2E-48B0-98F0-909A3A37B6CD}" sibTransId="{AEBB366F-9440-4415-8FE2-9FEB1D93457A}"/>
    <dgm:cxn modelId="{93B62390-28DD-4D8B-BB0E-4A8F588AD951}" type="presOf" srcId="{56E43638-4419-4519-A650-61EEE9BE76E5}" destId="{8B541FC8-DA73-4B59-9E8D-8F97ADE47DBA}" srcOrd="0" destOrd="0" presId="urn:microsoft.com/office/officeart/2005/8/layout/hierarchy1"/>
    <dgm:cxn modelId="{1550EC91-34D0-4F21-BBA5-80893C0EFF08}" type="presOf" srcId="{C1473741-EF6A-4E8A-83BB-149E50622834}" destId="{254B5510-8495-44F2-8A36-9AFFE79821D3}" srcOrd="0" destOrd="0" presId="urn:microsoft.com/office/officeart/2005/8/layout/hierarchy1"/>
    <dgm:cxn modelId="{DE258698-8574-408D-9A8B-7B1140A01CE8}" srcId="{19BA7EED-9EF7-43AC-9A18-485F5DA4C46A}" destId="{C7E627C2-7F9E-421F-91A6-43BB20385A1D}" srcOrd="0" destOrd="0" parTransId="{06287D0E-27EB-46F2-A3EA-F7C2E960E894}" sibTransId="{62BB88A8-D2E5-4D43-88AB-FBF31E5D578B}"/>
    <dgm:cxn modelId="{30CE72AA-475C-4B38-B60A-1752262911E0}" type="presOf" srcId="{C19B5467-64A9-465F-8BA8-68B743B78796}" destId="{B663F3F1-CC8A-4FC3-ADE3-B40AF69E0D03}" srcOrd="0" destOrd="0" presId="urn:microsoft.com/office/officeart/2005/8/layout/hierarchy1"/>
    <dgm:cxn modelId="{B645D8AC-5CAB-46CE-A0E4-EB80B26E4C3F}" type="presOf" srcId="{DE1E19B5-A136-4945-954A-19BB1D2FACFF}" destId="{17D75F8B-8711-4EA7-80CD-22EAE28F7198}" srcOrd="0" destOrd="0" presId="urn:microsoft.com/office/officeart/2005/8/layout/hierarchy1"/>
    <dgm:cxn modelId="{89FE1DB8-347D-41B1-A2A9-661314C00408}" type="presOf" srcId="{992AE594-0F23-437C-9301-CB63883F97CB}" destId="{4A1F7CCB-8E30-4201-9E10-509B9990C67B}" srcOrd="0" destOrd="0" presId="urn:microsoft.com/office/officeart/2005/8/layout/hierarchy1"/>
    <dgm:cxn modelId="{BDC167BB-6448-4213-92B6-86A6D43D958C}" type="presOf" srcId="{B74A5B96-2F3E-4E72-81DC-E0A546C28C03}" destId="{B075D402-BEDE-44A0-B31C-F255D8085721}" srcOrd="0" destOrd="0" presId="urn:microsoft.com/office/officeart/2005/8/layout/hierarchy1"/>
    <dgm:cxn modelId="{C495ABC1-E075-40D4-B065-7FD71A414C89}" type="presOf" srcId="{C7E627C2-7F9E-421F-91A6-43BB20385A1D}" destId="{7B670DAA-168E-47ED-B80D-F521D415AEDA}" srcOrd="0" destOrd="0" presId="urn:microsoft.com/office/officeart/2005/8/layout/hierarchy1"/>
    <dgm:cxn modelId="{D7BAD5C3-06CF-4595-A2EC-A7F2FF000B57}" type="presOf" srcId="{CB5EF03D-0151-489B-B8D2-53B70A985B40}" destId="{F6E8C1C6-A458-453B-A332-E6FBE821A440}" srcOrd="0" destOrd="0" presId="urn:microsoft.com/office/officeart/2005/8/layout/hierarchy1"/>
    <dgm:cxn modelId="{76E0BAC9-B5A0-4372-9BB5-914616117E7C}" type="presOf" srcId="{89F984C8-3344-446D-B72F-730BCC84CE89}" destId="{C2A531A9-E446-4D4C-AC6C-6EA8E640B93F}" srcOrd="0" destOrd="0" presId="urn:microsoft.com/office/officeart/2005/8/layout/hierarchy1"/>
    <dgm:cxn modelId="{57F455D7-97A4-46BC-9280-E7764124C39A}" type="presOf" srcId="{684E54B0-A028-4CBB-BB02-8EDEEA269B95}" destId="{E1C80D6D-10C7-41FD-890E-7BECD86FD95B}" srcOrd="0" destOrd="0" presId="urn:microsoft.com/office/officeart/2005/8/layout/hierarchy1"/>
    <dgm:cxn modelId="{96C07BDA-8E07-4095-8E6D-E9A5D78DB788}" srcId="{E390C5FE-1B5F-4996-AAE9-18654AE201AE}" destId="{5AEA8EFE-7543-44E5-9AF7-582E170AB1DD}" srcOrd="1" destOrd="0" parTransId="{7BCDB253-57C1-4F7B-8847-F9A6CC88B9B9}" sibTransId="{1CD56D28-4CE8-4F1F-B4D6-299940866031}"/>
    <dgm:cxn modelId="{4CF699DA-065C-4E2E-8F27-1A37CCD30511}" type="presOf" srcId="{B6BC41AF-4B33-4E98-A815-0C02CB424045}" destId="{8270D695-DA48-4BBC-82EC-2229F6C254D1}" srcOrd="0" destOrd="0" presId="urn:microsoft.com/office/officeart/2005/8/layout/hierarchy1"/>
    <dgm:cxn modelId="{0A8BD4E3-414F-45E9-921F-487741F63D5D}" type="presOf" srcId="{70998D10-44A7-4E4C-861F-510F15138FBC}" destId="{71646F7A-36BA-4B3B-95E3-DCD20D9EE338}" srcOrd="0" destOrd="0" presId="urn:microsoft.com/office/officeart/2005/8/layout/hierarchy1"/>
    <dgm:cxn modelId="{C2BD55EB-7CF1-4CE9-BE79-38F4FA4EEC92}" type="presOf" srcId="{737C0EF0-12B2-4847-9617-98E3E18FB00F}" destId="{1EF14204-03D1-4C1F-B5C7-1D42CB2F02D0}" srcOrd="0" destOrd="0" presId="urn:microsoft.com/office/officeart/2005/8/layout/hierarchy1"/>
    <dgm:cxn modelId="{52E19DEF-32FC-48F9-907F-88468AB37ABD}" type="presOf" srcId="{A77DB9D7-3BF3-47BE-A6DE-16C2D579EE82}" destId="{54B19F5F-589E-48BC-B556-659509480877}" srcOrd="0" destOrd="0" presId="urn:microsoft.com/office/officeart/2005/8/layout/hierarchy1"/>
    <dgm:cxn modelId="{F52DF4F3-E735-4439-A547-5ADE25681B08}" type="presOf" srcId="{7507B96A-8FB7-4940-8E37-DA95339E0DC8}" destId="{691ECAA1-A8BD-4A56-9841-5F1948EBFE66}" srcOrd="0" destOrd="0" presId="urn:microsoft.com/office/officeart/2005/8/layout/hierarchy1"/>
    <dgm:cxn modelId="{D21F74F5-0242-4A32-8195-11935F9447BC}" type="presOf" srcId="{C1515250-10AA-444D-AB36-602A9E4CF2CA}" destId="{4B0C89FE-7040-42EE-9215-463AC761EC2A}" srcOrd="0" destOrd="0" presId="urn:microsoft.com/office/officeart/2005/8/layout/hierarchy1"/>
    <dgm:cxn modelId="{64AFC5F7-1965-4817-9DD3-768C7715757E}" srcId="{68A4C280-50A5-417C-90F0-94DE8C0612E7}" destId="{C19B5467-64A9-465F-8BA8-68B743B78796}" srcOrd="2" destOrd="0" parTransId="{CB5EF03D-0151-489B-B8D2-53B70A985B40}" sibTransId="{3C087F3B-FFAC-4A6F-8653-C3F5BA99D863}"/>
    <dgm:cxn modelId="{E72F0FFC-BA16-4424-940A-A4C641F8A27D}" type="presOf" srcId="{DBD1F558-500A-4434-BAD7-5A446B31697E}" destId="{CDFCB0EB-B60B-4D27-8DF2-2EEB19181651}" srcOrd="0" destOrd="0" presId="urn:microsoft.com/office/officeart/2005/8/layout/hierarchy1"/>
    <dgm:cxn modelId="{4E221DFC-D71B-42EF-ACB3-3F124C410C6C}" type="presOf" srcId="{96F2BEAE-7512-460C-B7C4-1C286A3E52B0}" destId="{8BD4F64B-0827-49E6-B175-7C804BD313C3}" srcOrd="0" destOrd="0" presId="urn:microsoft.com/office/officeart/2005/8/layout/hierarchy1"/>
    <dgm:cxn modelId="{8902D34A-518E-4A49-BCB1-786B5E336385}" type="presParOf" srcId="{383B7DDE-E60C-45AA-92A9-A7DAFAB2B323}" destId="{F498F96F-F513-4BB7-AC80-1A67135D7AE8}" srcOrd="0" destOrd="0" presId="urn:microsoft.com/office/officeart/2005/8/layout/hierarchy1"/>
    <dgm:cxn modelId="{A2FC5ADE-6CDE-47BC-990D-33D72BF0C2CF}" type="presParOf" srcId="{F498F96F-F513-4BB7-AC80-1A67135D7AE8}" destId="{9EBBA8E0-0277-4AD1-BC2D-5229B3F5CFAE}" srcOrd="0" destOrd="0" presId="urn:microsoft.com/office/officeart/2005/8/layout/hierarchy1"/>
    <dgm:cxn modelId="{0BD4D0BC-7ACD-40BF-B877-104D72F8D6CB}" type="presParOf" srcId="{9EBBA8E0-0277-4AD1-BC2D-5229B3F5CFAE}" destId="{BC327119-41EF-47A4-AB24-D39C49E61044}" srcOrd="0" destOrd="0" presId="urn:microsoft.com/office/officeart/2005/8/layout/hierarchy1"/>
    <dgm:cxn modelId="{91CA535E-2B9E-4B68-BD5B-46642187FB0E}" type="presParOf" srcId="{9EBBA8E0-0277-4AD1-BC2D-5229B3F5CFAE}" destId="{C2A531A9-E446-4D4C-AC6C-6EA8E640B93F}" srcOrd="1" destOrd="0" presId="urn:microsoft.com/office/officeart/2005/8/layout/hierarchy1"/>
    <dgm:cxn modelId="{1EFA673C-7244-4735-BC8D-8D34A45EA3E3}" type="presParOf" srcId="{F498F96F-F513-4BB7-AC80-1A67135D7AE8}" destId="{E29BE3A3-E742-412A-8066-07F9A34DABC0}" srcOrd="1" destOrd="0" presId="urn:microsoft.com/office/officeart/2005/8/layout/hierarchy1"/>
    <dgm:cxn modelId="{7642A768-8C02-4AD4-8D10-2F1B73AD50D7}" type="presParOf" srcId="{E29BE3A3-E742-412A-8066-07F9A34DABC0}" destId="{54B19F5F-589E-48BC-B556-659509480877}" srcOrd="0" destOrd="0" presId="urn:microsoft.com/office/officeart/2005/8/layout/hierarchy1"/>
    <dgm:cxn modelId="{8FC80F7C-75F9-4B8F-98CB-5B768CC27B51}" type="presParOf" srcId="{E29BE3A3-E742-412A-8066-07F9A34DABC0}" destId="{DC1A23A3-583E-46C7-93A6-0674A01E95F1}" srcOrd="1" destOrd="0" presId="urn:microsoft.com/office/officeart/2005/8/layout/hierarchy1"/>
    <dgm:cxn modelId="{B7B36E47-E21F-4DCB-9A2F-264B6D54AA4E}" type="presParOf" srcId="{DC1A23A3-583E-46C7-93A6-0674A01E95F1}" destId="{166824F4-0880-4157-8F2D-2777D2656C57}" srcOrd="0" destOrd="0" presId="urn:microsoft.com/office/officeart/2005/8/layout/hierarchy1"/>
    <dgm:cxn modelId="{861B3F87-2A75-4456-B5B4-04D1E6A71BEA}" type="presParOf" srcId="{166824F4-0880-4157-8F2D-2777D2656C57}" destId="{58C8B98C-BDDC-4BE1-B3B7-A0403112116D}" srcOrd="0" destOrd="0" presId="urn:microsoft.com/office/officeart/2005/8/layout/hierarchy1"/>
    <dgm:cxn modelId="{B8A420F3-4F0E-494E-A711-296BF0470CED}" type="presParOf" srcId="{166824F4-0880-4157-8F2D-2777D2656C57}" destId="{19C9C241-008C-44E1-964C-F4D78B56C8E6}" srcOrd="1" destOrd="0" presId="urn:microsoft.com/office/officeart/2005/8/layout/hierarchy1"/>
    <dgm:cxn modelId="{77F675E9-628F-4067-B3FB-D11FD2BD8B0D}" type="presParOf" srcId="{DC1A23A3-583E-46C7-93A6-0674A01E95F1}" destId="{FD9BFC35-DEEB-4F3C-B2E2-6A5F17286AC9}" srcOrd="1" destOrd="0" presId="urn:microsoft.com/office/officeart/2005/8/layout/hierarchy1"/>
    <dgm:cxn modelId="{F9303988-86FC-4BC4-9B80-0B80584424BB}" type="presParOf" srcId="{FD9BFC35-DEEB-4F3C-B2E2-6A5F17286AC9}" destId="{C0993E75-8BCB-4B90-AC52-58F319B2F4F6}" srcOrd="0" destOrd="0" presId="urn:microsoft.com/office/officeart/2005/8/layout/hierarchy1"/>
    <dgm:cxn modelId="{8D4E1B88-DB84-4F18-A034-09480B3119E0}" type="presParOf" srcId="{FD9BFC35-DEEB-4F3C-B2E2-6A5F17286AC9}" destId="{29B3561D-5FD4-41E3-AF72-6AEC84526309}" srcOrd="1" destOrd="0" presId="urn:microsoft.com/office/officeart/2005/8/layout/hierarchy1"/>
    <dgm:cxn modelId="{6D837BCD-E98F-471E-B670-423F2F073703}" type="presParOf" srcId="{29B3561D-5FD4-41E3-AF72-6AEC84526309}" destId="{1FBD5380-9F7E-4258-88D9-C783F66A26D2}" srcOrd="0" destOrd="0" presId="urn:microsoft.com/office/officeart/2005/8/layout/hierarchy1"/>
    <dgm:cxn modelId="{1D8490B6-347D-4031-9FED-2D664C486799}" type="presParOf" srcId="{1FBD5380-9F7E-4258-88D9-C783F66A26D2}" destId="{A69C9D4F-C76C-452D-A270-573831D769D0}" srcOrd="0" destOrd="0" presId="urn:microsoft.com/office/officeart/2005/8/layout/hierarchy1"/>
    <dgm:cxn modelId="{86611426-AF93-4666-95AA-443C9CB24293}" type="presParOf" srcId="{1FBD5380-9F7E-4258-88D9-C783F66A26D2}" destId="{7B670DAA-168E-47ED-B80D-F521D415AEDA}" srcOrd="1" destOrd="0" presId="urn:microsoft.com/office/officeart/2005/8/layout/hierarchy1"/>
    <dgm:cxn modelId="{C73EE700-ED2E-4595-9148-2F0BE6606F09}" type="presParOf" srcId="{29B3561D-5FD4-41E3-AF72-6AEC84526309}" destId="{7152D4C4-A47D-4377-A58A-F085C44133D6}" srcOrd="1" destOrd="0" presId="urn:microsoft.com/office/officeart/2005/8/layout/hierarchy1"/>
    <dgm:cxn modelId="{6F22ADF0-EA6B-4908-A0D3-050E603862B5}" type="presParOf" srcId="{7152D4C4-A47D-4377-A58A-F085C44133D6}" destId="{9C2B47BE-FA04-4377-9E6F-46A3C5EED8C8}" srcOrd="0" destOrd="0" presId="urn:microsoft.com/office/officeart/2005/8/layout/hierarchy1"/>
    <dgm:cxn modelId="{6296795A-C9BB-464C-BA96-16B2F56F047E}" type="presParOf" srcId="{7152D4C4-A47D-4377-A58A-F085C44133D6}" destId="{C3756930-5A43-42B5-9040-94556243AF41}" srcOrd="1" destOrd="0" presId="urn:microsoft.com/office/officeart/2005/8/layout/hierarchy1"/>
    <dgm:cxn modelId="{0B1DB0CE-2FF0-4D9F-96DE-18D451BD44F8}" type="presParOf" srcId="{C3756930-5A43-42B5-9040-94556243AF41}" destId="{2B6DB293-D77A-4FC8-92C9-7D72BC32A9FF}" srcOrd="0" destOrd="0" presId="urn:microsoft.com/office/officeart/2005/8/layout/hierarchy1"/>
    <dgm:cxn modelId="{888B53DD-F869-470C-9A80-5B59BE3B6609}" type="presParOf" srcId="{2B6DB293-D77A-4FC8-92C9-7D72BC32A9FF}" destId="{00BA18C8-6F14-45CB-9F99-0765A086BC72}" srcOrd="0" destOrd="0" presId="urn:microsoft.com/office/officeart/2005/8/layout/hierarchy1"/>
    <dgm:cxn modelId="{BF5B4D36-F409-4BE4-9641-2E6BA1FF81D0}" type="presParOf" srcId="{2B6DB293-D77A-4FC8-92C9-7D72BC32A9FF}" destId="{B72FADD5-0313-4F2C-B996-B686F11D1E07}" srcOrd="1" destOrd="0" presId="urn:microsoft.com/office/officeart/2005/8/layout/hierarchy1"/>
    <dgm:cxn modelId="{0069F56D-D02A-4666-B037-8E5B863D1CE7}" type="presParOf" srcId="{C3756930-5A43-42B5-9040-94556243AF41}" destId="{CDEA766D-FCF3-4363-82F9-BE84FB75E54E}" srcOrd="1" destOrd="0" presId="urn:microsoft.com/office/officeart/2005/8/layout/hierarchy1"/>
    <dgm:cxn modelId="{4E3825D6-7F66-43CF-95F5-1FE24C840017}" type="presParOf" srcId="{FD9BFC35-DEEB-4F3C-B2E2-6A5F17286AC9}" destId="{4A1F7CCB-8E30-4201-9E10-509B9990C67B}" srcOrd="2" destOrd="0" presId="urn:microsoft.com/office/officeart/2005/8/layout/hierarchy1"/>
    <dgm:cxn modelId="{595BAADA-12A6-4580-818C-59A721379B18}" type="presParOf" srcId="{FD9BFC35-DEEB-4F3C-B2E2-6A5F17286AC9}" destId="{9E960C94-DF97-4887-A6EF-E9CC284182B2}" srcOrd="3" destOrd="0" presId="urn:microsoft.com/office/officeart/2005/8/layout/hierarchy1"/>
    <dgm:cxn modelId="{07D68B6D-C648-4149-9333-72CC3A5E9C0D}" type="presParOf" srcId="{9E960C94-DF97-4887-A6EF-E9CC284182B2}" destId="{0090F8CC-72C2-4FF3-86F1-C49877DF97D4}" srcOrd="0" destOrd="0" presId="urn:microsoft.com/office/officeart/2005/8/layout/hierarchy1"/>
    <dgm:cxn modelId="{C23F8C00-17E3-4518-AD24-C122F27A39E4}" type="presParOf" srcId="{0090F8CC-72C2-4FF3-86F1-C49877DF97D4}" destId="{FC842595-060F-4D53-B05F-A08C5ACA1091}" srcOrd="0" destOrd="0" presId="urn:microsoft.com/office/officeart/2005/8/layout/hierarchy1"/>
    <dgm:cxn modelId="{3979F0E2-4B79-4BED-83A9-03C91C8D783A}" type="presParOf" srcId="{0090F8CC-72C2-4FF3-86F1-C49877DF97D4}" destId="{E4F35FF3-F272-4368-A7FA-3C58F41D9F81}" srcOrd="1" destOrd="0" presId="urn:microsoft.com/office/officeart/2005/8/layout/hierarchy1"/>
    <dgm:cxn modelId="{A40B2514-B2E1-4E86-9334-85AC992426A2}" type="presParOf" srcId="{9E960C94-DF97-4887-A6EF-E9CC284182B2}" destId="{B60DECEB-E8C9-40EB-AF1D-42D4E25D89CA}" srcOrd="1" destOrd="0" presId="urn:microsoft.com/office/officeart/2005/8/layout/hierarchy1"/>
    <dgm:cxn modelId="{532A5014-BCAC-450B-AD2B-2EE52FF17D94}" type="presParOf" srcId="{B60DECEB-E8C9-40EB-AF1D-42D4E25D89CA}" destId="{E1C80D6D-10C7-41FD-890E-7BECD86FD95B}" srcOrd="0" destOrd="0" presId="urn:microsoft.com/office/officeart/2005/8/layout/hierarchy1"/>
    <dgm:cxn modelId="{DCF0AC76-798B-473C-B3F4-1D6E03CC4A14}" type="presParOf" srcId="{B60DECEB-E8C9-40EB-AF1D-42D4E25D89CA}" destId="{1B906993-3587-4D36-BE38-B87692C9FCA8}" srcOrd="1" destOrd="0" presId="urn:microsoft.com/office/officeart/2005/8/layout/hierarchy1"/>
    <dgm:cxn modelId="{322D38DF-599D-4AD6-8F4F-DEB2551ADA26}" type="presParOf" srcId="{1B906993-3587-4D36-BE38-B87692C9FCA8}" destId="{B180EB9A-4CC1-43A0-B44B-A328444284D4}" srcOrd="0" destOrd="0" presId="urn:microsoft.com/office/officeart/2005/8/layout/hierarchy1"/>
    <dgm:cxn modelId="{564E85EE-D926-4834-AF93-9D89C5C5C104}" type="presParOf" srcId="{B180EB9A-4CC1-43A0-B44B-A328444284D4}" destId="{46CB6087-C9DA-428F-BA96-42001ECECFA2}" srcOrd="0" destOrd="0" presId="urn:microsoft.com/office/officeart/2005/8/layout/hierarchy1"/>
    <dgm:cxn modelId="{F69A5D8C-5DDF-4D60-AB85-D73FBAF99C24}" type="presParOf" srcId="{B180EB9A-4CC1-43A0-B44B-A328444284D4}" destId="{D4E2A149-8101-4F0E-A5D5-60A4EE4EE2E8}" srcOrd="1" destOrd="0" presId="urn:microsoft.com/office/officeart/2005/8/layout/hierarchy1"/>
    <dgm:cxn modelId="{AC63E464-E28C-4971-BB8C-A8B5CF208C50}" type="presParOf" srcId="{1B906993-3587-4D36-BE38-B87692C9FCA8}" destId="{70025EAD-4255-4D1D-B487-2158CDD75748}" srcOrd="1" destOrd="0" presId="urn:microsoft.com/office/officeart/2005/8/layout/hierarchy1"/>
    <dgm:cxn modelId="{2C6253E9-4A18-4706-9884-F37C4BC4AE09}" type="presParOf" srcId="{70025EAD-4255-4D1D-B487-2158CDD75748}" destId="{60A08925-3F3E-4DDA-87A1-A11167CE0720}" srcOrd="0" destOrd="0" presId="urn:microsoft.com/office/officeart/2005/8/layout/hierarchy1"/>
    <dgm:cxn modelId="{559832B7-C3DF-4CFE-BFD4-D8A05B6188DC}" type="presParOf" srcId="{70025EAD-4255-4D1D-B487-2158CDD75748}" destId="{115C16BF-E5E6-49FB-B295-0FA8D0019CC2}" srcOrd="1" destOrd="0" presId="urn:microsoft.com/office/officeart/2005/8/layout/hierarchy1"/>
    <dgm:cxn modelId="{51D1E6EE-41C4-4E74-B2AC-120F4CE8530B}" type="presParOf" srcId="{115C16BF-E5E6-49FB-B295-0FA8D0019CC2}" destId="{6AD02D09-BAB3-4663-BF21-E144D1CE4AAD}" srcOrd="0" destOrd="0" presId="urn:microsoft.com/office/officeart/2005/8/layout/hierarchy1"/>
    <dgm:cxn modelId="{C3BCFFEB-3F3F-469C-A167-A0266D81D030}" type="presParOf" srcId="{6AD02D09-BAB3-4663-BF21-E144D1CE4AAD}" destId="{610F1CEF-F506-4756-BA5F-EBC8AD2E3DF4}" srcOrd="0" destOrd="0" presId="urn:microsoft.com/office/officeart/2005/8/layout/hierarchy1"/>
    <dgm:cxn modelId="{59DCCDEC-88E9-43F7-8985-6A1998178007}" type="presParOf" srcId="{6AD02D09-BAB3-4663-BF21-E144D1CE4AAD}" destId="{8B541FC8-DA73-4B59-9E8D-8F97ADE47DBA}" srcOrd="1" destOrd="0" presId="urn:microsoft.com/office/officeart/2005/8/layout/hierarchy1"/>
    <dgm:cxn modelId="{B53B8649-5762-4BE0-9177-A68C334F6462}" type="presParOf" srcId="{115C16BF-E5E6-49FB-B295-0FA8D0019CC2}" destId="{CB390272-E40A-4806-ABE3-CF118AC692CA}" srcOrd="1" destOrd="0" presId="urn:microsoft.com/office/officeart/2005/8/layout/hierarchy1"/>
    <dgm:cxn modelId="{D0893422-975F-4E52-B89E-4049914D567E}" type="presParOf" srcId="{B60DECEB-E8C9-40EB-AF1D-42D4E25D89CA}" destId="{29D23B75-ACEE-4E3F-8AA4-75E907272F06}" srcOrd="2" destOrd="0" presId="urn:microsoft.com/office/officeart/2005/8/layout/hierarchy1"/>
    <dgm:cxn modelId="{65A69999-BEC8-44CA-9ED7-F3590797E54B}" type="presParOf" srcId="{B60DECEB-E8C9-40EB-AF1D-42D4E25D89CA}" destId="{3A666FD0-796C-4997-8A14-BE6C0F1491CB}" srcOrd="3" destOrd="0" presId="urn:microsoft.com/office/officeart/2005/8/layout/hierarchy1"/>
    <dgm:cxn modelId="{DD1E4E30-828E-490C-80B9-B41CBA18EDE1}" type="presParOf" srcId="{3A666FD0-796C-4997-8A14-BE6C0F1491CB}" destId="{1E5634B5-3B5E-49AA-9038-0D28E3FA1F9D}" srcOrd="0" destOrd="0" presId="urn:microsoft.com/office/officeart/2005/8/layout/hierarchy1"/>
    <dgm:cxn modelId="{E71CCD96-E564-42D2-8CF2-2BE183B70C9E}" type="presParOf" srcId="{1E5634B5-3B5E-49AA-9038-0D28E3FA1F9D}" destId="{BBEFC455-A584-4BFB-A28A-F5FF87190281}" srcOrd="0" destOrd="0" presId="urn:microsoft.com/office/officeart/2005/8/layout/hierarchy1"/>
    <dgm:cxn modelId="{1AAD1945-66B6-429B-96CB-72B2F8095417}" type="presParOf" srcId="{1E5634B5-3B5E-49AA-9038-0D28E3FA1F9D}" destId="{DFF1995B-B002-4A01-B264-2389471DFACB}" srcOrd="1" destOrd="0" presId="urn:microsoft.com/office/officeart/2005/8/layout/hierarchy1"/>
    <dgm:cxn modelId="{A3A4337B-260A-457D-94A6-4A4DB5B2C0C5}" type="presParOf" srcId="{3A666FD0-796C-4997-8A14-BE6C0F1491CB}" destId="{5C02C31D-472C-46D6-A1A2-3F8C8E2A3AAD}" srcOrd="1" destOrd="0" presId="urn:microsoft.com/office/officeart/2005/8/layout/hierarchy1"/>
    <dgm:cxn modelId="{7D8016E0-5970-4860-A563-17C65C089000}" type="presParOf" srcId="{5C02C31D-472C-46D6-A1A2-3F8C8E2A3AAD}" destId="{8BD4F64B-0827-49E6-B175-7C804BD313C3}" srcOrd="0" destOrd="0" presId="urn:microsoft.com/office/officeart/2005/8/layout/hierarchy1"/>
    <dgm:cxn modelId="{E04B1D18-AA7C-4F0C-99EA-8C1AFB417B0D}" type="presParOf" srcId="{5C02C31D-472C-46D6-A1A2-3F8C8E2A3AAD}" destId="{26901C35-39C0-42A2-ACDE-6CE6DFB73ECD}" srcOrd="1" destOrd="0" presId="urn:microsoft.com/office/officeart/2005/8/layout/hierarchy1"/>
    <dgm:cxn modelId="{4EF3BD5E-AC58-419C-989B-0FDE8EAF72EA}" type="presParOf" srcId="{26901C35-39C0-42A2-ACDE-6CE6DFB73ECD}" destId="{2A731AD8-A063-44A9-99CF-4DD83F09672A}" srcOrd="0" destOrd="0" presId="urn:microsoft.com/office/officeart/2005/8/layout/hierarchy1"/>
    <dgm:cxn modelId="{E5A11B1C-5A57-4D41-9162-07F07B1DD891}" type="presParOf" srcId="{2A731AD8-A063-44A9-99CF-4DD83F09672A}" destId="{65121397-1AFD-48F9-BBCA-DF108B3C3554}" srcOrd="0" destOrd="0" presId="urn:microsoft.com/office/officeart/2005/8/layout/hierarchy1"/>
    <dgm:cxn modelId="{5A5E5304-71D5-4002-ABB8-A3C5CA39EC95}" type="presParOf" srcId="{2A731AD8-A063-44A9-99CF-4DD83F09672A}" destId="{17D75F8B-8711-4EA7-80CD-22EAE28F7198}" srcOrd="1" destOrd="0" presId="urn:microsoft.com/office/officeart/2005/8/layout/hierarchy1"/>
    <dgm:cxn modelId="{076AF96E-9083-40EF-9027-388A1BC7B282}" type="presParOf" srcId="{26901C35-39C0-42A2-ACDE-6CE6DFB73ECD}" destId="{6CCFE103-BD6E-4C99-909B-9A20A3E57BAF}" srcOrd="1" destOrd="0" presId="urn:microsoft.com/office/officeart/2005/8/layout/hierarchy1"/>
    <dgm:cxn modelId="{D3F8393C-FF40-4069-82DB-0AADC9B7D035}" type="presParOf" srcId="{B60DECEB-E8C9-40EB-AF1D-42D4E25D89CA}" destId="{FAE647B8-73AD-4B09-B569-04207F587A08}" srcOrd="4" destOrd="0" presId="urn:microsoft.com/office/officeart/2005/8/layout/hierarchy1"/>
    <dgm:cxn modelId="{DF93B021-FDF3-43F9-8101-3C1C50A3A1DC}" type="presParOf" srcId="{B60DECEB-E8C9-40EB-AF1D-42D4E25D89CA}" destId="{9B816A79-0EE4-4073-B811-B220930E79CF}" srcOrd="5" destOrd="0" presId="urn:microsoft.com/office/officeart/2005/8/layout/hierarchy1"/>
    <dgm:cxn modelId="{B1AFDE89-38AA-46C8-B990-5C236FA64C57}" type="presParOf" srcId="{9B816A79-0EE4-4073-B811-B220930E79CF}" destId="{0CA08A4C-8223-430B-A735-21D6626B7DC4}" srcOrd="0" destOrd="0" presId="urn:microsoft.com/office/officeart/2005/8/layout/hierarchy1"/>
    <dgm:cxn modelId="{2FDF37A1-F1D7-4870-9ABA-B0A577AD4A20}" type="presParOf" srcId="{0CA08A4C-8223-430B-A735-21D6626B7DC4}" destId="{1B4DA892-32D8-4CE7-82DF-7820ABC83103}" srcOrd="0" destOrd="0" presId="urn:microsoft.com/office/officeart/2005/8/layout/hierarchy1"/>
    <dgm:cxn modelId="{3FA2E489-DBE5-4342-8119-FDA8D00C5847}" type="presParOf" srcId="{0CA08A4C-8223-430B-A735-21D6626B7DC4}" destId="{9D0608B8-E1CC-4712-AD1A-728E2A483148}" srcOrd="1" destOrd="0" presId="urn:microsoft.com/office/officeart/2005/8/layout/hierarchy1"/>
    <dgm:cxn modelId="{12230884-D187-4563-B77B-EBA28FF072DF}" type="presParOf" srcId="{9B816A79-0EE4-4073-B811-B220930E79CF}" destId="{E24243F4-2585-4924-A881-55F0CF24C8D3}" srcOrd="1" destOrd="0" presId="urn:microsoft.com/office/officeart/2005/8/layout/hierarchy1"/>
    <dgm:cxn modelId="{C9006E5B-E998-4438-8DD6-2B065EEDE260}" type="presParOf" srcId="{E24243F4-2585-4924-A881-55F0CF24C8D3}" destId="{CDFCB0EB-B60B-4D27-8DF2-2EEB19181651}" srcOrd="0" destOrd="0" presId="urn:microsoft.com/office/officeart/2005/8/layout/hierarchy1"/>
    <dgm:cxn modelId="{1AC18555-3993-44A2-87FD-777046841A46}" type="presParOf" srcId="{E24243F4-2585-4924-A881-55F0CF24C8D3}" destId="{AF01336A-5416-405F-91E0-502E9A514027}" srcOrd="1" destOrd="0" presId="urn:microsoft.com/office/officeart/2005/8/layout/hierarchy1"/>
    <dgm:cxn modelId="{3ABC5C2F-BEB9-4A38-BC78-D97AB43B0960}" type="presParOf" srcId="{AF01336A-5416-405F-91E0-502E9A514027}" destId="{48749BAA-3BCB-4699-BE80-7FECBDF6B479}" srcOrd="0" destOrd="0" presId="urn:microsoft.com/office/officeart/2005/8/layout/hierarchy1"/>
    <dgm:cxn modelId="{44ADB473-357C-4912-99A9-159E11FA575E}" type="presParOf" srcId="{48749BAA-3BCB-4699-BE80-7FECBDF6B479}" destId="{D1521E80-9BAC-4950-A0AE-6652E8ED9502}" srcOrd="0" destOrd="0" presId="urn:microsoft.com/office/officeart/2005/8/layout/hierarchy1"/>
    <dgm:cxn modelId="{A597FC2B-D230-4C62-901D-5F08F8C135AD}" type="presParOf" srcId="{48749BAA-3BCB-4699-BE80-7FECBDF6B479}" destId="{4B0C89FE-7040-42EE-9215-463AC761EC2A}" srcOrd="1" destOrd="0" presId="urn:microsoft.com/office/officeart/2005/8/layout/hierarchy1"/>
    <dgm:cxn modelId="{8CC05BDC-50F1-4BA6-8798-87F47E787FAF}" type="presParOf" srcId="{AF01336A-5416-405F-91E0-502E9A514027}" destId="{F840554C-5970-46B0-BADB-C2187E283259}" srcOrd="1" destOrd="0" presId="urn:microsoft.com/office/officeart/2005/8/layout/hierarchy1"/>
    <dgm:cxn modelId="{CE72EDAD-13EA-426C-84F4-CFAD9DE18389}" type="presParOf" srcId="{F840554C-5970-46B0-BADB-C2187E283259}" destId="{D9888F21-3DF8-46BC-B0D5-ED94B7ED81C3}" srcOrd="0" destOrd="0" presId="urn:microsoft.com/office/officeart/2005/8/layout/hierarchy1"/>
    <dgm:cxn modelId="{052F26FA-19E5-4720-9C38-FB1A294DD8B1}" type="presParOf" srcId="{F840554C-5970-46B0-BADB-C2187E283259}" destId="{720E80D6-7391-420F-BC82-72389594D39C}" srcOrd="1" destOrd="0" presId="urn:microsoft.com/office/officeart/2005/8/layout/hierarchy1"/>
    <dgm:cxn modelId="{E99BAB33-2E29-4689-877A-298D37DD6685}" type="presParOf" srcId="{720E80D6-7391-420F-BC82-72389594D39C}" destId="{CB993819-C5E4-4083-8F9A-4E3152B1B702}" srcOrd="0" destOrd="0" presId="urn:microsoft.com/office/officeart/2005/8/layout/hierarchy1"/>
    <dgm:cxn modelId="{11DF33F7-C570-4AF0-9569-EE2CE9057E49}" type="presParOf" srcId="{CB993819-C5E4-4083-8F9A-4E3152B1B702}" destId="{953BBD23-7305-4DFB-BDA8-55F11497E94E}" srcOrd="0" destOrd="0" presId="urn:microsoft.com/office/officeart/2005/8/layout/hierarchy1"/>
    <dgm:cxn modelId="{C45C0DD4-8852-4111-BD75-475A06A93991}" type="presParOf" srcId="{CB993819-C5E4-4083-8F9A-4E3152B1B702}" destId="{47ED492E-1655-4C3B-8AC1-D9C8D196BE96}" srcOrd="1" destOrd="0" presId="urn:microsoft.com/office/officeart/2005/8/layout/hierarchy1"/>
    <dgm:cxn modelId="{4E6025EB-2000-44D8-9402-9C949778049A}" type="presParOf" srcId="{720E80D6-7391-420F-BC82-72389594D39C}" destId="{1DAB5D09-337D-4102-AA59-C2232C6E7643}" srcOrd="1" destOrd="0" presId="urn:microsoft.com/office/officeart/2005/8/layout/hierarchy1"/>
    <dgm:cxn modelId="{37EB2A8B-8F21-404B-9018-2AE9AD1776F0}" type="presParOf" srcId="{E24243F4-2585-4924-A881-55F0CF24C8D3}" destId="{87650212-EBBE-45E8-AA0D-691B4384B9AB}" srcOrd="2" destOrd="0" presId="urn:microsoft.com/office/officeart/2005/8/layout/hierarchy1"/>
    <dgm:cxn modelId="{F9081527-057E-476C-81E5-D7295BC40BF9}" type="presParOf" srcId="{E24243F4-2585-4924-A881-55F0CF24C8D3}" destId="{1127E176-9262-4D72-9522-707AE4948E7D}" srcOrd="3" destOrd="0" presId="urn:microsoft.com/office/officeart/2005/8/layout/hierarchy1"/>
    <dgm:cxn modelId="{0D6FC781-DEC3-4C35-810E-D30AF2983265}" type="presParOf" srcId="{1127E176-9262-4D72-9522-707AE4948E7D}" destId="{5A121EC8-B5AD-43DC-A7A8-3D8B011B5FDD}" srcOrd="0" destOrd="0" presId="urn:microsoft.com/office/officeart/2005/8/layout/hierarchy1"/>
    <dgm:cxn modelId="{D63C9296-0318-46E2-A840-624E7AFAA1B8}" type="presParOf" srcId="{5A121EC8-B5AD-43DC-A7A8-3D8B011B5FDD}" destId="{23191725-8041-4EDB-AC29-1180C99D1A9B}" srcOrd="0" destOrd="0" presId="urn:microsoft.com/office/officeart/2005/8/layout/hierarchy1"/>
    <dgm:cxn modelId="{A324B25B-1AB4-488D-A0CB-686C813295DF}" type="presParOf" srcId="{5A121EC8-B5AD-43DC-A7A8-3D8B011B5FDD}" destId="{1EF14204-03D1-4C1F-B5C7-1D42CB2F02D0}" srcOrd="1" destOrd="0" presId="urn:microsoft.com/office/officeart/2005/8/layout/hierarchy1"/>
    <dgm:cxn modelId="{20089471-942F-402A-8D67-47923E27F44F}" type="presParOf" srcId="{1127E176-9262-4D72-9522-707AE4948E7D}" destId="{0748DF49-FAF7-420B-BA63-E7B2136AFBD2}" srcOrd="1" destOrd="0" presId="urn:microsoft.com/office/officeart/2005/8/layout/hierarchy1"/>
    <dgm:cxn modelId="{352CE21A-29E1-4ACA-879D-24F6F9553FFB}" type="presParOf" srcId="{0748DF49-FAF7-420B-BA63-E7B2136AFBD2}" destId="{8270D695-DA48-4BBC-82EC-2229F6C254D1}" srcOrd="0" destOrd="0" presId="urn:microsoft.com/office/officeart/2005/8/layout/hierarchy1"/>
    <dgm:cxn modelId="{6B885296-894A-41F3-8D47-0F3D00872BFC}" type="presParOf" srcId="{0748DF49-FAF7-420B-BA63-E7B2136AFBD2}" destId="{26115925-B04C-49DC-A4F3-930E8103FDA0}" srcOrd="1" destOrd="0" presId="urn:microsoft.com/office/officeart/2005/8/layout/hierarchy1"/>
    <dgm:cxn modelId="{D92B5DAC-BB45-44E9-88BF-8CD7B4E76964}" type="presParOf" srcId="{26115925-B04C-49DC-A4F3-930E8103FDA0}" destId="{3E0D1059-8937-4FF2-AB81-EBBC425C312D}" srcOrd="0" destOrd="0" presId="urn:microsoft.com/office/officeart/2005/8/layout/hierarchy1"/>
    <dgm:cxn modelId="{C38DE29B-86AC-488E-9F71-FAD3B1AFB6E1}" type="presParOf" srcId="{3E0D1059-8937-4FF2-AB81-EBBC425C312D}" destId="{0DF6A02F-414A-429F-8128-D7DA9ED1AAEC}" srcOrd="0" destOrd="0" presId="urn:microsoft.com/office/officeart/2005/8/layout/hierarchy1"/>
    <dgm:cxn modelId="{1D635A43-1F1D-462B-9D96-AB0EAB289284}" type="presParOf" srcId="{3E0D1059-8937-4FF2-AB81-EBBC425C312D}" destId="{6DE6AEC0-B15A-436A-94FF-87E77DCFFD6A}" srcOrd="1" destOrd="0" presId="urn:microsoft.com/office/officeart/2005/8/layout/hierarchy1"/>
    <dgm:cxn modelId="{46CB0707-D0BB-43BB-B361-39AD3F9DCDD8}" type="presParOf" srcId="{26115925-B04C-49DC-A4F3-930E8103FDA0}" destId="{39F61B6D-A72C-4E3E-99CB-3E34F38A0F04}" srcOrd="1" destOrd="0" presId="urn:microsoft.com/office/officeart/2005/8/layout/hierarchy1"/>
    <dgm:cxn modelId="{23FBE82C-2571-4C0C-9943-8F4109D44E50}" type="presParOf" srcId="{E24243F4-2585-4924-A881-55F0CF24C8D3}" destId="{F6E8C1C6-A458-453B-A332-E6FBE821A440}" srcOrd="4" destOrd="0" presId="urn:microsoft.com/office/officeart/2005/8/layout/hierarchy1"/>
    <dgm:cxn modelId="{092939D9-614B-4725-9A6D-7453E585360E}" type="presParOf" srcId="{E24243F4-2585-4924-A881-55F0CF24C8D3}" destId="{8D269686-4DB3-4DAA-84DE-912FA8F4CB71}" srcOrd="5" destOrd="0" presId="urn:microsoft.com/office/officeart/2005/8/layout/hierarchy1"/>
    <dgm:cxn modelId="{B5B3646A-4A2D-4F83-A3C0-3BB1BB4DC3E8}" type="presParOf" srcId="{8D269686-4DB3-4DAA-84DE-912FA8F4CB71}" destId="{02B3B55A-547A-482F-944F-8E9DB16FB6A5}" srcOrd="0" destOrd="0" presId="urn:microsoft.com/office/officeart/2005/8/layout/hierarchy1"/>
    <dgm:cxn modelId="{17C89561-999B-4E20-BC27-B0EE19732CB5}" type="presParOf" srcId="{02B3B55A-547A-482F-944F-8E9DB16FB6A5}" destId="{D6CBD633-DE2C-45B4-BF89-FB6888314DBB}" srcOrd="0" destOrd="0" presId="urn:microsoft.com/office/officeart/2005/8/layout/hierarchy1"/>
    <dgm:cxn modelId="{A81B1159-171D-446C-86AA-04D2656F42BC}" type="presParOf" srcId="{02B3B55A-547A-482F-944F-8E9DB16FB6A5}" destId="{B663F3F1-CC8A-4FC3-ADE3-B40AF69E0D03}" srcOrd="1" destOrd="0" presId="urn:microsoft.com/office/officeart/2005/8/layout/hierarchy1"/>
    <dgm:cxn modelId="{0125994A-DC5A-4967-A07F-FE9758592F31}" type="presParOf" srcId="{8D269686-4DB3-4DAA-84DE-912FA8F4CB71}" destId="{A2D1B1D8-14B8-4EE3-B315-A102B2673AF9}" srcOrd="1" destOrd="0" presId="urn:microsoft.com/office/officeart/2005/8/layout/hierarchy1"/>
    <dgm:cxn modelId="{14EDBD51-9EB5-40FC-95C1-048AA1291E16}" type="presParOf" srcId="{A2D1B1D8-14B8-4EE3-B315-A102B2673AF9}" destId="{71646F7A-36BA-4B3B-95E3-DCD20D9EE338}" srcOrd="0" destOrd="0" presId="urn:microsoft.com/office/officeart/2005/8/layout/hierarchy1"/>
    <dgm:cxn modelId="{40A676D5-5B1F-4A87-8F91-C21F4B2FE1DD}" type="presParOf" srcId="{A2D1B1D8-14B8-4EE3-B315-A102B2673AF9}" destId="{1C98A163-7268-45E1-9C8A-902729FDAB50}" srcOrd="1" destOrd="0" presId="urn:microsoft.com/office/officeart/2005/8/layout/hierarchy1"/>
    <dgm:cxn modelId="{25993136-F7A7-4FC3-8B90-ED626511B70C}" type="presParOf" srcId="{1C98A163-7268-45E1-9C8A-902729FDAB50}" destId="{B044D58C-1FCE-4426-BFDF-464FB28C1AE6}" srcOrd="0" destOrd="0" presId="urn:microsoft.com/office/officeart/2005/8/layout/hierarchy1"/>
    <dgm:cxn modelId="{2ADFF5F1-24C1-47EC-BC4E-66A6290493F7}" type="presParOf" srcId="{B044D58C-1FCE-4426-BFDF-464FB28C1AE6}" destId="{539DB423-734D-40C2-924F-4437669F4EB4}" srcOrd="0" destOrd="0" presId="urn:microsoft.com/office/officeart/2005/8/layout/hierarchy1"/>
    <dgm:cxn modelId="{B1CEC4F0-4AE2-4A5F-BEFA-41AA35A98B4E}" type="presParOf" srcId="{B044D58C-1FCE-4426-BFDF-464FB28C1AE6}" destId="{392906AD-7B00-43F5-8C0D-C5BDCB1AB6E8}" srcOrd="1" destOrd="0" presId="urn:microsoft.com/office/officeart/2005/8/layout/hierarchy1"/>
    <dgm:cxn modelId="{2FC821E9-59CE-4F0E-B40A-44F6C921BD58}" type="presParOf" srcId="{1C98A163-7268-45E1-9C8A-902729FDAB50}" destId="{8F2B14F2-C3B2-4FD8-BFE9-BC18FA1FC90D}" srcOrd="1" destOrd="0" presId="urn:microsoft.com/office/officeart/2005/8/layout/hierarchy1"/>
    <dgm:cxn modelId="{AE569C30-B1C5-4D02-9C63-17D72423728F}" type="presParOf" srcId="{FD9BFC35-DEEB-4F3C-B2E2-6A5F17286AC9}" destId="{B075D402-BEDE-44A0-B31C-F255D8085721}" srcOrd="4" destOrd="0" presId="urn:microsoft.com/office/officeart/2005/8/layout/hierarchy1"/>
    <dgm:cxn modelId="{F768600E-F87B-4B7F-B9A4-90330B1C30F0}" type="presParOf" srcId="{FD9BFC35-DEEB-4F3C-B2E2-6A5F17286AC9}" destId="{FB067C87-10DF-4168-8CAE-BEFC203746D6}" srcOrd="5" destOrd="0" presId="urn:microsoft.com/office/officeart/2005/8/layout/hierarchy1"/>
    <dgm:cxn modelId="{4B2C4DAE-CDBC-4143-BDFF-F359E9EABA2E}" type="presParOf" srcId="{FB067C87-10DF-4168-8CAE-BEFC203746D6}" destId="{83EBED30-87FE-4CFB-AEA9-EDF1AEDA590D}" srcOrd="0" destOrd="0" presId="urn:microsoft.com/office/officeart/2005/8/layout/hierarchy1"/>
    <dgm:cxn modelId="{102F9453-479D-44D8-884A-AD12B92ADFE2}" type="presParOf" srcId="{83EBED30-87FE-4CFB-AEA9-EDF1AEDA590D}" destId="{F0A56A36-C296-4A63-9655-3334D160B4D2}" srcOrd="0" destOrd="0" presId="urn:microsoft.com/office/officeart/2005/8/layout/hierarchy1"/>
    <dgm:cxn modelId="{2B62CB7D-45A6-4936-8A09-5E5A689F2F17}" type="presParOf" srcId="{83EBED30-87FE-4CFB-AEA9-EDF1AEDA590D}" destId="{691ECAA1-A8BD-4A56-9841-5F1948EBFE66}" srcOrd="1" destOrd="0" presId="urn:microsoft.com/office/officeart/2005/8/layout/hierarchy1"/>
    <dgm:cxn modelId="{31EEAD2D-0570-4AC2-8E27-C7D10A067968}" type="presParOf" srcId="{FB067C87-10DF-4168-8CAE-BEFC203746D6}" destId="{C4353453-20EA-42A5-A4B8-EC6DC268BEAF}" srcOrd="1" destOrd="0" presId="urn:microsoft.com/office/officeart/2005/8/layout/hierarchy1"/>
    <dgm:cxn modelId="{670548F5-0F9A-48C9-8F98-57A13C7321F2}" type="presParOf" srcId="{C4353453-20EA-42A5-A4B8-EC6DC268BEAF}" destId="{254B5510-8495-44F2-8A36-9AFFE79821D3}" srcOrd="0" destOrd="0" presId="urn:microsoft.com/office/officeart/2005/8/layout/hierarchy1"/>
    <dgm:cxn modelId="{35CF12D1-A950-4A01-A408-C17A995D55AC}" type="presParOf" srcId="{C4353453-20EA-42A5-A4B8-EC6DC268BEAF}" destId="{B88C4F57-2599-4A0D-8E18-82E2A64E16DB}" srcOrd="1" destOrd="0" presId="urn:microsoft.com/office/officeart/2005/8/layout/hierarchy1"/>
    <dgm:cxn modelId="{4FF57824-FBE3-4763-B92E-AF0D809B0CB1}" type="presParOf" srcId="{B88C4F57-2599-4A0D-8E18-82E2A64E16DB}" destId="{D687745F-31BE-494A-B10F-3045BBEE292F}" srcOrd="0" destOrd="0" presId="urn:microsoft.com/office/officeart/2005/8/layout/hierarchy1"/>
    <dgm:cxn modelId="{16D0F9E9-EB4D-4294-BF39-F34B34FB4D9D}" type="presParOf" srcId="{D687745F-31BE-494A-B10F-3045BBEE292F}" destId="{AE2E352C-FC9A-4FBF-ADAE-732FEC99A419}" srcOrd="0" destOrd="0" presId="urn:microsoft.com/office/officeart/2005/8/layout/hierarchy1"/>
    <dgm:cxn modelId="{1DF76EBD-9C08-4091-BDAF-0B7FF9B3FBD7}" type="presParOf" srcId="{D687745F-31BE-494A-B10F-3045BBEE292F}" destId="{B85FF04B-98B2-48B9-B089-CE8F4B0C2262}" srcOrd="1" destOrd="0" presId="urn:microsoft.com/office/officeart/2005/8/layout/hierarchy1"/>
    <dgm:cxn modelId="{F7388932-9F33-45DC-BDB8-4D3A7BD52C18}" type="presParOf" srcId="{B88C4F57-2599-4A0D-8E18-82E2A64E16DB}" destId="{BE55C206-F81E-4BBF-BE16-C49ED3666AD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38D93E-38B4-4D4F-ADC9-1FCA75AB1629}" type="doc">
      <dgm:prSet loTypeId="urn:microsoft.com/office/officeart/2005/8/layout/arrow5" loCatId="" qsTypeId="urn:microsoft.com/office/officeart/2005/8/quickstyle/simple5" qsCatId="simple" csTypeId="urn:microsoft.com/office/officeart/2005/8/colors/accent1_2" csCatId="accent1" phldr="1"/>
      <dgm:spPr/>
      <dgm:t>
        <a:bodyPr/>
        <a:lstStyle/>
        <a:p>
          <a:endParaRPr lang="es-MX"/>
        </a:p>
      </dgm:t>
    </dgm:pt>
    <dgm:pt modelId="{BE112A79-0C7D-3249-9279-26E1F94F75F3}">
      <dgm:prSet phldrT="[Texto]"/>
      <dgm:spPr/>
      <dgm:t>
        <a:bodyPr/>
        <a:lstStyle/>
        <a:p>
          <a:r>
            <a:rPr lang="es-MX" dirty="0"/>
            <a:t>PARAMÉTRICAS</a:t>
          </a:r>
        </a:p>
      </dgm:t>
    </dgm:pt>
    <dgm:pt modelId="{9BBA82BA-196F-2E4B-BB42-9696F4BFC2D3}" type="parTrans" cxnId="{B6B57310-504B-5D47-97F9-0C987B0C10E2}">
      <dgm:prSet/>
      <dgm:spPr/>
      <dgm:t>
        <a:bodyPr/>
        <a:lstStyle/>
        <a:p>
          <a:endParaRPr lang="es-MX"/>
        </a:p>
      </dgm:t>
    </dgm:pt>
    <dgm:pt modelId="{8C2FB5BD-2B1A-FE40-BA5C-7058155345FE}" type="sibTrans" cxnId="{B6B57310-504B-5D47-97F9-0C987B0C10E2}">
      <dgm:prSet/>
      <dgm:spPr/>
      <dgm:t>
        <a:bodyPr/>
        <a:lstStyle/>
        <a:p>
          <a:endParaRPr lang="es-MX"/>
        </a:p>
      </dgm:t>
    </dgm:pt>
    <dgm:pt modelId="{F26BE786-984D-F442-99ED-A4C052278053}">
      <dgm:prSet phldrT="[Texto]"/>
      <dgm:spPr/>
      <dgm:t>
        <a:bodyPr/>
        <a:lstStyle/>
        <a:p>
          <a:r>
            <a:rPr lang="es-MX" dirty="0"/>
            <a:t>DISTRIBUCIÓN NORMAL,  CENTRADA EN LA MEDIA</a:t>
          </a:r>
        </a:p>
      </dgm:t>
    </dgm:pt>
    <dgm:pt modelId="{03617982-171C-344A-9F1F-A0276F012791}" type="parTrans" cxnId="{ACC81802-8CE6-894F-96E4-C480849DC3BE}">
      <dgm:prSet/>
      <dgm:spPr/>
      <dgm:t>
        <a:bodyPr/>
        <a:lstStyle/>
        <a:p>
          <a:endParaRPr lang="es-MX"/>
        </a:p>
      </dgm:t>
    </dgm:pt>
    <dgm:pt modelId="{04864A92-4EC7-E841-8DD6-20EC31EF8B56}" type="sibTrans" cxnId="{ACC81802-8CE6-894F-96E4-C480849DC3BE}">
      <dgm:prSet/>
      <dgm:spPr/>
      <dgm:t>
        <a:bodyPr/>
        <a:lstStyle/>
        <a:p>
          <a:endParaRPr lang="es-MX"/>
        </a:p>
      </dgm:t>
    </dgm:pt>
    <dgm:pt modelId="{52CDCA94-09A2-534A-A610-3AA58F8BC53F}" type="pres">
      <dgm:prSet presAssocID="{8138D93E-38B4-4D4F-ADC9-1FCA75AB1629}" presName="diagram" presStyleCnt="0">
        <dgm:presLayoutVars>
          <dgm:dir/>
          <dgm:resizeHandles val="exact"/>
        </dgm:presLayoutVars>
      </dgm:prSet>
      <dgm:spPr/>
    </dgm:pt>
    <dgm:pt modelId="{58ED9E56-C0ED-6E4F-87E8-91F3FE1AF76E}" type="pres">
      <dgm:prSet presAssocID="{BE112A79-0C7D-3249-9279-26E1F94F75F3}" presName="arrow" presStyleLbl="node1" presStyleIdx="0" presStyleCnt="2" custScaleY="100089">
        <dgm:presLayoutVars>
          <dgm:bulletEnabled val="1"/>
        </dgm:presLayoutVars>
      </dgm:prSet>
      <dgm:spPr/>
    </dgm:pt>
    <dgm:pt modelId="{2E9DC1AB-2008-334E-AEC2-FF5DF6C2052B}" type="pres">
      <dgm:prSet presAssocID="{F26BE786-984D-F442-99ED-A4C052278053}" presName="arrow" presStyleLbl="node1" presStyleIdx="1" presStyleCnt="2">
        <dgm:presLayoutVars>
          <dgm:bulletEnabled val="1"/>
        </dgm:presLayoutVars>
      </dgm:prSet>
      <dgm:spPr/>
    </dgm:pt>
  </dgm:ptLst>
  <dgm:cxnLst>
    <dgm:cxn modelId="{ACC81802-8CE6-894F-96E4-C480849DC3BE}" srcId="{8138D93E-38B4-4D4F-ADC9-1FCA75AB1629}" destId="{F26BE786-984D-F442-99ED-A4C052278053}" srcOrd="1" destOrd="0" parTransId="{03617982-171C-344A-9F1F-A0276F012791}" sibTransId="{04864A92-4EC7-E841-8DD6-20EC31EF8B56}"/>
    <dgm:cxn modelId="{B6B57310-504B-5D47-97F9-0C987B0C10E2}" srcId="{8138D93E-38B4-4D4F-ADC9-1FCA75AB1629}" destId="{BE112A79-0C7D-3249-9279-26E1F94F75F3}" srcOrd="0" destOrd="0" parTransId="{9BBA82BA-196F-2E4B-BB42-9696F4BFC2D3}" sibTransId="{8C2FB5BD-2B1A-FE40-BA5C-7058155345FE}"/>
    <dgm:cxn modelId="{E3D15011-C733-5A40-B336-52C178336A13}" type="presOf" srcId="{8138D93E-38B4-4D4F-ADC9-1FCA75AB1629}" destId="{52CDCA94-09A2-534A-A610-3AA58F8BC53F}" srcOrd="0" destOrd="0" presId="urn:microsoft.com/office/officeart/2005/8/layout/arrow5"/>
    <dgm:cxn modelId="{F93E52A2-6FB4-874F-9181-BA64B42D9A83}" type="presOf" srcId="{BE112A79-0C7D-3249-9279-26E1F94F75F3}" destId="{58ED9E56-C0ED-6E4F-87E8-91F3FE1AF76E}" srcOrd="0" destOrd="0" presId="urn:microsoft.com/office/officeart/2005/8/layout/arrow5"/>
    <dgm:cxn modelId="{D63C8CBF-ACC3-2340-A9D3-E8EDB8901F86}" type="presOf" srcId="{F26BE786-984D-F442-99ED-A4C052278053}" destId="{2E9DC1AB-2008-334E-AEC2-FF5DF6C2052B}" srcOrd="0" destOrd="0" presId="urn:microsoft.com/office/officeart/2005/8/layout/arrow5"/>
    <dgm:cxn modelId="{9E5B4171-D0B4-C14B-BA99-5AF50CA221BC}" type="presParOf" srcId="{52CDCA94-09A2-534A-A610-3AA58F8BC53F}" destId="{58ED9E56-C0ED-6E4F-87E8-91F3FE1AF76E}" srcOrd="0" destOrd="0" presId="urn:microsoft.com/office/officeart/2005/8/layout/arrow5"/>
    <dgm:cxn modelId="{62B827D8-62AA-6749-9973-0745D8DE1CA8}" type="presParOf" srcId="{52CDCA94-09A2-534A-A610-3AA58F8BC53F}" destId="{2E9DC1AB-2008-334E-AEC2-FF5DF6C2052B}"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D6B29B-AD4B-B143-90FC-2D850F8D536B}" type="doc">
      <dgm:prSet loTypeId="urn:microsoft.com/office/officeart/2005/8/layout/arrow5" loCatId="" qsTypeId="urn:microsoft.com/office/officeart/2005/8/quickstyle/simple5" qsCatId="simple" csTypeId="urn:microsoft.com/office/officeart/2005/8/colors/accent1_2" csCatId="accent1" phldr="1"/>
      <dgm:spPr/>
      <dgm:t>
        <a:bodyPr/>
        <a:lstStyle/>
        <a:p>
          <a:endParaRPr lang="es-MX"/>
        </a:p>
      </dgm:t>
    </dgm:pt>
    <dgm:pt modelId="{B8B2EBCD-F473-4E45-A5B5-519B2E9EDF53}">
      <dgm:prSet phldrT="[Texto]"/>
      <dgm:spPr/>
      <dgm:t>
        <a:bodyPr/>
        <a:lstStyle/>
        <a:p>
          <a:r>
            <a:rPr lang="es-MX" dirty="0"/>
            <a:t>NO PARAMÉTRICAS</a:t>
          </a:r>
        </a:p>
      </dgm:t>
    </dgm:pt>
    <dgm:pt modelId="{A07C9CBC-1BEA-9840-B68F-F2C5D2BC7757}" type="parTrans" cxnId="{F874C4E5-8CCF-FE4C-86BB-3B0BB586B7B4}">
      <dgm:prSet/>
      <dgm:spPr/>
      <dgm:t>
        <a:bodyPr/>
        <a:lstStyle/>
        <a:p>
          <a:endParaRPr lang="es-MX"/>
        </a:p>
      </dgm:t>
    </dgm:pt>
    <dgm:pt modelId="{D39AD9B1-C060-3644-A4A4-F48744FED26F}" type="sibTrans" cxnId="{F874C4E5-8CCF-FE4C-86BB-3B0BB586B7B4}">
      <dgm:prSet/>
      <dgm:spPr/>
      <dgm:t>
        <a:bodyPr/>
        <a:lstStyle/>
        <a:p>
          <a:endParaRPr lang="es-MX"/>
        </a:p>
      </dgm:t>
    </dgm:pt>
    <dgm:pt modelId="{F66AB5B7-B208-2C4A-9CE1-152A6F38DE9B}">
      <dgm:prSet phldrT="[Texto]"/>
      <dgm:spPr/>
      <dgm:t>
        <a:bodyPr/>
        <a:lstStyle/>
        <a:p>
          <a:r>
            <a:rPr lang="es-MX" dirty="0"/>
            <a:t>NO DISTRIBUCIÓN NORMAL, CENTRADAS EN LA MEDIANA</a:t>
          </a:r>
        </a:p>
      </dgm:t>
    </dgm:pt>
    <dgm:pt modelId="{3453B76F-6E25-F548-A44F-3AC19FD95E13}" type="parTrans" cxnId="{18AFAA2A-3029-564F-AAD9-00587F7401E1}">
      <dgm:prSet/>
      <dgm:spPr/>
      <dgm:t>
        <a:bodyPr/>
        <a:lstStyle/>
        <a:p>
          <a:endParaRPr lang="es-MX"/>
        </a:p>
      </dgm:t>
    </dgm:pt>
    <dgm:pt modelId="{EF5AE3FD-C144-CD4D-99CA-FCA4D3E426AD}" type="sibTrans" cxnId="{18AFAA2A-3029-564F-AAD9-00587F7401E1}">
      <dgm:prSet/>
      <dgm:spPr/>
      <dgm:t>
        <a:bodyPr/>
        <a:lstStyle/>
        <a:p>
          <a:endParaRPr lang="es-MX"/>
        </a:p>
      </dgm:t>
    </dgm:pt>
    <dgm:pt modelId="{4A79B5DA-A53D-D24B-9F49-6A3B4267FD1D}" type="pres">
      <dgm:prSet presAssocID="{FCD6B29B-AD4B-B143-90FC-2D850F8D536B}" presName="diagram" presStyleCnt="0">
        <dgm:presLayoutVars>
          <dgm:dir/>
          <dgm:resizeHandles val="exact"/>
        </dgm:presLayoutVars>
      </dgm:prSet>
      <dgm:spPr/>
    </dgm:pt>
    <dgm:pt modelId="{9FADA6A1-212B-5343-BD80-BD5B9B986BD0}" type="pres">
      <dgm:prSet presAssocID="{B8B2EBCD-F473-4E45-A5B5-519B2E9EDF53}" presName="arrow" presStyleLbl="node1" presStyleIdx="0" presStyleCnt="2">
        <dgm:presLayoutVars>
          <dgm:bulletEnabled val="1"/>
        </dgm:presLayoutVars>
      </dgm:prSet>
      <dgm:spPr/>
    </dgm:pt>
    <dgm:pt modelId="{3ED8AB78-D947-FC4B-8A57-F5B37C7D7E01}" type="pres">
      <dgm:prSet presAssocID="{F66AB5B7-B208-2C4A-9CE1-152A6F38DE9B}" presName="arrow" presStyleLbl="node1" presStyleIdx="1" presStyleCnt="2">
        <dgm:presLayoutVars>
          <dgm:bulletEnabled val="1"/>
        </dgm:presLayoutVars>
      </dgm:prSet>
      <dgm:spPr/>
    </dgm:pt>
  </dgm:ptLst>
  <dgm:cxnLst>
    <dgm:cxn modelId="{A7AA761F-6FCE-4A4F-93F2-835FDD4A5B31}" type="presOf" srcId="{B8B2EBCD-F473-4E45-A5B5-519B2E9EDF53}" destId="{9FADA6A1-212B-5343-BD80-BD5B9B986BD0}" srcOrd="0" destOrd="0" presId="urn:microsoft.com/office/officeart/2005/8/layout/arrow5"/>
    <dgm:cxn modelId="{18AFAA2A-3029-564F-AAD9-00587F7401E1}" srcId="{FCD6B29B-AD4B-B143-90FC-2D850F8D536B}" destId="{F66AB5B7-B208-2C4A-9CE1-152A6F38DE9B}" srcOrd="1" destOrd="0" parTransId="{3453B76F-6E25-F548-A44F-3AC19FD95E13}" sibTransId="{EF5AE3FD-C144-CD4D-99CA-FCA4D3E426AD}"/>
    <dgm:cxn modelId="{144114DE-B73E-3549-93A8-DF6B35803CA3}" type="presOf" srcId="{F66AB5B7-B208-2C4A-9CE1-152A6F38DE9B}" destId="{3ED8AB78-D947-FC4B-8A57-F5B37C7D7E01}" srcOrd="0" destOrd="0" presId="urn:microsoft.com/office/officeart/2005/8/layout/arrow5"/>
    <dgm:cxn modelId="{F874C4E5-8CCF-FE4C-86BB-3B0BB586B7B4}" srcId="{FCD6B29B-AD4B-B143-90FC-2D850F8D536B}" destId="{B8B2EBCD-F473-4E45-A5B5-519B2E9EDF53}" srcOrd="0" destOrd="0" parTransId="{A07C9CBC-1BEA-9840-B68F-F2C5D2BC7757}" sibTransId="{D39AD9B1-C060-3644-A4A4-F48744FED26F}"/>
    <dgm:cxn modelId="{8D595DFE-6E9B-5E43-B396-52D30B8726E1}" type="presOf" srcId="{FCD6B29B-AD4B-B143-90FC-2D850F8D536B}" destId="{4A79B5DA-A53D-D24B-9F49-6A3B4267FD1D}" srcOrd="0" destOrd="0" presId="urn:microsoft.com/office/officeart/2005/8/layout/arrow5"/>
    <dgm:cxn modelId="{97D37E42-C0CE-9443-BA17-ACC60B1DCD5C}" type="presParOf" srcId="{4A79B5DA-A53D-D24B-9F49-6A3B4267FD1D}" destId="{9FADA6A1-212B-5343-BD80-BD5B9B986BD0}" srcOrd="0" destOrd="0" presId="urn:microsoft.com/office/officeart/2005/8/layout/arrow5"/>
    <dgm:cxn modelId="{63ADAFDB-D8D4-5149-92EB-EFAF533DFCC8}" type="presParOf" srcId="{4A79B5DA-A53D-D24B-9F49-6A3B4267FD1D}" destId="{3ED8AB78-D947-FC4B-8A57-F5B37C7D7E01}" srcOrd="1" destOrd="0" presId="urn:microsoft.com/office/officeart/2005/8/layout/arrow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E26A055-3127-4BA8-8049-2CAE12DCFB4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BA026C12-5403-4B15-A6B9-0A2E06B0B999}">
      <dgm:prSet phldrT="[Texto]"/>
      <dgm:spPr/>
      <dgm:t>
        <a:bodyPr/>
        <a:lstStyle/>
        <a:p>
          <a:r>
            <a:rPr lang="es-EC" dirty="0"/>
            <a:t>Wilcoxon</a:t>
          </a:r>
          <a:endParaRPr lang="en-US" dirty="0"/>
        </a:p>
      </dgm:t>
    </dgm:pt>
    <dgm:pt modelId="{480F07F5-4512-421C-855B-D4967BD02760}" type="parTrans" cxnId="{F08E493D-7FA9-46AD-9D62-D0A579F07B8A}">
      <dgm:prSet/>
      <dgm:spPr/>
      <dgm:t>
        <a:bodyPr/>
        <a:lstStyle/>
        <a:p>
          <a:endParaRPr lang="en-US"/>
        </a:p>
      </dgm:t>
    </dgm:pt>
    <dgm:pt modelId="{B83BCA6D-25AB-4E39-8C94-77466FA7BB17}" type="sibTrans" cxnId="{F08E493D-7FA9-46AD-9D62-D0A579F07B8A}">
      <dgm:prSet/>
      <dgm:spPr/>
      <dgm:t>
        <a:bodyPr/>
        <a:lstStyle/>
        <a:p>
          <a:endParaRPr lang="en-US"/>
        </a:p>
      </dgm:t>
    </dgm:pt>
    <dgm:pt modelId="{7A2D0449-7EDE-424B-B8D4-D7FA1BC2DD08}">
      <dgm:prSet phldrT="[Texto]"/>
      <dgm:spPr/>
      <dgm:t>
        <a:bodyPr/>
        <a:lstStyle/>
        <a:p>
          <a:r>
            <a:rPr lang="es-EC" dirty="0"/>
            <a:t>se utiliza para comparar un grupo antes y después, es decir, muestras relacionadas</a:t>
          </a:r>
          <a:endParaRPr lang="en-US" dirty="0"/>
        </a:p>
      </dgm:t>
    </dgm:pt>
    <dgm:pt modelId="{04D9DC2C-F597-48CB-851F-E26A1820662A}" type="parTrans" cxnId="{08152C87-C8A8-49F3-902B-21313749602C}">
      <dgm:prSet/>
      <dgm:spPr/>
      <dgm:t>
        <a:bodyPr/>
        <a:lstStyle/>
        <a:p>
          <a:endParaRPr lang="en-US"/>
        </a:p>
      </dgm:t>
    </dgm:pt>
    <dgm:pt modelId="{76C54916-7724-4B8A-B733-543413CA53A3}" type="sibTrans" cxnId="{08152C87-C8A8-49F3-902B-21313749602C}">
      <dgm:prSet/>
      <dgm:spPr/>
      <dgm:t>
        <a:bodyPr/>
        <a:lstStyle/>
        <a:p>
          <a:endParaRPr lang="en-US"/>
        </a:p>
      </dgm:t>
    </dgm:pt>
    <dgm:pt modelId="{F6A06A40-5ECA-4314-A14A-B91207FEC9CF}">
      <dgm:prSet phldrT="[Texto]"/>
      <dgm:spPr/>
      <dgm:t>
        <a:bodyPr/>
        <a:lstStyle/>
        <a:p>
          <a:r>
            <a:rPr lang="es-EC" dirty="0"/>
            <a:t>U de Mann-</a:t>
          </a:r>
          <a:r>
            <a:rPr lang="es-EC" dirty="0" err="1"/>
            <a:t>Withney</a:t>
          </a:r>
          <a:endParaRPr lang="en-US" dirty="0"/>
        </a:p>
      </dgm:t>
    </dgm:pt>
    <dgm:pt modelId="{F000B899-724C-4C2B-9C76-A826A97995F9}" type="parTrans" cxnId="{5B60C0C4-FF8A-4C16-AE60-CD64CC9A2608}">
      <dgm:prSet/>
      <dgm:spPr/>
      <dgm:t>
        <a:bodyPr/>
        <a:lstStyle/>
        <a:p>
          <a:endParaRPr lang="en-US"/>
        </a:p>
      </dgm:t>
    </dgm:pt>
    <dgm:pt modelId="{81F0E917-745B-425F-9371-113131FD5470}" type="sibTrans" cxnId="{5B60C0C4-FF8A-4C16-AE60-CD64CC9A2608}">
      <dgm:prSet/>
      <dgm:spPr/>
      <dgm:t>
        <a:bodyPr/>
        <a:lstStyle/>
        <a:p>
          <a:endParaRPr lang="en-US"/>
        </a:p>
      </dgm:t>
    </dgm:pt>
    <dgm:pt modelId="{05260193-FF43-4CE4-A328-AE917856B201}">
      <dgm:prSet phldrT="[Texto]"/>
      <dgm:spPr/>
      <dgm:t>
        <a:bodyPr/>
        <a:lstStyle/>
        <a:p>
          <a:r>
            <a:rPr lang="es-EC" dirty="0"/>
            <a:t>Para la comparación de grupos independientes</a:t>
          </a:r>
          <a:endParaRPr lang="en-US" dirty="0"/>
        </a:p>
      </dgm:t>
    </dgm:pt>
    <dgm:pt modelId="{DD8142E4-6C48-4DE9-90E1-6FFCEAE31EE7}" type="parTrans" cxnId="{DC4E8A5B-02FE-4AAB-AC83-0A36996BE11F}">
      <dgm:prSet/>
      <dgm:spPr/>
      <dgm:t>
        <a:bodyPr/>
        <a:lstStyle/>
        <a:p>
          <a:endParaRPr lang="en-US"/>
        </a:p>
      </dgm:t>
    </dgm:pt>
    <dgm:pt modelId="{2749CE56-EFF8-4670-A89F-E18CA2A107BC}" type="sibTrans" cxnId="{DC4E8A5B-02FE-4AAB-AC83-0A36996BE11F}">
      <dgm:prSet/>
      <dgm:spPr/>
      <dgm:t>
        <a:bodyPr/>
        <a:lstStyle/>
        <a:p>
          <a:endParaRPr lang="en-US"/>
        </a:p>
      </dgm:t>
    </dgm:pt>
    <dgm:pt modelId="{2848894A-64BA-47AB-B7BA-DD3263A309D0}">
      <dgm:prSet phldrT="[Texto]"/>
      <dgm:spPr/>
      <dgm:t>
        <a:bodyPr/>
        <a:lstStyle/>
        <a:p>
          <a:r>
            <a:rPr lang="es-EC" dirty="0"/>
            <a:t>Kruskal-Wallis</a:t>
          </a:r>
          <a:endParaRPr lang="en-US" dirty="0"/>
        </a:p>
      </dgm:t>
    </dgm:pt>
    <dgm:pt modelId="{E2CB9701-516A-4A99-88F3-F226E66C290E}" type="parTrans" cxnId="{0335658C-D2BE-453F-9429-32E0E3651E85}">
      <dgm:prSet/>
      <dgm:spPr/>
      <dgm:t>
        <a:bodyPr/>
        <a:lstStyle/>
        <a:p>
          <a:endParaRPr lang="en-US"/>
        </a:p>
      </dgm:t>
    </dgm:pt>
    <dgm:pt modelId="{B1BE9F5D-40B4-4D74-9035-4CA75D6B03BD}" type="sibTrans" cxnId="{0335658C-D2BE-453F-9429-32E0E3651E85}">
      <dgm:prSet/>
      <dgm:spPr/>
      <dgm:t>
        <a:bodyPr/>
        <a:lstStyle/>
        <a:p>
          <a:endParaRPr lang="en-US"/>
        </a:p>
      </dgm:t>
    </dgm:pt>
    <dgm:pt modelId="{AC4446E4-36B7-4930-BC60-BE6584960E15}">
      <dgm:prSet phldrT="[Texto]"/>
      <dgm:spPr/>
      <dgm:t>
        <a:bodyPr/>
        <a:lstStyle/>
        <a:p>
          <a:r>
            <a:rPr lang="es-EC" dirty="0"/>
            <a:t>En el caso de 3 o más grupos independientes (la cual es equivalente a ANOVA de una vía)</a:t>
          </a:r>
          <a:endParaRPr lang="en-US" dirty="0"/>
        </a:p>
      </dgm:t>
    </dgm:pt>
    <dgm:pt modelId="{29670954-73DA-4D1B-B445-DA69C5FC87CF}" type="parTrans" cxnId="{D897C389-52A5-4403-8AF0-231F930907B4}">
      <dgm:prSet/>
      <dgm:spPr/>
      <dgm:t>
        <a:bodyPr/>
        <a:lstStyle/>
        <a:p>
          <a:endParaRPr lang="en-US"/>
        </a:p>
      </dgm:t>
    </dgm:pt>
    <dgm:pt modelId="{104057DC-802A-4421-A6A8-1037A050FE56}" type="sibTrans" cxnId="{D897C389-52A5-4403-8AF0-231F930907B4}">
      <dgm:prSet/>
      <dgm:spPr/>
      <dgm:t>
        <a:bodyPr/>
        <a:lstStyle/>
        <a:p>
          <a:endParaRPr lang="en-US"/>
        </a:p>
      </dgm:t>
    </dgm:pt>
    <dgm:pt modelId="{CA2A27B7-0766-4CDF-A944-48CC049E4201}">
      <dgm:prSet phldrT="[Texto]"/>
      <dgm:spPr/>
      <dgm:t>
        <a:bodyPr/>
        <a:lstStyle/>
        <a:p>
          <a:r>
            <a:rPr lang="es-EC" dirty="0"/>
            <a:t>se comparan 3 o más muestras relacionadas (equivalente a ANOVA de 2 vías).</a:t>
          </a:r>
          <a:endParaRPr lang="en-US" dirty="0"/>
        </a:p>
      </dgm:t>
    </dgm:pt>
    <dgm:pt modelId="{EFA6ECCB-8A90-464B-842C-28E697E1DB72}" type="parTrans" cxnId="{0F09E073-AC99-4B51-93F2-C61B71AE44EF}">
      <dgm:prSet/>
      <dgm:spPr/>
      <dgm:t>
        <a:bodyPr/>
        <a:lstStyle/>
        <a:p>
          <a:endParaRPr lang="en-US"/>
        </a:p>
      </dgm:t>
    </dgm:pt>
    <dgm:pt modelId="{A8E0CFB2-E93D-49F6-A0B2-F093A13A8E5F}" type="sibTrans" cxnId="{0F09E073-AC99-4B51-93F2-C61B71AE44EF}">
      <dgm:prSet/>
      <dgm:spPr/>
      <dgm:t>
        <a:bodyPr/>
        <a:lstStyle/>
        <a:p>
          <a:endParaRPr lang="en-US"/>
        </a:p>
      </dgm:t>
    </dgm:pt>
    <dgm:pt modelId="{2492C69A-358B-4185-A101-0515A10AC722}">
      <dgm:prSet phldrT="[Texto]"/>
      <dgm:spPr/>
      <dgm:t>
        <a:bodyPr/>
        <a:lstStyle/>
        <a:p>
          <a:r>
            <a:rPr lang="es-EC" dirty="0"/>
            <a:t>Friedman</a:t>
          </a:r>
          <a:endParaRPr lang="en-US" dirty="0"/>
        </a:p>
      </dgm:t>
    </dgm:pt>
    <dgm:pt modelId="{C850B759-CCE4-483A-9523-AC32C8C95A6A}" type="parTrans" cxnId="{FE987593-5AF8-4B5C-9D60-31C8D8A02463}">
      <dgm:prSet/>
      <dgm:spPr/>
      <dgm:t>
        <a:bodyPr/>
        <a:lstStyle/>
        <a:p>
          <a:endParaRPr lang="en-US"/>
        </a:p>
      </dgm:t>
    </dgm:pt>
    <dgm:pt modelId="{5522080D-01C1-4139-83B1-F38FD85D097A}" type="sibTrans" cxnId="{FE987593-5AF8-4B5C-9D60-31C8D8A02463}">
      <dgm:prSet/>
      <dgm:spPr/>
      <dgm:t>
        <a:bodyPr/>
        <a:lstStyle/>
        <a:p>
          <a:endParaRPr lang="en-US"/>
        </a:p>
      </dgm:t>
    </dgm:pt>
    <dgm:pt modelId="{585AE169-B27A-4576-890E-B9914072C2F5}" type="pres">
      <dgm:prSet presAssocID="{3E26A055-3127-4BA8-8049-2CAE12DCFB45}" presName="linear" presStyleCnt="0">
        <dgm:presLayoutVars>
          <dgm:animLvl val="lvl"/>
          <dgm:resizeHandles val="exact"/>
        </dgm:presLayoutVars>
      </dgm:prSet>
      <dgm:spPr/>
    </dgm:pt>
    <dgm:pt modelId="{3C8F7E5F-DBF9-428D-9DFD-34299ED62D89}" type="pres">
      <dgm:prSet presAssocID="{BA026C12-5403-4B15-A6B9-0A2E06B0B999}" presName="parentText" presStyleLbl="node1" presStyleIdx="0" presStyleCnt="4">
        <dgm:presLayoutVars>
          <dgm:chMax val="0"/>
          <dgm:bulletEnabled val="1"/>
        </dgm:presLayoutVars>
      </dgm:prSet>
      <dgm:spPr/>
    </dgm:pt>
    <dgm:pt modelId="{E4392C53-869C-4C67-890E-669018A1439C}" type="pres">
      <dgm:prSet presAssocID="{BA026C12-5403-4B15-A6B9-0A2E06B0B999}" presName="childText" presStyleLbl="revTx" presStyleIdx="0" presStyleCnt="4">
        <dgm:presLayoutVars>
          <dgm:bulletEnabled val="1"/>
        </dgm:presLayoutVars>
      </dgm:prSet>
      <dgm:spPr/>
    </dgm:pt>
    <dgm:pt modelId="{ECB61C1B-3B98-4F19-9C64-11B9FA946D8C}" type="pres">
      <dgm:prSet presAssocID="{F6A06A40-5ECA-4314-A14A-B91207FEC9CF}" presName="parentText" presStyleLbl="node1" presStyleIdx="1" presStyleCnt="4">
        <dgm:presLayoutVars>
          <dgm:chMax val="0"/>
          <dgm:bulletEnabled val="1"/>
        </dgm:presLayoutVars>
      </dgm:prSet>
      <dgm:spPr/>
    </dgm:pt>
    <dgm:pt modelId="{9FB625BE-D5B5-4C2A-96D3-ED91DF359DC1}" type="pres">
      <dgm:prSet presAssocID="{F6A06A40-5ECA-4314-A14A-B91207FEC9CF}" presName="childText" presStyleLbl="revTx" presStyleIdx="1" presStyleCnt="4">
        <dgm:presLayoutVars>
          <dgm:bulletEnabled val="1"/>
        </dgm:presLayoutVars>
      </dgm:prSet>
      <dgm:spPr/>
    </dgm:pt>
    <dgm:pt modelId="{0E862BFA-E868-4687-A850-EF66EEB3FE9E}" type="pres">
      <dgm:prSet presAssocID="{2848894A-64BA-47AB-B7BA-DD3263A309D0}" presName="parentText" presStyleLbl="node1" presStyleIdx="2" presStyleCnt="4">
        <dgm:presLayoutVars>
          <dgm:chMax val="0"/>
          <dgm:bulletEnabled val="1"/>
        </dgm:presLayoutVars>
      </dgm:prSet>
      <dgm:spPr/>
    </dgm:pt>
    <dgm:pt modelId="{B29C0B41-7788-4321-BE41-12933FBCB817}" type="pres">
      <dgm:prSet presAssocID="{2848894A-64BA-47AB-B7BA-DD3263A309D0}" presName="childText" presStyleLbl="revTx" presStyleIdx="2" presStyleCnt="4">
        <dgm:presLayoutVars>
          <dgm:bulletEnabled val="1"/>
        </dgm:presLayoutVars>
      </dgm:prSet>
      <dgm:spPr/>
    </dgm:pt>
    <dgm:pt modelId="{52D58BA5-A45B-426D-A828-F0CE9E42BC48}" type="pres">
      <dgm:prSet presAssocID="{2492C69A-358B-4185-A101-0515A10AC722}" presName="parentText" presStyleLbl="node1" presStyleIdx="3" presStyleCnt="4">
        <dgm:presLayoutVars>
          <dgm:chMax val="0"/>
          <dgm:bulletEnabled val="1"/>
        </dgm:presLayoutVars>
      </dgm:prSet>
      <dgm:spPr/>
    </dgm:pt>
    <dgm:pt modelId="{2E287498-0D1D-47F2-ABD2-45B6B77D8720}" type="pres">
      <dgm:prSet presAssocID="{2492C69A-358B-4185-A101-0515A10AC722}" presName="childText" presStyleLbl="revTx" presStyleIdx="3" presStyleCnt="4">
        <dgm:presLayoutVars>
          <dgm:bulletEnabled val="1"/>
        </dgm:presLayoutVars>
      </dgm:prSet>
      <dgm:spPr/>
    </dgm:pt>
  </dgm:ptLst>
  <dgm:cxnLst>
    <dgm:cxn modelId="{73F5160E-879E-4D73-AB73-33057E11461A}" type="presOf" srcId="{05260193-FF43-4CE4-A328-AE917856B201}" destId="{9FB625BE-D5B5-4C2A-96D3-ED91DF359DC1}" srcOrd="0" destOrd="0" presId="urn:microsoft.com/office/officeart/2005/8/layout/vList2"/>
    <dgm:cxn modelId="{14C54716-88AA-492B-82F1-43E3092C45FD}" type="presOf" srcId="{CA2A27B7-0766-4CDF-A944-48CC049E4201}" destId="{2E287498-0D1D-47F2-ABD2-45B6B77D8720}" srcOrd="0" destOrd="0" presId="urn:microsoft.com/office/officeart/2005/8/layout/vList2"/>
    <dgm:cxn modelId="{625A7E2F-745F-4E8D-8310-8906071970FF}" type="presOf" srcId="{AC4446E4-36B7-4930-BC60-BE6584960E15}" destId="{B29C0B41-7788-4321-BE41-12933FBCB817}" srcOrd="0" destOrd="0" presId="urn:microsoft.com/office/officeart/2005/8/layout/vList2"/>
    <dgm:cxn modelId="{F08E493D-7FA9-46AD-9D62-D0A579F07B8A}" srcId="{3E26A055-3127-4BA8-8049-2CAE12DCFB45}" destId="{BA026C12-5403-4B15-A6B9-0A2E06B0B999}" srcOrd="0" destOrd="0" parTransId="{480F07F5-4512-421C-855B-D4967BD02760}" sibTransId="{B83BCA6D-25AB-4E39-8C94-77466FA7BB17}"/>
    <dgm:cxn modelId="{DC4E8A5B-02FE-4AAB-AC83-0A36996BE11F}" srcId="{F6A06A40-5ECA-4314-A14A-B91207FEC9CF}" destId="{05260193-FF43-4CE4-A328-AE917856B201}" srcOrd="0" destOrd="0" parTransId="{DD8142E4-6C48-4DE9-90E1-6FFCEAE31EE7}" sibTransId="{2749CE56-EFF8-4670-A89F-E18CA2A107BC}"/>
    <dgm:cxn modelId="{414EFD5F-331F-4447-B12E-E6B351318637}" type="presOf" srcId="{2492C69A-358B-4185-A101-0515A10AC722}" destId="{52D58BA5-A45B-426D-A828-F0CE9E42BC48}" srcOrd="0" destOrd="0" presId="urn:microsoft.com/office/officeart/2005/8/layout/vList2"/>
    <dgm:cxn modelId="{3666D268-665C-4B55-9294-41D6EF2ABC85}" type="presOf" srcId="{2848894A-64BA-47AB-B7BA-DD3263A309D0}" destId="{0E862BFA-E868-4687-A850-EF66EEB3FE9E}" srcOrd="0" destOrd="0" presId="urn:microsoft.com/office/officeart/2005/8/layout/vList2"/>
    <dgm:cxn modelId="{0F09E073-AC99-4B51-93F2-C61B71AE44EF}" srcId="{2492C69A-358B-4185-A101-0515A10AC722}" destId="{CA2A27B7-0766-4CDF-A944-48CC049E4201}" srcOrd="0" destOrd="0" parTransId="{EFA6ECCB-8A90-464B-842C-28E697E1DB72}" sibTransId="{A8E0CFB2-E93D-49F6-A0B2-F093A13A8E5F}"/>
    <dgm:cxn modelId="{4770D983-5CE4-4E57-927B-795348CE0699}" type="presOf" srcId="{7A2D0449-7EDE-424B-B8D4-D7FA1BC2DD08}" destId="{E4392C53-869C-4C67-890E-669018A1439C}" srcOrd="0" destOrd="0" presId="urn:microsoft.com/office/officeart/2005/8/layout/vList2"/>
    <dgm:cxn modelId="{08152C87-C8A8-49F3-902B-21313749602C}" srcId="{BA026C12-5403-4B15-A6B9-0A2E06B0B999}" destId="{7A2D0449-7EDE-424B-B8D4-D7FA1BC2DD08}" srcOrd="0" destOrd="0" parTransId="{04D9DC2C-F597-48CB-851F-E26A1820662A}" sibTransId="{76C54916-7724-4B8A-B733-543413CA53A3}"/>
    <dgm:cxn modelId="{D897C389-52A5-4403-8AF0-231F930907B4}" srcId="{2848894A-64BA-47AB-B7BA-DD3263A309D0}" destId="{AC4446E4-36B7-4930-BC60-BE6584960E15}" srcOrd="0" destOrd="0" parTransId="{29670954-73DA-4D1B-B445-DA69C5FC87CF}" sibTransId="{104057DC-802A-4421-A6A8-1037A050FE56}"/>
    <dgm:cxn modelId="{0335658C-D2BE-453F-9429-32E0E3651E85}" srcId="{3E26A055-3127-4BA8-8049-2CAE12DCFB45}" destId="{2848894A-64BA-47AB-B7BA-DD3263A309D0}" srcOrd="2" destOrd="0" parTransId="{E2CB9701-516A-4A99-88F3-F226E66C290E}" sibTransId="{B1BE9F5D-40B4-4D74-9035-4CA75D6B03BD}"/>
    <dgm:cxn modelId="{FE987593-5AF8-4B5C-9D60-31C8D8A02463}" srcId="{3E26A055-3127-4BA8-8049-2CAE12DCFB45}" destId="{2492C69A-358B-4185-A101-0515A10AC722}" srcOrd="3" destOrd="0" parTransId="{C850B759-CCE4-483A-9523-AC32C8C95A6A}" sibTransId="{5522080D-01C1-4139-83B1-F38FD85D097A}"/>
    <dgm:cxn modelId="{5B60C0C4-FF8A-4C16-AE60-CD64CC9A2608}" srcId="{3E26A055-3127-4BA8-8049-2CAE12DCFB45}" destId="{F6A06A40-5ECA-4314-A14A-B91207FEC9CF}" srcOrd="1" destOrd="0" parTransId="{F000B899-724C-4C2B-9C76-A826A97995F9}" sibTransId="{81F0E917-745B-425F-9371-113131FD5470}"/>
    <dgm:cxn modelId="{8F3119CA-61FB-41A8-B32C-E08377A17780}" type="presOf" srcId="{3E26A055-3127-4BA8-8049-2CAE12DCFB45}" destId="{585AE169-B27A-4576-890E-B9914072C2F5}" srcOrd="0" destOrd="0" presId="urn:microsoft.com/office/officeart/2005/8/layout/vList2"/>
    <dgm:cxn modelId="{2242EDD4-708C-4201-A29E-A82F63DA241A}" type="presOf" srcId="{F6A06A40-5ECA-4314-A14A-B91207FEC9CF}" destId="{ECB61C1B-3B98-4F19-9C64-11B9FA946D8C}" srcOrd="0" destOrd="0" presId="urn:microsoft.com/office/officeart/2005/8/layout/vList2"/>
    <dgm:cxn modelId="{38F365FF-4957-41AE-A4B9-D2B4F4060568}" type="presOf" srcId="{BA026C12-5403-4B15-A6B9-0A2E06B0B999}" destId="{3C8F7E5F-DBF9-428D-9DFD-34299ED62D89}" srcOrd="0" destOrd="0" presId="urn:microsoft.com/office/officeart/2005/8/layout/vList2"/>
    <dgm:cxn modelId="{114C4D70-D535-45F1-9E39-DA75E5385E11}" type="presParOf" srcId="{585AE169-B27A-4576-890E-B9914072C2F5}" destId="{3C8F7E5F-DBF9-428D-9DFD-34299ED62D89}" srcOrd="0" destOrd="0" presId="urn:microsoft.com/office/officeart/2005/8/layout/vList2"/>
    <dgm:cxn modelId="{0A528A18-46A7-4EEC-B2EA-D1B9835E1417}" type="presParOf" srcId="{585AE169-B27A-4576-890E-B9914072C2F5}" destId="{E4392C53-869C-4C67-890E-669018A1439C}" srcOrd="1" destOrd="0" presId="urn:microsoft.com/office/officeart/2005/8/layout/vList2"/>
    <dgm:cxn modelId="{F8F7F8B4-A83E-4061-B442-567396BA973A}" type="presParOf" srcId="{585AE169-B27A-4576-890E-B9914072C2F5}" destId="{ECB61C1B-3B98-4F19-9C64-11B9FA946D8C}" srcOrd="2" destOrd="0" presId="urn:microsoft.com/office/officeart/2005/8/layout/vList2"/>
    <dgm:cxn modelId="{D0ED7681-D06C-4C56-B8F8-57B095C556E1}" type="presParOf" srcId="{585AE169-B27A-4576-890E-B9914072C2F5}" destId="{9FB625BE-D5B5-4C2A-96D3-ED91DF359DC1}" srcOrd="3" destOrd="0" presId="urn:microsoft.com/office/officeart/2005/8/layout/vList2"/>
    <dgm:cxn modelId="{EFA368F6-3381-460E-A617-2BB6BD7DEB92}" type="presParOf" srcId="{585AE169-B27A-4576-890E-B9914072C2F5}" destId="{0E862BFA-E868-4687-A850-EF66EEB3FE9E}" srcOrd="4" destOrd="0" presId="urn:microsoft.com/office/officeart/2005/8/layout/vList2"/>
    <dgm:cxn modelId="{5CDBDDEA-1A97-41D6-A592-D3607E3D2438}" type="presParOf" srcId="{585AE169-B27A-4576-890E-B9914072C2F5}" destId="{B29C0B41-7788-4321-BE41-12933FBCB817}" srcOrd="5" destOrd="0" presId="urn:microsoft.com/office/officeart/2005/8/layout/vList2"/>
    <dgm:cxn modelId="{FD037389-98F6-4167-9C61-ABA27FC7C188}" type="presParOf" srcId="{585AE169-B27A-4576-890E-B9914072C2F5}" destId="{52D58BA5-A45B-426D-A828-F0CE9E42BC48}" srcOrd="6" destOrd="0" presId="urn:microsoft.com/office/officeart/2005/8/layout/vList2"/>
    <dgm:cxn modelId="{E636C3C1-7C63-44D1-862F-A986C7DA9271}" type="presParOf" srcId="{585AE169-B27A-4576-890E-B9914072C2F5}" destId="{2E287498-0D1D-47F2-ABD2-45B6B77D8720}"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E26A055-3127-4BA8-8049-2CAE12DCFB4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BA026C12-5403-4B15-A6B9-0A2E06B0B999}">
      <dgm:prSet phldrT="[Texto]" custT="1"/>
      <dgm:spPr/>
      <dgm:t>
        <a:bodyPr/>
        <a:lstStyle/>
        <a:p>
          <a:r>
            <a:rPr lang="es-EC" sz="2800" dirty="0"/>
            <a:t>Chi cuadrado</a:t>
          </a:r>
          <a:endParaRPr lang="en-US" sz="2800" dirty="0"/>
        </a:p>
      </dgm:t>
    </dgm:pt>
    <dgm:pt modelId="{480F07F5-4512-421C-855B-D4967BD02760}" type="parTrans" cxnId="{F08E493D-7FA9-46AD-9D62-D0A579F07B8A}">
      <dgm:prSet/>
      <dgm:spPr/>
      <dgm:t>
        <a:bodyPr/>
        <a:lstStyle/>
        <a:p>
          <a:endParaRPr lang="en-US" sz="1600"/>
        </a:p>
      </dgm:t>
    </dgm:pt>
    <dgm:pt modelId="{B83BCA6D-25AB-4E39-8C94-77466FA7BB17}" type="sibTrans" cxnId="{F08E493D-7FA9-46AD-9D62-D0A579F07B8A}">
      <dgm:prSet/>
      <dgm:spPr/>
      <dgm:t>
        <a:bodyPr/>
        <a:lstStyle/>
        <a:p>
          <a:endParaRPr lang="en-US" sz="1600"/>
        </a:p>
      </dgm:t>
    </dgm:pt>
    <dgm:pt modelId="{7A2D0449-7EDE-424B-B8D4-D7FA1BC2DD08}">
      <dgm:prSet phldrT="[Texto]" custT="1"/>
      <dgm:spPr/>
      <dgm:t>
        <a:bodyPr/>
        <a:lstStyle/>
        <a:p>
          <a:r>
            <a:rPr lang="es-EC" sz="2000" dirty="0"/>
            <a:t>Análisis de la dependencia e independencia entre dos variables. En muestras independientes. Y para comparar 3 o más grupos. </a:t>
          </a:r>
          <a:endParaRPr lang="en-US" sz="2000" dirty="0"/>
        </a:p>
      </dgm:t>
    </dgm:pt>
    <dgm:pt modelId="{04D9DC2C-F597-48CB-851F-E26A1820662A}" type="parTrans" cxnId="{08152C87-C8A8-49F3-902B-21313749602C}">
      <dgm:prSet/>
      <dgm:spPr/>
      <dgm:t>
        <a:bodyPr/>
        <a:lstStyle/>
        <a:p>
          <a:endParaRPr lang="en-US" sz="1600"/>
        </a:p>
      </dgm:t>
    </dgm:pt>
    <dgm:pt modelId="{76C54916-7724-4B8A-B733-543413CA53A3}" type="sibTrans" cxnId="{08152C87-C8A8-49F3-902B-21313749602C}">
      <dgm:prSet/>
      <dgm:spPr/>
      <dgm:t>
        <a:bodyPr/>
        <a:lstStyle/>
        <a:p>
          <a:endParaRPr lang="en-US" sz="1600"/>
        </a:p>
      </dgm:t>
    </dgm:pt>
    <dgm:pt modelId="{F6A06A40-5ECA-4314-A14A-B91207FEC9CF}">
      <dgm:prSet phldrT="[Texto]" custT="1"/>
      <dgm:spPr/>
      <dgm:t>
        <a:bodyPr/>
        <a:lstStyle/>
        <a:p>
          <a:r>
            <a:rPr lang="es-EC" sz="2800" dirty="0" err="1"/>
            <a:t>McNemar</a:t>
          </a:r>
          <a:endParaRPr lang="en-US" sz="2800" dirty="0"/>
        </a:p>
      </dgm:t>
    </dgm:pt>
    <dgm:pt modelId="{F000B899-724C-4C2B-9C76-A826A97995F9}" type="parTrans" cxnId="{5B60C0C4-FF8A-4C16-AE60-CD64CC9A2608}">
      <dgm:prSet/>
      <dgm:spPr/>
      <dgm:t>
        <a:bodyPr/>
        <a:lstStyle/>
        <a:p>
          <a:endParaRPr lang="en-US" sz="1600"/>
        </a:p>
      </dgm:t>
    </dgm:pt>
    <dgm:pt modelId="{81F0E917-745B-425F-9371-113131FD5470}" type="sibTrans" cxnId="{5B60C0C4-FF8A-4C16-AE60-CD64CC9A2608}">
      <dgm:prSet/>
      <dgm:spPr/>
      <dgm:t>
        <a:bodyPr/>
        <a:lstStyle/>
        <a:p>
          <a:endParaRPr lang="en-US" sz="1600"/>
        </a:p>
      </dgm:t>
    </dgm:pt>
    <dgm:pt modelId="{05260193-FF43-4CE4-A328-AE917856B201}">
      <dgm:prSet phldrT="[Texto]" custT="1"/>
      <dgm:spPr/>
      <dgm:t>
        <a:bodyPr/>
        <a:lstStyle/>
        <a:p>
          <a:r>
            <a:rPr lang="es-EC" sz="2000" dirty="0"/>
            <a:t>Análisis de la dependencia e independencia entre dos variables. En muestras relacionadas</a:t>
          </a:r>
          <a:endParaRPr lang="en-US" sz="2000" dirty="0"/>
        </a:p>
      </dgm:t>
    </dgm:pt>
    <dgm:pt modelId="{DD8142E4-6C48-4DE9-90E1-6FFCEAE31EE7}" type="parTrans" cxnId="{DC4E8A5B-02FE-4AAB-AC83-0A36996BE11F}">
      <dgm:prSet/>
      <dgm:spPr/>
      <dgm:t>
        <a:bodyPr/>
        <a:lstStyle/>
        <a:p>
          <a:endParaRPr lang="en-US" sz="1600"/>
        </a:p>
      </dgm:t>
    </dgm:pt>
    <dgm:pt modelId="{2749CE56-EFF8-4670-A89F-E18CA2A107BC}" type="sibTrans" cxnId="{DC4E8A5B-02FE-4AAB-AC83-0A36996BE11F}">
      <dgm:prSet/>
      <dgm:spPr/>
      <dgm:t>
        <a:bodyPr/>
        <a:lstStyle/>
        <a:p>
          <a:endParaRPr lang="en-US" sz="1600"/>
        </a:p>
      </dgm:t>
    </dgm:pt>
    <dgm:pt modelId="{2848894A-64BA-47AB-B7BA-DD3263A309D0}">
      <dgm:prSet phldrT="[Texto]" custT="1"/>
      <dgm:spPr/>
      <dgm:t>
        <a:bodyPr/>
        <a:lstStyle/>
        <a:p>
          <a:r>
            <a:rPr lang="es-EC" sz="2800" dirty="0"/>
            <a:t>Q de Cochran</a:t>
          </a:r>
          <a:endParaRPr lang="en-US" sz="2800" dirty="0"/>
        </a:p>
      </dgm:t>
    </dgm:pt>
    <dgm:pt modelId="{E2CB9701-516A-4A99-88F3-F226E66C290E}" type="parTrans" cxnId="{0335658C-D2BE-453F-9429-32E0E3651E85}">
      <dgm:prSet/>
      <dgm:spPr/>
      <dgm:t>
        <a:bodyPr/>
        <a:lstStyle/>
        <a:p>
          <a:endParaRPr lang="en-US" sz="1600"/>
        </a:p>
      </dgm:t>
    </dgm:pt>
    <dgm:pt modelId="{B1BE9F5D-40B4-4D74-9035-4CA75D6B03BD}" type="sibTrans" cxnId="{0335658C-D2BE-453F-9429-32E0E3651E85}">
      <dgm:prSet/>
      <dgm:spPr/>
      <dgm:t>
        <a:bodyPr/>
        <a:lstStyle/>
        <a:p>
          <a:endParaRPr lang="en-US" sz="1600"/>
        </a:p>
      </dgm:t>
    </dgm:pt>
    <dgm:pt modelId="{AC4446E4-36B7-4930-BC60-BE6584960E15}">
      <dgm:prSet phldrT="[Texto]" custT="1"/>
      <dgm:spPr/>
      <dgm:t>
        <a:bodyPr/>
        <a:lstStyle/>
        <a:p>
          <a:r>
            <a:rPr lang="es-EC" sz="2000" dirty="0"/>
            <a:t>Compara 3 o más grupos independientes en muestras relacionados</a:t>
          </a:r>
          <a:endParaRPr lang="en-US" sz="2000" dirty="0"/>
        </a:p>
      </dgm:t>
    </dgm:pt>
    <dgm:pt modelId="{29670954-73DA-4D1B-B445-DA69C5FC87CF}" type="parTrans" cxnId="{D897C389-52A5-4403-8AF0-231F930907B4}">
      <dgm:prSet/>
      <dgm:spPr/>
      <dgm:t>
        <a:bodyPr/>
        <a:lstStyle/>
        <a:p>
          <a:endParaRPr lang="en-US" sz="1600"/>
        </a:p>
      </dgm:t>
    </dgm:pt>
    <dgm:pt modelId="{104057DC-802A-4421-A6A8-1037A050FE56}" type="sibTrans" cxnId="{D897C389-52A5-4403-8AF0-231F930907B4}">
      <dgm:prSet/>
      <dgm:spPr/>
      <dgm:t>
        <a:bodyPr/>
        <a:lstStyle/>
        <a:p>
          <a:endParaRPr lang="en-US" sz="1600"/>
        </a:p>
      </dgm:t>
    </dgm:pt>
    <dgm:pt modelId="{585AE169-B27A-4576-890E-B9914072C2F5}" type="pres">
      <dgm:prSet presAssocID="{3E26A055-3127-4BA8-8049-2CAE12DCFB45}" presName="linear" presStyleCnt="0">
        <dgm:presLayoutVars>
          <dgm:animLvl val="lvl"/>
          <dgm:resizeHandles val="exact"/>
        </dgm:presLayoutVars>
      </dgm:prSet>
      <dgm:spPr/>
    </dgm:pt>
    <dgm:pt modelId="{3C8F7E5F-DBF9-428D-9DFD-34299ED62D89}" type="pres">
      <dgm:prSet presAssocID="{BA026C12-5403-4B15-A6B9-0A2E06B0B999}" presName="parentText" presStyleLbl="node1" presStyleIdx="0" presStyleCnt="3">
        <dgm:presLayoutVars>
          <dgm:chMax val="0"/>
          <dgm:bulletEnabled val="1"/>
        </dgm:presLayoutVars>
      </dgm:prSet>
      <dgm:spPr/>
    </dgm:pt>
    <dgm:pt modelId="{E4392C53-869C-4C67-890E-669018A1439C}" type="pres">
      <dgm:prSet presAssocID="{BA026C12-5403-4B15-A6B9-0A2E06B0B999}" presName="childText" presStyleLbl="revTx" presStyleIdx="0" presStyleCnt="3">
        <dgm:presLayoutVars>
          <dgm:bulletEnabled val="1"/>
        </dgm:presLayoutVars>
      </dgm:prSet>
      <dgm:spPr/>
    </dgm:pt>
    <dgm:pt modelId="{ECB61C1B-3B98-4F19-9C64-11B9FA946D8C}" type="pres">
      <dgm:prSet presAssocID="{F6A06A40-5ECA-4314-A14A-B91207FEC9CF}" presName="parentText" presStyleLbl="node1" presStyleIdx="1" presStyleCnt="3">
        <dgm:presLayoutVars>
          <dgm:chMax val="0"/>
          <dgm:bulletEnabled val="1"/>
        </dgm:presLayoutVars>
      </dgm:prSet>
      <dgm:spPr/>
    </dgm:pt>
    <dgm:pt modelId="{9FB625BE-D5B5-4C2A-96D3-ED91DF359DC1}" type="pres">
      <dgm:prSet presAssocID="{F6A06A40-5ECA-4314-A14A-B91207FEC9CF}" presName="childText" presStyleLbl="revTx" presStyleIdx="1" presStyleCnt="3">
        <dgm:presLayoutVars>
          <dgm:bulletEnabled val="1"/>
        </dgm:presLayoutVars>
      </dgm:prSet>
      <dgm:spPr/>
    </dgm:pt>
    <dgm:pt modelId="{0E862BFA-E868-4687-A850-EF66EEB3FE9E}" type="pres">
      <dgm:prSet presAssocID="{2848894A-64BA-47AB-B7BA-DD3263A309D0}" presName="parentText" presStyleLbl="node1" presStyleIdx="2" presStyleCnt="3">
        <dgm:presLayoutVars>
          <dgm:chMax val="0"/>
          <dgm:bulletEnabled val="1"/>
        </dgm:presLayoutVars>
      </dgm:prSet>
      <dgm:spPr/>
    </dgm:pt>
    <dgm:pt modelId="{B29C0B41-7788-4321-BE41-12933FBCB817}" type="pres">
      <dgm:prSet presAssocID="{2848894A-64BA-47AB-B7BA-DD3263A309D0}" presName="childText" presStyleLbl="revTx" presStyleIdx="2" presStyleCnt="3">
        <dgm:presLayoutVars>
          <dgm:bulletEnabled val="1"/>
        </dgm:presLayoutVars>
      </dgm:prSet>
      <dgm:spPr/>
    </dgm:pt>
  </dgm:ptLst>
  <dgm:cxnLst>
    <dgm:cxn modelId="{73F5160E-879E-4D73-AB73-33057E11461A}" type="presOf" srcId="{05260193-FF43-4CE4-A328-AE917856B201}" destId="{9FB625BE-D5B5-4C2A-96D3-ED91DF359DC1}" srcOrd="0" destOrd="0" presId="urn:microsoft.com/office/officeart/2005/8/layout/vList2"/>
    <dgm:cxn modelId="{625A7E2F-745F-4E8D-8310-8906071970FF}" type="presOf" srcId="{AC4446E4-36B7-4930-BC60-BE6584960E15}" destId="{B29C0B41-7788-4321-BE41-12933FBCB817}" srcOrd="0" destOrd="0" presId="urn:microsoft.com/office/officeart/2005/8/layout/vList2"/>
    <dgm:cxn modelId="{F08E493D-7FA9-46AD-9D62-D0A579F07B8A}" srcId="{3E26A055-3127-4BA8-8049-2CAE12DCFB45}" destId="{BA026C12-5403-4B15-A6B9-0A2E06B0B999}" srcOrd="0" destOrd="0" parTransId="{480F07F5-4512-421C-855B-D4967BD02760}" sibTransId="{B83BCA6D-25AB-4E39-8C94-77466FA7BB17}"/>
    <dgm:cxn modelId="{DC4E8A5B-02FE-4AAB-AC83-0A36996BE11F}" srcId="{F6A06A40-5ECA-4314-A14A-B91207FEC9CF}" destId="{05260193-FF43-4CE4-A328-AE917856B201}" srcOrd="0" destOrd="0" parTransId="{DD8142E4-6C48-4DE9-90E1-6FFCEAE31EE7}" sibTransId="{2749CE56-EFF8-4670-A89F-E18CA2A107BC}"/>
    <dgm:cxn modelId="{3666D268-665C-4B55-9294-41D6EF2ABC85}" type="presOf" srcId="{2848894A-64BA-47AB-B7BA-DD3263A309D0}" destId="{0E862BFA-E868-4687-A850-EF66EEB3FE9E}" srcOrd="0" destOrd="0" presId="urn:microsoft.com/office/officeart/2005/8/layout/vList2"/>
    <dgm:cxn modelId="{4770D983-5CE4-4E57-927B-795348CE0699}" type="presOf" srcId="{7A2D0449-7EDE-424B-B8D4-D7FA1BC2DD08}" destId="{E4392C53-869C-4C67-890E-669018A1439C}" srcOrd="0" destOrd="0" presId="urn:microsoft.com/office/officeart/2005/8/layout/vList2"/>
    <dgm:cxn modelId="{08152C87-C8A8-49F3-902B-21313749602C}" srcId="{BA026C12-5403-4B15-A6B9-0A2E06B0B999}" destId="{7A2D0449-7EDE-424B-B8D4-D7FA1BC2DD08}" srcOrd="0" destOrd="0" parTransId="{04D9DC2C-F597-48CB-851F-E26A1820662A}" sibTransId="{76C54916-7724-4B8A-B733-543413CA53A3}"/>
    <dgm:cxn modelId="{D897C389-52A5-4403-8AF0-231F930907B4}" srcId="{2848894A-64BA-47AB-B7BA-DD3263A309D0}" destId="{AC4446E4-36B7-4930-BC60-BE6584960E15}" srcOrd="0" destOrd="0" parTransId="{29670954-73DA-4D1B-B445-DA69C5FC87CF}" sibTransId="{104057DC-802A-4421-A6A8-1037A050FE56}"/>
    <dgm:cxn modelId="{0335658C-D2BE-453F-9429-32E0E3651E85}" srcId="{3E26A055-3127-4BA8-8049-2CAE12DCFB45}" destId="{2848894A-64BA-47AB-B7BA-DD3263A309D0}" srcOrd="2" destOrd="0" parTransId="{E2CB9701-516A-4A99-88F3-F226E66C290E}" sibTransId="{B1BE9F5D-40B4-4D74-9035-4CA75D6B03BD}"/>
    <dgm:cxn modelId="{5B60C0C4-FF8A-4C16-AE60-CD64CC9A2608}" srcId="{3E26A055-3127-4BA8-8049-2CAE12DCFB45}" destId="{F6A06A40-5ECA-4314-A14A-B91207FEC9CF}" srcOrd="1" destOrd="0" parTransId="{F000B899-724C-4C2B-9C76-A826A97995F9}" sibTransId="{81F0E917-745B-425F-9371-113131FD5470}"/>
    <dgm:cxn modelId="{8F3119CA-61FB-41A8-B32C-E08377A17780}" type="presOf" srcId="{3E26A055-3127-4BA8-8049-2CAE12DCFB45}" destId="{585AE169-B27A-4576-890E-B9914072C2F5}" srcOrd="0" destOrd="0" presId="urn:microsoft.com/office/officeart/2005/8/layout/vList2"/>
    <dgm:cxn modelId="{2242EDD4-708C-4201-A29E-A82F63DA241A}" type="presOf" srcId="{F6A06A40-5ECA-4314-A14A-B91207FEC9CF}" destId="{ECB61C1B-3B98-4F19-9C64-11B9FA946D8C}" srcOrd="0" destOrd="0" presId="urn:microsoft.com/office/officeart/2005/8/layout/vList2"/>
    <dgm:cxn modelId="{38F365FF-4957-41AE-A4B9-D2B4F4060568}" type="presOf" srcId="{BA026C12-5403-4B15-A6B9-0A2E06B0B999}" destId="{3C8F7E5F-DBF9-428D-9DFD-34299ED62D89}" srcOrd="0" destOrd="0" presId="urn:microsoft.com/office/officeart/2005/8/layout/vList2"/>
    <dgm:cxn modelId="{114C4D70-D535-45F1-9E39-DA75E5385E11}" type="presParOf" srcId="{585AE169-B27A-4576-890E-B9914072C2F5}" destId="{3C8F7E5F-DBF9-428D-9DFD-34299ED62D89}" srcOrd="0" destOrd="0" presId="urn:microsoft.com/office/officeart/2005/8/layout/vList2"/>
    <dgm:cxn modelId="{0A528A18-46A7-4EEC-B2EA-D1B9835E1417}" type="presParOf" srcId="{585AE169-B27A-4576-890E-B9914072C2F5}" destId="{E4392C53-869C-4C67-890E-669018A1439C}" srcOrd="1" destOrd="0" presId="urn:microsoft.com/office/officeart/2005/8/layout/vList2"/>
    <dgm:cxn modelId="{F8F7F8B4-A83E-4061-B442-567396BA973A}" type="presParOf" srcId="{585AE169-B27A-4576-890E-B9914072C2F5}" destId="{ECB61C1B-3B98-4F19-9C64-11B9FA946D8C}" srcOrd="2" destOrd="0" presId="urn:microsoft.com/office/officeart/2005/8/layout/vList2"/>
    <dgm:cxn modelId="{D0ED7681-D06C-4C56-B8F8-57B095C556E1}" type="presParOf" srcId="{585AE169-B27A-4576-890E-B9914072C2F5}" destId="{9FB625BE-D5B5-4C2A-96D3-ED91DF359DC1}" srcOrd="3" destOrd="0" presId="urn:microsoft.com/office/officeart/2005/8/layout/vList2"/>
    <dgm:cxn modelId="{EFA368F6-3381-460E-A617-2BB6BD7DEB92}" type="presParOf" srcId="{585AE169-B27A-4576-890E-B9914072C2F5}" destId="{0E862BFA-E868-4687-A850-EF66EEB3FE9E}" srcOrd="4" destOrd="0" presId="urn:microsoft.com/office/officeart/2005/8/layout/vList2"/>
    <dgm:cxn modelId="{5CDBDDEA-1A97-41D6-A592-D3607E3D2438}" type="presParOf" srcId="{585AE169-B27A-4576-890E-B9914072C2F5}" destId="{B29C0B41-7788-4321-BE41-12933FBCB81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F48FF8-643E-42DA-9A79-C1F6E86508EA}">
      <dsp:nvSpPr>
        <dsp:cNvPr id="0" name=""/>
        <dsp:cNvSpPr/>
      </dsp:nvSpPr>
      <dsp:spPr>
        <a:xfrm>
          <a:off x="-4977497" y="-762658"/>
          <a:ext cx="5927984" cy="5927984"/>
        </a:xfrm>
        <a:prstGeom prst="blockArc">
          <a:avLst>
            <a:gd name="adj1" fmla="val 18900000"/>
            <a:gd name="adj2" fmla="val 2700000"/>
            <a:gd name="adj3" fmla="val 364"/>
          </a:avLst>
        </a:pr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C5A988-34BD-4C55-99EE-D8306F0A36B4}">
      <dsp:nvSpPr>
        <dsp:cNvPr id="0" name=""/>
        <dsp:cNvSpPr/>
      </dsp:nvSpPr>
      <dsp:spPr>
        <a:xfrm>
          <a:off x="611311" y="440266"/>
          <a:ext cx="5625403" cy="88053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kern="1200" dirty="0"/>
            <a:t>MUESTRAS - INDICADORES</a:t>
          </a:r>
          <a:endParaRPr lang="en-US" sz="2600" kern="1200" dirty="0"/>
        </a:p>
      </dsp:txBody>
      <dsp:txXfrm>
        <a:off x="611311" y="440266"/>
        <a:ext cx="5625403" cy="880533"/>
      </dsp:txXfrm>
    </dsp:sp>
    <dsp:sp modelId="{65687B0B-0BCB-404E-A5FA-F2B6B5C38740}">
      <dsp:nvSpPr>
        <dsp:cNvPr id="0" name=""/>
        <dsp:cNvSpPr/>
      </dsp:nvSpPr>
      <dsp:spPr>
        <a:xfrm>
          <a:off x="60978" y="330200"/>
          <a:ext cx="1100666" cy="1100666"/>
        </a:xfrm>
        <a:prstGeom prst="teardrop">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80504A-79F8-438E-B49C-C537EA5CC626}">
      <dsp:nvSpPr>
        <dsp:cNvPr id="0" name=""/>
        <dsp:cNvSpPr/>
      </dsp:nvSpPr>
      <dsp:spPr>
        <a:xfrm>
          <a:off x="931385" y="1761066"/>
          <a:ext cx="5305329" cy="88053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kern="1200" dirty="0"/>
            <a:t>MUESTRA – PRUEBAS ESTADÍSTICAS</a:t>
          </a:r>
          <a:endParaRPr lang="en-US" sz="2600" kern="1200" dirty="0"/>
        </a:p>
      </dsp:txBody>
      <dsp:txXfrm>
        <a:off x="931385" y="1761066"/>
        <a:ext cx="5305329" cy="880533"/>
      </dsp:txXfrm>
    </dsp:sp>
    <dsp:sp modelId="{CB744C6F-55B7-4D30-BD34-4B36384E71F7}">
      <dsp:nvSpPr>
        <dsp:cNvPr id="0" name=""/>
        <dsp:cNvSpPr/>
      </dsp:nvSpPr>
      <dsp:spPr>
        <a:xfrm>
          <a:off x="381052" y="1651000"/>
          <a:ext cx="1100666" cy="1100666"/>
        </a:xfrm>
        <a:prstGeom prst="teardrop">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40ED627-1CCE-4240-B9BF-DE7FAE0D961B}">
      <dsp:nvSpPr>
        <dsp:cNvPr id="0" name=""/>
        <dsp:cNvSpPr/>
      </dsp:nvSpPr>
      <dsp:spPr>
        <a:xfrm>
          <a:off x="611311" y="3081866"/>
          <a:ext cx="5625403" cy="88053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923" tIns="66040" rIns="66040" bIns="66040" numCol="1" spcCol="1270" anchor="ctr" anchorCtr="0">
          <a:noAutofit/>
        </a:bodyPr>
        <a:lstStyle/>
        <a:p>
          <a:pPr marL="0" lvl="0" indent="0" algn="l" defTabSz="1155700">
            <a:lnSpc>
              <a:spcPct val="90000"/>
            </a:lnSpc>
            <a:spcBef>
              <a:spcPct val="0"/>
            </a:spcBef>
            <a:spcAft>
              <a:spcPct val="35000"/>
            </a:spcAft>
            <a:buNone/>
          </a:pPr>
          <a:r>
            <a:rPr lang="es-EC" sz="2600" kern="1200" dirty="0"/>
            <a:t>EJERCICIOS</a:t>
          </a:r>
          <a:endParaRPr lang="en-US" sz="2600" kern="1200" dirty="0"/>
        </a:p>
      </dsp:txBody>
      <dsp:txXfrm>
        <a:off x="611311" y="3081866"/>
        <a:ext cx="5625403" cy="880533"/>
      </dsp:txXfrm>
    </dsp:sp>
    <dsp:sp modelId="{38DE905A-85E7-48E2-A5FC-0AD5D3996CFC}">
      <dsp:nvSpPr>
        <dsp:cNvPr id="0" name=""/>
        <dsp:cNvSpPr/>
      </dsp:nvSpPr>
      <dsp:spPr>
        <a:xfrm>
          <a:off x="60978" y="2971800"/>
          <a:ext cx="1100666" cy="1100666"/>
        </a:xfrm>
        <a:prstGeom prst="teardrop">
          <a:avLst/>
        </a:prstGeom>
        <a:solidFill>
          <a:schemeClr val="lt1">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4B5510-8495-44F2-8A36-9AFFE79821D3}">
      <dsp:nvSpPr>
        <dsp:cNvPr id="0" name=""/>
        <dsp:cNvSpPr/>
      </dsp:nvSpPr>
      <dsp:spPr>
        <a:xfrm>
          <a:off x="8044618" y="2650740"/>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75D402-BEDE-44A0-B31C-F255D8085721}">
      <dsp:nvSpPr>
        <dsp:cNvPr id="0" name=""/>
        <dsp:cNvSpPr/>
      </dsp:nvSpPr>
      <dsp:spPr>
        <a:xfrm>
          <a:off x="4836394" y="1664795"/>
          <a:ext cx="3253943" cy="309716"/>
        </a:xfrm>
        <a:custGeom>
          <a:avLst/>
          <a:gdLst/>
          <a:ahLst/>
          <a:cxnLst/>
          <a:rect l="0" t="0" r="0" b="0"/>
          <a:pathLst>
            <a:path>
              <a:moveTo>
                <a:pt x="0" y="0"/>
              </a:moveTo>
              <a:lnTo>
                <a:pt x="0" y="211062"/>
              </a:lnTo>
              <a:lnTo>
                <a:pt x="3253943" y="211062"/>
              </a:lnTo>
              <a:lnTo>
                <a:pt x="3253943" y="309716"/>
              </a:lnTo>
            </a:path>
          </a:pathLst>
        </a:custGeom>
        <a:noFill/>
        <a:ln w="1905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646F7A-36BA-4B3B-95E3-DCD20D9EE338}">
      <dsp:nvSpPr>
        <dsp:cNvPr id="0" name=""/>
        <dsp:cNvSpPr/>
      </dsp:nvSpPr>
      <dsp:spPr>
        <a:xfrm>
          <a:off x="8044618" y="4622630"/>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E8C1C6-A458-453B-A332-E6FBE821A440}">
      <dsp:nvSpPr>
        <dsp:cNvPr id="0" name=""/>
        <dsp:cNvSpPr/>
      </dsp:nvSpPr>
      <dsp:spPr>
        <a:xfrm>
          <a:off x="6788760" y="3636685"/>
          <a:ext cx="1301577" cy="309716"/>
        </a:xfrm>
        <a:custGeom>
          <a:avLst/>
          <a:gdLst/>
          <a:ahLst/>
          <a:cxnLst/>
          <a:rect l="0" t="0" r="0" b="0"/>
          <a:pathLst>
            <a:path>
              <a:moveTo>
                <a:pt x="0" y="0"/>
              </a:moveTo>
              <a:lnTo>
                <a:pt x="0" y="211062"/>
              </a:lnTo>
              <a:lnTo>
                <a:pt x="1301577" y="211062"/>
              </a:lnTo>
              <a:lnTo>
                <a:pt x="1301577"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70D695-DA48-4BBC-82EC-2229F6C254D1}">
      <dsp:nvSpPr>
        <dsp:cNvPr id="0" name=""/>
        <dsp:cNvSpPr/>
      </dsp:nvSpPr>
      <dsp:spPr>
        <a:xfrm>
          <a:off x="6743040" y="4622630"/>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650212-EBBE-45E8-AA0D-691B4384B9AB}">
      <dsp:nvSpPr>
        <dsp:cNvPr id="0" name=""/>
        <dsp:cNvSpPr/>
      </dsp:nvSpPr>
      <dsp:spPr>
        <a:xfrm>
          <a:off x="6743040" y="3636685"/>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888F21-3DF8-46BC-B0D5-ED94B7ED81C3}">
      <dsp:nvSpPr>
        <dsp:cNvPr id="0" name=""/>
        <dsp:cNvSpPr/>
      </dsp:nvSpPr>
      <dsp:spPr>
        <a:xfrm>
          <a:off x="5441463" y="4622630"/>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FCB0EB-B60B-4D27-8DF2-2EEB19181651}">
      <dsp:nvSpPr>
        <dsp:cNvPr id="0" name=""/>
        <dsp:cNvSpPr/>
      </dsp:nvSpPr>
      <dsp:spPr>
        <a:xfrm>
          <a:off x="5487183" y="3636685"/>
          <a:ext cx="1301577" cy="309716"/>
        </a:xfrm>
        <a:custGeom>
          <a:avLst/>
          <a:gdLst/>
          <a:ahLst/>
          <a:cxnLst/>
          <a:rect l="0" t="0" r="0" b="0"/>
          <a:pathLst>
            <a:path>
              <a:moveTo>
                <a:pt x="1301577" y="0"/>
              </a:moveTo>
              <a:lnTo>
                <a:pt x="1301577" y="211062"/>
              </a:lnTo>
              <a:lnTo>
                <a:pt x="0" y="211062"/>
              </a:lnTo>
              <a:lnTo>
                <a:pt x="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E647B8-73AD-4B09-B569-04207F587A08}">
      <dsp:nvSpPr>
        <dsp:cNvPr id="0" name=""/>
        <dsp:cNvSpPr/>
      </dsp:nvSpPr>
      <dsp:spPr>
        <a:xfrm>
          <a:off x="4836394" y="2650740"/>
          <a:ext cx="1952366" cy="309716"/>
        </a:xfrm>
        <a:custGeom>
          <a:avLst/>
          <a:gdLst/>
          <a:ahLst/>
          <a:cxnLst/>
          <a:rect l="0" t="0" r="0" b="0"/>
          <a:pathLst>
            <a:path>
              <a:moveTo>
                <a:pt x="0" y="0"/>
              </a:moveTo>
              <a:lnTo>
                <a:pt x="0" y="211062"/>
              </a:lnTo>
              <a:lnTo>
                <a:pt x="1952366" y="211062"/>
              </a:lnTo>
              <a:lnTo>
                <a:pt x="1952366"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D4F64B-0827-49E6-B175-7C804BD313C3}">
      <dsp:nvSpPr>
        <dsp:cNvPr id="0" name=""/>
        <dsp:cNvSpPr/>
      </dsp:nvSpPr>
      <dsp:spPr>
        <a:xfrm>
          <a:off x="4139885" y="3636685"/>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D23B75-ACEE-4E3F-8AA4-75E907272F06}">
      <dsp:nvSpPr>
        <dsp:cNvPr id="0" name=""/>
        <dsp:cNvSpPr/>
      </dsp:nvSpPr>
      <dsp:spPr>
        <a:xfrm>
          <a:off x="4185605" y="2650740"/>
          <a:ext cx="650788" cy="309716"/>
        </a:xfrm>
        <a:custGeom>
          <a:avLst/>
          <a:gdLst/>
          <a:ahLst/>
          <a:cxnLst/>
          <a:rect l="0" t="0" r="0" b="0"/>
          <a:pathLst>
            <a:path>
              <a:moveTo>
                <a:pt x="650788" y="0"/>
              </a:moveTo>
              <a:lnTo>
                <a:pt x="650788" y="211062"/>
              </a:lnTo>
              <a:lnTo>
                <a:pt x="0" y="211062"/>
              </a:lnTo>
              <a:lnTo>
                <a:pt x="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A08925-3F3E-4DDA-87A1-A11167CE0720}">
      <dsp:nvSpPr>
        <dsp:cNvPr id="0" name=""/>
        <dsp:cNvSpPr/>
      </dsp:nvSpPr>
      <dsp:spPr>
        <a:xfrm>
          <a:off x="2838308" y="3636685"/>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C80D6D-10C7-41FD-890E-7BECD86FD95B}">
      <dsp:nvSpPr>
        <dsp:cNvPr id="0" name=""/>
        <dsp:cNvSpPr/>
      </dsp:nvSpPr>
      <dsp:spPr>
        <a:xfrm>
          <a:off x="2884028" y="2650740"/>
          <a:ext cx="1952366" cy="309716"/>
        </a:xfrm>
        <a:custGeom>
          <a:avLst/>
          <a:gdLst/>
          <a:ahLst/>
          <a:cxnLst/>
          <a:rect l="0" t="0" r="0" b="0"/>
          <a:pathLst>
            <a:path>
              <a:moveTo>
                <a:pt x="1952366" y="0"/>
              </a:moveTo>
              <a:lnTo>
                <a:pt x="1952366" y="211062"/>
              </a:lnTo>
              <a:lnTo>
                <a:pt x="0" y="211062"/>
              </a:lnTo>
              <a:lnTo>
                <a:pt x="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F7CCB-8E30-4201-9E10-509B9990C67B}">
      <dsp:nvSpPr>
        <dsp:cNvPr id="0" name=""/>
        <dsp:cNvSpPr/>
      </dsp:nvSpPr>
      <dsp:spPr>
        <a:xfrm>
          <a:off x="4790674" y="1664795"/>
          <a:ext cx="91440" cy="309716"/>
        </a:xfrm>
        <a:custGeom>
          <a:avLst/>
          <a:gdLst/>
          <a:ahLst/>
          <a:cxnLst/>
          <a:rect l="0" t="0" r="0" b="0"/>
          <a:pathLst>
            <a:path>
              <a:moveTo>
                <a:pt x="45720" y="0"/>
              </a:moveTo>
              <a:lnTo>
                <a:pt x="45720" y="309716"/>
              </a:lnTo>
            </a:path>
          </a:pathLst>
        </a:custGeom>
        <a:noFill/>
        <a:ln w="1905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2B47BE-FA04-4377-9E6F-46A3C5EED8C8}">
      <dsp:nvSpPr>
        <dsp:cNvPr id="0" name=""/>
        <dsp:cNvSpPr/>
      </dsp:nvSpPr>
      <dsp:spPr>
        <a:xfrm>
          <a:off x="1536730" y="2650740"/>
          <a:ext cx="91440" cy="309716"/>
        </a:xfrm>
        <a:custGeom>
          <a:avLst/>
          <a:gdLst/>
          <a:ahLst/>
          <a:cxnLst/>
          <a:rect l="0" t="0" r="0" b="0"/>
          <a:pathLst>
            <a:path>
              <a:moveTo>
                <a:pt x="45720" y="0"/>
              </a:moveTo>
              <a:lnTo>
                <a:pt x="45720" y="309716"/>
              </a:lnTo>
            </a:path>
          </a:pathLst>
        </a:custGeom>
        <a:noFill/>
        <a:ln w="1905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993E75-8BCB-4B90-AC52-58F319B2F4F6}">
      <dsp:nvSpPr>
        <dsp:cNvPr id="0" name=""/>
        <dsp:cNvSpPr/>
      </dsp:nvSpPr>
      <dsp:spPr>
        <a:xfrm>
          <a:off x="1582450" y="1664795"/>
          <a:ext cx="3253943" cy="309716"/>
        </a:xfrm>
        <a:custGeom>
          <a:avLst/>
          <a:gdLst/>
          <a:ahLst/>
          <a:cxnLst/>
          <a:rect l="0" t="0" r="0" b="0"/>
          <a:pathLst>
            <a:path>
              <a:moveTo>
                <a:pt x="3253943" y="0"/>
              </a:moveTo>
              <a:lnTo>
                <a:pt x="3253943" y="211062"/>
              </a:lnTo>
              <a:lnTo>
                <a:pt x="0" y="211062"/>
              </a:lnTo>
              <a:lnTo>
                <a:pt x="0" y="309716"/>
              </a:lnTo>
            </a:path>
          </a:pathLst>
        </a:custGeom>
        <a:noFill/>
        <a:ln w="1905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B19F5F-589E-48BC-B556-659509480877}">
      <dsp:nvSpPr>
        <dsp:cNvPr id="0" name=""/>
        <dsp:cNvSpPr/>
      </dsp:nvSpPr>
      <dsp:spPr>
        <a:xfrm>
          <a:off x="4790674" y="678850"/>
          <a:ext cx="91440" cy="309716"/>
        </a:xfrm>
        <a:custGeom>
          <a:avLst/>
          <a:gdLst/>
          <a:ahLst/>
          <a:cxnLst/>
          <a:rect l="0" t="0" r="0" b="0"/>
          <a:pathLst>
            <a:path>
              <a:moveTo>
                <a:pt x="45720" y="0"/>
              </a:moveTo>
              <a:lnTo>
                <a:pt x="45720" y="309716"/>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327119-41EF-47A4-AB24-D39C49E61044}">
      <dsp:nvSpPr>
        <dsp:cNvPr id="0" name=""/>
        <dsp:cNvSpPr/>
      </dsp:nvSpPr>
      <dsp:spPr>
        <a:xfrm>
          <a:off x="4303930" y="2621"/>
          <a:ext cx="1064927" cy="67622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531A9-E446-4D4C-AC6C-6EA8E640B93F}">
      <dsp:nvSpPr>
        <dsp:cNvPr id="0" name=""/>
        <dsp:cNvSpPr/>
      </dsp:nvSpPr>
      <dsp:spPr>
        <a:xfrm>
          <a:off x="4422256" y="11503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Objetivo del estudio</a:t>
          </a:r>
          <a:endParaRPr lang="en-US" sz="1400" kern="1200" dirty="0"/>
        </a:p>
      </dsp:txBody>
      <dsp:txXfrm>
        <a:off x="4442062" y="134836"/>
        <a:ext cx="1025315" cy="636616"/>
      </dsp:txXfrm>
    </dsp:sp>
    <dsp:sp modelId="{58C8B98C-BDDC-4BE1-B3B7-A0403112116D}">
      <dsp:nvSpPr>
        <dsp:cNvPr id="0" name=""/>
        <dsp:cNvSpPr/>
      </dsp:nvSpPr>
      <dsp:spPr>
        <a:xfrm>
          <a:off x="4303930" y="988566"/>
          <a:ext cx="1064927" cy="67622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C9C241-008C-44E1-964C-F4D78B56C8E6}">
      <dsp:nvSpPr>
        <dsp:cNvPr id="0" name=""/>
        <dsp:cNvSpPr/>
      </dsp:nvSpPr>
      <dsp:spPr>
        <a:xfrm>
          <a:off x="4422256" y="110097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Diseño de Investigación</a:t>
          </a:r>
          <a:endParaRPr lang="en-US" sz="1400" kern="1200" dirty="0"/>
        </a:p>
      </dsp:txBody>
      <dsp:txXfrm>
        <a:off x="4442062" y="1120781"/>
        <a:ext cx="1025315" cy="636616"/>
      </dsp:txXfrm>
    </dsp:sp>
    <dsp:sp modelId="{A69C9D4F-C76C-452D-A270-573831D769D0}">
      <dsp:nvSpPr>
        <dsp:cNvPr id="0" name=""/>
        <dsp:cNvSpPr/>
      </dsp:nvSpPr>
      <dsp:spPr>
        <a:xfrm>
          <a:off x="1049987" y="1974511"/>
          <a:ext cx="1064927" cy="67622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670DAA-168E-47ED-B80D-F521D415AEDA}">
      <dsp:nvSpPr>
        <dsp:cNvPr id="0" name=""/>
        <dsp:cNvSpPr/>
      </dsp:nvSpPr>
      <dsp:spPr>
        <a:xfrm>
          <a:off x="1168312" y="208692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Un grupo</a:t>
          </a:r>
          <a:endParaRPr lang="en-US" sz="1400" kern="1200" dirty="0"/>
        </a:p>
      </dsp:txBody>
      <dsp:txXfrm>
        <a:off x="1188118" y="2106726"/>
        <a:ext cx="1025315" cy="636616"/>
      </dsp:txXfrm>
    </dsp:sp>
    <dsp:sp modelId="{00BA18C8-6F14-45CB-9F99-0765A086BC72}">
      <dsp:nvSpPr>
        <dsp:cNvPr id="0" name=""/>
        <dsp:cNvSpPr/>
      </dsp:nvSpPr>
      <dsp:spPr>
        <a:xfrm>
          <a:off x="1049987" y="296045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2FADD5-0313-4F2C-B996-B686F11D1E07}">
      <dsp:nvSpPr>
        <dsp:cNvPr id="0" name=""/>
        <dsp:cNvSpPr/>
      </dsp:nvSpPr>
      <dsp:spPr>
        <a:xfrm>
          <a:off x="1168312" y="307286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Estadística Descriptiva</a:t>
          </a:r>
          <a:endParaRPr lang="en-US" sz="1400" kern="1200" dirty="0"/>
        </a:p>
      </dsp:txBody>
      <dsp:txXfrm>
        <a:off x="1188118" y="3092671"/>
        <a:ext cx="1025315" cy="636616"/>
      </dsp:txXfrm>
    </dsp:sp>
    <dsp:sp modelId="{FC842595-060F-4D53-B05F-A08C5ACA1091}">
      <dsp:nvSpPr>
        <dsp:cNvPr id="0" name=""/>
        <dsp:cNvSpPr/>
      </dsp:nvSpPr>
      <dsp:spPr>
        <a:xfrm>
          <a:off x="4303930" y="1974511"/>
          <a:ext cx="1064927" cy="67622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F35FF3-F272-4368-A7FA-3C58F41D9F81}">
      <dsp:nvSpPr>
        <dsp:cNvPr id="0" name=""/>
        <dsp:cNvSpPr/>
      </dsp:nvSpPr>
      <dsp:spPr>
        <a:xfrm>
          <a:off x="4422256" y="208692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Escala de Medición</a:t>
          </a:r>
          <a:endParaRPr lang="en-US" sz="1400" kern="1200" dirty="0"/>
        </a:p>
      </dsp:txBody>
      <dsp:txXfrm>
        <a:off x="4442062" y="2106726"/>
        <a:ext cx="1025315" cy="636616"/>
      </dsp:txXfrm>
    </dsp:sp>
    <dsp:sp modelId="{46CB6087-C9DA-428F-BA96-42001ECECFA2}">
      <dsp:nvSpPr>
        <dsp:cNvPr id="0" name=""/>
        <dsp:cNvSpPr/>
      </dsp:nvSpPr>
      <dsp:spPr>
        <a:xfrm>
          <a:off x="2351564" y="296045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E2A149-8101-4F0E-A5D5-60A4EE4EE2E8}">
      <dsp:nvSpPr>
        <dsp:cNvPr id="0" name=""/>
        <dsp:cNvSpPr/>
      </dsp:nvSpPr>
      <dsp:spPr>
        <a:xfrm>
          <a:off x="2469889" y="307286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Var cualitativas (</a:t>
          </a:r>
          <a:r>
            <a:rPr lang="es-EC" sz="1400" kern="1200" dirty="0" err="1"/>
            <a:t>nom</a:t>
          </a:r>
          <a:r>
            <a:rPr lang="es-EC" sz="1400" kern="1200" dirty="0"/>
            <a:t>/</a:t>
          </a:r>
          <a:r>
            <a:rPr lang="es-EC" sz="1400" kern="1200" dirty="0" err="1"/>
            <a:t>ordin</a:t>
          </a:r>
          <a:r>
            <a:rPr lang="es-EC" sz="1400" kern="1200" dirty="0"/>
            <a:t>)</a:t>
          </a:r>
          <a:endParaRPr lang="en-US" sz="1400" kern="1200" dirty="0"/>
        </a:p>
      </dsp:txBody>
      <dsp:txXfrm>
        <a:off x="2489695" y="3092671"/>
        <a:ext cx="1025315" cy="636616"/>
      </dsp:txXfrm>
    </dsp:sp>
    <dsp:sp modelId="{610F1CEF-F506-4756-BA5F-EBC8AD2E3DF4}">
      <dsp:nvSpPr>
        <dsp:cNvPr id="0" name=""/>
        <dsp:cNvSpPr/>
      </dsp:nvSpPr>
      <dsp:spPr>
        <a:xfrm>
          <a:off x="2351564" y="3946401"/>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541FC8-DA73-4B59-9E8D-8F97ADE47DBA}">
      <dsp:nvSpPr>
        <dsp:cNvPr id="0" name=""/>
        <dsp:cNvSpPr/>
      </dsp:nvSpPr>
      <dsp:spPr>
        <a:xfrm>
          <a:off x="2469889" y="405881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solidFill>
                <a:srgbClr val="FF0000"/>
              </a:solidFill>
            </a:rPr>
            <a:t>Estadística no paramétrica</a:t>
          </a:r>
          <a:endParaRPr lang="en-US" sz="1400" kern="1200" dirty="0">
            <a:solidFill>
              <a:srgbClr val="FF0000"/>
            </a:solidFill>
          </a:endParaRPr>
        </a:p>
      </dsp:txBody>
      <dsp:txXfrm>
        <a:off x="2489695" y="4078616"/>
        <a:ext cx="1025315" cy="636616"/>
      </dsp:txXfrm>
    </dsp:sp>
    <dsp:sp modelId="{BBEFC455-A584-4BFB-A28A-F5FF87190281}">
      <dsp:nvSpPr>
        <dsp:cNvPr id="0" name=""/>
        <dsp:cNvSpPr/>
      </dsp:nvSpPr>
      <dsp:spPr>
        <a:xfrm>
          <a:off x="3653142" y="296045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F1995B-B002-4A01-B264-2389471DFACB}">
      <dsp:nvSpPr>
        <dsp:cNvPr id="0" name=""/>
        <dsp:cNvSpPr/>
      </dsp:nvSpPr>
      <dsp:spPr>
        <a:xfrm>
          <a:off x="3771467" y="307286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Var. Cuantitativa discretas</a:t>
          </a:r>
          <a:endParaRPr lang="en-US" sz="1400" kern="1200" dirty="0"/>
        </a:p>
      </dsp:txBody>
      <dsp:txXfrm>
        <a:off x="3791273" y="3092671"/>
        <a:ext cx="1025315" cy="636616"/>
      </dsp:txXfrm>
    </dsp:sp>
    <dsp:sp modelId="{65121397-1AFD-48F9-BBCA-DF108B3C3554}">
      <dsp:nvSpPr>
        <dsp:cNvPr id="0" name=""/>
        <dsp:cNvSpPr/>
      </dsp:nvSpPr>
      <dsp:spPr>
        <a:xfrm>
          <a:off x="3653142" y="3946401"/>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D75F8B-8711-4EA7-80CD-22EAE28F7198}">
      <dsp:nvSpPr>
        <dsp:cNvPr id="0" name=""/>
        <dsp:cNvSpPr/>
      </dsp:nvSpPr>
      <dsp:spPr>
        <a:xfrm>
          <a:off x="3771467" y="405881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solidFill>
                <a:srgbClr val="FF0000"/>
              </a:solidFill>
            </a:rPr>
            <a:t>Estadística no paramétrica</a:t>
          </a:r>
          <a:endParaRPr lang="en-US" sz="1400" kern="1200" dirty="0">
            <a:solidFill>
              <a:srgbClr val="FF0000"/>
            </a:solidFill>
          </a:endParaRPr>
        </a:p>
      </dsp:txBody>
      <dsp:txXfrm>
        <a:off x="3791273" y="4078616"/>
        <a:ext cx="1025315" cy="636616"/>
      </dsp:txXfrm>
    </dsp:sp>
    <dsp:sp modelId="{1B4DA892-32D8-4CE7-82DF-7820ABC83103}">
      <dsp:nvSpPr>
        <dsp:cNvPr id="0" name=""/>
        <dsp:cNvSpPr/>
      </dsp:nvSpPr>
      <dsp:spPr>
        <a:xfrm>
          <a:off x="6256297" y="296045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0608B8-E1CC-4712-AD1A-728E2A483148}">
      <dsp:nvSpPr>
        <dsp:cNvPr id="0" name=""/>
        <dsp:cNvSpPr/>
      </dsp:nvSpPr>
      <dsp:spPr>
        <a:xfrm>
          <a:off x="6374622" y="307286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Var. Cuantitativas continuas</a:t>
          </a:r>
          <a:endParaRPr lang="en-US" sz="1400" kern="1200" dirty="0"/>
        </a:p>
      </dsp:txBody>
      <dsp:txXfrm>
        <a:off x="6394428" y="3092671"/>
        <a:ext cx="1025315" cy="636616"/>
      </dsp:txXfrm>
    </dsp:sp>
    <dsp:sp modelId="{D1521E80-9BAC-4950-A0AE-6652E8ED9502}">
      <dsp:nvSpPr>
        <dsp:cNvPr id="0" name=""/>
        <dsp:cNvSpPr/>
      </dsp:nvSpPr>
      <dsp:spPr>
        <a:xfrm>
          <a:off x="4954719" y="3946401"/>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0C89FE-7040-42EE-9215-463AC761EC2A}">
      <dsp:nvSpPr>
        <dsp:cNvPr id="0" name=""/>
        <dsp:cNvSpPr/>
      </dsp:nvSpPr>
      <dsp:spPr>
        <a:xfrm>
          <a:off x="5073044" y="405881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Sin distribución normal</a:t>
          </a:r>
          <a:endParaRPr lang="en-US" sz="1400" kern="1200" dirty="0"/>
        </a:p>
      </dsp:txBody>
      <dsp:txXfrm>
        <a:off x="5092850" y="4078616"/>
        <a:ext cx="1025315" cy="636616"/>
      </dsp:txXfrm>
    </dsp:sp>
    <dsp:sp modelId="{953BBD23-7305-4DFB-BDA8-55F11497E94E}">
      <dsp:nvSpPr>
        <dsp:cNvPr id="0" name=""/>
        <dsp:cNvSpPr/>
      </dsp:nvSpPr>
      <dsp:spPr>
        <a:xfrm>
          <a:off x="4954719" y="493234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ED492E-1655-4C3B-8AC1-D9C8D196BE96}">
      <dsp:nvSpPr>
        <dsp:cNvPr id="0" name=""/>
        <dsp:cNvSpPr/>
      </dsp:nvSpPr>
      <dsp:spPr>
        <a:xfrm>
          <a:off x="5073044" y="504475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solidFill>
                <a:srgbClr val="FF0000"/>
              </a:solidFill>
            </a:rPr>
            <a:t>Estadística no paramétrica</a:t>
          </a:r>
          <a:endParaRPr lang="en-US" sz="1400" kern="1200" dirty="0">
            <a:solidFill>
              <a:srgbClr val="FF0000"/>
            </a:solidFill>
          </a:endParaRPr>
        </a:p>
      </dsp:txBody>
      <dsp:txXfrm>
        <a:off x="5092850" y="5064561"/>
        <a:ext cx="1025315" cy="636616"/>
      </dsp:txXfrm>
    </dsp:sp>
    <dsp:sp modelId="{23191725-8041-4EDB-AC29-1180C99D1A9B}">
      <dsp:nvSpPr>
        <dsp:cNvPr id="0" name=""/>
        <dsp:cNvSpPr/>
      </dsp:nvSpPr>
      <dsp:spPr>
        <a:xfrm>
          <a:off x="6256297" y="3946401"/>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F14204-03D1-4C1F-B5C7-1D42CB2F02D0}">
      <dsp:nvSpPr>
        <dsp:cNvPr id="0" name=""/>
        <dsp:cNvSpPr/>
      </dsp:nvSpPr>
      <dsp:spPr>
        <a:xfrm>
          <a:off x="6374622" y="405881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Tipo de distribución de los datos</a:t>
          </a:r>
          <a:endParaRPr lang="en-US" sz="1400" kern="1200" dirty="0"/>
        </a:p>
      </dsp:txBody>
      <dsp:txXfrm>
        <a:off x="6394428" y="4078616"/>
        <a:ext cx="1025315" cy="636616"/>
      </dsp:txXfrm>
    </dsp:sp>
    <dsp:sp modelId="{0DF6A02F-414A-429F-8128-D7DA9ED1AAEC}">
      <dsp:nvSpPr>
        <dsp:cNvPr id="0" name=""/>
        <dsp:cNvSpPr/>
      </dsp:nvSpPr>
      <dsp:spPr>
        <a:xfrm>
          <a:off x="6256297" y="493234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E6AEC0-B15A-436A-94FF-87E77DCFFD6A}">
      <dsp:nvSpPr>
        <dsp:cNvPr id="0" name=""/>
        <dsp:cNvSpPr/>
      </dsp:nvSpPr>
      <dsp:spPr>
        <a:xfrm>
          <a:off x="6374622" y="504475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solidFill>
                <a:srgbClr val="FF0000"/>
              </a:solidFill>
            </a:rPr>
            <a:t>Estadística no paramétrica</a:t>
          </a:r>
          <a:endParaRPr lang="en-US" sz="1400" kern="1200" dirty="0">
            <a:solidFill>
              <a:srgbClr val="FF0000"/>
            </a:solidFill>
          </a:endParaRPr>
        </a:p>
      </dsp:txBody>
      <dsp:txXfrm>
        <a:off x="6394428" y="5064561"/>
        <a:ext cx="1025315" cy="636616"/>
      </dsp:txXfrm>
    </dsp:sp>
    <dsp:sp modelId="{D6CBD633-DE2C-45B4-BF89-FB6888314DBB}">
      <dsp:nvSpPr>
        <dsp:cNvPr id="0" name=""/>
        <dsp:cNvSpPr/>
      </dsp:nvSpPr>
      <dsp:spPr>
        <a:xfrm>
          <a:off x="7557874" y="3946401"/>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63F3F1-CC8A-4FC3-ADE3-B40AF69E0D03}">
      <dsp:nvSpPr>
        <dsp:cNvPr id="0" name=""/>
        <dsp:cNvSpPr/>
      </dsp:nvSpPr>
      <dsp:spPr>
        <a:xfrm>
          <a:off x="7676199" y="405881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Distribución normal</a:t>
          </a:r>
          <a:endParaRPr lang="en-US" sz="1400" kern="1200" dirty="0"/>
        </a:p>
      </dsp:txBody>
      <dsp:txXfrm>
        <a:off x="7696005" y="4078616"/>
        <a:ext cx="1025315" cy="636616"/>
      </dsp:txXfrm>
    </dsp:sp>
    <dsp:sp modelId="{539DB423-734D-40C2-924F-4437669F4EB4}">
      <dsp:nvSpPr>
        <dsp:cNvPr id="0" name=""/>
        <dsp:cNvSpPr/>
      </dsp:nvSpPr>
      <dsp:spPr>
        <a:xfrm>
          <a:off x="7557874" y="493234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2906AD-7B00-43F5-8C0D-C5BDCB1AB6E8}">
      <dsp:nvSpPr>
        <dsp:cNvPr id="0" name=""/>
        <dsp:cNvSpPr/>
      </dsp:nvSpPr>
      <dsp:spPr>
        <a:xfrm>
          <a:off x="7676199" y="504475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solidFill>
                <a:schemeClr val="tx2">
                  <a:lumMod val="50000"/>
                  <a:lumOff val="50000"/>
                </a:schemeClr>
              </a:solidFill>
            </a:rPr>
            <a:t>Estadística paramétrica</a:t>
          </a:r>
          <a:endParaRPr lang="en-US" sz="1400" kern="1200" dirty="0">
            <a:solidFill>
              <a:schemeClr val="tx2">
                <a:lumMod val="50000"/>
                <a:lumOff val="50000"/>
              </a:schemeClr>
            </a:solidFill>
          </a:endParaRPr>
        </a:p>
      </dsp:txBody>
      <dsp:txXfrm>
        <a:off x="7696005" y="5064561"/>
        <a:ext cx="1025315" cy="636616"/>
      </dsp:txXfrm>
    </dsp:sp>
    <dsp:sp modelId="{F0A56A36-C296-4A63-9655-3334D160B4D2}">
      <dsp:nvSpPr>
        <dsp:cNvPr id="0" name=""/>
        <dsp:cNvSpPr/>
      </dsp:nvSpPr>
      <dsp:spPr>
        <a:xfrm>
          <a:off x="7557874" y="1974511"/>
          <a:ext cx="1064927" cy="67622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1ECAA1-A8BD-4A56-9841-5F1948EBFE66}">
      <dsp:nvSpPr>
        <dsp:cNvPr id="0" name=""/>
        <dsp:cNvSpPr/>
      </dsp:nvSpPr>
      <dsp:spPr>
        <a:xfrm>
          <a:off x="7676199" y="2086920"/>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2 o más grupos</a:t>
          </a:r>
          <a:endParaRPr lang="en-US" sz="1400" kern="1200" dirty="0"/>
        </a:p>
      </dsp:txBody>
      <dsp:txXfrm>
        <a:off x="7696005" y="2106726"/>
        <a:ext cx="1025315" cy="636616"/>
      </dsp:txXfrm>
    </dsp:sp>
    <dsp:sp modelId="{AE2E352C-FC9A-4FBF-ADAE-732FEC99A419}">
      <dsp:nvSpPr>
        <dsp:cNvPr id="0" name=""/>
        <dsp:cNvSpPr/>
      </dsp:nvSpPr>
      <dsp:spPr>
        <a:xfrm>
          <a:off x="7557874" y="2960456"/>
          <a:ext cx="1064927" cy="67622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5FF04B-98B2-48B9-B089-CE8F4B0C2262}">
      <dsp:nvSpPr>
        <dsp:cNvPr id="0" name=""/>
        <dsp:cNvSpPr/>
      </dsp:nvSpPr>
      <dsp:spPr>
        <a:xfrm>
          <a:off x="7676199" y="3072865"/>
          <a:ext cx="1064927" cy="676228"/>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C" sz="1400" kern="1200" dirty="0"/>
            <a:t>Estadística descriptiva - inferencial</a:t>
          </a:r>
          <a:endParaRPr lang="en-US" sz="1400" kern="1200" dirty="0"/>
        </a:p>
      </dsp:txBody>
      <dsp:txXfrm>
        <a:off x="7696005" y="3092671"/>
        <a:ext cx="1025315" cy="6366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D9E56-C0ED-6E4F-87E8-91F3FE1AF76E}">
      <dsp:nvSpPr>
        <dsp:cNvPr id="0" name=""/>
        <dsp:cNvSpPr/>
      </dsp:nvSpPr>
      <dsp:spPr>
        <a:xfrm rot="16200000">
          <a:off x="441" y="793"/>
          <a:ext cx="1518381" cy="1519732"/>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MX" sz="1000" kern="1200" dirty="0"/>
            <a:t>PARAMÉTRICAS</a:t>
          </a:r>
        </a:p>
      </dsp:txBody>
      <dsp:txXfrm rot="5400000">
        <a:off x="-234" y="381063"/>
        <a:ext cx="1254015" cy="759191"/>
      </dsp:txXfrm>
    </dsp:sp>
    <dsp:sp modelId="{2E9DC1AB-2008-334E-AEC2-FF5DF6C2052B}">
      <dsp:nvSpPr>
        <dsp:cNvPr id="0" name=""/>
        <dsp:cNvSpPr/>
      </dsp:nvSpPr>
      <dsp:spPr>
        <a:xfrm rot="5400000">
          <a:off x="2987908" y="1469"/>
          <a:ext cx="1518381" cy="1518381"/>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MX" sz="1000" kern="1200" dirty="0"/>
            <a:t>DISTRIBUCIÓN NORMAL,  CENTRADA EN LA MEDIA</a:t>
          </a:r>
        </a:p>
      </dsp:txBody>
      <dsp:txXfrm rot="-5400000">
        <a:off x="3253626" y="381064"/>
        <a:ext cx="1252664" cy="7591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ADA6A1-212B-5343-BD80-BD5B9B986BD0}">
      <dsp:nvSpPr>
        <dsp:cNvPr id="0" name=""/>
        <dsp:cNvSpPr/>
      </dsp:nvSpPr>
      <dsp:spPr>
        <a:xfrm rot="16200000">
          <a:off x="1169" y="822"/>
          <a:ext cx="1519674" cy="1519674"/>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MX" sz="1000" kern="1200" dirty="0"/>
            <a:t>NO PARAMÉTRICAS</a:t>
          </a:r>
        </a:p>
      </dsp:txBody>
      <dsp:txXfrm rot="5400000">
        <a:off x="1169" y="380740"/>
        <a:ext cx="1253731" cy="759837"/>
      </dsp:txXfrm>
    </dsp:sp>
    <dsp:sp modelId="{3ED8AB78-D947-FC4B-8A57-F5B37C7D7E01}">
      <dsp:nvSpPr>
        <dsp:cNvPr id="0" name=""/>
        <dsp:cNvSpPr/>
      </dsp:nvSpPr>
      <dsp:spPr>
        <a:xfrm rot="5400000">
          <a:off x="3131314" y="822"/>
          <a:ext cx="1519674" cy="1519674"/>
        </a:xfrm>
        <a:prstGeom prst="downArrow">
          <a:avLst>
            <a:gd name="adj1" fmla="val 50000"/>
            <a:gd name="adj2" fmla="val 35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a:lnSpc>
              <a:spcPct val="90000"/>
            </a:lnSpc>
            <a:spcBef>
              <a:spcPct val="0"/>
            </a:spcBef>
            <a:spcAft>
              <a:spcPct val="35000"/>
            </a:spcAft>
            <a:buNone/>
          </a:pPr>
          <a:r>
            <a:rPr lang="es-MX" sz="1000" kern="1200" dirty="0"/>
            <a:t>NO DISTRIBUCIÓN NORMAL, CENTRADAS EN LA MEDIANA</a:t>
          </a:r>
        </a:p>
      </dsp:txBody>
      <dsp:txXfrm rot="-5400000">
        <a:off x="3397257" y="380741"/>
        <a:ext cx="1253731" cy="7598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F7E5F-DBF9-428D-9DFD-34299ED62D89}">
      <dsp:nvSpPr>
        <dsp:cNvPr id="0" name=""/>
        <dsp:cNvSpPr/>
      </dsp:nvSpPr>
      <dsp:spPr>
        <a:xfrm>
          <a:off x="0" y="56453"/>
          <a:ext cx="8543926" cy="57563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C" sz="2400" kern="1200" dirty="0"/>
            <a:t>Wilcoxon</a:t>
          </a:r>
          <a:endParaRPr lang="en-US" sz="2400" kern="1200" dirty="0"/>
        </a:p>
      </dsp:txBody>
      <dsp:txXfrm>
        <a:off x="28100" y="84553"/>
        <a:ext cx="8487726" cy="519439"/>
      </dsp:txXfrm>
    </dsp:sp>
    <dsp:sp modelId="{E4392C53-869C-4C67-890E-669018A1439C}">
      <dsp:nvSpPr>
        <dsp:cNvPr id="0" name=""/>
        <dsp:cNvSpPr/>
      </dsp:nvSpPr>
      <dsp:spPr>
        <a:xfrm>
          <a:off x="0" y="632093"/>
          <a:ext cx="8543926"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s-EC" sz="1900" kern="1200" dirty="0"/>
            <a:t>se utiliza para comparar un grupo antes y después, es decir, muestras relacionadas</a:t>
          </a:r>
          <a:endParaRPr lang="en-US" sz="1900" kern="1200" dirty="0"/>
        </a:p>
      </dsp:txBody>
      <dsp:txXfrm>
        <a:off x="0" y="632093"/>
        <a:ext cx="8543926" cy="596160"/>
      </dsp:txXfrm>
    </dsp:sp>
    <dsp:sp modelId="{ECB61C1B-3B98-4F19-9C64-11B9FA946D8C}">
      <dsp:nvSpPr>
        <dsp:cNvPr id="0" name=""/>
        <dsp:cNvSpPr/>
      </dsp:nvSpPr>
      <dsp:spPr>
        <a:xfrm>
          <a:off x="0" y="1228253"/>
          <a:ext cx="8543926" cy="575639"/>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C" sz="2400" kern="1200" dirty="0"/>
            <a:t>U de Mann-</a:t>
          </a:r>
          <a:r>
            <a:rPr lang="es-EC" sz="2400" kern="1200" dirty="0" err="1"/>
            <a:t>Withney</a:t>
          </a:r>
          <a:endParaRPr lang="en-US" sz="2400" kern="1200" dirty="0"/>
        </a:p>
      </dsp:txBody>
      <dsp:txXfrm>
        <a:off x="28100" y="1256353"/>
        <a:ext cx="8487726" cy="519439"/>
      </dsp:txXfrm>
    </dsp:sp>
    <dsp:sp modelId="{9FB625BE-D5B5-4C2A-96D3-ED91DF359DC1}">
      <dsp:nvSpPr>
        <dsp:cNvPr id="0" name=""/>
        <dsp:cNvSpPr/>
      </dsp:nvSpPr>
      <dsp:spPr>
        <a:xfrm>
          <a:off x="0" y="1803893"/>
          <a:ext cx="8543926"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s-EC" sz="1900" kern="1200" dirty="0"/>
            <a:t>Para la comparación de grupos independientes</a:t>
          </a:r>
          <a:endParaRPr lang="en-US" sz="1900" kern="1200" dirty="0"/>
        </a:p>
      </dsp:txBody>
      <dsp:txXfrm>
        <a:off x="0" y="1803893"/>
        <a:ext cx="8543926" cy="397440"/>
      </dsp:txXfrm>
    </dsp:sp>
    <dsp:sp modelId="{0E862BFA-E868-4687-A850-EF66EEB3FE9E}">
      <dsp:nvSpPr>
        <dsp:cNvPr id="0" name=""/>
        <dsp:cNvSpPr/>
      </dsp:nvSpPr>
      <dsp:spPr>
        <a:xfrm>
          <a:off x="0" y="2201333"/>
          <a:ext cx="8543926" cy="575639"/>
        </a:xfrm>
        <a:prstGeom prst="roundRect">
          <a:avLst/>
        </a:prstGeom>
        <a:solidFill>
          <a:schemeClr val="accent2">
            <a:hueOff val="4295742"/>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C" sz="2400" kern="1200" dirty="0"/>
            <a:t>Kruskal-Wallis</a:t>
          </a:r>
          <a:endParaRPr lang="en-US" sz="2400" kern="1200" dirty="0"/>
        </a:p>
      </dsp:txBody>
      <dsp:txXfrm>
        <a:off x="28100" y="2229433"/>
        <a:ext cx="8487726" cy="519439"/>
      </dsp:txXfrm>
    </dsp:sp>
    <dsp:sp modelId="{B29C0B41-7788-4321-BE41-12933FBCB817}">
      <dsp:nvSpPr>
        <dsp:cNvPr id="0" name=""/>
        <dsp:cNvSpPr/>
      </dsp:nvSpPr>
      <dsp:spPr>
        <a:xfrm>
          <a:off x="0" y="2776973"/>
          <a:ext cx="8543926"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s-EC" sz="1900" kern="1200" dirty="0"/>
            <a:t>En el caso de 3 o más grupos independientes (la cual es equivalente a ANOVA de una vía)</a:t>
          </a:r>
          <a:endParaRPr lang="en-US" sz="1900" kern="1200" dirty="0"/>
        </a:p>
      </dsp:txBody>
      <dsp:txXfrm>
        <a:off x="0" y="2776973"/>
        <a:ext cx="8543926" cy="596160"/>
      </dsp:txXfrm>
    </dsp:sp>
    <dsp:sp modelId="{52D58BA5-A45B-426D-A828-F0CE9E42BC48}">
      <dsp:nvSpPr>
        <dsp:cNvPr id="0" name=""/>
        <dsp:cNvSpPr/>
      </dsp:nvSpPr>
      <dsp:spPr>
        <a:xfrm>
          <a:off x="0" y="3373133"/>
          <a:ext cx="8543926" cy="575639"/>
        </a:xfrm>
        <a:prstGeom prst="roundRect">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C" sz="2400" kern="1200" dirty="0"/>
            <a:t>Friedman</a:t>
          </a:r>
          <a:endParaRPr lang="en-US" sz="2400" kern="1200" dirty="0"/>
        </a:p>
      </dsp:txBody>
      <dsp:txXfrm>
        <a:off x="28100" y="3401233"/>
        <a:ext cx="8487726" cy="519439"/>
      </dsp:txXfrm>
    </dsp:sp>
    <dsp:sp modelId="{2E287498-0D1D-47F2-ABD2-45B6B77D8720}">
      <dsp:nvSpPr>
        <dsp:cNvPr id="0" name=""/>
        <dsp:cNvSpPr/>
      </dsp:nvSpPr>
      <dsp:spPr>
        <a:xfrm>
          <a:off x="0" y="3948773"/>
          <a:ext cx="8543926"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s-EC" sz="1900" kern="1200" dirty="0"/>
            <a:t>se comparan 3 o más muestras relacionadas (equivalente a ANOVA de 2 vías).</a:t>
          </a:r>
          <a:endParaRPr lang="en-US" sz="1900" kern="1200" dirty="0"/>
        </a:p>
      </dsp:txBody>
      <dsp:txXfrm>
        <a:off x="0" y="3948773"/>
        <a:ext cx="8543926" cy="3974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F7E5F-DBF9-428D-9DFD-34299ED62D89}">
      <dsp:nvSpPr>
        <dsp:cNvPr id="0" name=""/>
        <dsp:cNvSpPr/>
      </dsp:nvSpPr>
      <dsp:spPr>
        <a:xfrm>
          <a:off x="0" y="31613"/>
          <a:ext cx="8543926" cy="7675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s-EC" sz="2800" kern="1200" dirty="0"/>
            <a:t>Chi cuadrado</a:t>
          </a:r>
          <a:endParaRPr lang="en-US" sz="2800" kern="1200" dirty="0"/>
        </a:p>
      </dsp:txBody>
      <dsp:txXfrm>
        <a:off x="37467" y="69080"/>
        <a:ext cx="8468992" cy="692586"/>
      </dsp:txXfrm>
    </dsp:sp>
    <dsp:sp modelId="{E4392C53-869C-4C67-890E-669018A1439C}">
      <dsp:nvSpPr>
        <dsp:cNvPr id="0" name=""/>
        <dsp:cNvSpPr/>
      </dsp:nvSpPr>
      <dsp:spPr>
        <a:xfrm>
          <a:off x="0" y="799133"/>
          <a:ext cx="8543926" cy="678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s-EC" sz="2000" kern="1200" dirty="0"/>
            <a:t>Análisis de la dependencia e independencia entre dos variables. En muestras independientes. Y para comparar 3 o más grupos. </a:t>
          </a:r>
          <a:endParaRPr lang="en-US" sz="2000" kern="1200" dirty="0"/>
        </a:p>
      </dsp:txBody>
      <dsp:txXfrm>
        <a:off x="0" y="799133"/>
        <a:ext cx="8543926" cy="678960"/>
      </dsp:txXfrm>
    </dsp:sp>
    <dsp:sp modelId="{ECB61C1B-3B98-4F19-9C64-11B9FA946D8C}">
      <dsp:nvSpPr>
        <dsp:cNvPr id="0" name=""/>
        <dsp:cNvSpPr/>
      </dsp:nvSpPr>
      <dsp:spPr>
        <a:xfrm>
          <a:off x="0" y="1478093"/>
          <a:ext cx="8543926" cy="767520"/>
        </a:xfrm>
        <a:prstGeom prst="roundRect">
          <a:avLst/>
        </a:prstGeom>
        <a:solidFill>
          <a:schemeClr val="accent2">
            <a:hueOff val="3221806"/>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s-EC" sz="2800" kern="1200" dirty="0" err="1"/>
            <a:t>McNemar</a:t>
          </a:r>
          <a:endParaRPr lang="en-US" sz="2800" kern="1200" dirty="0"/>
        </a:p>
      </dsp:txBody>
      <dsp:txXfrm>
        <a:off x="37467" y="1515560"/>
        <a:ext cx="8468992" cy="692586"/>
      </dsp:txXfrm>
    </dsp:sp>
    <dsp:sp modelId="{9FB625BE-D5B5-4C2A-96D3-ED91DF359DC1}">
      <dsp:nvSpPr>
        <dsp:cNvPr id="0" name=""/>
        <dsp:cNvSpPr/>
      </dsp:nvSpPr>
      <dsp:spPr>
        <a:xfrm>
          <a:off x="0" y="2245613"/>
          <a:ext cx="8543926" cy="678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s-EC" sz="2000" kern="1200" dirty="0"/>
            <a:t>Análisis de la dependencia e independencia entre dos variables. En muestras relacionadas</a:t>
          </a:r>
          <a:endParaRPr lang="en-US" sz="2000" kern="1200" dirty="0"/>
        </a:p>
      </dsp:txBody>
      <dsp:txXfrm>
        <a:off x="0" y="2245613"/>
        <a:ext cx="8543926" cy="678960"/>
      </dsp:txXfrm>
    </dsp:sp>
    <dsp:sp modelId="{0E862BFA-E868-4687-A850-EF66EEB3FE9E}">
      <dsp:nvSpPr>
        <dsp:cNvPr id="0" name=""/>
        <dsp:cNvSpPr/>
      </dsp:nvSpPr>
      <dsp:spPr>
        <a:xfrm>
          <a:off x="0" y="2924573"/>
          <a:ext cx="8543926" cy="767520"/>
        </a:xfrm>
        <a:prstGeom prst="roundRect">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s-EC" sz="2800" kern="1200" dirty="0"/>
            <a:t>Q de Cochran</a:t>
          </a:r>
          <a:endParaRPr lang="en-US" sz="2800" kern="1200" dirty="0"/>
        </a:p>
      </dsp:txBody>
      <dsp:txXfrm>
        <a:off x="37467" y="2962040"/>
        <a:ext cx="8468992" cy="692586"/>
      </dsp:txXfrm>
    </dsp:sp>
    <dsp:sp modelId="{B29C0B41-7788-4321-BE41-12933FBCB817}">
      <dsp:nvSpPr>
        <dsp:cNvPr id="0" name=""/>
        <dsp:cNvSpPr/>
      </dsp:nvSpPr>
      <dsp:spPr>
        <a:xfrm>
          <a:off x="0" y="3692093"/>
          <a:ext cx="8543926" cy="678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270"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s-EC" sz="2000" kern="1200" dirty="0"/>
            <a:t>Compara 3 o más grupos independientes en muestras relacionados</a:t>
          </a:r>
          <a:endParaRPr lang="en-US" sz="2000" kern="1200" dirty="0"/>
        </a:p>
      </dsp:txBody>
      <dsp:txXfrm>
        <a:off x="0" y="3692093"/>
        <a:ext cx="8543926" cy="67896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105AF9-F0B1-C8BE-2247-4AA8AFB3E278}"/>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EC"/>
          </a:p>
        </p:txBody>
      </p:sp>
      <p:sp>
        <p:nvSpPr>
          <p:cNvPr id="3" name="Subtítulo 2">
            <a:extLst>
              <a:ext uri="{FF2B5EF4-FFF2-40B4-BE49-F238E27FC236}">
                <a16:creationId xmlns:a16="http://schemas.microsoft.com/office/drawing/2014/main" id="{742839D2-1575-CFAC-4CFA-B695E43491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EC"/>
          </a:p>
        </p:txBody>
      </p:sp>
      <p:sp>
        <p:nvSpPr>
          <p:cNvPr id="4" name="Marcador de fecha 3">
            <a:extLst>
              <a:ext uri="{FF2B5EF4-FFF2-40B4-BE49-F238E27FC236}">
                <a16:creationId xmlns:a16="http://schemas.microsoft.com/office/drawing/2014/main" id="{01815DD6-DCC0-4341-2E69-ACA4DE9F4BA6}"/>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92510B58-23AF-8687-11F4-910AC956A68A}"/>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87EB31CB-3033-8B92-AA6D-6812C890B5BB}"/>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661961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4773CA-FCC2-24C1-48A6-2FEC6F4986F4}"/>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5456163E-90B8-779F-2DB5-DA2F12D066CE}"/>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C6E93163-DDB3-AFA4-A5E1-14E2E3900CEE}"/>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B7A64B88-CFE3-89E1-8E5C-349C3A9A14E5}"/>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A88DC412-DB32-C0F2-4525-200D10C73A27}"/>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8937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A9E46E9-C8C9-B15E-9B24-985A0C770A3F}"/>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EC"/>
          </a:p>
        </p:txBody>
      </p:sp>
      <p:sp>
        <p:nvSpPr>
          <p:cNvPr id="3" name="Marcador de texto vertical 2">
            <a:extLst>
              <a:ext uri="{FF2B5EF4-FFF2-40B4-BE49-F238E27FC236}">
                <a16:creationId xmlns:a16="http://schemas.microsoft.com/office/drawing/2014/main" id="{1FF0FA4F-39DF-2AF5-4C1A-2AA20F5E45BB}"/>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97627BDA-C01F-DDA7-E022-D027DB334797}"/>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B418116B-8F3B-6009-9986-ECA3AAD19A04}"/>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BCF61845-36D7-F587-7F74-907F104CEA69}"/>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72720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D3B2D9-E372-3C2A-F35D-98D144CDADBA}"/>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691D4B94-A718-A5B9-7488-AB7BD60F6813}"/>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2104BE05-D65A-19C8-094B-E50C25278836}"/>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3A582560-2E0B-A6F5-DCCC-D24A9BAA2720}"/>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C83AD87F-126A-8B61-6BF5-FD2FEDAE123F}"/>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438069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81F62-D4D1-F83D-FE97-17E41D0AE5B9}"/>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5D00BB4D-3C4D-4E97-EC3D-CA45B4C1FD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50807757-6A15-D6C2-7482-3540834ECEB4}"/>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4A96DA24-4208-70EA-6E3E-E6347526B2FE}"/>
              </a:ext>
            </a:extLst>
          </p:cNvPr>
          <p:cNvSpPr>
            <a:spLocks noGrp="1"/>
          </p:cNvSpPr>
          <p:nvPr>
            <p:ph type="ftr" sz="quarter" idx="11"/>
          </p:nvPr>
        </p:nvSpPr>
        <p:spPr/>
        <p:txBody>
          <a:bodyPr/>
          <a:lstStyle/>
          <a:p>
            <a:endParaRPr lang="es-EC"/>
          </a:p>
        </p:txBody>
      </p:sp>
      <p:sp>
        <p:nvSpPr>
          <p:cNvPr id="6" name="Marcador de número de diapositiva 5">
            <a:extLst>
              <a:ext uri="{FF2B5EF4-FFF2-40B4-BE49-F238E27FC236}">
                <a16:creationId xmlns:a16="http://schemas.microsoft.com/office/drawing/2014/main" id="{A6906993-39C0-CE05-1A4F-BA67F09B6DBA}"/>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380846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09F38C-F9F1-789B-80CC-DD09823C020D}"/>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8CAD6A2E-1DCF-7F71-E045-BF65709D9E1F}"/>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contenido 3">
            <a:extLst>
              <a:ext uri="{FF2B5EF4-FFF2-40B4-BE49-F238E27FC236}">
                <a16:creationId xmlns:a16="http://schemas.microsoft.com/office/drawing/2014/main" id="{AB1CB4B5-7747-C312-DEB3-61AE0C74FF00}"/>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fecha 4">
            <a:extLst>
              <a:ext uri="{FF2B5EF4-FFF2-40B4-BE49-F238E27FC236}">
                <a16:creationId xmlns:a16="http://schemas.microsoft.com/office/drawing/2014/main" id="{D208ECA2-D0A5-EC3F-5139-98FC6A97BA2E}"/>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6" name="Marcador de pie de página 5">
            <a:extLst>
              <a:ext uri="{FF2B5EF4-FFF2-40B4-BE49-F238E27FC236}">
                <a16:creationId xmlns:a16="http://schemas.microsoft.com/office/drawing/2014/main" id="{8413C1A5-EEF1-EB26-9A95-7A7EA9A9C933}"/>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49DEC9AF-7482-D137-F0BD-4D013711E08E}"/>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363352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C5372C-349E-EDAD-D034-193BBA2CA509}"/>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E511B6AE-72CE-AC69-8C43-6755BFDEDF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F3C04A26-27FA-0B02-4287-A2485A9CA140}"/>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5" name="Marcador de texto 4">
            <a:extLst>
              <a:ext uri="{FF2B5EF4-FFF2-40B4-BE49-F238E27FC236}">
                <a16:creationId xmlns:a16="http://schemas.microsoft.com/office/drawing/2014/main" id="{F34B4632-4DC9-5D81-B5B2-17D4915EE9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6DE34F02-DB50-79D2-878D-7B1E46DAAE5E}"/>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7" name="Marcador de fecha 6">
            <a:extLst>
              <a:ext uri="{FF2B5EF4-FFF2-40B4-BE49-F238E27FC236}">
                <a16:creationId xmlns:a16="http://schemas.microsoft.com/office/drawing/2014/main" id="{85453D47-EE37-780A-95EC-7EAA03803F3E}"/>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8" name="Marcador de pie de página 7">
            <a:extLst>
              <a:ext uri="{FF2B5EF4-FFF2-40B4-BE49-F238E27FC236}">
                <a16:creationId xmlns:a16="http://schemas.microsoft.com/office/drawing/2014/main" id="{BCCFB156-5883-EF98-E2D0-CE28380B8DF6}"/>
              </a:ext>
            </a:extLst>
          </p:cNvPr>
          <p:cNvSpPr>
            <a:spLocks noGrp="1"/>
          </p:cNvSpPr>
          <p:nvPr>
            <p:ph type="ftr" sz="quarter" idx="11"/>
          </p:nvPr>
        </p:nvSpPr>
        <p:spPr/>
        <p:txBody>
          <a:bodyPr/>
          <a:lstStyle/>
          <a:p>
            <a:endParaRPr lang="es-EC"/>
          </a:p>
        </p:txBody>
      </p:sp>
      <p:sp>
        <p:nvSpPr>
          <p:cNvPr id="9" name="Marcador de número de diapositiva 8">
            <a:extLst>
              <a:ext uri="{FF2B5EF4-FFF2-40B4-BE49-F238E27FC236}">
                <a16:creationId xmlns:a16="http://schemas.microsoft.com/office/drawing/2014/main" id="{A0A0216C-BDB9-7593-1BDD-829840C0DE2B}"/>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3993979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5C931-6953-D152-A9E3-C28E658DA7FB}"/>
              </a:ext>
            </a:extLst>
          </p:cNvPr>
          <p:cNvSpPr>
            <a:spLocks noGrp="1"/>
          </p:cNvSpPr>
          <p:nvPr>
            <p:ph type="title"/>
          </p:nvPr>
        </p:nvSpPr>
        <p:spPr/>
        <p:txBody>
          <a:bodyPr/>
          <a:lstStyle/>
          <a:p>
            <a:r>
              <a:rPr lang="es-MX"/>
              <a:t>Haz clic para modificar el estilo de título del patrón</a:t>
            </a:r>
            <a:endParaRPr lang="es-EC"/>
          </a:p>
        </p:txBody>
      </p:sp>
      <p:sp>
        <p:nvSpPr>
          <p:cNvPr id="3" name="Marcador de fecha 2">
            <a:extLst>
              <a:ext uri="{FF2B5EF4-FFF2-40B4-BE49-F238E27FC236}">
                <a16:creationId xmlns:a16="http://schemas.microsoft.com/office/drawing/2014/main" id="{A21273B2-AB32-07D0-B5AE-A8A7DCB6EAF5}"/>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4" name="Marcador de pie de página 3">
            <a:extLst>
              <a:ext uri="{FF2B5EF4-FFF2-40B4-BE49-F238E27FC236}">
                <a16:creationId xmlns:a16="http://schemas.microsoft.com/office/drawing/2014/main" id="{B11D79FE-0204-3465-966C-7DEEA12E7C13}"/>
              </a:ext>
            </a:extLst>
          </p:cNvPr>
          <p:cNvSpPr>
            <a:spLocks noGrp="1"/>
          </p:cNvSpPr>
          <p:nvPr>
            <p:ph type="ftr" sz="quarter" idx="11"/>
          </p:nvPr>
        </p:nvSpPr>
        <p:spPr/>
        <p:txBody>
          <a:bodyPr/>
          <a:lstStyle/>
          <a:p>
            <a:endParaRPr lang="es-EC"/>
          </a:p>
        </p:txBody>
      </p:sp>
      <p:sp>
        <p:nvSpPr>
          <p:cNvPr id="5" name="Marcador de número de diapositiva 4">
            <a:extLst>
              <a:ext uri="{FF2B5EF4-FFF2-40B4-BE49-F238E27FC236}">
                <a16:creationId xmlns:a16="http://schemas.microsoft.com/office/drawing/2014/main" id="{B92500F6-591D-ACBF-9091-05358BE5046C}"/>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89339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C00A12-0993-DD44-006B-B1DA4340761C}"/>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3" name="Marcador de pie de página 2">
            <a:extLst>
              <a:ext uri="{FF2B5EF4-FFF2-40B4-BE49-F238E27FC236}">
                <a16:creationId xmlns:a16="http://schemas.microsoft.com/office/drawing/2014/main" id="{4829097D-21D7-063F-6B7D-7C1682D38DB8}"/>
              </a:ext>
            </a:extLst>
          </p:cNvPr>
          <p:cNvSpPr>
            <a:spLocks noGrp="1"/>
          </p:cNvSpPr>
          <p:nvPr>
            <p:ph type="ftr" sz="quarter" idx="11"/>
          </p:nvPr>
        </p:nvSpPr>
        <p:spPr/>
        <p:txBody>
          <a:bodyPr/>
          <a:lstStyle/>
          <a:p>
            <a:endParaRPr lang="es-EC"/>
          </a:p>
        </p:txBody>
      </p:sp>
      <p:sp>
        <p:nvSpPr>
          <p:cNvPr id="4" name="Marcador de número de diapositiva 3">
            <a:extLst>
              <a:ext uri="{FF2B5EF4-FFF2-40B4-BE49-F238E27FC236}">
                <a16:creationId xmlns:a16="http://schemas.microsoft.com/office/drawing/2014/main" id="{4701645A-71F3-8C8F-5B1B-DEB68896F2C2}"/>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487932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C3DE39-DAA7-18F7-4550-4F5FA4FB585D}"/>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contenido 2">
            <a:extLst>
              <a:ext uri="{FF2B5EF4-FFF2-40B4-BE49-F238E27FC236}">
                <a16:creationId xmlns:a16="http://schemas.microsoft.com/office/drawing/2014/main" id="{6D96EDC8-701A-7026-1D79-CE2ABF021B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texto 3">
            <a:extLst>
              <a:ext uri="{FF2B5EF4-FFF2-40B4-BE49-F238E27FC236}">
                <a16:creationId xmlns:a16="http://schemas.microsoft.com/office/drawing/2014/main" id="{D3AA4413-44EE-2738-0901-DA82448D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A8DC8EC2-AB50-45E6-1C78-80FE122DEB66}"/>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6" name="Marcador de pie de página 5">
            <a:extLst>
              <a:ext uri="{FF2B5EF4-FFF2-40B4-BE49-F238E27FC236}">
                <a16:creationId xmlns:a16="http://schemas.microsoft.com/office/drawing/2014/main" id="{FA294847-3BA4-D866-3EE3-B579C5D7FA1F}"/>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06C74F93-EC8F-8437-57E8-F4BC1534C7B1}"/>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3902748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7AC5AC-E63D-DD90-96B5-52621E8622B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EC"/>
          </a:p>
        </p:txBody>
      </p:sp>
      <p:sp>
        <p:nvSpPr>
          <p:cNvPr id="3" name="Marcador de posición de imagen 2">
            <a:extLst>
              <a:ext uri="{FF2B5EF4-FFF2-40B4-BE49-F238E27FC236}">
                <a16:creationId xmlns:a16="http://schemas.microsoft.com/office/drawing/2014/main" id="{DE35505F-57D0-0F8F-F824-EB7793E8D1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a:extLst>
              <a:ext uri="{FF2B5EF4-FFF2-40B4-BE49-F238E27FC236}">
                <a16:creationId xmlns:a16="http://schemas.microsoft.com/office/drawing/2014/main" id="{7CA190D1-628B-730B-F336-53B816B81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BA94D1F3-4768-E4ED-70A1-D615E325E990}"/>
              </a:ext>
            </a:extLst>
          </p:cNvPr>
          <p:cNvSpPr>
            <a:spLocks noGrp="1"/>
          </p:cNvSpPr>
          <p:nvPr>
            <p:ph type="dt" sz="half" idx="10"/>
          </p:nvPr>
        </p:nvSpPr>
        <p:spPr/>
        <p:txBody>
          <a:bodyPr/>
          <a:lstStyle/>
          <a:p>
            <a:fld id="{C154087A-1FBD-C948-868A-9727EE7F4DCC}" type="datetimeFigureOut">
              <a:rPr lang="es-EC" smtClean="0"/>
              <a:t>7/3/26</a:t>
            </a:fld>
            <a:endParaRPr lang="es-EC"/>
          </a:p>
        </p:txBody>
      </p:sp>
      <p:sp>
        <p:nvSpPr>
          <p:cNvPr id="6" name="Marcador de pie de página 5">
            <a:extLst>
              <a:ext uri="{FF2B5EF4-FFF2-40B4-BE49-F238E27FC236}">
                <a16:creationId xmlns:a16="http://schemas.microsoft.com/office/drawing/2014/main" id="{3E1262B8-BE02-AD25-8622-5BC5BED9C963}"/>
              </a:ext>
            </a:extLst>
          </p:cNvPr>
          <p:cNvSpPr>
            <a:spLocks noGrp="1"/>
          </p:cNvSpPr>
          <p:nvPr>
            <p:ph type="ftr" sz="quarter" idx="11"/>
          </p:nvPr>
        </p:nvSpPr>
        <p:spPr/>
        <p:txBody>
          <a:bodyPr/>
          <a:lstStyle/>
          <a:p>
            <a:endParaRPr lang="es-EC"/>
          </a:p>
        </p:txBody>
      </p:sp>
      <p:sp>
        <p:nvSpPr>
          <p:cNvPr id="7" name="Marcador de número de diapositiva 6">
            <a:extLst>
              <a:ext uri="{FF2B5EF4-FFF2-40B4-BE49-F238E27FC236}">
                <a16:creationId xmlns:a16="http://schemas.microsoft.com/office/drawing/2014/main" id="{F8DE7C08-498C-137D-DD1C-2CA32532A91D}"/>
              </a:ext>
            </a:extLst>
          </p:cNvPr>
          <p:cNvSpPr>
            <a:spLocks noGrp="1"/>
          </p:cNvSpPr>
          <p:nvPr>
            <p:ph type="sldNum" sz="quarter" idx="12"/>
          </p:nvPr>
        </p:nvSpPr>
        <p:spPr/>
        <p:txBody>
          <a:bodyPr/>
          <a:lstStyle/>
          <a:p>
            <a:fld id="{E3F637AC-4553-D146-A148-750816B5C64A}" type="slidenum">
              <a:rPr lang="es-EC" smtClean="0"/>
              <a:t>‹Nº›</a:t>
            </a:fld>
            <a:endParaRPr lang="es-EC"/>
          </a:p>
        </p:txBody>
      </p:sp>
    </p:spTree>
    <p:extLst>
      <p:ext uri="{BB962C8B-B14F-4D97-AF65-F5344CB8AC3E}">
        <p14:creationId xmlns:p14="http://schemas.microsoft.com/office/powerpoint/2010/main" val="153524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C0027EB-FF18-0EDF-FEBA-2AA7235633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EC"/>
          </a:p>
        </p:txBody>
      </p:sp>
      <p:sp>
        <p:nvSpPr>
          <p:cNvPr id="3" name="Marcador de texto 2">
            <a:extLst>
              <a:ext uri="{FF2B5EF4-FFF2-40B4-BE49-F238E27FC236}">
                <a16:creationId xmlns:a16="http://schemas.microsoft.com/office/drawing/2014/main" id="{F080711A-9E6A-C1F7-7973-F02BFDD1FA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C"/>
          </a:p>
        </p:txBody>
      </p:sp>
      <p:sp>
        <p:nvSpPr>
          <p:cNvPr id="4" name="Marcador de fecha 3">
            <a:extLst>
              <a:ext uri="{FF2B5EF4-FFF2-40B4-BE49-F238E27FC236}">
                <a16:creationId xmlns:a16="http://schemas.microsoft.com/office/drawing/2014/main" id="{34BC6E9B-869C-FB69-A13C-A5FD4925E2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154087A-1FBD-C948-868A-9727EE7F4DCC}" type="datetimeFigureOut">
              <a:rPr lang="es-EC" smtClean="0"/>
              <a:t>7/3/26</a:t>
            </a:fld>
            <a:endParaRPr lang="es-EC"/>
          </a:p>
        </p:txBody>
      </p:sp>
      <p:sp>
        <p:nvSpPr>
          <p:cNvPr id="5" name="Marcador de pie de página 4">
            <a:extLst>
              <a:ext uri="{FF2B5EF4-FFF2-40B4-BE49-F238E27FC236}">
                <a16:creationId xmlns:a16="http://schemas.microsoft.com/office/drawing/2014/main" id="{4AEC5524-E4F7-D7D2-FF4E-2885A4495E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C"/>
          </a:p>
        </p:txBody>
      </p:sp>
      <p:sp>
        <p:nvSpPr>
          <p:cNvPr id="6" name="Marcador de número de diapositiva 5">
            <a:extLst>
              <a:ext uri="{FF2B5EF4-FFF2-40B4-BE49-F238E27FC236}">
                <a16:creationId xmlns:a16="http://schemas.microsoft.com/office/drawing/2014/main" id="{3CE18AF9-C040-3044-3859-46DC295BFA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F637AC-4553-D146-A148-750816B5C64A}" type="slidenum">
              <a:rPr lang="es-EC" smtClean="0"/>
              <a:t>‹Nº›</a:t>
            </a:fld>
            <a:endParaRPr lang="es-EC"/>
          </a:p>
        </p:txBody>
      </p:sp>
    </p:spTree>
    <p:extLst>
      <p:ext uri="{BB962C8B-B14F-4D97-AF65-F5344CB8AC3E}">
        <p14:creationId xmlns:p14="http://schemas.microsoft.com/office/powerpoint/2010/main" val="378811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5B5C08-597C-E14F-8C8B-ACB547B47C2A}"/>
              </a:ext>
            </a:extLst>
          </p:cNvPr>
          <p:cNvSpPr>
            <a:spLocks noGrp="1"/>
          </p:cNvSpPr>
          <p:nvPr>
            <p:ph type="ctrTitle"/>
          </p:nvPr>
        </p:nvSpPr>
        <p:spPr>
          <a:xfrm>
            <a:off x="2424362" y="1928403"/>
            <a:ext cx="7164805" cy="2213811"/>
          </a:xfrm>
        </p:spPr>
        <p:txBody>
          <a:bodyPr>
            <a:normAutofit fontScale="90000"/>
          </a:bodyPr>
          <a:lstStyle/>
          <a:p>
            <a:r>
              <a:rPr lang="es-EC" dirty="0"/>
              <a:t>Pruebas de hipótesis paramétricas y no paramétricas</a:t>
            </a:r>
          </a:p>
        </p:txBody>
      </p:sp>
      <p:sp>
        <p:nvSpPr>
          <p:cNvPr id="3" name="Subtítulo 2">
            <a:extLst>
              <a:ext uri="{FF2B5EF4-FFF2-40B4-BE49-F238E27FC236}">
                <a16:creationId xmlns:a16="http://schemas.microsoft.com/office/drawing/2014/main" id="{63AD5404-5CB7-7740-85DC-6432C2A8AE2C}"/>
              </a:ext>
            </a:extLst>
          </p:cNvPr>
          <p:cNvSpPr>
            <a:spLocks noGrp="1"/>
          </p:cNvSpPr>
          <p:nvPr>
            <p:ph type="subTitle" idx="1"/>
          </p:nvPr>
        </p:nvSpPr>
        <p:spPr/>
        <p:txBody>
          <a:bodyPr vert="horz" lIns="91440" tIns="45720" rIns="91440" bIns="45720" rtlCol="0" anchor="t">
            <a:normAutofit/>
          </a:bodyPr>
          <a:lstStyle/>
          <a:p>
            <a:pPr algn="r"/>
            <a:endParaRPr lang="es-EC" dirty="0"/>
          </a:p>
          <a:p>
            <a:pPr algn="r"/>
            <a:r>
              <a:rPr lang="es-EC" dirty="0">
                <a:ea typeface="Calibri"/>
                <a:cs typeface="Calibri"/>
              </a:rPr>
              <a:t>Inti </a:t>
            </a:r>
            <a:r>
              <a:rPr lang="es-EC" dirty="0" err="1">
                <a:ea typeface="Calibri"/>
                <a:cs typeface="Calibri"/>
              </a:rPr>
              <a:t>Kory</a:t>
            </a:r>
            <a:r>
              <a:rPr lang="es-EC" dirty="0">
                <a:ea typeface="Calibri"/>
                <a:cs typeface="Calibri"/>
              </a:rPr>
              <a:t> Quevedo B.</a:t>
            </a:r>
          </a:p>
          <a:p>
            <a:pPr algn="r"/>
            <a:r>
              <a:rPr lang="es-EC" dirty="0"/>
              <a:t>Docente</a:t>
            </a:r>
          </a:p>
        </p:txBody>
      </p:sp>
    </p:spTree>
    <p:extLst>
      <p:ext uri="{BB962C8B-B14F-4D97-AF65-F5344CB8AC3E}">
        <p14:creationId xmlns:p14="http://schemas.microsoft.com/office/powerpoint/2010/main" val="3947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EF6250-5AE5-41F4-A47C-2695FA422DD2}"/>
              </a:ext>
            </a:extLst>
          </p:cNvPr>
          <p:cNvSpPr>
            <a:spLocks noGrp="1"/>
          </p:cNvSpPr>
          <p:nvPr>
            <p:ph type="title"/>
          </p:nvPr>
        </p:nvSpPr>
        <p:spPr/>
        <p:txBody>
          <a:bodyPr/>
          <a:lstStyle/>
          <a:p>
            <a:r>
              <a:rPr lang="es-EC" dirty="0"/>
              <a:t>Estadística</a:t>
            </a:r>
            <a:r>
              <a:rPr lang="en-US" dirty="0"/>
              <a:t> </a:t>
            </a:r>
            <a:r>
              <a:rPr lang="es-EC" dirty="0"/>
              <a:t>paramétrica y estadística no paramétrica</a:t>
            </a:r>
          </a:p>
        </p:txBody>
      </p:sp>
      <p:sp>
        <p:nvSpPr>
          <p:cNvPr id="3" name="Marcador de contenido 2">
            <a:extLst>
              <a:ext uri="{FF2B5EF4-FFF2-40B4-BE49-F238E27FC236}">
                <a16:creationId xmlns:a16="http://schemas.microsoft.com/office/drawing/2014/main" id="{FB07B62F-E9BD-46A1-85DD-83FB4149A709}"/>
              </a:ext>
            </a:extLst>
          </p:cNvPr>
          <p:cNvSpPr>
            <a:spLocks noGrp="1"/>
          </p:cNvSpPr>
          <p:nvPr>
            <p:ph idx="1"/>
          </p:nvPr>
        </p:nvSpPr>
        <p:spPr/>
        <p:txBody>
          <a:bodyPr>
            <a:normAutofit/>
          </a:bodyPr>
          <a:lstStyle/>
          <a:p>
            <a:pPr algn="just"/>
            <a:r>
              <a:rPr lang="es-EC" sz="3600" dirty="0"/>
              <a:t>Como parte del análisis global de los datos nunca debe omitirse la inclusión del análisis descriptivo de los datos, es decir, es necesario que los investigadores resuman cada una de las variables estudiadas en medidas de tendencia central y de dispersión, tomando en cuenta la escala de medición de las variables y su distribución</a:t>
            </a:r>
            <a:endParaRPr lang="en-US" sz="3600" dirty="0"/>
          </a:p>
        </p:txBody>
      </p:sp>
    </p:spTree>
    <p:extLst>
      <p:ext uri="{BB962C8B-B14F-4D97-AF65-F5344CB8AC3E}">
        <p14:creationId xmlns:p14="http://schemas.microsoft.com/office/powerpoint/2010/main" val="2960744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508040-5F03-48A0-A81B-F43F850E5851}"/>
              </a:ext>
            </a:extLst>
          </p:cNvPr>
          <p:cNvSpPr>
            <a:spLocks noGrp="1"/>
          </p:cNvSpPr>
          <p:nvPr>
            <p:ph type="title"/>
          </p:nvPr>
        </p:nvSpPr>
        <p:spPr/>
        <p:txBody>
          <a:bodyPr/>
          <a:lstStyle/>
          <a:p>
            <a:r>
              <a:rPr lang="en-US" dirty="0" err="1"/>
              <a:t>Pruebas</a:t>
            </a:r>
            <a:r>
              <a:rPr lang="en-US" dirty="0"/>
              <a:t> </a:t>
            </a:r>
            <a:r>
              <a:rPr lang="en-US" dirty="0" err="1"/>
              <a:t>estadísticas</a:t>
            </a:r>
            <a:r>
              <a:rPr lang="en-US" dirty="0"/>
              <a:t> </a:t>
            </a:r>
            <a:r>
              <a:rPr lang="en-US" dirty="0" err="1"/>
              <a:t>paramétricas</a:t>
            </a:r>
            <a:endParaRPr lang="en-US" dirty="0"/>
          </a:p>
        </p:txBody>
      </p:sp>
      <p:sp>
        <p:nvSpPr>
          <p:cNvPr id="3" name="Marcador de contenido 2">
            <a:extLst>
              <a:ext uri="{FF2B5EF4-FFF2-40B4-BE49-F238E27FC236}">
                <a16:creationId xmlns:a16="http://schemas.microsoft.com/office/drawing/2014/main" id="{10F7452D-1984-4871-9894-75C7529EDA25}"/>
              </a:ext>
            </a:extLst>
          </p:cNvPr>
          <p:cNvSpPr>
            <a:spLocks noGrp="1"/>
          </p:cNvSpPr>
          <p:nvPr>
            <p:ph idx="1"/>
          </p:nvPr>
        </p:nvSpPr>
        <p:spPr/>
        <p:txBody>
          <a:bodyPr>
            <a:normAutofit/>
          </a:bodyPr>
          <a:lstStyle/>
          <a:p>
            <a:r>
              <a:rPr lang="es-EC" sz="3200" dirty="0"/>
              <a:t>Si se desea comparar 2 grupos con variables cuantitativas continuas y con distribución normal, (dicho de otra forma, comparación de promedios entre 2 grupos), se puede elegir una prueba t (hay diferentes, la más conocida es la denominada t de </a:t>
            </a:r>
            <a:r>
              <a:rPr lang="es-EC" sz="3200" dirty="0" err="1"/>
              <a:t>Student</a:t>
            </a:r>
            <a:r>
              <a:rPr lang="es-EC" sz="3200" dirty="0"/>
              <a:t>). Tomando en cuenta lo descrito, esta prueba puede utilizarse en 2 escenarios diferentes: </a:t>
            </a:r>
          </a:p>
          <a:p>
            <a:pPr lvl="1"/>
            <a:r>
              <a:rPr lang="es-EC" sz="2800" dirty="0"/>
              <a:t>Muestras relacionadas (un solo grupo antes y después).</a:t>
            </a:r>
          </a:p>
          <a:p>
            <a:pPr lvl="1"/>
            <a:r>
              <a:rPr lang="es-EC" sz="2800" dirty="0"/>
              <a:t>Muestras independientes (comparación de 2 grupos).</a:t>
            </a:r>
            <a:endParaRPr lang="en-US" sz="2800" dirty="0"/>
          </a:p>
        </p:txBody>
      </p:sp>
    </p:spTree>
    <p:extLst>
      <p:ext uri="{BB962C8B-B14F-4D97-AF65-F5344CB8AC3E}">
        <p14:creationId xmlns:p14="http://schemas.microsoft.com/office/powerpoint/2010/main" val="1950199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4E363A-EB76-46CD-92DF-7E5A3D3D171D}"/>
              </a:ext>
            </a:extLst>
          </p:cNvPr>
          <p:cNvSpPr>
            <a:spLocks noGrp="1"/>
          </p:cNvSpPr>
          <p:nvPr>
            <p:ph type="title"/>
          </p:nvPr>
        </p:nvSpPr>
        <p:spPr/>
        <p:txBody>
          <a:bodyPr/>
          <a:lstStyle/>
          <a:p>
            <a:r>
              <a:rPr lang="en-US" dirty="0" err="1"/>
              <a:t>Pruebas</a:t>
            </a:r>
            <a:r>
              <a:rPr lang="en-US" dirty="0"/>
              <a:t> </a:t>
            </a:r>
            <a:r>
              <a:rPr lang="en-US" dirty="0" err="1"/>
              <a:t>estadísticas</a:t>
            </a:r>
            <a:r>
              <a:rPr lang="en-US" dirty="0"/>
              <a:t> </a:t>
            </a:r>
            <a:r>
              <a:rPr lang="en-US" dirty="0" err="1"/>
              <a:t>paramétricas</a:t>
            </a:r>
            <a:endParaRPr lang="en-US" dirty="0"/>
          </a:p>
        </p:txBody>
      </p:sp>
      <p:sp>
        <p:nvSpPr>
          <p:cNvPr id="3" name="Marcador de contenido 2">
            <a:extLst>
              <a:ext uri="{FF2B5EF4-FFF2-40B4-BE49-F238E27FC236}">
                <a16:creationId xmlns:a16="http://schemas.microsoft.com/office/drawing/2014/main" id="{189A9E05-D2F3-4718-875E-F4630476BA44}"/>
              </a:ext>
            </a:extLst>
          </p:cNvPr>
          <p:cNvSpPr>
            <a:spLocks noGrp="1"/>
          </p:cNvSpPr>
          <p:nvPr>
            <p:ph idx="1"/>
          </p:nvPr>
        </p:nvSpPr>
        <p:spPr>
          <a:xfrm>
            <a:off x="1483420" y="1152811"/>
            <a:ext cx="4271961" cy="4925679"/>
          </a:xfrm>
        </p:spPr>
        <p:txBody>
          <a:bodyPr>
            <a:normAutofit lnSpcReduction="10000"/>
          </a:bodyPr>
          <a:lstStyle/>
          <a:p>
            <a:r>
              <a:rPr lang="es-EC" sz="2400" dirty="0"/>
              <a:t>Ejemplo: al evaluar el efecto de inmunoglobulina G sintética en un grupo de pacientes con hipogammaglobulinemia se mide la IgG posterior a la administración de la inmunoglobulina. Para hacer la comparación se toman los promedios del nivel sérico de IgG, primero administrando el compuesto en un grupo comparando contra la inmunoglobulina humana (grupo experimental versus grupo control).</a:t>
            </a:r>
          </a:p>
          <a:p>
            <a:endParaRPr lang="en-US" sz="2400" dirty="0"/>
          </a:p>
        </p:txBody>
      </p:sp>
      <p:sp>
        <p:nvSpPr>
          <p:cNvPr id="4" name="Marcador de contenido 2">
            <a:extLst>
              <a:ext uri="{FF2B5EF4-FFF2-40B4-BE49-F238E27FC236}">
                <a16:creationId xmlns:a16="http://schemas.microsoft.com/office/drawing/2014/main" id="{3D6DB7EC-2242-4F89-9A8F-865A07726DA4}"/>
              </a:ext>
            </a:extLst>
          </p:cNvPr>
          <p:cNvSpPr txBox="1">
            <a:spLocks/>
          </p:cNvSpPr>
          <p:nvPr/>
        </p:nvSpPr>
        <p:spPr>
          <a:xfrm>
            <a:off x="5909608" y="1191929"/>
            <a:ext cx="4461799" cy="492567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Tx/>
              <a:buBlip>
                <a:blip r:embed="rId2"/>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2"/>
              </a:buBlip>
              <a:defRPr sz="2400" b="0" i="0" kern="1200">
                <a:solidFill>
                  <a:schemeClr val="tx1"/>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Tx/>
              <a:buBlip>
                <a:blip r:embed="rId2"/>
              </a:buBlip>
              <a:defRPr sz="2000" b="0" i="0" kern="1200">
                <a:solidFill>
                  <a:schemeClr val="tx1"/>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Tx/>
              <a:buBlip>
                <a:blip r:embed="rId2"/>
              </a:buBlip>
              <a:defRPr sz="1800" b="0" i="0" kern="1200">
                <a:solidFill>
                  <a:schemeClr val="tx1"/>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Tx/>
              <a:buBlip>
                <a:blip r:embed="rId2"/>
              </a:buBlip>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C" sz="2400" dirty="0"/>
              <a:t>En el escenario 1, análisis de muestras relacionadas, se utiliza la prueba t para comparar la muestra basal de IgG (antes de la administración de la inmunoglobulina sintética) con la tomada 21 días después. </a:t>
            </a:r>
          </a:p>
          <a:p>
            <a:pPr algn="just"/>
            <a:r>
              <a:rPr lang="es-EC" sz="2400" dirty="0"/>
              <a:t>Para el escenario 2, grupos independientes, se comparan los promedios de la IgG sérica en el grupo que recibe la inmunoglobulina sintética y el grupo que recibe inmunoglobulina humana. </a:t>
            </a:r>
          </a:p>
          <a:p>
            <a:pPr algn="just"/>
            <a:endParaRPr lang="es-EC" sz="2400" dirty="0"/>
          </a:p>
          <a:p>
            <a:pPr algn="just"/>
            <a:endParaRPr lang="en-US" sz="2400" dirty="0"/>
          </a:p>
        </p:txBody>
      </p:sp>
      <p:cxnSp>
        <p:nvCxnSpPr>
          <p:cNvPr id="6" name="Conector recto 5">
            <a:extLst>
              <a:ext uri="{FF2B5EF4-FFF2-40B4-BE49-F238E27FC236}">
                <a16:creationId xmlns:a16="http://schemas.microsoft.com/office/drawing/2014/main" id="{4ED208C7-14E5-4158-9239-F5704BE270A9}"/>
              </a:ext>
            </a:extLst>
          </p:cNvPr>
          <p:cNvCxnSpPr/>
          <p:nvPr/>
        </p:nvCxnSpPr>
        <p:spPr>
          <a:xfrm>
            <a:off x="5755380" y="1955409"/>
            <a:ext cx="0" cy="368573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129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A715CE-5758-4AED-B05F-6B1BBEDDDBD4}"/>
              </a:ext>
            </a:extLst>
          </p:cNvPr>
          <p:cNvSpPr>
            <a:spLocks noGrp="1"/>
          </p:cNvSpPr>
          <p:nvPr>
            <p:ph type="title"/>
          </p:nvPr>
        </p:nvSpPr>
        <p:spPr/>
        <p:txBody>
          <a:bodyPr/>
          <a:lstStyle/>
          <a:p>
            <a:r>
              <a:rPr lang="en-US" dirty="0" err="1"/>
              <a:t>Pruebas</a:t>
            </a:r>
            <a:r>
              <a:rPr lang="en-US" dirty="0"/>
              <a:t> </a:t>
            </a:r>
            <a:r>
              <a:rPr lang="en-US" dirty="0" err="1"/>
              <a:t>estadísticas</a:t>
            </a:r>
            <a:r>
              <a:rPr lang="en-US" dirty="0"/>
              <a:t> </a:t>
            </a:r>
            <a:r>
              <a:rPr lang="en-US" dirty="0" err="1"/>
              <a:t>paramétricas</a:t>
            </a:r>
            <a:endParaRPr lang="en-US" dirty="0"/>
          </a:p>
        </p:txBody>
      </p:sp>
      <p:sp>
        <p:nvSpPr>
          <p:cNvPr id="3" name="Marcador de contenido 2">
            <a:extLst>
              <a:ext uri="{FF2B5EF4-FFF2-40B4-BE49-F238E27FC236}">
                <a16:creationId xmlns:a16="http://schemas.microsoft.com/office/drawing/2014/main" id="{A907767A-C6D6-4757-A1EB-4644748663E5}"/>
              </a:ext>
            </a:extLst>
          </p:cNvPr>
          <p:cNvSpPr>
            <a:spLocks noGrp="1"/>
          </p:cNvSpPr>
          <p:nvPr>
            <p:ph idx="1"/>
          </p:nvPr>
        </p:nvSpPr>
        <p:spPr/>
        <p:txBody>
          <a:bodyPr>
            <a:normAutofit lnSpcReduction="10000"/>
          </a:bodyPr>
          <a:lstStyle/>
          <a:p>
            <a:r>
              <a:rPr lang="es-EC" dirty="0"/>
              <a:t>Si lo que se desea es comparar más de 3 grupos (comparación de 3 o más promedios) se debe seleccionar una prueba denominada análisis de varianza o ANOVA. De esta última prueba se pueden distinguir al menos 2 variantes: </a:t>
            </a:r>
          </a:p>
          <a:p>
            <a:pPr lvl="1"/>
            <a:r>
              <a:rPr lang="es-EC" dirty="0"/>
              <a:t>ANOVA de una vía, cuando se comparan los promedios de 3 o más grupos independientes, y </a:t>
            </a:r>
          </a:p>
          <a:p>
            <a:pPr lvl="1"/>
            <a:r>
              <a:rPr lang="es-EC" dirty="0"/>
              <a:t>ANOVA de 2 vías, que se emplea cuando se pretende comparar los promedios de muestras relacionadas medidas 3 o más veces. </a:t>
            </a:r>
          </a:p>
          <a:p>
            <a:r>
              <a:rPr lang="es-EC" dirty="0"/>
              <a:t>Continuando con el ejemplo: los investigadores pueden ampliar el estudio de los niveles séricos de IgG, es decir, medición basal y a los 21 y 45 días después de la administración de la inmunoglobulina.</a:t>
            </a:r>
            <a:endParaRPr lang="en-US" dirty="0"/>
          </a:p>
        </p:txBody>
      </p:sp>
    </p:spTree>
    <p:extLst>
      <p:ext uri="{BB962C8B-B14F-4D97-AF65-F5344CB8AC3E}">
        <p14:creationId xmlns:p14="http://schemas.microsoft.com/office/powerpoint/2010/main" val="2627409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A715CE-5758-4AED-B05F-6B1BBEDDDBD4}"/>
              </a:ext>
            </a:extLst>
          </p:cNvPr>
          <p:cNvSpPr>
            <a:spLocks noGrp="1"/>
          </p:cNvSpPr>
          <p:nvPr>
            <p:ph type="title"/>
          </p:nvPr>
        </p:nvSpPr>
        <p:spPr/>
        <p:txBody>
          <a:bodyPr/>
          <a:lstStyle/>
          <a:p>
            <a:r>
              <a:rPr lang="en-US" dirty="0" err="1"/>
              <a:t>Pruebas</a:t>
            </a:r>
            <a:r>
              <a:rPr lang="en-US" dirty="0"/>
              <a:t> </a:t>
            </a:r>
            <a:r>
              <a:rPr lang="en-US" dirty="0" err="1"/>
              <a:t>estadísticas</a:t>
            </a:r>
            <a:r>
              <a:rPr lang="en-US" dirty="0"/>
              <a:t> </a:t>
            </a:r>
            <a:r>
              <a:rPr lang="en-US" dirty="0" err="1"/>
              <a:t>paramétricas</a:t>
            </a:r>
            <a:endParaRPr lang="en-US" dirty="0"/>
          </a:p>
        </p:txBody>
      </p:sp>
      <p:sp>
        <p:nvSpPr>
          <p:cNvPr id="3" name="Marcador de contenido 2">
            <a:extLst>
              <a:ext uri="{FF2B5EF4-FFF2-40B4-BE49-F238E27FC236}">
                <a16:creationId xmlns:a16="http://schemas.microsoft.com/office/drawing/2014/main" id="{A907767A-C6D6-4757-A1EB-4644748663E5}"/>
              </a:ext>
            </a:extLst>
          </p:cNvPr>
          <p:cNvSpPr>
            <a:spLocks noGrp="1"/>
          </p:cNvSpPr>
          <p:nvPr>
            <p:ph idx="1"/>
          </p:nvPr>
        </p:nvSpPr>
        <p:spPr/>
        <p:txBody>
          <a:bodyPr>
            <a:normAutofit fontScale="92500" lnSpcReduction="10000"/>
          </a:bodyPr>
          <a:lstStyle/>
          <a:p>
            <a:r>
              <a:rPr lang="es-EC" dirty="0"/>
              <a:t>Análisis de Correlación</a:t>
            </a:r>
          </a:p>
          <a:p>
            <a:r>
              <a:rPr lang="es-EC" dirty="0"/>
              <a:t>Cuando se desea establecer la relación de 2 variables cuantitativas continuas con distribución normal (por ejemplo, dosis de inmunoglobulina administrada con el nivel de IgG sérica) se utilizará el coeficiente de correlación de Pearson (r de Pearson). </a:t>
            </a:r>
          </a:p>
          <a:p>
            <a:r>
              <a:rPr lang="es-EC" dirty="0"/>
              <a:t>Sin embargo, cuando alguna de las 2 variables por correlacionar no siguen una distribución normal, la prueba que corresponde es el coeficiente de correlación de Spearman (rho de Spearman). </a:t>
            </a:r>
          </a:p>
          <a:p>
            <a:r>
              <a:rPr lang="es-EC" dirty="0"/>
              <a:t>Esta última es la que se aplica si se trata de analizar variables ordinales (ejemplo, el grado de desnutrición y su correlación con el grado de anemia).</a:t>
            </a:r>
            <a:endParaRPr lang="en-US" dirty="0"/>
          </a:p>
        </p:txBody>
      </p:sp>
    </p:spTree>
    <p:extLst>
      <p:ext uri="{BB962C8B-B14F-4D97-AF65-F5344CB8AC3E}">
        <p14:creationId xmlns:p14="http://schemas.microsoft.com/office/powerpoint/2010/main" val="82303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D16358-262F-4B43-9499-4A159027CBE3}"/>
              </a:ext>
            </a:extLst>
          </p:cNvPr>
          <p:cNvSpPr>
            <a:spLocks noGrp="1"/>
          </p:cNvSpPr>
          <p:nvPr>
            <p:ph type="title"/>
          </p:nvPr>
        </p:nvSpPr>
        <p:spPr/>
        <p:txBody>
          <a:bodyPr/>
          <a:lstStyle/>
          <a:p>
            <a:r>
              <a:rPr lang="en-US" dirty="0" err="1"/>
              <a:t>Pruebas</a:t>
            </a:r>
            <a:r>
              <a:rPr lang="en-US" dirty="0"/>
              <a:t> </a:t>
            </a:r>
            <a:r>
              <a:rPr lang="en-US" dirty="0" err="1"/>
              <a:t>estadísticas</a:t>
            </a:r>
            <a:r>
              <a:rPr lang="en-US" dirty="0"/>
              <a:t> no </a:t>
            </a:r>
            <a:r>
              <a:rPr lang="en-US" dirty="0" err="1"/>
              <a:t>paramétricas</a:t>
            </a:r>
            <a:endParaRPr lang="en-US" dirty="0"/>
          </a:p>
        </p:txBody>
      </p:sp>
      <p:sp>
        <p:nvSpPr>
          <p:cNvPr id="3" name="Marcador de contenido 2">
            <a:extLst>
              <a:ext uri="{FF2B5EF4-FFF2-40B4-BE49-F238E27FC236}">
                <a16:creationId xmlns:a16="http://schemas.microsoft.com/office/drawing/2014/main" id="{B9455835-4CB2-4797-BD57-2A68EF3D2783}"/>
              </a:ext>
            </a:extLst>
          </p:cNvPr>
          <p:cNvSpPr>
            <a:spLocks noGrp="1"/>
          </p:cNvSpPr>
          <p:nvPr>
            <p:ph idx="1"/>
          </p:nvPr>
        </p:nvSpPr>
        <p:spPr>
          <a:xfrm>
            <a:off x="1661612" y="1032819"/>
            <a:ext cx="8543925" cy="1534119"/>
          </a:xfrm>
        </p:spPr>
        <p:txBody>
          <a:bodyPr>
            <a:normAutofit/>
          </a:bodyPr>
          <a:lstStyle/>
          <a:p>
            <a:r>
              <a:rPr lang="en-US" sz="2400" dirty="0"/>
              <a:t>Variables </a:t>
            </a:r>
            <a:r>
              <a:rPr lang="en-US" sz="2400" dirty="0" err="1"/>
              <a:t>cuantitativas</a:t>
            </a:r>
            <a:endParaRPr lang="en-US" sz="2400" dirty="0"/>
          </a:p>
          <a:p>
            <a:pPr lvl="1"/>
            <a:r>
              <a:rPr lang="es-EC" sz="2000" dirty="0"/>
              <a:t>Cuando la distribución de datos cuantitativos no sigue una distribución normal también hay diferentes pruebas estadísticas con las que se comparan las medianas.</a:t>
            </a:r>
            <a:endParaRPr lang="en-US" sz="2000" dirty="0"/>
          </a:p>
        </p:txBody>
      </p:sp>
      <p:graphicFrame>
        <p:nvGraphicFramePr>
          <p:cNvPr id="4" name="Diagrama 3">
            <a:extLst>
              <a:ext uri="{FF2B5EF4-FFF2-40B4-BE49-F238E27FC236}">
                <a16:creationId xmlns:a16="http://schemas.microsoft.com/office/drawing/2014/main" id="{F626154B-E873-48A3-B403-D6DA9C926ECF}"/>
              </a:ext>
            </a:extLst>
          </p:cNvPr>
          <p:cNvGraphicFramePr/>
          <p:nvPr/>
        </p:nvGraphicFramePr>
        <p:xfrm>
          <a:off x="1686303" y="2303586"/>
          <a:ext cx="8543926"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425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D16358-262F-4B43-9499-4A159027CBE3}"/>
              </a:ext>
            </a:extLst>
          </p:cNvPr>
          <p:cNvSpPr>
            <a:spLocks noGrp="1"/>
          </p:cNvSpPr>
          <p:nvPr>
            <p:ph type="title"/>
          </p:nvPr>
        </p:nvSpPr>
        <p:spPr/>
        <p:txBody>
          <a:bodyPr/>
          <a:lstStyle/>
          <a:p>
            <a:r>
              <a:rPr lang="en-US" dirty="0" err="1"/>
              <a:t>Pruebas</a:t>
            </a:r>
            <a:r>
              <a:rPr lang="en-US" dirty="0"/>
              <a:t> </a:t>
            </a:r>
            <a:r>
              <a:rPr lang="en-US" dirty="0" err="1"/>
              <a:t>estadísticas</a:t>
            </a:r>
            <a:r>
              <a:rPr lang="en-US" dirty="0"/>
              <a:t> no </a:t>
            </a:r>
            <a:r>
              <a:rPr lang="en-US" dirty="0" err="1"/>
              <a:t>paramétricas</a:t>
            </a:r>
            <a:endParaRPr lang="en-US" dirty="0"/>
          </a:p>
        </p:txBody>
      </p:sp>
      <p:sp>
        <p:nvSpPr>
          <p:cNvPr id="3" name="Marcador de contenido 2">
            <a:extLst>
              <a:ext uri="{FF2B5EF4-FFF2-40B4-BE49-F238E27FC236}">
                <a16:creationId xmlns:a16="http://schemas.microsoft.com/office/drawing/2014/main" id="{B9455835-4CB2-4797-BD57-2A68EF3D2783}"/>
              </a:ext>
            </a:extLst>
          </p:cNvPr>
          <p:cNvSpPr>
            <a:spLocks noGrp="1"/>
          </p:cNvSpPr>
          <p:nvPr>
            <p:ph idx="1"/>
          </p:nvPr>
        </p:nvSpPr>
        <p:spPr>
          <a:xfrm>
            <a:off x="1661612" y="1032819"/>
            <a:ext cx="8543925" cy="1270767"/>
          </a:xfrm>
        </p:spPr>
        <p:txBody>
          <a:bodyPr>
            <a:normAutofit/>
          </a:bodyPr>
          <a:lstStyle/>
          <a:p>
            <a:r>
              <a:rPr lang="en-US" sz="3200" dirty="0"/>
              <a:t>Variables </a:t>
            </a:r>
            <a:r>
              <a:rPr lang="en-US" sz="3200" dirty="0" err="1"/>
              <a:t>cualitativas</a:t>
            </a:r>
            <a:endParaRPr lang="en-US" sz="3200" dirty="0"/>
          </a:p>
          <a:p>
            <a:pPr lvl="1"/>
            <a:r>
              <a:rPr lang="es-EC" sz="2000" dirty="0"/>
              <a:t>Existen pruebas específicas para la comparación de grupos cuando la escala de medición de las variables es cualitativa</a:t>
            </a:r>
            <a:endParaRPr lang="en-US" sz="2800" dirty="0"/>
          </a:p>
        </p:txBody>
      </p:sp>
      <p:graphicFrame>
        <p:nvGraphicFramePr>
          <p:cNvPr id="4" name="Diagrama 3">
            <a:extLst>
              <a:ext uri="{FF2B5EF4-FFF2-40B4-BE49-F238E27FC236}">
                <a16:creationId xmlns:a16="http://schemas.microsoft.com/office/drawing/2014/main" id="{F626154B-E873-48A3-B403-D6DA9C926ECF}"/>
              </a:ext>
            </a:extLst>
          </p:cNvPr>
          <p:cNvGraphicFramePr/>
          <p:nvPr/>
        </p:nvGraphicFramePr>
        <p:xfrm>
          <a:off x="1686303" y="2303586"/>
          <a:ext cx="8543926"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6995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F464D2-5903-44B3-BD6C-C6C86B43A813}"/>
              </a:ext>
            </a:extLst>
          </p:cNvPr>
          <p:cNvSpPr>
            <a:spLocks noGrp="1"/>
          </p:cNvSpPr>
          <p:nvPr>
            <p:ph type="title"/>
          </p:nvPr>
        </p:nvSpPr>
        <p:spPr/>
        <p:txBody>
          <a:bodyPr/>
          <a:lstStyle/>
          <a:p>
            <a:r>
              <a:rPr lang="es-EC" sz="2800" dirty="0">
                <a:solidFill>
                  <a:schemeClr val="accent2"/>
                </a:solidFill>
              </a:rPr>
              <a:t>Prueba estadística de acuerdo con los objetivos del estudio y la escala de medición de las variables</a:t>
            </a:r>
            <a:endParaRPr lang="en-US" sz="2800" dirty="0">
              <a:solidFill>
                <a:schemeClr val="accent2"/>
              </a:solidFill>
            </a:endParaRPr>
          </a:p>
        </p:txBody>
      </p:sp>
      <p:graphicFrame>
        <p:nvGraphicFramePr>
          <p:cNvPr id="4" name="Tabla 4">
            <a:extLst>
              <a:ext uri="{FF2B5EF4-FFF2-40B4-BE49-F238E27FC236}">
                <a16:creationId xmlns:a16="http://schemas.microsoft.com/office/drawing/2014/main" id="{6C27791B-3F1D-458D-B51C-A992739B245B}"/>
              </a:ext>
            </a:extLst>
          </p:cNvPr>
          <p:cNvGraphicFramePr>
            <a:graphicFrameLocks noGrp="1"/>
          </p:cNvGraphicFramePr>
          <p:nvPr>
            <p:ph idx="1"/>
          </p:nvPr>
        </p:nvGraphicFramePr>
        <p:xfrm>
          <a:off x="1373873" y="1250950"/>
          <a:ext cx="9025671" cy="5151120"/>
        </p:xfrm>
        <a:graphic>
          <a:graphicData uri="http://schemas.openxmlformats.org/drawingml/2006/table">
            <a:tbl>
              <a:tblPr firstRow="1" bandRow="1">
                <a:tableStyleId>{21E4AEA4-8DFA-4A89-87EB-49C32662AFE0}</a:tableStyleId>
              </a:tblPr>
              <a:tblGrid>
                <a:gridCol w="1597928">
                  <a:extLst>
                    <a:ext uri="{9D8B030D-6E8A-4147-A177-3AD203B41FA5}">
                      <a16:colId xmlns:a16="http://schemas.microsoft.com/office/drawing/2014/main" val="958088763"/>
                    </a:ext>
                  </a:extLst>
                </a:gridCol>
                <a:gridCol w="2883877">
                  <a:extLst>
                    <a:ext uri="{9D8B030D-6E8A-4147-A177-3AD203B41FA5}">
                      <a16:colId xmlns:a16="http://schemas.microsoft.com/office/drawing/2014/main" val="377444899"/>
                    </a:ext>
                  </a:extLst>
                </a:gridCol>
                <a:gridCol w="2392675">
                  <a:extLst>
                    <a:ext uri="{9D8B030D-6E8A-4147-A177-3AD203B41FA5}">
                      <a16:colId xmlns:a16="http://schemas.microsoft.com/office/drawing/2014/main" val="3537897144"/>
                    </a:ext>
                  </a:extLst>
                </a:gridCol>
                <a:gridCol w="2151191">
                  <a:extLst>
                    <a:ext uri="{9D8B030D-6E8A-4147-A177-3AD203B41FA5}">
                      <a16:colId xmlns:a16="http://schemas.microsoft.com/office/drawing/2014/main" val="4086187268"/>
                    </a:ext>
                  </a:extLst>
                </a:gridCol>
              </a:tblGrid>
              <a:tr h="370840">
                <a:tc>
                  <a:txBody>
                    <a:bodyPr/>
                    <a:lstStyle/>
                    <a:p>
                      <a:pPr algn="ctr"/>
                      <a:r>
                        <a:rPr lang="es-EC" sz="1600" dirty="0"/>
                        <a:t>Objetivos del Estudios</a:t>
                      </a:r>
                      <a:endParaRPr lang="en-US" sz="1600" dirty="0"/>
                    </a:p>
                  </a:txBody>
                  <a:tcPr anchor="ctr"/>
                </a:tc>
                <a:tc>
                  <a:txBody>
                    <a:bodyPr/>
                    <a:lstStyle/>
                    <a:p>
                      <a:pPr algn="ctr"/>
                      <a:r>
                        <a:rPr lang="es-EC" sz="1600" dirty="0"/>
                        <a:t>Variables y distribución</a:t>
                      </a:r>
                      <a:endParaRPr lang="en-US" sz="1600" dirty="0"/>
                    </a:p>
                  </a:txBody>
                  <a:tcPr anchor="ctr"/>
                </a:tc>
                <a:tc>
                  <a:txBody>
                    <a:bodyPr/>
                    <a:lstStyle/>
                    <a:p>
                      <a:pPr algn="ctr"/>
                      <a:r>
                        <a:rPr lang="es-EC" sz="1600" dirty="0"/>
                        <a:t>Tipo de muestra </a:t>
                      </a:r>
                      <a:endParaRPr lang="en-US" sz="1600" dirty="0"/>
                    </a:p>
                  </a:txBody>
                  <a:tcPr anchor="ctr"/>
                </a:tc>
                <a:tc>
                  <a:txBody>
                    <a:bodyPr/>
                    <a:lstStyle/>
                    <a:p>
                      <a:pPr algn="ctr"/>
                      <a:r>
                        <a:rPr lang="es-EC" sz="1600" dirty="0"/>
                        <a:t>Prueba recomendada</a:t>
                      </a:r>
                      <a:endParaRPr lang="en-US" sz="1600" dirty="0"/>
                    </a:p>
                  </a:txBody>
                  <a:tcPr anchor="ctr"/>
                </a:tc>
                <a:extLst>
                  <a:ext uri="{0D108BD9-81ED-4DB2-BD59-A6C34878D82A}">
                    <a16:rowId xmlns:a16="http://schemas.microsoft.com/office/drawing/2014/main" val="2954081474"/>
                  </a:ext>
                </a:extLst>
              </a:tr>
              <a:tr h="370840">
                <a:tc rowSpan="2">
                  <a:txBody>
                    <a:bodyPr/>
                    <a:lstStyle/>
                    <a:p>
                      <a:r>
                        <a:rPr lang="es-EC" sz="1400" dirty="0"/>
                        <a:t>Comparar dos promedios</a:t>
                      </a:r>
                      <a:endParaRPr lang="en-US" sz="1400" dirty="0"/>
                    </a:p>
                  </a:txBody>
                  <a:tcPr anchor="ctr"/>
                </a:tc>
                <a:tc>
                  <a:txBody>
                    <a:bodyPr/>
                    <a:lstStyle/>
                    <a:p>
                      <a:r>
                        <a:rPr lang="es-EC" sz="1400" dirty="0"/>
                        <a:t>Cuantitativas, distribución normal</a:t>
                      </a:r>
                      <a:endParaRPr lang="en-US" sz="1400" dirty="0"/>
                    </a:p>
                  </a:txBody>
                  <a:tcPr/>
                </a:tc>
                <a:tc>
                  <a:txBody>
                    <a:bodyPr/>
                    <a:lstStyle/>
                    <a:p>
                      <a:r>
                        <a:rPr lang="es-EC" sz="1400" dirty="0"/>
                        <a:t>Muestras relacionadas</a:t>
                      </a:r>
                    </a:p>
                    <a:p>
                      <a:r>
                        <a:rPr lang="es-EC" sz="1400" dirty="0"/>
                        <a:t>Muestras independientes</a:t>
                      </a:r>
                      <a:endParaRPr lang="en-US" sz="1400" dirty="0"/>
                    </a:p>
                  </a:txBody>
                  <a:tcPr/>
                </a:tc>
                <a:tc>
                  <a:txBody>
                    <a:bodyPr/>
                    <a:lstStyle/>
                    <a:p>
                      <a:r>
                        <a:rPr lang="es-EC" sz="1400" dirty="0"/>
                        <a:t>T de </a:t>
                      </a:r>
                      <a:r>
                        <a:rPr lang="es-EC" sz="1400" dirty="0" err="1"/>
                        <a:t>Student</a:t>
                      </a:r>
                      <a:endParaRPr lang="es-EC" sz="1400" dirty="0"/>
                    </a:p>
                    <a:p>
                      <a:r>
                        <a:rPr lang="es-EC" sz="1400" dirty="0"/>
                        <a:t>T de </a:t>
                      </a:r>
                      <a:r>
                        <a:rPr lang="es-EC" sz="1400" dirty="0" err="1"/>
                        <a:t>student</a:t>
                      </a:r>
                      <a:endParaRPr lang="en-US" sz="1400" dirty="0"/>
                    </a:p>
                  </a:txBody>
                  <a:tcPr/>
                </a:tc>
                <a:extLst>
                  <a:ext uri="{0D108BD9-81ED-4DB2-BD59-A6C34878D82A}">
                    <a16:rowId xmlns:a16="http://schemas.microsoft.com/office/drawing/2014/main" val="977416462"/>
                  </a:ext>
                </a:extLst>
              </a:tr>
              <a:tr h="370840">
                <a:tc vMerge="1">
                  <a:txBody>
                    <a:bodyPr/>
                    <a:lstStyle/>
                    <a:p>
                      <a:endParaRPr lang="en-US" sz="1400" dirty="0"/>
                    </a:p>
                  </a:txBody>
                  <a:tcPr/>
                </a:tc>
                <a:tc>
                  <a:txBody>
                    <a:bodyPr/>
                    <a:lstStyle/>
                    <a:p>
                      <a:r>
                        <a:rPr lang="es-EC" sz="1400" dirty="0"/>
                        <a:t>Cuantitativas discretas y continuas sin distribución normal</a:t>
                      </a:r>
                      <a:endParaRPr lang="en-US" sz="1400" dirty="0"/>
                    </a:p>
                  </a:txBody>
                  <a:tcPr/>
                </a:tc>
                <a:tc>
                  <a:txBody>
                    <a:bodyPr/>
                    <a:lstStyle/>
                    <a:p>
                      <a:r>
                        <a:rPr lang="es-EC" sz="1400" dirty="0"/>
                        <a:t>Muestras relacionadas</a:t>
                      </a:r>
                    </a:p>
                    <a:p>
                      <a:r>
                        <a:rPr lang="es-EC" sz="1400" dirty="0"/>
                        <a:t>Muestras independientes</a:t>
                      </a:r>
                      <a:endParaRPr lang="en-US" sz="1400" dirty="0"/>
                    </a:p>
                  </a:txBody>
                  <a:tcPr/>
                </a:tc>
                <a:tc>
                  <a:txBody>
                    <a:bodyPr/>
                    <a:lstStyle/>
                    <a:p>
                      <a:r>
                        <a:rPr lang="es-EC" sz="1400" dirty="0"/>
                        <a:t>Wilcoxon</a:t>
                      </a:r>
                    </a:p>
                    <a:p>
                      <a:r>
                        <a:rPr lang="es-EC" sz="1400" dirty="0"/>
                        <a:t>U Mann Whitney</a:t>
                      </a:r>
                      <a:endParaRPr lang="en-US" sz="1400" dirty="0"/>
                    </a:p>
                  </a:txBody>
                  <a:tcPr/>
                </a:tc>
                <a:extLst>
                  <a:ext uri="{0D108BD9-81ED-4DB2-BD59-A6C34878D82A}">
                    <a16:rowId xmlns:a16="http://schemas.microsoft.com/office/drawing/2014/main" val="3420830134"/>
                  </a:ext>
                </a:extLst>
              </a:tr>
              <a:tr h="370840">
                <a:tc rowSpan="2">
                  <a:txBody>
                    <a:bodyPr/>
                    <a:lstStyle/>
                    <a:p>
                      <a:r>
                        <a:rPr lang="es-EC" sz="1400" dirty="0"/>
                        <a:t>Comparar 3 o más grupos</a:t>
                      </a:r>
                      <a:endParaRPr lang="en-US" sz="1400" dirty="0"/>
                    </a:p>
                  </a:txBody>
                  <a:tcPr anchor="ctr"/>
                </a:tc>
                <a:tc>
                  <a:txBody>
                    <a:bodyPr/>
                    <a:lstStyle/>
                    <a:p>
                      <a:r>
                        <a:rPr lang="es-EC" sz="1400" dirty="0"/>
                        <a:t>Cuantitativas, distribución normal</a:t>
                      </a:r>
                      <a:endParaRPr lang="en-US" sz="1400" dirty="0"/>
                    </a:p>
                  </a:txBody>
                  <a:tcPr/>
                </a:tc>
                <a:tc>
                  <a:txBody>
                    <a:bodyPr/>
                    <a:lstStyle/>
                    <a:p>
                      <a:r>
                        <a:rPr lang="es-EC" sz="1400" dirty="0"/>
                        <a:t>Muestras relacionadas</a:t>
                      </a:r>
                    </a:p>
                    <a:p>
                      <a:endParaRPr lang="es-EC" sz="1400" dirty="0"/>
                    </a:p>
                    <a:p>
                      <a:r>
                        <a:rPr lang="es-EC" sz="1400" dirty="0"/>
                        <a:t>Muestras independientes</a:t>
                      </a:r>
                      <a:endParaRPr lang="en-US" sz="1400" dirty="0"/>
                    </a:p>
                  </a:txBody>
                  <a:tcPr/>
                </a:tc>
                <a:tc>
                  <a:txBody>
                    <a:bodyPr/>
                    <a:lstStyle/>
                    <a:p>
                      <a:r>
                        <a:rPr lang="es-EC" sz="1400" dirty="0"/>
                        <a:t>Análisis de varianza ANOVA de 2 vías</a:t>
                      </a:r>
                    </a:p>
                    <a:p>
                      <a:r>
                        <a:rPr lang="es-EC" sz="1400" dirty="0"/>
                        <a:t>ANOVA de 1 vía</a:t>
                      </a:r>
                      <a:endParaRPr lang="en-US" sz="1400" dirty="0"/>
                    </a:p>
                  </a:txBody>
                  <a:tcPr/>
                </a:tc>
                <a:extLst>
                  <a:ext uri="{0D108BD9-81ED-4DB2-BD59-A6C34878D82A}">
                    <a16:rowId xmlns:a16="http://schemas.microsoft.com/office/drawing/2014/main" val="1595780248"/>
                  </a:ext>
                </a:extLst>
              </a:tr>
              <a:tr h="370840">
                <a:tc vMerge="1">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C" sz="1400" dirty="0"/>
                        <a:t>Cuantitativas discretas y continuas sin distribución normal</a:t>
                      </a:r>
                      <a:endParaRPr lang="en-US" sz="1400" dirty="0"/>
                    </a:p>
                  </a:txBody>
                  <a:tcPr/>
                </a:tc>
                <a:tc>
                  <a:txBody>
                    <a:bodyPr/>
                    <a:lstStyle/>
                    <a:p>
                      <a:r>
                        <a:rPr lang="es-EC" sz="1400" dirty="0"/>
                        <a:t>Muestras relacionadas</a:t>
                      </a:r>
                    </a:p>
                    <a:p>
                      <a:r>
                        <a:rPr lang="es-EC" sz="1400" dirty="0"/>
                        <a:t>Muestras independientes</a:t>
                      </a:r>
                      <a:endParaRPr lang="en-US" sz="1400" dirty="0"/>
                    </a:p>
                  </a:txBody>
                  <a:tcPr/>
                </a:tc>
                <a:tc>
                  <a:txBody>
                    <a:bodyPr/>
                    <a:lstStyle/>
                    <a:p>
                      <a:r>
                        <a:rPr lang="es-EC" sz="1400" dirty="0" err="1"/>
                        <a:t>Fredman</a:t>
                      </a:r>
                      <a:endParaRPr lang="es-EC" sz="1400" dirty="0"/>
                    </a:p>
                    <a:p>
                      <a:r>
                        <a:rPr lang="es-EC" sz="1400" dirty="0"/>
                        <a:t>K</a:t>
                      </a:r>
                      <a:r>
                        <a:rPr lang="es-EC" sz="1400"/>
                        <a:t>ruskalWallis</a:t>
                      </a:r>
                      <a:endParaRPr lang="en-US" sz="1400" dirty="0"/>
                    </a:p>
                    <a:p>
                      <a:endParaRPr lang="en-US" sz="1400" dirty="0"/>
                    </a:p>
                  </a:txBody>
                  <a:tcPr/>
                </a:tc>
                <a:extLst>
                  <a:ext uri="{0D108BD9-81ED-4DB2-BD59-A6C34878D82A}">
                    <a16:rowId xmlns:a16="http://schemas.microsoft.com/office/drawing/2014/main" val="1256167629"/>
                  </a:ext>
                </a:extLst>
              </a:tr>
              <a:tr h="370840">
                <a:tc>
                  <a:txBody>
                    <a:bodyPr/>
                    <a:lstStyle/>
                    <a:p>
                      <a:r>
                        <a:rPr lang="es-EC" sz="1400" dirty="0"/>
                        <a:t>Comparar 2 grupos</a:t>
                      </a:r>
                      <a:endParaRPr lang="en-US" sz="1400" dirty="0"/>
                    </a:p>
                  </a:txBody>
                  <a:tcPr/>
                </a:tc>
                <a:tc>
                  <a:txBody>
                    <a:bodyPr/>
                    <a:lstStyle/>
                    <a:p>
                      <a:r>
                        <a:rPr lang="es-EC" sz="1400" dirty="0"/>
                        <a:t>Cualitativas nominales y ordinales</a:t>
                      </a:r>
                      <a:endParaRPr lang="en-US" sz="1400" dirty="0"/>
                    </a:p>
                  </a:txBody>
                  <a:tcPr/>
                </a:tc>
                <a:tc>
                  <a:txBody>
                    <a:bodyPr/>
                    <a:lstStyle/>
                    <a:p>
                      <a:r>
                        <a:rPr lang="es-EC" sz="1400" dirty="0"/>
                        <a:t>Muestras relacionadas</a:t>
                      </a:r>
                    </a:p>
                    <a:p>
                      <a:r>
                        <a:rPr lang="es-EC" sz="1400" dirty="0"/>
                        <a:t>Muestras independientes</a:t>
                      </a:r>
                      <a:endParaRPr lang="en-US" sz="1400" dirty="0"/>
                    </a:p>
                  </a:txBody>
                  <a:tcPr/>
                </a:tc>
                <a:tc>
                  <a:txBody>
                    <a:bodyPr/>
                    <a:lstStyle/>
                    <a:p>
                      <a:r>
                        <a:rPr lang="es-EC" sz="1400" dirty="0" err="1"/>
                        <a:t>McNemar</a:t>
                      </a:r>
                      <a:endParaRPr lang="es-EC" sz="1400" dirty="0"/>
                    </a:p>
                    <a:p>
                      <a:r>
                        <a:rPr lang="es-EC" sz="1400" dirty="0"/>
                        <a:t>Chi-cuadrada</a:t>
                      </a:r>
                      <a:endParaRPr lang="en-US" sz="1400" dirty="0"/>
                    </a:p>
                  </a:txBody>
                  <a:tcPr/>
                </a:tc>
                <a:extLst>
                  <a:ext uri="{0D108BD9-81ED-4DB2-BD59-A6C34878D82A}">
                    <a16:rowId xmlns:a16="http://schemas.microsoft.com/office/drawing/2014/main" val="3675338462"/>
                  </a:ext>
                </a:extLst>
              </a:tr>
              <a:tr h="370840">
                <a:tc>
                  <a:txBody>
                    <a:bodyPr/>
                    <a:lstStyle/>
                    <a:p>
                      <a:r>
                        <a:rPr lang="es-EC" sz="1400" dirty="0"/>
                        <a:t>Comparar 3 o más grupos</a:t>
                      </a:r>
                      <a:endParaRPr lang="en-US" sz="1400" dirty="0"/>
                    </a:p>
                  </a:txBody>
                  <a:tcPr/>
                </a:tc>
                <a:tc>
                  <a:txBody>
                    <a:bodyPr/>
                    <a:lstStyle/>
                    <a:p>
                      <a:r>
                        <a:rPr lang="es-EC" sz="1400" dirty="0"/>
                        <a:t>Cualitativas nominales y ordinales</a:t>
                      </a:r>
                      <a:endParaRPr lang="en-US" sz="1400" dirty="0"/>
                    </a:p>
                  </a:txBody>
                  <a:tcPr/>
                </a:tc>
                <a:tc>
                  <a:txBody>
                    <a:bodyPr/>
                    <a:lstStyle/>
                    <a:p>
                      <a:r>
                        <a:rPr lang="es-EC" sz="1400" dirty="0"/>
                        <a:t>Muestras relacionadas</a:t>
                      </a:r>
                    </a:p>
                    <a:p>
                      <a:r>
                        <a:rPr lang="es-EC" sz="1400" dirty="0"/>
                        <a:t>Muestras independientes</a:t>
                      </a:r>
                      <a:endParaRPr lang="en-US" sz="1400" dirty="0"/>
                    </a:p>
                  </a:txBody>
                  <a:tcPr/>
                </a:tc>
                <a:tc>
                  <a:txBody>
                    <a:bodyPr/>
                    <a:lstStyle/>
                    <a:p>
                      <a:r>
                        <a:rPr lang="es-EC" sz="1400" dirty="0"/>
                        <a:t>Q de </a:t>
                      </a:r>
                      <a:r>
                        <a:rPr lang="es-EC" sz="1400" dirty="0" err="1"/>
                        <a:t>Cocharn</a:t>
                      </a:r>
                      <a:endParaRPr lang="es-EC" sz="1400" dirty="0"/>
                    </a:p>
                    <a:p>
                      <a:r>
                        <a:rPr lang="es-EC" sz="1400" dirty="0"/>
                        <a:t>Chi-cuadrada</a:t>
                      </a:r>
                      <a:endParaRPr lang="en-US" sz="1400" dirty="0"/>
                    </a:p>
                  </a:txBody>
                  <a:tcPr/>
                </a:tc>
                <a:extLst>
                  <a:ext uri="{0D108BD9-81ED-4DB2-BD59-A6C34878D82A}">
                    <a16:rowId xmlns:a16="http://schemas.microsoft.com/office/drawing/2014/main" val="4107393428"/>
                  </a:ext>
                </a:extLst>
              </a:tr>
              <a:tr h="370840">
                <a:tc rowSpan="2">
                  <a:txBody>
                    <a:bodyPr/>
                    <a:lstStyle/>
                    <a:p>
                      <a:r>
                        <a:rPr lang="es-EC" sz="1400" dirty="0"/>
                        <a:t>Correlación de 2 variables</a:t>
                      </a:r>
                      <a:endParaRPr lang="en-US" sz="1400" dirty="0"/>
                    </a:p>
                  </a:txBody>
                  <a:tcPr anchor="ctr"/>
                </a:tc>
                <a:tc>
                  <a:txBody>
                    <a:bodyPr/>
                    <a:lstStyle/>
                    <a:p>
                      <a:r>
                        <a:rPr lang="es-EC" sz="1400" dirty="0"/>
                        <a:t>Cuantitativas, distribución normal</a:t>
                      </a:r>
                      <a:endParaRPr lang="en-US" sz="1400" dirty="0"/>
                    </a:p>
                  </a:txBody>
                  <a:tcPr/>
                </a:tc>
                <a:tc>
                  <a:txBody>
                    <a:bodyPr/>
                    <a:lstStyle/>
                    <a:p>
                      <a:r>
                        <a:rPr lang="es-EC" sz="1400" dirty="0"/>
                        <a:t>Muestras independientes</a:t>
                      </a:r>
                      <a:endParaRPr lang="en-US" sz="1400" dirty="0"/>
                    </a:p>
                  </a:txBody>
                  <a:tcPr/>
                </a:tc>
                <a:tc>
                  <a:txBody>
                    <a:bodyPr/>
                    <a:lstStyle/>
                    <a:p>
                      <a:r>
                        <a:rPr lang="es-EC" sz="1400" dirty="0"/>
                        <a:t>Coeficiente de correlación de Pearson</a:t>
                      </a:r>
                      <a:endParaRPr lang="en-US" sz="1400" dirty="0"/>
                    </a:p>
                  </a:txBody>
                  <a:tcPr/>
                </a:tc>
                <a:extLst>
                  <a:ext uri="{0D108BD9-81ED-4DB2-BD59-A6C34878D82A}">
                    <a16:rowId xmlns:a16="http://schemas.microsoft.com/office/drawing/2014/main" val="1970573282"/>
                  </a:ext>
                </a:extLst>
              </a:tr>
              <a:tr h="370840">
                <a:tc vMerge="1">
                  <a:txBody>
                    <a:bodyPr/>
                    <a:lstStyle/>
                    <a:p>
                      <a:endParaRPr lang="en-US" sz="1400" dirty="0"/>
                    </a:p>
                  </a:txBody>
                  <a:tcPr/>
                </a:tc>
                <a:tc>
                  <a:txBody>
                    <a:bodyPr/>
                    <a:lstStyle/>
                    <a:p>
                      <a:r>
                        <a:rPr lang="es-EC" sz="1400" dirty="0"/>
                        <a:t>Cuantitativas discretas y continuas sin distribución normal</a:t>
                      </a:r>
                      <a:endParaRPr lang="en-US" sz="1400" dirty="0"/>
                    </a:p>
                  </a:txBody>
                  <a:tcPr/>
                </a:tc>
                <a:tc>
                  <a:txBody>
                    <a:bodyPr/>
                    <a:lstStyle/>
                    <a:p>
                      <a:r>
                        <a:rPr lang="es-EC" sz="1400" dirty="0"/>
                        <a:t>Muestras independientes</a:t>
                      </a:r>
                      <a:endParaRPr lang="en-US" sz="1400" dirty="0"/>
                    </a:p>
                  </a:txBody>
                  <a:tcPr/>
                </a:tc>
                <a:tc>
                  <a:txBody>
                    <a:bodyPr/>
                    <a:lstStyle/>
                    <a:p>
                      <a:r>
                        <a:rPr lang="es-EC" sz="1400" dirty="0"/>
                        <a:t>Coeficiente de correlación de Spearman</a:t>
                      </a:r>
                      <a:endParaRPr lang="en-US" sz="1400" dirty="0"/>
                    </a:p>
                  </a:txBody>
                  <a:tcPr/>
                </a:tc>
                <a:extLst>
                  <a:ext uri="{0D108BD9-81ED-4DB2-BD59-A6C34878D82A}">
                    <a16:rowId xmlns:a16="http://schemas.microsoft.com/office/drawing/2014/main" val="2928755825"/>
                  </a:ext>
                </a:extLst>
              </a:tr>
            </a:tbl>
          </a:graphicData>
        </a:graphic>
      </p:graphicFrame>
    </p:spTree>
    <p:extLst>
      <p:ext uri="{BB962C8B-B14F-4D97-AF65-F5344CB8AC3E}">
        <p14:creationId xmlns:p14="http://schemas.microsoft.com/office/powerpoint/2010/main" val="4166815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F99E87-570A-80D2-D5E3-83DC5EAD61D8}"/>
              </a:ext>
            </a:extLst>
          </p:cNvPr>
          <p:cNvSpPr>
            <a:spLocks noGrp="1"/>
          </p:cNvSpPr>
          <p:nvPr>
            <p:ph type="title"/>
          </p:nvPr>
        </p:nvSpPr>
        <p:spPr/>
        <p:txBody>
          <a:bodyPr/>
          <a:lstStyle/>
          <a:p>
            <a:endParaRPr lang="es-EC" dirty="0"/>
          </a:p>
        </p:txBody>
      </p:sp>
      <p:graphicFrame>
        <p:nvGraphicFramePr>
          <p:cNvPr id="7" name="Marcador de contenido 6">
            <a:extLst>
              <a:ext uri="{FF2B5EF4-FFF2-40B4-BE49-F238E27FC236}">
                <a16:creationId xmlns:a16="http://schemas.microsoft.com/office/drawing/2014/main" id="{76313A83-0B3B-7E02-7593-98CDCF1CF305}"/>
              </a:ext>
            </a:extLst>
          </p:cNvPr>
          <p:cNvGraphicFramePr>
            <a:graphicFrameLocks noGrp="1"/>
          </p:cNvGraphicFramePr>
          <p:nvPr>
            <p:ph idx="1"/>
          </p:nvPr>
        </p:nvGraphicFramePr>
        <p:xfrm>
          <a:off x="1661612" y="1059972"/>
          <a:ext cx="8543924" cy="5826637"/>
        </p:xfrm>
        <a:graphic>
          <a:graphicData uri="http://schemas.openxmlformats.org/drawingml/2006/table">
            <a:tbl>
              <a:tblPr>
                <a:tableStyleId>{306799F8-075E-4A3A-A7F6-7FBC6576F1A4}</a:tableStyleId>
              </a:tblPr>
              <a:tblGrid>
                <a:gridCol w="3381676">
                  <a:extLst>
                    <a:ext uri="{9D8B030D-6E8A-4147-A177-3AD203B41FA5}">
                      <a16:colId xmlns:a16="http://schemas.microsoft.com/office/drawing/2014/main" val="1404512259"/>
                    </a:ext>
                  </a:extLst>
                </a:gridCol>
                <a:gridCol w="1745841">
                  <a:extLst>
                    <a:ext uri="{9D8B030D-6E8A-4147-A177-3AD203B41FA5}">
                      <a16:colId xmlns:a16="http://schemas.microsoft.com/office/drawing/2014/main" val="469557838"/>
                    </a:ext>
                  </a:extLst>
                </a:gridCol>
                <a:gridCol w="1533897">
                  <a:extLst>
                    <a:ext uri="{9D8B030D-6E8A-4147-A177-3AD203B41FA5}">
                      <a16:colId xmlns:a16="http://schemas.microsoft.com/office/drawing/2014/main" val="2159356759"/>
                    </a:ext>
                  </a:extLst>
                </a:gridCol>
                <a:gridCol w="1882510">
                  <a:extLst>
                    <a:ext uri="{9D8B030D-6E8A-4147-A177-3AD203B41FA5}">
                      <a16:colId xmlns:a16="http://schemas.microsoft.com/office/drawing/2014/main" val="3738248782"/>
                    </a:ext>
                  </a:extLst>
                </a:gridCol>
              </a:tblGrid>
              <a:tr h="976449">
                <a:tc>
                  <a:txBody>
                    <a:bodyPr/>
                    <a:lstStyle/>
                    <a:p>
                      <a:pPr algn="ctr" fontAlgn="ctr">
                        <a:buNone/>
                      </a:pPr>
                      <a:r>
                        <a:rPr lang="es-EC" sz="1100" u="none" strike="noStrike" dirty="0">
                          <a:effectLst/>
                        </a:rPr>
                        <a:t> </a:t>
                      </a:r>
                      <a:endParaRPr lang="es-EC" sz="1100" b="0" i="0" u="none" strike="noStrike" dirty="0">
                        <a:solidFill>
                          <a:srgbClr val="000000"/>
                        </a:solidFill>
                        <a:effectLst/>
                        <a:latin typeface="Aptos Narrow" panose="020B0004020202020204" pitchFamily="34" charset="0"/>
                      </a:endParaRPr>
                    </a:p>
                  </a:txBody>
                  <a:tcPr marL="8718" marR="8718" marT="8718" marB="0" anchor="ctr">
                    <a:solidFill>
                      <a:srgbClr val="002D72"/>
                    </a:solidFill>
                  </a:tcPr>
                </a:tc>
                <a:tc>
                  <a:txBody>
                    <a:bodyPr/>
                    <a:lstStyle/>
                    <a:p>
                      <a:pPr algn="ctr" rtl="0" fontAlgn="ctr">
                        <a:buNone/>
                      </a:pPr>
                      <a:r>
                        <a:rPr lang="es-EC" sz="1600" b="1" u="none" strike="noStrike" dirty="0">
                          <a:effectLst/>
                        </a:rPr>
                        <a:t>PARAMÉTRICAS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gridSpan="2">
                  <a:txBody>
                    <a:bodyPr/>
                    <a:lstStyle/>
                    <a:p>
                      <a:pPr algn="ctr" rtl="0" fontAlgn="ctr">
                        <a:buNone/>
                      </a:pPr>
                      <a:r>
                        <a:rPr lang="es-EC" sz="1600" b="1" u="none" strike="noStrike" dirty="0">
                          <a:effectLst/>
                        </a:rPr>
                        <a:t>NO PARAMÉTRICAS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hMerge="1">
                  <a:txBody>
                    <a:bodyPr/>
                    <a:lstStyle/>
                    <a:p>
                      <a:endParaRPr lang="es-EC"/>
                    </a:p>
                  </a:txBody>
                  <a:tcPr/>
                </a:tc>
                <a:extLst>
                  <a:ext uri="{0D108BD9-81ED-4DB2-BD59-A6C34878D82A}">
                    <a16:rowId xmlns:a16="http://schemas.microsoft.com/office/drawing/2014/main" val="379997277"/>
                  </a:ext>
                </a:extLst>
              </a:tr>
              <a:tr h="976449">
                <a:tc>
                  <a:txBody>
                    <a:bodyPr/>
                    <a:lstStyle/>
                    <a:p>
                      <a:pPr algn="ctr" fontAlgn="ctr">
                        <a:buNone/>
                      </a:pPr>
                      <a:r>
                        <a:rPr lang="es-EC" sz="1100" b="1" u="none" strike="noStrike" dirty="0">
                          <a:effectLst/>
                        </a:rPr>
                        <a:t> </a:t>
                      </a:r>
                      <a:endParaRPr lang="es-EC" sz="1100" b="1" i="0" u="none" strike="noStrike" dirty="0">
                        <a:solidFill>
                          <a:srgbClr val="000000"/>
                        </a:solidFill>
                        <a:effectLst/>
                        <a:latin typeface="Aptos Narrow" panose="020B0004020202020204" pitchFamily="34" charset="0"/>
                      </a:endParaRPr>
                    </a:p>
                  </a:txBody>
                  <a:tcPr marL="8718" marR="8718" marT="8718" marB="0" anchor="ctr">
                    <a:solidFill>
                      <a:srgbClr val="002D72"/>
                    </a:solidFill>
                  </a:tcPr>
                </a:tc>
                <a:tc>
                  <a:txBody>
                    <a:bodyPr/>
                    <a:lstStyle/>
                    <a:p>
                      <a:pPr algn="ctr" rtl="0" fontAlgn="ctr">
                        <a:buNone/>
                      </a:pPr>
                      <a:r>
                        <a:rPr lang="es-EC" sz="1600" u="none" strike="noStrike" dirty="0">
                          <a:effectLst/>
                        </a:rPr>
                        <a:t> </a:t>
                      </a:r>
                      <a:endParaRPr lang="es-EC" sz="1600" b="1" i="0" u="none" strike="noStrike" dirty="0">
                        <a:solidFill>
                          <a:srgbClr val="FFFFFF"/>
                        </a:solidFill>
                        <a:effectLst/>
                        <a:latin typeface="Calibri" panose="020F0502020204030204" pitchFamily="34" charset="0"/>
                      </a:endParaRPr>
                    </a:p>
                  </a:txBody>
                  <a:tcPr marL="8718" marR="8718" marT="8718" marB="0" anchor="ctr"/>
                </a:tc>
                <a:tc>
                  <a:txBody>
                    <a:bodyPr/>
                    <a:lstStyle/>
                    <a:p>
                      <a:pPr algn="ctr" rtl="0" fontAlgn="ctr">
                        <a:buNone/>
                      </a:pPr>
                      <a:r>
                        <a:rPr lang="es-EC" sz="1600" b="1" u="none" strike="noStrike" dirty="0">
                          <a:effectLst/>
                        </a:rPr>
                        <a:t>Cuantitativas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a:txBody>
                    <a:bodyPr/>
                    <a:lstStyle/>
                    <a:p>
                      <a:pPr algn="ctr" rtl="0" fontAlgn="ctr">
                        <a:buNone/>
                      </a:pPr>
                      <a:r>
                        <a:rPr lang="es-EC" sz="1600" b="1" u="none" strike="noStrike" dirty="0">
                          <a:effectLst/>
                        </a:rPr>
                        <a:t>Cualitativas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extLst>
                  <a:ext uri="{0D108BD9-81ED-4DB2-BD59-A6C34878D82A}">
                    <a16:rowId xmlns:a16="http://schemas.microsoft.com/office/drawing/2014/main" val="3447509325"/>
                  </a:ext>
                </a:extLst>
              </a:tr>
              <a:tr h="581219">
                <a:tc>
                  <a:txBody>
                    <a:bodyPr/>
                    <a:lstStyle/>
                    <a:p>
                      <a:pPr algn="ctr" rtl="0" fontAlgn="ctr">
                        <a:buNone/>
                      </a:pPr>
                      <a:r>
                        <a:rPr lang="es-EC" sz="1600" b="1" u="none" strike="noStrike" dirty="0">
                          <a:effectLst/>
                        </a:rPr>
                        <a:t>Muestras independientes 2 grupos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a:txBody>
                    <a:bodyPr/>
                    <a:lstStyle/>
                    <a:p>
                      <a:pPr algn="ctr" fontAlgn="ctr">
                        <a:buNone/>
                      </a:pPr>
                      <a:r>
                        <a:rPr lang="es-EC" sz="1600" u="none" strike="noStrike" dirty="0">
                          <a:effectLst/>
                        </a:rPr>
                        <a:t>T de Student (menos de 30 datos)</a:t>
                      </a:r>
                      <a:br>
                        <a:rPr lang="es-EC" sz="1600" u="none" strike="noStrike" dirty="0">
                          <a:effectLst/>
                        </a:rPr>
                      </a:br>
                      <a:r>
                        <a:rPr lang="es-EC" sz="1600" u="none" strike="noStrike" dirty="0">
                          <a:effectLst/>
                        </a:rPr>
                        <a:t>Pruebas Z (más de 30 datos</a:t>
                      </a:r>
                      <a:endParaRPr lang="es-EC" sz="1600" b="0" i="0" u="none" strike="noStrike" dirty="0">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b="0" i="0" u="none" strike="noStrike" dirty="0">
                          <a:solidFill>
                            <a:schemeClr val="bg1"/>
                          </a:solidFill>
                          <a:effectLst/>
                          <a:latin typeface="Aptos Narrow" panose="020B0004020202020204" pitchFamily="34" charset="0"/>
                        </a:rPr>
                        <a:t>U de Mann-Whitney</a:t>
                      </a:r>
                    </a:p>
                  </a:txBody>
                  <a:tcPr marL="8718" marR="8718" marT="8718" marB="0" anchor="ctr"/>
                </a:tc>
                <a:tc>
                  <a:txBody>
                    <a:bodyPr/>
                    <a:lstStyle/>
                    <a:p>
                      <a:pPr algn="ctr" fontAlgn="ctr">
                        <a:buNone/>
                      </a:pPr>
                      <a:r>
                        <a:rPr lang="es-EC" sz="1600" u="none" strike="noStrike">
                          <a:effectLst/>
                        </a:rPr>
                        <a:t>Chi cuadrado</a:t>
                      </a:r>
                      <a:endParaRPr lang="es-EC" sz="1600" b="0" i="0" u="none" strike="noStrike">
                        <a:solidFill>
                          <a:srgbClr val="000000"/>
                        </a:solidFill>
                        <a:effectLst/>
                        <a:latin typeface="Aptos Narrow" panose="020B0004020202020204" pitchFamily="34" charset="0"/>
                      </a:endParaRPr>
                    </a:p>
                  </a:txBody>
                  <a:tcPr marL="8718" marR="8718" marT="8718" marB="0" anchor="ctr"/>
                </a:tc>
                <a:extLst>
                  <a:ext uri="{0D108BD9-81ED-4DB2-BD59-A6C34878D82A}">
                    <a16:rowId xmlns:a16="http://schemas.microsoft.com/office/drawing/2014/main" val="2740548149"/>
                  </a:ext>
                </a:extLst>
              </a:tr>
              <a:tr h="581219">
                <a:tc>
                  <a:txBody>
                    <a:bodyPr/>
                    <a:lstStyle/>
                    <a:p>
                      <a:pPr algn="ctr" rtl="0" fontAlgn="ctr">
                        <a:buNone/>
                      </a:pPr>
                      <a:r>
                        <a:rPr lang="es-EC" sz="1600" b="1" u="none" strike="noStrike" dirty="0">
                          <a:effectLst/>
                        </a:rPr>
                        <a:t>Muestras relacionadas 2 mediciones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C" sz="1600" u="none" strike="noStrike" dirty="0">
                          <a:effectLst/>
                        </a:rPr>
                        <a:t>T de Student (menos de 30 datos)</a:t>
                      </a:r>
                      <a:br>
                        <a:rPr lang="es-EC" sz="1600" u="none" strike="noStrike" dirty="0">
                          <a:effectLst/>
                        </a:rPr>
                      </a:br>
                      <a:r>
                        <a:rPr lang="es-EC" sz="1600" u="none" strike="noStrike" dirty="0">
                          <a:effectLst/>
                        </a:rPr>
                        <a:t>Pruebas Z (más de 30 datos</a:t>
                      </a:r>
                      <a:endParaRPr lang="es-EC" sz="1600" b="0" i="0" u="none" strike="noStrike" dirty="0">
                        <a:solidFill>
                          <a:srgbClr val="000000"/>
                        </a:solidFill>
                        <a:effectLst/>
                        <a:latin typeface="Aptos Narrow" panose="020B0004020202020204" pitchFamily="34" charset="0"/>
                      </a:endParaRPr>
                    </a:p>
                    <a:p>
                      <a:pPr algn="ctr" fontAlgn="ctr">
                        <a:buNone/>
                      </a:pPr>
                      <a:endParaRPr lang="es-EC" sz="1600" b="0" i="0" u="none" strike="noStrike" dirty="0">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dirty="0">
                          <a:effectLst/>
                        </a:rPr>
                        <a:t>Wilcoxon</a:t>
                      </a:r>
                      <a:endParaRPr lang="es-EC" sz="1600" b="0" i="0" u="none" strike="noStrike" dirty="0">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dirty="0">
                          <a:effectLst/>
                        </a:rPr>
                        <a:t>Chi cuadrado, Mc Nemar</a:t>
                      </a:r>
                      <a:endParaRPr lang="es-EC" sz="1600" b="0" i="0" u="none" strike="noStrike" dirty="0">
                        <a:solidFill>
                          <a:srgbClr val="000000"/>
                        </a:solidFill>
                        <a:effectLst/>
                        <a:latin typeface="Aptos Narrow" panose="020B0004020202020204" pitchFamily="34" charset="0"/>
                      </a:endParaRPr>
                    </a:p>
                  </a:txBody>
                  <a:tcPr marL="8718" marR="8718" marT="8718" marB="0" anchor="ctr"/>
                </a:tc>
                <a:extLst>
                  <a:ext uri="{0D108BD9-81ED-4DB2-BD59-A6C34878D82A}">
                    <a16:rowId xmlns:a16="http://schemas.microsoft.com/office/drawing/2014/main" val="3276189080"/>
                  </a:ext>
                </a:extLst>
              </a:tr>
              <a:tr h="581219">
                <a:tc>
                  <a:txBody>
                    <a:bodyPr/>
                    <a:lstStyle/>
                    <a:p>
                      <a:pPr algn="ctr" rtl="0" fontAlgn="ctr">
                        <a:buNone/>
                      </a:pPr>
                      <a:r>
                        <a:rPr lang="es-EC" sz="1600" b="1" u="none" strike="noStrike" dirty="0">
                          <a:effectLst/>
                        </a:rPr>
                        <a:t>Muestras independientes 3 o + grupos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a:txBody>
                    <a:bodyPr/>
                    <a:lstStyle/>
                    <a:p>
                      <a:pPr algn="ctr" fontAlgn="ctr">
                        <a:buNone/>
                      </a:pPr>
                      <a:r>
                        <a:rPr lang="es-EC" sz="1600" u="none" strike="noStrike">
                          <a:effectLst/>
                        </a:rPr>
                        <a:t>Anova de 1 vía</a:t>
                      </a:r>
                      <a:endParaRPr lang="es-EC" sz="1600" b="0" i="0" u="none" strike="noStrike">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a:effectLst/>
                        </a:rPr>
                        <a:t>Kruskal-Wallis</a:t>
                      </a:r>
                      <a:endParaRPr lang="es-EC" sz="1600" b="0" i="0" u="none" strike="noStrike">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a:effectLst/>
                        </a:rPr>
                        <a:t> </a:t>
                      </a:r>
                      <a:endParaRPr lang="es-EC" sz="1600" b="0" i="0" u="none" strike="noStrike">
                        <a:solidFill>
                          <a:srgbClr val="000000"/>
                        </a:solidFill>
                        <a:effectLst/>
                        <a:latin typeface="Aptos Narrow" panose="020B0004020202020204" pitchFamily="34" charset="0"/>
                      </a:endParaRPr>
                    </a:p>
                  </a:txBody>
                  <a:tcPr marL="8718" marR="8718" marT="8718" marB="0" anchor="ctr"/>
                </a:tc>
                <a:extLst>
                  <a:ext uri="{0D108BD9-81ED-4DB2-BD59-A6C34878D82A}">
                    <a16:rowId xmlns:a16="http://schemas.microsoft.com/office/drawing/2014/main" val="3739608247"/>
                  </a:ext>
                </a:extLst>
              </a:tr>
              <a:tr h="592844">
                <a:tc>
                  <a:txBody>
                    <a:bodyPr/>
                    <a:lstStyle/>
                    <a:p>
                      <a:pPr algn="ctr" rtl="0" fontAlgn="ctr">
                        <a:buNone/>
                      </a:pPr>
                      <a:r>
                        <a:rPr lang="es-EC" sz="1600" b="1" u="none" strike="noStrike" dirty="0">
                          <a:effectLst/>
                        </a:rPr>
                        <a:t>Muestras relacionadas 3 o + mediciones</a:t>
                      </a:r>
                      <a:endParaRPr lang="es-EC" sz="1600" b="1" i="0" u="none" strike="noStrike" dirty="0">
                        <a:solidFill>
                          <a:srgbClr val="FFFFFF"/>
                        </a:solidFill>
                        <a:effectLst/>
                        <a:latin typeface="Calibri" panose="020F0502020204030204" pitchFamily="34" charset="0"/>
                      </a:endParaRPr>
                    </a:p>
                  </a:txBody>
                  <a:tcPr marL="8718" marR="8718" marT="8718" marB="0" anchor="ctr">
                    <a:solidFill>
                      <a:srgbClr val="002D72"/>
                    </a:solidFill>
                  </a:tcPr>
                </a:tc>
                <a:tc>
                  <a:txBody>
                    <a:bodyPr/>
                    <a:lstStyle/>
                    <a:p>
                      <a:pPr algn="ctr" fontAlgn="ctr">
                        <a:buNone/>
                      </a:pPr>
                      <a:r>
                        <a:rPr lang="es-EC" sz="1600" u="none" strike="noStrike">
                          <a:effectLst/>
                        </a:rPr>
                        <a:t>Anova de 2 vías</a:t>
                      </a:r>
                      <a:endParaRPr lang="es-EC" sz="1600" b="0" i="0" u="none" strike="noStrike">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a:effectLst/>
                        </a:rPr>
                        <a:t>Friedman</a:t>
                      </a:r>
                      <a:endParaRPr lang="es-EC" sz="1600" b="0" i="0" u="none" strike="noStrike">
                        <a:solidFill>
                          <a:srgbClr val="000000"/>
                        </a:solidFill>
                        <a:effectLst/>
                        <a:latin typeface="Aptos Narrow" panose="020B0004020202020204" pitchFamily="34" charset="0"/>
                      </a:endParaRPr>
                    </a:p>
                  </a:txBody>
                  <a:tcPr marL="8718" marR="8718" marT="8718" marB="0" anchor="ctr"/>
                </a:tc>
                <a:tc>
                  <a:txBody>
                    <a:bodyPr/>
                    <a:lstStyle/>
                    <a:p>
                      <a:pPr algn="ctr" fontAlgn="ctr">
                        <a:buNone/>
                      </a:pPr>
                      <a:r>
                        <a:rPr lang="es-EC" sz="1600" u="none" strike="noStrike" dirty="0">
                          <a:effectLst/>
                        </a:rPr>
                        <a:t>Q de Cochran</a:t>
                      </a:r>
                      <a:endParaRPr lang="es-EC" sz="1600" b="0" i="0" u="none" strike="noStrike" dirty="0">
                        <a:solidFill>
                          <a:srgbClr val="000000"/>
                        </a:solidFill>
                        <a:effectLst/>
                        <a:latin typeface="Aptos Narrow" panose="020B0004020202020204" pitchFamily="34" charset="0"/>
                      </a:endParaRPr>
                    </a:p>
                  </a:txBody>
                  <a:tcPr marL="8718" marR="8718" marT="8718" marB="0" anchor="ctr"/>
                </a:tc>
                <a:extLst>
                  <a:ext uri="{0D108BD9-81ED-4DB2-BD59-A6C34878D82A}">
                    <a16:rowId xmlns:a16="http://schemas.microsoft.com/office/drawing/2014/main" val="1347317413"/>
                  </a:ext>
                </a:extLst>
              </a:tr>
            </a:tbl>
          </a:graphicData>
        </a:graphic>
      </p:graphicFrame>
    </p:spTree>
    <p:extLst>
      <p:ext uri="{BB962C8B-B14F-4D97-AF65-F5344CB8AC3E}">
        <p14:creationId xmlns:p14="http://schemas.microsoft.com/office/powerpoint/2010/main" val="2792468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F1FCAA80-554B-4B30-8F00-754EB0C5CABA}"/>
              </a:ext>
            </a:extLst>
          </p:cNvPr>
          <p:cNvGraphicFramePr/>
          <p:nvPr/>
        </p:nvGraphicFramePr>
        <p:xfrm>
          <a:off x="2006205" y="1227667"/>
          <a:ext cx="6297250"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76F72B42-294E-4C7C-B28A-C3594B133E14}"/>
              </a:ext>
            </a:extLst>
          </p:cNvPr>
          <p:cNvSpPr txBox="1"/>
          <p:nvPr/>
        </p:nvSpPr>
        <p:spPr>
          <a:xfrm>
            <a:off x="2310618" y="1702191"/>
            <a:ext cx="657299" cy="830997"/>
          </a:xfrm>
          <a:prstGeom prst="rect">
            <a:avLst/>
          </a:prstGeom>
          <a:noFill/>
        </p:spPr>
        <p:txBody>
          <a:bodyPr wrap="square" rtlCol="0">
            <a:spAutoFit/>
          </a:bodyPr>
          <a:lstStyle/>
          <a:p>
            <a:pPr algn="ctr"/>
            <a:r>
              <a:rPr lang="es-EC" sz="4800" dirty="0">
                <a:solidFill>
                  <a:srgbClr val="002060"/>
                </a:solidFill>
              </a:rPr>
              <a:t>1</a:t>
            </a:r>
            <a:endParaRPr lang="en-US" sz="4800" dirty="0">
              <a:solidFill>
                <a:srgbClr val="002060"/>
              </a:solidFill>
            </a:endParaRPr>
          </a:p>
        </p:txBody>
      </p:sp>
      <p:sp>
        <p:nvSpPr>
          <p:cNvPr id="6" name="CuadroTexto 5">
            <a:extLst>
              <a:ext uri="{FF2B5EF4-FFF2-40B4-BE49-F238E27FC236}">
                <a16:creationId xmlns:a16="http://schemas.microsoft.com/office/drawing/2014/main" id="{1EAFD8BA-6CB4-42D7-9A35-686BA0FF9C08}"/>
              </a:ext>
            </a:extLst>
          </p:cNvPr>
          <p:cNvSpPr txBox="1"/>
          <p:nvPr/>
        </p:nvSpPr>
        <p:spPr>
          <a:xfrm>
            <a:off x="2659965" y="2981441"/>
            <a:ext cx="657299" cy="830997"/>
          </a:xfrm>
          <a:prstGeom prst="rect">
            <a:avLst/>
          </a:prstGeom>
          <a:noFill/>
        </p:spPr>
        <p:txBody>
          <a:bodyPr wrap="square" rtlCol="0">
            <a:spAutoFit/>
          </a:bodyPr>
          <a:lstStyle/>
          <a:p>
            <a:pPr algn="ctr"/>
            <a:r>
              <a:rPr lang="es-EC" sz="4800" dirty="0">
                <a:solidFill>
                  <a:srgbClr val="910048"/>
                </a:solidFill>
              </a:rPr>
              <a:t>2</a:t>
            </a:r>
            <a:endParaRPr lang="en-US" sz="4800" dirty="0">
              <a:solidFill>
                <a:srgbClr val="910048"/>
              </a:solidFill>
            </a:endParaRPr>
          </a:p>
        </p:txBody>
      </p:sp>
      <p:sp>
        <p:nvSpPr>
          <p:cNvPr id="7" name="CuadroTexto 6">
            <a:extLst>
              <a:ext uri="{FF2B5EF4-FFF2-40B4-BE49-F238E27FC236}">
                <a16:creationId xmlns:a16="http://schemas.microsoft.com/office/drawing/2014/main" id="{DC02D68C-4BC8-4778-8E93-33F5E9A4E12D}"/>
              </a:ext>
            </a:extLst>
          </p:cNvPr>
          <p:cNvSpPr txBox="1"/>
          <p:nvPr/>
        </p:nvSpPr>
        <p:spPr>
          <a:xfrm>
            <a:off x="2310617" y="4307060"/>
            <a:ext cx="657299" cy="830997"/>
          </a:xfrm>
          <a:prstGeom prst="rect">
            <a:avLst/>
          </a:prstGeom>
          <a:noFill/>
        </p:spPr>
        <p:txBody>
          <a:bodyPr wrap="square" rtlCol="0">
            <a:spAutoFit/>
          </a:bodyPr>
          <a:lstStyle/>
          <a:p>
            <a:pPr algn="ctr"/>
            <a:r>
              <a:rPr lang="es-EC" sz="4800" dirty="0">
                <a:solidFill>
                  <a:srgbClr val="FFC000"/>
                </a:solidFill>
              </a:rPr>
              <a:t>3</a:t>
            </a:r>
            <a:endParaRPr lang="en-US" sz="4800" dirty="0">
              <a:solidFill>
                <a:srgbClr val="FFC000"/>
              </a:solidFill>
            </a:endParaRPr>
          </a:p>
        </p:txBody>
      </p:sp>
    </p:spTree>
    <p:extLst>
      <p:ext uri="{BB962C8B-B14F-4D97-AF65-F5344CB8AC3E}">
        <p14:creationId xmlns:p14="http://schemas.microsoft.com/office/powerpoint/2010/main" val="127958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430BEF-4DB7-4884-A1D1-820AE1CE6F21}"/>
              </a:ext>
            </a:extLst>
          </p:cNvPr>
          <p:cNvSpPr>
            <a:spLocks noGrp="1"/>
          </p:cNvSpPr>
          <p:nvPr>
            <p:ph type="title"/>
          </p:nvPr>
        </p:nvSpPr>
        <p:spPr/>
        <p:txBody>
          <a:bodyPr/>
          <a:lstStyle/>
          <a:p>
            <a:r>
              <a:rPr lang="es-EC" dirty="0"/>
              <a:t>Pruebas estadísticas</a:t>
            </a:r>
            <a:endParaRPr lang="en-US" dirty="0"/>
          </a:p>
        </p:txBody>
      </p:sp>
      <p:sp>
        <p:nvSpPr>
          <p:cNvPr id="3" name="Marcador de contenido 2">
            <a:extLst>
              <a:ext uri="{FF2B5EF4-FFF2-40B4-BE49-F238E27FC236}">
                <a16:creationId xmlns:a16="http://schemas.microsoft.com/office/drawing/2014/main" id="{161AF221-BF9D-4EDA-8BDB-E7F37FE7A58F}"/>
              </a:ext>
            </a:extLst>
          </p:cNvPr>
          <p:cNvSpPr>
            <a:spLocks noGrp="1"/>
          </p:cNvSpPr>
          <p:nvPr>
            <p:ph idx="1"/>
          </p:nvPr>
        </p:nvSpPr>
        <p:spPr/>
        <p:txBody>
          <a:bodyPr>
            <a:normAutofit/>
          </a:bodyPr>
          <a:lstStyle/>
          <a:p>
            <a:r>
              <a:rPr lang="es-EC" sz="3600" dirty="0"/>
              <a:t>Las pruebas estadísticas se emplean con la finalidad de establecer la probabilidad de que una conclusión obtenida a partir de una muestra sea aplicable a la población de la cual se obtuvo.</a:t>
            </a:r>
          </a:p>
          <a:p>
            <a:r>
              <a:rPr lang="es-EC" sz="3600" dirty="0"/>
              <a:t>Existen diferentes pruebas estadísticas dentro del análisis inferencial, lo importante es la forma de seleccionar la prueba estadística acorde con los objetivos del estudio.</a:t>
            </a:r>
            <a:endParaRPr lang="en-US" sz="3600" dirty="0"/>
          </a:p>
        </p:txBody>
      </p:sp>
    </p:spTree>
    <p:extLst>
      <p:ext uri="{BB962C8B-B14F-4D97-AF65-F5344CB8AC3E}">
        <p14:creationId xmlns:p14="http://schemas.microsoft.com/office/powerpoint/2010/main" val="56277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6C5BB9-66DF-4EFD-8C24-8DE2058B368C}"/>
              </a:ext>
            </a:extLst>
          </p:cNvPr>
          <p:cNvSpPr>
            <a:spLocks noGrp="1"/>
          </p:cNvSpPr>
          <p:nvPr>
            <p:ph type="title"/>
          </p:nvPr>
        </p:nvSpPr>
        <p:spPr/>
        <p:txBody>
          <a:bodyPr/>
          <a:lstStyle/>
          <a:p>
            <a:r>
              <a:rPr lang="es-EC" dirty="0"/>
              <a:t>Bases para la elección de una prueba estadística</a:t>
            </a:r>
            <a:endParaRPr lang="en-US" dirty="0"/>
          </a:p>
        </p:txBody>
      </p:sp>
      <p:sp>
        <p:nvSpPr>
          <p:cNvPr id="3" name="Marcador de contenido 2">
            <a:extLst>
              <a:ext uri="{FF2B5EF4-FFF2-40B4-BE49-F238E27FC236}">
                <a16:creationId xmlns:a16="http://schemas.microsoft.com/office/drawing/2014/main" id="{B5A5115B-185D-4AC8-A9DB-86FDA9DB547C}"/>
              </a:ext>
            </a:extLst>
          </p:cNvPr>
          <p:cNvSpPr>
            <a:spLocks noGrp="1"/>
          </p:cNvSpPr>
          <p:nvPr>
            <p:ph idx="1"/>
          </p:nvPr>
        </p:nvSpPr>
        <p:spPr/>
        <p:txBody>
          <a:bodyPr>
            <a:normAutofit fontScale="85000" lnSpcReduction="20000"/>
          </a:bodyPr>
          <a:lstStyle/>
          <a:p>
            <a:r>
              <a:rPr lang="en-US" b="1" dirty="0" err="1"/>
              <a:t>Diseño</a:t>
            </a:r>
            <a:r>
              <a:rPr lang="en-US" b="1" dirty="0"/>
              <a:t> de la </a:t>
            </a:r>
            <a:r>
              <a:rPr lang="en-US" b="1" dirty="0" err="1"/>
              <a:t>investigación</a:t>
            </a:r>
            <a:endParaRPr lang="en-US" b="1" dirty="0"/>
          </a:p>
          <a:p>
            <a:pPr lvl="1"/>
            <a:r>
              <a:rPr lang="es-EC" dirty="0"/>
              <a:t>Cuando existe solo un grupo y el objetivo de la investigación únicamente es especificar una o más características de dicha población, el tipo de estudio se denomina </a:t>
            </a:r>
            <a:r>
              <a:rPr lang="es-EC" dirty="0">
                <a:solidFill>
                  <a:schemeClr val="tx2">
                    <a:lumMod val="50000"/>
                    <a:lumOff val="50000"/>
                  </a:schemeClr>
                </a:solidFill>
              </a:rPr>
              <a:t>descriptivo</a:t>
            </a:r>
            <a:endParaRPr lang="en-US" dirty="0">
              <a:solidFill>
                <a:schemeClr val="tx2">
                  <a:lumMod val="50000"/>
                  <a:lumOff val="50000"/>
                </a:schemeClr>
              </a:solidFill>
            </a:endParaRPr>
          </a:p>
          <a:p>
            <a:pPr lvl="1"/>
            <a:r>
              <a:rPr lang="es-EC" dirty="0"/>
              <a:t>Los estudios </a:t>
            </a:r>
            <a:r>
              <a:rPr lang="es-EC" dirty="0">
                <a:solidFill>
                  <a:schemeClr val="tx2">
                    <a:lumMod val="50000"/>
                    <a:lumOff val="50000"/>
                  </a:schemeClr>
                </a:solidFill>
              </a:rPr>
              <a:t>comparativos</a:t>
            </a:r>
            <a:r>
              <a:rPr lang="es-EC" dirty="0"/>
              <a:t> se llevan a cabo con más de 2 grupos, como ejemplo podemos mencionar los que tratan de evaluar la utilidad de una intervención, como los ensayos clínicos controlados o aquellos en los que se buscan factores de riesgo (o estudios de causalidad), como el diseño de casos y controles.</a:t>
            </a:r>
            <a:endParaRPr lang="en-US" dirty="0"/>
          </a:p>
          <a:p>
            <a:pPr lvl="1"/>
            <a:r>
              <a:rPr lang="es-EC" dirty="0"/>
              <a:t>Si se trata de determinar los cambios de las variables de resultado, antes y después de una maniobra. </a:t>
            </a:r>
            <a:r>
              <a:rPr lang="es-EC" b="1" dirty="0"/>
              <a:t>Por ejemplo</a:t>
            </a:r>
            <a:r>
              <a:rPr lang="es-EC" dirty="0"/>
              <a:t>, si en una investigación se desea conocer la modificación de la saturación de oxígeno a un grupo de pacientes con crisis asmática después de administrar un broncodilatador, entonces, el valor previo al tratamiento es el valor basal de la saturación y la medición después de 15 minutos de administrado el broncodilatador constituirá el valor posterior. En este tipo de diseños, la comparación del valor antes y después se denomina </a:t>
            </a:r>
            <a:r>
              <a:rPr lang="es-EC" dirty="0">
                <a:solidFill>
                  <a:schemeClr val="tx2">
                    <a:lumMod val="50000"/>
                    <a:lumOff val="50000"/>
                  </a:schemeClr>
                </a:solidFill>
              </a:rPr>
              <a:t>dependiente o relacionada</a:t>
            </a:r>
            <a:r>
              <a:rPr lang="es-EC" dirty="0"/>
              <a:t>, lo cual indica que el cambio observado después del tratamiento depende del valor que el grupo tenía de manera basal.</a:t>
            </a:r>
            <a:endParaRPr lang="en-US" dirty="0"/>
          </a:p>
        </p:txBody>
      </p:sp>
    </p:spTree>
    <p:extLst>
      <p:ext uri="{BB962C8B-B14F-4D97-AF65-F5344CB8AC3E}">
        <p14:creationId xmlns:p14="http://schemas.microsoft.com/office/powerpoint/2010/main" val="1837869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6C5BB9-66DF-4EFD-8C24-8DE2058B368C}"/>
              </a:ext>
            </a:extLst>
          </p:cNvPr>
          <p:cNvSpPr>
            <a:spLocks noGrp="1"/>
          </p:cNvSpPr>
          <p:nvPr>
            <p:ph type="title"/>
          </p:nvPr>
        </p:nvSpPr>
        <p:spPr/>
        <p:txBody>
          <a:bodyPr/>
          <a:lstStyle/>
          <a:p>
            <a:r>
              <a:rPr lang="es-EC" dirty="0"/>
              <a:t>Bases para la elección de una prueba estadística</a:t>
            </a:r>
            <a:endParaRPr lang="en-US" dirty="0"/>
          </a:p>
        </p:txBody>
      </p:sp>
      <p:sp>
        <p:nvSpPr>
          <p:cNvPr id="3" name="Marcador de contenido 2">
            <a:extLst>
              <a:ext uri="{FF2B5EF4-FFF2-40B4-BE49-F238E27FC236}">
                <a16:creationId xmlns:a16="http://schemas.microsoft.com/office/drawing/2014/main" id="{B5A5115B-185D-4AC8-A9DB-86FDA9DB547C}"/>
              </a:ext>
            </a:extLst>
          </p:cNvPr>
          <p:cNvSpPr>
            <a:spLocks noGrp="1"/>
          </p:cNvSpPr>
          <p:nvPr>
            <p:ph idx="1"/>
          </p:nvPr>
        </p:nvSpPr>
        <p:spPr/>
        <p:txBody>
          <a:bodyPr>
            <a:normAutofit fontScale="92500"/>
          </a:bodyPr>
          <a:lstStyle/>
          <a:p>
            <a:pPr algn="just"/>
            <a:r>
              <a:rPr lang="en-US" sz="3200" b="1" dirty="0" err="1"/>
              <a:t>Número</a:t>
            </a:r>
            <a:r>
              <a:rPr lang="en-US" sz="3200" b="1" dirty="0"/>
              <a:t> de </a:t>
            </a:r>
            <a:r>
              <a:rPr lang="en-US" sz="3200" b="1" dirty="0" err="1"/>
              <a:t>mediciones</a:t>
            </a:r>
            <a:r>
              <a:rPr lang="en-US" sz="3200" b="1" dirty="0"/>
              <a:t> </a:t>
            </a:r>
          </a:p>
          <a:p>
            <a:pPr marL="0" indent="0" algn="just">
              <a:buNone/>
            </a:pPr>
            <a:r>
              <a:rPr lang="es-EC" dirty="0"/>
              <a:t>El segundo aspecto por considerar en la selección de una prueba estadística es el número de mediciones de las variables de resultado. </a:t>
            </a:r>
          </a:p>
          <a:p>
            <a:pPr marL="0" indent="0" algn="just">
              <a:buNone/>
            </a:pPr>
            <a:r>
              <a:rPr lang="es-EC" dirty="0"/>
              <a:t>Por ejemplo, la respuesta al tratamiento con corticosteroides inhalados después de 4 meses en pacientes con asma se puede efectuar con un análisis del valor inicial previo al tratamiento y el valor final obtenido a los 4 meses, o bien, evaluar el cambio mensual durante los 4 meses. En el primer escenario se efectúa una medición antes y otra después; en el segundo escenario se llevan a cabo 5 evaluaciones, incluida la basal, es decir, existen varias mediciones, las cuales se encuentran relacionadas.</a:t>
            </a:r>
            <a:endParaRPr lang="en-US" sz="4400" dirty="0"/>
          </a:p>
        </p:txBody>
      </p:sp>
    </p:spTree>
    <p:extLst>
      <p:ext uri="{BB962C8B-B14F-4D97-AF65-F5344CB8AC3E}">
        <p14:creationId xmlns:p14="http://schemas.microsoft.com/office/powerpoint/2010/main" val="2286488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6C5BB9-66DF-4EFD-8C24-8DE2058B368C}"/>
              </a:ext>
            </a:extLst>
          </p:cNvPr>
          <p:cNvSpPr>
            <a:spLocks noGrp="1"/>
          </p:cNvSpPr>
          <p:nvPr>
            <p:ph type="title"/>
          </p:nvPr>
        </p:nvSpPr>
        <p:spPr/>
        <p:txBody>
          <a:bodyPr/>
          <a:lstStyle/>
          <a:p>
            <a:r>
              <a:rPr lang="es-EC" dirty="0"/>
              <a:t>Bases para la elección de una prueba estadística</a:t>
            </a:r>
            <a:endParaRPr lang="en-US" dirty="0"/>
          </a:p>
        </p:txBody>
      </p:sp>
      <p:sp>
        <p:nvSpPr>
          <p:cNvPr id="3" name="Marcador de contenido 2">
            <a:extLst>
              <a:ext uri="{FF2B5EF4-FFF2-40B4-BE49-F238E27FC236}">
                <a16:creationId xmlns:a16="http://schemas.microsoft.com/office/drawing/2014/main" id="{B5A5115B-185D-4AC8-A9DB-86FDA9DB547C}"/>
              </a:ext>
            </a:extLst>
          </p:cNvPr>
          <p:cNvSpPr>
            <a:spLocks noGrp="1"/>
          </p:cNvSpPr>
          <p:nvPr>
            <p:ph idx="1"/>
          </p:nvPr>
        </p:nvSpPr>
        <p:spPr/>
        <p:txBody>
          <a:bodyPr>
            <a:normAutofit/>
          </a:bodyPr>
          <a:lstStyle/>
          <a:p>
            <a:r>
              <a:rPr lang="es-EC" sz="4000" b="1" dirty="0"/>
              <a:t>Escala de medición de las variables</a:t>
            </a:r>
            <a:endParaRPr lang="en-US" sz="4000" b="1" dirty="0"/>
          </a:p>
          <a:p>
            <a:pPr marL="0" indent="0">
              <a:buNone/>
            </a:pPr>
            <a:r>
              <a:rPr lang="es-EC" sz="3600" dirty="0"/>
              <a:t>El tercer aspecto es la escala de medición de las variables, en el cual es necesario definir la naturaleza de cada uno de los datos o las mediciones que se realizan durante el desarrollo de una investigación; en general se pueden dividir en cualitativos o cuantitativos. </a:t>
            </a:r>
            <a:endParaRPr lang="en-US" sz="5400" dirty="0"/>
          </a:p>
        </p:txBody>
      </p:sp>
    </p:spTree>
    <p:extLst>
      <p:ext uri="{BB962C8B-B14F-4D97-AF65-F5344CB8AC3E}">
        <p14:creationId xmlns:p14="http://schemas.microsoft.com/office/powerpoint/2010/main" val="4164571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39E797-09E5-483A-BD2F-E21E041351C6}"/>
              </a:ext>
            </a:extLst>
          </p:cNvPr>
          <p:cNvSpPr>
            <a:spLocks noGrp="1"/>
          </p:cNvSpPr>
          <p:nvPr>
            <p:ph type="title"/>
          </p:nvPr>
        </p:nvSpPr>
        <p:spPr/>
        <p:txBody>
          <a:bodyPr/>
          <a:lstStyle/>
          <a:p>
            <a:r>
              <a:rPr lang="es-EC" dirty="0">
                <a:solidFill>
                  <a:schemeClr val="accent2"/>
                </a:solidFill>
              </a:rPr>
              <a:t>Proceso de selección de una prueba estadística</a:t>
            </a:r>
            <a:endParaRPr lang="en-US" dirty="0">
              <a:solidFill>
                <a:schemeClr val="accent2"/>
              </a:solidFill>
            </a:endParaRPr>
          </a:p>
        </p:txBody>
      </p:sp>
      <p:graphicFrame>
        <p:nvGraphicFramePr>
          <p:cNvPr id="4" name="Marcador de contenido 3">
            <a:extLst>
              <a:ext uri="{FF2B5EF4-FFF2-40B4-BE49-F238E27FC236}">
                <a16:creationId xmlns:a16="http://schemas.microsoft.com/office/drawing/2014/main" id="{D9B8201B-4206-46F8-8DCA-9ECBC39D2006}"/>
              </a:ext>
            </a:extLst>
          </p:cNvPr>
          <p:cNvGraphicFramePr>
            <a:graphicFrameLocks noGrp="1"/>
          </p:cNvGraphicFramePr>
          <p:nvPr>
            <p:ph idx="1"/>
          </p:nvPr>
        </p:nvGraphicFramePr>
        <p:xfrm>
          <a:off x="1143000" y="944480"/>
          <a:ext cx="9791114" cy="57236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8079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70AD31-4172-0981-71B3-35FE0FA3401E}"/>
              </a:ext>
            </a:extLst>
          </p:cNvPr>
          <p:cNvSpPr>
            <a:spLocks noGrp="1"/>
          </p:cNvSpPr>
          <p:nvPr>
            <p:ph type="title"/>
          </p:nvPr>
        </p:nvSpPr>
        <p:spPr/>
        <p:txBody>
          <a:bodyPr/>
          <a:lstStyle/>
          <a:p>
            <a:pPr algn="ctr"/>
            <a:r>
              <a:rPr lang="es-EC" dirty="0"/>
              <a:t>PARAMÉTRICAS VS NO PARAMÉTRICAS</a:t>
            </a:r>
          </a:p>
        </p:txBody>
      </p:sp>
      <p:sp>
        <p:nvSpPr>
          <p:cNvPr id="3" name="Marcador de contenido 2">
            <a:extLst>
              <a:ext uri="{FF2B5EF4-FFF2-40B4-BE49-F238E27FC236}">
                <a16:creationId xmlns:a16="http://schemas.microsoft.com/office/drawing/2014/main" id="{A564EFF5-5FB1-CA3A-D04E-98EB0E6F7666}"/>
              </a:ext>
            </a:extLst>
          </p:cNvPr>
          <p:cNvSpPr>
            <a:spLocks noGrp="1"/>
          </p:cNvSpPr>
          <p:nvPr>
            <p:ph idx="1"/>
          </p:nvPr>
        </p:nvSpPr>
        <p:spPr>
          <a:xfrm>
            <a:off x="1824038" y="944480"/>
            <a:ext cx="8543925" cy="4925679"/>
          </a:xfrm>
        </p:spPr>
        <p:txBody>
          <a:bodyPr/>
          <a:lstStyle/>
          <a:p>
            <a:endParaRPr lang="es-EC" dirty="0"/>
          </a:p>
        </p:txBody>
      </p:sp>
      <p:graphicFrame>
        <p:nvGraphicFramePr>
          <p:cNvPr id="4" name="Diagrama 3">
            <a:extLst>
              <a:ext uri="{FF2B5EF4-FFF2-40B4-BE49-F238E27FC236}">
                <a16:creationId xmlns:a16="http://schemas.microsoft.com/office/drawing/2014/main" id="{88122564-88CA-AA41-0A44-5524E3F9AC25}"/>
              </a:ext>
            </a:extLst>
          </p:cNvPr>
          <p:cNvGraphicFramePr/>
          <p:nvPr/>
        </p:nvGraphicFramePr>
        <p:xfrm>
          <a:off x="3534780" y="1708733"/>
          <a:ext cx="4506732" cy="1521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a 4">
            <a:extLst>
              <a:ext uri="{FF2B5EF4-FFF2-40B4-BE49-F238E27FC236}">
                <a16:creationId xmlns:a16="http://schemas.microsoft.com/office/drawing/2014/main" id="{BBC37C6B-B87C-7026-2298-392752977F15}"/>
              </a:ext>
            </a:extLst>
          </p:cNvPr>
          <p:cNvGraphicFramePr/>
          <p:nvPr/>
        </p:nvGraphicFramePr>
        <p:xfrm>
          <a:off x="3534781" y="3627948"/>
          <a:ext cx="4652159" cy="15213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36995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B0A131-8152-EE23-E958-B47DD30F9CC5}"/>
              </a:ext>
            </a:extLst>
          </p:cNvPr>
          <p:cNvSpPr>
            <a:spLocks noGrp="1"/>
          </p:cNvSpPr>
          <p:nvPr>
            <p:ph type="title"/>
          </p:nvPr>
        </p:nvSpPr>
        <p:spPr/>
        <p:txBody>
          <a:bodyPr/>
          <a:lstStyle/>
          <a:p>
            <a:endParaRPr lang="es-EC"/>
          </a:p>
        </p:txBody>
      </p:sp>
      <p:sp>
        <p:nvSpPr>
          <p:cNvPr id="3" name="Marcador de contenido 2">
            <a:extLst>
              <a:ext uri="{FF2B5EF4-FFF2-40B4-BE49-F238E27FC236}">
                <a16:creationId xmlns:a16="http://schemas.microsoft.com/office/drawing/2014/main" id="{4B181B71-90CB-1D0A-5AEB-4A3033678495}"/>
              </a:ext>
            </a:extLst>
          </p:cNvPr>
          <p:cNvSpPr>
            <a:spLocks noGrp="1"/>
          </p:cNvSpPr>
          <p:nvPr>
            <p:ph idx="1"/>
          </p:nvPr>
        </p:nvSpPr>
        <p:spPr/>
        <p:txBody>
          <a:bodyPr/>
          <a:lstStyle/>
          <a:p>
            <a:endParaRPr lang="es-EC"/>
          </a:p>
        </p:txBody>
      </p:sp>
      <p:pic>
        <p:nvPicPr>
          <p:cNvPr id="4" name="Imagen 3">
            <a:extLst>
              <a:ext uri="{FF2B5EF4-FFF2-40B4-BE49-F238E27FC236}">
                <a16:creationId xmlns:a16="http://schemas.microsoft.com/office/drawing/2014/main" id="{6BB6FDE7-C8DC-0F8F-403A-1CF2EE312EC2}"/>
              </a:ext>
            </a:extLst>
          </p:cNvPr>
          <p:cNvPicPr>
            <a:picLocks noChangeAspect="1"/>
          </p:cNvPicPr>
          <p:nvPr/>
        </p:nvPicPr>
        <p:blipFill>
          <a:blip r:embed="rId2"/>
          <a:stretch>
            <a:fillRect/>
          </a:stretch>
        </p:blipFill>
        <p:spPr>
          <a:xfrm>
            <a:off x="2209800" y="675549"/>
            <a:ext cx="7772400" cy="5506902"/>
          </a:xfrm>
          <a:prstGeom prst="rect">
            <a:avLst/>
          </a:prstGeom>
        </p:spPr>
      </p:pic>
    </p:spTree>
    <p:extLst>
      <p:ext uri="{BB962C8B-B14F-4D97-AF65-F5344CB8AC3E}">
        <p14:creationId xmlns:p14="http://schemas.microsoft.com/office/powerpoint/2010/main" val="343096202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1512</Words>
  <Application>Microsoft Macintosh PowerPoint</Application>
  <PresentationFormat>Panorámica</PresentationFormat>
  <Paragraphs>159</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Aptos</vt:lpstr>
      <vt:lpstr>Aptos Display</vt:lpstr>
      <vt:lpstr>Aptos Narrow</vt:lpstr>
      <vt:lpstr>Arial</vt:lpstr>
      <vt:lpstr>Calibri</vt:lpstr>
      <vt:lpstr>Tema de Office</vt:lpstr>
      <vt:lpstr>Pruebas de hipótesis paramétricas y no paramétricas</vt:lpstr>
      <vt:lpstr>Presentación de PowerPoint</vt:lpstr>
      <vt:lpstr>Pruebas estadísticas</vt:lpstr>
      <vt:lpstr>Bases para la elección de una prueba estadística</vt:lpstr>
      <vt:lpstr>Bases para la elección de una prueba estadística</vt:lpstr>
      <vt:lpstr>Bases para la elección de una prueba estadística</vt:lpstr>
      <vt:lpstr>Proceso de selección de una prueba estadística</vt:lpstr>
      <vt:lpstr>PARAMÉTRICAS VS NO PARAMÉTRICAS</vt:lpstr>
      <vt:lpstr>Presentación de PowerPoint</vt:lpstr>
      <vt:lpstr>Estadística paramétrica y estadística no paramétrica</vt:lpstr>
      <vt:lpstr>Pruebas estadísticas paramétricas</vt:lpstr>
      <vt:lpstr>Pruebas estadísticas paramétricas</vt:lpstr>
      <vt:lpstr>Pruebas estadísticas paramétricas</vt:lpstr>
      <vt:lpstr>Pruebas estadísticas paramétricas</vt:lpstr>
      <vt:lpstr>Pruebas estadísticas no paramétricas</vt:lpstr>
      <vt:lpstr>Pruebas estadísticas no paramétricas</vt:lpstr>
      <vt:lpstr>Prueba estadística de acuerdo con los objetivos del estudio y la escala de medición de las variables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QUEVEDO BASTIDAS INTI KORY</dc:creator>
  <cp:lastModifiedBy>QUEVEDO BASTIDAS INTI KORY</cp:lastModifiedBy>
  <cp:revision>2</cp:revision>
  <dcterms:created xsi:type="dcterms:W3CDTF">2026-03-08T03:18:39Z</dcterms:created>
  <dcterms:modified xsi:type="dcterms:W3CDTF">2026-03-08T03:19:36Z</dcterms:modified>
</cp:coreProperties>
</file>