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76"/>
  </p:normalViewPr>
  <p:slideViewPr>
    <p:cSldViewPr snapToGrid="0">
      <p:cViewPr varScale="1">
        <p:scale>
          <a:sx n="88" d="100"/>
          <a:sy n="88" d="100"/>
        </p:scale>
        <p:origin x="176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10" Type="http://schemas.openxmlformats.org/officeDocument/2006/relationships/image" Target="../media/image32.svg"/><Relationship Id="rId4" Type="http://schemas.openxmlformats.org/officeDocument/2006/relationships/image" Target="../media/image26.svg"/><Relationship Id="rId9" Type="http://schemas.openxmlformats.org/officeDocument/2006/relationships/image" Target="../media/image31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10" Type="http://schemas.openxmlformats.org/officeDocument/2006/relationships/image" Target="../media/image32.svg"/><Relationship Id="rId4" Type="http://schemas.openxmlformats.org/officeDocument/2006/relationships/image" Target="../media/image26.svg"/><Relationship Id="rId9" Type="http://schemas.openxmlformats.org/officeDocument/2006/relationships/image" Target="../media/image3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C956AE-0267-4B9B-B737-37E9855C75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A148E94-ED0F-4378-90EA-DCC6E2F15E2B}">
      <dgm:prSet/>
      <dgm:spPr/>
      <dgm:t>
        <a:bodyPr/>
        <a:lstStyle/>
        <a:p>
          <a:r>
            <a:rPr lang="es-ES"/>
            <a:t>Aborda el estado nutricional del niño y adolescente desde salud hasta enfermedad aguda y crónica.</a:t>
          </a:r>
          <a:endParaRPr lang="en-US"/>
        </a:p>
      </dgm:t>
    </dgm:pt>
    <dgm:pt modelId="{1D1DBC23-A107-43E1-AD58-E2683153C41F}" type="parTrans" cxnId="{BA9B97B9-388D-4129-B0CA-1BAB44B785CC}">
      <dgm:prSet/>
      <dgm:spPr/>
      <dgm:t>
        <a:bodyPr/>
        <a:lstStyle/>
        <a:p>
          <a:endParaRPr lang="en-US"/>
        </a:p>
      </dgm:t>
    </dgm:pt>
    <dgm:pt modelId="{20AD6E4D-986B-4083-8046-CCB527AB5AC4}" type="sibTrans" cxnId="{BA9B97B9-388D-4129-B0CA-1BAB44B785CC}">
      <dgm:prSet/>
      <dgm:spPr/>
      <dgm:t>
        <a:bodyPr/>
        <a:lstStyle/>
        <a:p>
          <a:endParaRPr lang="en-US"/>
        </a:p>
      </dgm:t>
    </dgm:pt>
    <dgm:pt modelId="{561CB0DB-2B95-45B5-BBBF-9B1DAA060087}">
      <dgm:prSet/>
      <dgm:spPr/>
      <dgm:t>
        <a:bodyPr/>
        <a:lstStyle/>
        <a:p>
          <a:r>
            <a:rPr lang="es-ES"/>
            <a:t>Desarrolla competencias para valorar, diagnosticar y planificar intervenciones nutricionales.</a:t>
          </a:r>
          <a:endParaRPr lang="en-US"/>
        </a:p>
      </dgm:t>
    </dgm:pt>
    <dgm:pt modelId="{816B7137-8C7C-4ED1-82A4-20C36961D7AA}" type="parTrans" cxnId="{8135C028-0736-46E0-B18E-812F99C60C76}">
      <dgm:prSet/>
      <dgm:spPr/>
      <dgm:t>
        <a:bodyPr/>
        <a:lstStyle/>
        <a:p>
          <a:endParaRPr lang="en-US"/>
        </a:p>
      </dgm:t>
    </dgm:pt>
    <dgm:pt modelId="{502A9D65-AC1C-4E39-B444-3FC6F3712E6D}" type="sibTrans" cxnId="{8135C028-0736-46E0-B18E-812F99C60C76}">
      <dgm:prSet/>
      <dgm:spPr/>
      <dgm:t>
        <a:bodyPr/>
        <a:lstStyle/>
        <a:p>
          <a:endParaRPr lang="en-US"/>
        </a:p>
      </dgm:t>
    </dgm:pt>
    <dgm:pt modelId="{ADA3EAC0-CB50-4B04-BDA3-C73011E2332C}">
      <dgm:prSet/>
      <dgm:spPr/>
      <dgm:t>
        <a:bodyPr/>
        <a:lstStyle/>
        <a:p>
          <a:r>
            <a:rPr lang="es-ES"/>
            <a:t>Enfoque en evidencia científica reciente y aplicación clínica.</a:t>
          </a:r>
          <a:endParaRPr lang="en-US"/>
        </a:p>
      </dgm:t>
    </dgm:pt>
    <dgm:pt modelId="{775AE687-69ED-4169-B4AA-BE05D01A6118}" type="parTrans" cxnId="{FA652FE9-1245-4D72-92FE-C3D90B68810F}">
      <dgm:prSet/>
      <dgm:spPr/>
      <dgm:t>
        <a:bodyPr/>
        <a:lstStyle/>
        <a:p>
          <a:endParaRPr lang="en-US"/>
        </a:p>
      </dgm:t>
    </dgm:pt>
    <dgm:pt modelId="{4D2EBF34-F45C-4C68-8F53-448D5228C612}" type="sibTrans" cxnId="{FA652FE9-1245-4D72-92FE-C3D90B68810F}">
      <dgm:prSet/>
      <dgm:spPr/>
      <dgm:t>
        <a:bodyPr/>
        <a:lstStyle/>
        <a:p>
          <a:endParaRPr lang="en-US"/>
        </a:p>
      </dgm:t>
    </dgm:pt>
    <dgm:pt modelId="{EB2171F8-3A49-8E42-9907-7C70C5FF5C10}" type="pres">
      <dgm:prSet presAssocID="{39C956AE-0267-4B9B-B737-37E9855C75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4B3CCED-FDC6-854A-862F-E543CF8876B9}" type="pres">
      <dgm:prSet presAssocID="{EA148E94-ED0F-4378-90EA-DCC6E2F15E2B}" presName="hierRoot1" presStyleCnt="0"/>
      <dgm:spPr/>
    </dgm:pt>
    <dgm:pt modelId="{4DF2A331-BE06-CF4C-B73E-23971C785FA0}" type="pres">
      <dgm:prSet presAssocID="{EA148E94-ED0F-4378-90EA-DCC6E2F15E2B}" presName="composite" presStyleCnt="0"/>
      <dgm:spPr/>
    </dgm:pt>
    <dgm:pt modelId="{13CD933A-BC28-5547-B815-4710554F7F93}" type="pres">
      <dgm:prSet presAssocID="{EA148E94-ED0F-4378-90EA-DCC6E2F15E2B}" presName="background" presStyleLbl="node0" presStyleIdx="0" presStyleCnt="3"/>
      <dgm:spPr/>
    </dgm:pt>
    <dgm:pt modelId="{0FFD6922-0F92-F84D-844D-88AEF4898557}" type="pres">
      <dgm:prSet presAssocID="{EA148E94-ED0F-4378-90EA-DCC6E2F15E2B}" presName="text" presStyleLbl="fgAcc0" presStyleIdx="0" presStyleCnt="3">
        <dgm:presLayoutVars>
          <dgm:chPref val="3"/>
        </dgm:presLayoutVars>
      </dgm:prSet>
      <dgm:spPr/>
    </dgm:pt>
    <dgm:pt modelId="{D17AACFC-177D-0F43-B6AC-B49E2770CEB3}" type="pres">
      <dgm:prSet presAssocID="{EA148E94-ED0F-4378-90EA-DCC6E2F15E2B}" presName="hierChild2" presStyleCnt="0"/>
      <dgm:spPr/>
    </dgm:pt>
    <dgm:pt modelId="{0D491943-D7B4-C445-AE4E-0C24922C3EF0}" type="pres">
      <dgm:prSet presAssocID="{561CB0DB-2B95-45B5-BBBF-9B1DAA060087}" presName="hierRoot1" presStyleCnt="0"/>
      <dgm:spPr/>
    </dgm:pt>
    <dgm:pt modelId="{69F9CE3E-B2B9-9E42-ADE1-2DDD919D7AA5}" type="pres">
      <dgm:prSet presAssocID="{561CB0DB-2B95-45B5-BBBF-9B1DAA060087}" presName="composite" presStyleCnt="0"/>
      <dgm:spPr/>
    </dgm:pt>
    <dgm:pt modelId="{4D2D6B2C-3AE6-204D-BBFC-93E5ABD8F2F1}" type="pres">
      <dgm:prSet presAssocID="{561CB0DB-2B95-45B5-BBBF-9B1DAA060087}" presName="background" presStyleLbl="node0" presStyleIdx="1" presStyleCnt="3"/>
      <dgm:spPr/>
    </dgm:pt>
    <dgm:pt modelId="{4CAC3746-7A1E-0449-BB70-3B2B61FF24A2}" type="pres">
      <dgm:prSet presAssocID="{561CB0DB-2B95-45B5-BBBF-9B1DAA060087}" presName="text" presStyleLbl="fgAcc0" presStyleIdx="1" presStyleCnt="3">
        <dgm:presLayoutVars>
          <dgm:chPref val="3"/>
        </dgm:presLayoutVars>
      </dgm:prSet>
      <dgm:spPr/>
    </dgm:pt>
    <dgm:pt modelId="{22220DF6-4A9A-3D48-B88F-DF5B12305FFE}" type="pres">
      <dgm:prSet presAssocID="{561CB0DB-2B95-45B5-BBBF-9B1DAA060087}" presName="hierChild2" presStyleCnt="0"/>
      <dgm:spPr/>
    </dgm:pt>
    <dgm:pt modelId="{B8B7D707-F700-C94E-94E0-9F97CE0018A3}" type="pres">
      <dgm:prSet presAssocID="{ADA3EAC0-CB50-4B04-BDA3-C73011E2332C}" presName="hierRoot1" presStyleCnt="0"/>
      <dgm:spPr/>
    </dgm:pt>
    <dgm:pt modelId="{13B1E23A-A953-7048-A749-BF85B1EFFD78}" type="pres">
      <dgm:prSet presAssocID="{ADA3EAC0-CB50-4B04-BDA3-C73011E2332C}" presName="composite" presStyleCnt="0"/>
      <dgm:spPr/>
    </dgm:pt>
    <dgm:pt modelId="{ACDF5B0C-EEF2-8A4A-8F29-EDF9C9B9D28E}" type="pres">
      <dgm:prSet presAssocID="{ADA3EAC0-CB50-4B04-BDA3-C73011E2332C}" presName="background" presStyleLbl="node0" presStyleIdx="2" presStyleCnt="3"/>
      <dgm:spPr/>
    </dgm:pt>
    <dgm:pt modelId="{F5B3B60E-87AE-B843-AB09-3559DE67A720}" type="pres">
      <dgm:prSet presAssocID="{ADA3EAC0-CB50-4B04-BDA3-C73011E2332C}" presName="text" presStyleLbl="fgAcc0" presStyleIdx="2" presStyleCnt="3">
        <dgm:presLayoutVars>
          <dgm:chPref val="3"/>
        </dgm:presLayoutVars>
      </dgm:prSet>
      <dgm:spPr/>
    </dgm:pt>
    <dgm:pt modelId="{173FED01-F0D6-1F4C-8F02-5E0960FA4ECB}" type="pres">
      <dgm:prSet presAssocID="{ADA3EAC0-CB50-4B04-BDA3-C73011E2332C}" presName="hierChild2" presStyleCnt="0"/>
      <dgm:spPr/>
    </dgm:pt>
  </dgm:ptLst>
  <dgm:cxnLst>
    <dgm:cxn modelId="{CB612514-2857-4A48-8207-883058F81675}" type="presOf" srcId="{561CB0DB-2B95-45B5-BBBF-9B1DAA060087}" destId="{4CAC3746-7A1E-0449-BB70-3B2B61FF24A2}" srcOrd="0" destOrd="0" presId="urn:microsoft.com/office/officeart/2005/8/layout/hierarchy1"/>
    <dgm:cxn modelId="{8135C028-0736-46E0-B18E-812F99C60C76}" srcId="{39C956AE-0267-4B9B-B737-37E9855C75BB}" destId="{561CB0DB-2B95-45B5-BBBF-9B1DAA060087}" srcOrd="1" destOrd="0" parTransId="{816B7137-8C7C-4ED1-82A4-20C36961D7AA}" sibTransId="{502A9D65-AC1C-4E39-B444-3FC6F3712E6D}"/>
    <dgm:cxn modelId="{0A24C78C-263A-0A48-AEA9-84C717B83713}" type="presOf" srcId="{39C956AE-0267-4B9B-B737-37E9855C75BB}" destId="{EB2171F8-3A49-8E42-9907-7C70C5FF5C10}" srcOrd="0" destOrd="0" presId="urn:microsoft.com/office/officeart/2005/8/layout/hierarchy1"/>
    <dgm:cxn modelId="{0310D0A6-E15D-6349-89D4-719B62D1ADD4}" type="presOf" srcId="{ADA3EAC0-CB50-4B04-BDA3-C73011E2332C}" destId="{F5B3B60E-87AE-B843-AB09-3559DE67A720}" srcOrd="0" destOrd="0" presId="urn:microsoft.com/office/officeart/2005/8/layout/hierarchy1"/>
    <dgm:cxn modelId="{E72D21B7-CF9B-E348-96EE-2BB31EDEAC57}" type="presOf" srcId="{EA148E94-ED0F-4378-90EA-DCC6E2F15E2B}" destId="{0FFD6922-0F92-F84D-844D-88AEF4898557}" srcOrd="0" destOrd="0" presId="urn:microsoft.com/office/officeart/2005/8/layout/hierarchy1"/>
    <dgm:cxn modelId="{BA9B97B9-388D-4129-B0CA-1BAB44B785CC}" srcId="{39C956AE-0267-4B9B-B737-37E9855C75BB}" destId="{EA148E94-ED0F-4378-90EA-DCC6E2F15E2B}" srcOrd="0" destOrd="0" parTransId="{1D1DBC23-A107-43E1-AD58-E2683153C41F}" sibTransId="{20AD6E4D-986B-4083-8046-CCB527AB5AC4}"/>
    <dgm:cxn modelId="{FA652FE9-1245-4D72-92FE-C3D90B68810F}" srcId="{39C956AE-0267-4B9B-B737-37E9855C75BB}" destId="{ADA3EAC0-CB50-4B04-BDA3-C73011E2332C}" srcOrd="2" destOrd="0" parTransId="{775AE687-69ED-4169-B4AA-BE05D01A6118}" sibTransId="{4D2EBF34-F45C-4C68-8F53-448D5228C612}"/>
    <dgm:cxn modelId="{E44B55E3-15CB-E648-BE58-57E048369B54}" type="presParOf" srcId="{EB2171F8-3A49-8E42-9907-7C70C5FF5C10}" destId="{C4B3CCED-FDC6-854A-862F-E543CF8876B9}" srcOrd="0" destOrd="0" presId="urn:microsoft.com/office/officeart/2005/8/layout/hierarchy1"/>
    <dgm:cxn modelId="{9421DB99-F192-9A47-8101-954A05AAAA04}" type="presParOf" srcId="{C4B3CCED-FDC6-854A-862F-E543CF8876B9}" destId="{4DF2A331-BE06-CF4C-B73E-23971C785FA0}" srcOrd="0" destOrd="0" presId="urn:microsoft.com/office/officeart/2005/8/layout/hierarchy1"/>
    <dgm:cxn modelId="{6310D13B-EB31-A04B-8A5C-04BF15FF0BBC}" type="presParOf" srcId="{4DF2A331-BE06-CF4C-B73E-23971C785FA0}" destId="{13CD933A-BC28-5547-B815-4710554F7F93}" srcOrd="0" destOrd="0" presId="urn:microsoft.com/office/officeart/2005/8/layout/hierarchy1"/>
    <dgm:cxn modelId="{08C402CA-9DC9-E34F-BFD9-C4E6B5EB7C6B}" type="presParOf" srcId="{4DF2A331-BE06-CF4C-B73E-23971C785FA0}" destId="{0FFD6922-0F92-F84D-844D-88AEF4898557}" srcOrd="1" destOrd="0" presId="urn:microsoft.com/office/officeart/2005/8/layout/hierarchy1"/>
    <dgm:cxn modelId="{85B938AD-6A10-CA4A-9BA2-F6DB8A5B1085}" type="presParOf" srcId="{C4B3CCED-FDC6-854A-862F-E543CF8876B9}" destId="{D17AACFC-177D-0F43-B6AC-B49E2770CEB3}" srcOrd="1" destOrd="0" presId="urn:microsoft.com/office/officeart/2005/8/layout/hierarchy1"/>
    <dgm:cxn modelId="{CD799282-B431-A54B-B618-74BA41C65351}" type="presParOf" srcId="{EB2171F8-3A49-8E42-9907-7C70C5FF5C10}" destId="{0D491943-D7B4-C445-AE4E-0C24922C3EF0}" srcOrd="1" destOrd="0" presId="urn:microsoft.com/office/officeart/2005/8/layout/hierarchy1"/>
    <dgm:cxn modelId="{AFD08775-57D1-EE4C-A970-C19AEB495E29}" type="presParOf" srcId="{0D491943-D7B4-C445-AE4E-0C24922C3EF0}" destId="{69F9CE3E-B2B9-9E42-ADE1-2DDD919D7AA5}" srcOrd="0" destOrd="0" presId="urn:microsoft.com/office/officeart/2005/8/layout/hierarchy1"/>
    <dgm:cxn modelId="{7B073266-19AC-9D4E-9CE5-3F229A5E0CCD}" type="presParOf" srcId="{69F9CE3E-B2B9-9E42-ADE1-2DDD919D7AA5}" destId="{4D2D6B2C-3AE6-204D-BBFC-93E5ABD8F2F1}" srcOrd="0" destOrd="0" presId="urn:microsoft.com/office/officeart/2005/8/layout/hierarchy1"/>
    <dgm:cxn modelId="{CA6A47A1-9DA6-114F-88E4-730648A88266}" type="presParOf" srcId="{69F9CE3E-B2B9-9E42-ADE1-2DDD919D7AA5}" destId="{4CAC3746-7A1E-0449-BB70-3B2B61FF24A2}" srcOrd="1" destOrd="0" presId="urn:microsoft.com/office/officeart/2005/8/layout/hierarchy1"/>
    <dgm:cxn modelId="{926B68C9-7DD0-F148-AC14-35E3F5E40B12}" type="presParOf" srcId="{0D491943-D7B4-C445-AE4E-0C24922C3EF0}" destId="{22220DF6-4A9A-3D48-B88F-DF5B12305FFE}" srcOrd="1" destOrd="0" presId="urn:microsoft.com/office/officeart/2005/8/layout/hierarchy1"/>
    <dgm:cxn modelId="{2C3DC2AF-4068-F443-B4B8-926E9BAC01B8}" type="presParOf" srcId="{EB2171F8-3A49-8E42-9907-7C70C5FF5C10}" destId="{B8B7D707-F700-C94E-94E0-9F97CE0018A3}" srcOrd="2" destOrd="0" presId="urn:microsoft.com/office/officeart/2005/8/layout/hierarchy1"/>
    <dgm:cxn modelId="{380EB917-E153-F14D-9342-1B253ED745FB}" type="presParOf" srcId="{B8B7D707-F700-C94E-94E0-9F97CE0018A3}" destId="{13B1E23A-A953-7048-A749-BF85B1EFFD78}" srcOrd="0" destOrd="0" presId="urn:microsoft.com/office/officeart/2005/8/layout/hierarchy1"/>
    <dgm:cxn modelId="{0C98C563-29E8-EE43-96CB-863C48ACED71}" type="presParOf" srcId="{13B1E23A-A953-7048-A749-BF85B1EFFD78}" destId="{ACDF5B0C-EEF2-8A4A-8F29-EDF9C9B9D28E}" srcOrd="0" destOrd="0" presId="urn:microsoft.com/office/officeart/2005/8/layout/hierarchy1"/>
    <dgm:cxn modelId="{805B0397-E363-7F46-9E5D-AF1E1455F7F9}" type="presParOf" srcId="{13B1E23A-A953-7048-A749-BF85B1EFFD78}" destId="{F5B3B60E-87AE-B843-AB09-3559DE67A720}" srcOrd="1" destOrd="0" presId="urn:microsoft.com/office/officeart/2005/8/layout/hierarchy1"/>
    <dgm:cxn modelId="{3A6A99D3-8055-A342-8381-E93378474568}" type="presParOf" srcId="{B8B7D707-F700-C94E-94E0-9F97CE0018A3}" destId="{173FED01-F0D6-1F4C-8F02-5E0960FA4EC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3536A6-7743-4B4C-A247-9C8D327A484A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accent1_2" csCatId="accent1" phldr="1"/>
      <dgm:spPr/>
      <dgm:t>
        <a:bodyPr/>
        <a:lstStyle/>
        <a:p>
          <a:endParaRPr lang="en-US"/>
        </a:p>
      </dgm:t>
    </dgm:pt>
    <dgm:pt modelId="{D541EFF0-5A5A-42EB-AAD0-F9A7CB32DFA9}">
      <dgm:prSet/>
      <dgm:spPr/>
      <dgm:t>
        <a:bodyPr/>
        <a:lstStyle/>
        <a:p>
          <a:pPr>
            <a:defRPr cap="all"/>
          </a:pPr>
          <a:r>
            <a:rPr lang="es-ES"/>
            <a:t>Al finalizar, el estudiante podrá:</a:t>
          </a:r>
          <a:endParaRPr lang="en-US"/>
        </a:p>
      </dgm:t>
    </dgm:pt>
    <dgm:pt modelId="{3222C860-001D-4DFD-830D-53CFF38DFBFC}" type="parTrans" cxnId="{A59C2B5C-5718-4C50-8C05-43E964235BA3}">
      <dgm:prSet/>
      <dgm:spPr/>
      <dgm:t>
        <a:bodyPr/>
        <a:lstStyle/>
        <a:p>
          <a:endParaRPr lang="en-US"/>
        </a:p>
      </dgm:t>
    </dgm:pt>
    <dgm:pt modelId="{A4007F71-9D48-4EF7-9262-0B28B264CB52}" type="sibTrans" cxnId="{A59C2B5C-5718-4C50-8C05-43E964235BA3}">
      <dgm:prSet/>
      <dgm:spPr/>
      <dgm:t>
        <a:bodyPr/>
        <a:lstStyle/>
        <a:p>
          <a:endParaRPr lang="en-US"/>
        </a:p>
      </dgm:t>
    </dgm:pt>
    <dgm:pt modelId="{0F8C685A-9AFD-4FDA-BF06-033C0CB3368A}">
      <dgm:prSet/>
      <dgm:spPr/>
      <dgm:t>
        <a:bodyPr/>
        <a:lstStyle/>
        <a:p>
          <a:pPr>
            <a:defRPr cap="all"/>
          </a:pPr>
          <a:r>
            <a:rPr lang="es-ES"/>
            <a:t>Realizar evaluación nutricional completa y estandarizada.</a:t>
          </a:r>
          <a:endParaRPr lang="en-US"/>
        </a:p>
      </dgm:t>
    </dgm:pt>
    <dgm:pt modelId="{16B9D290-02FE-46D5-B756-79EAE79494BD}" type="parTrans" cxnId="{D7F11CD5-693B-4E3B-9DA8-0760BC86CDAE}">
      <dgm:prSet/>
      <dgm:spPr/>
      <dgm:t>
        <a:bodyPr/>
        <a:lstStyle/>
        <a:p>
          <a:endParaRPr lang="en-US"/>
        </a:p>
      </dgm:t>
    </dgm:pt>
    <dgm:pt modelId="{F6744B57-1109-4A60-A557-0B86CCF6105A}" type="sibTrans" cxnId="{D7F11CD5-693B-4E3B-9DA8-0760BC86CDAE}">
      <dgm:prSet/>
      <dgm:spPr/>
      <dgm:t>
        <a:bodyPr/>
        <a:lstStyle/>
        <a:p>
          <a:endParaRPr lang="en-US"/>
        </a:p>
      </dgm:t>
    </dgm:pt>
    <dgm:pt modelId="{E1CA4568-D153-406F-9219-9830457E2413}">
      <dgm:prSet/>
      <dgm:spPr/>
      <dgm:t>
        <a:bodyPr/>
        <a:lstStyle/>
        <a:p>
          <a:pPr>
            <a:defRPr cap="all"/>
          </a:pPr>
          <a:r>
            <a:rPr lang="es-ES"/>
            <a:t>Establecer diagnósticos nutricionales basados en evidencia.</a:t>
          </a:r>
          <a:endParaRPr lang="en-US"/>
        </a:p>
      </dgm:t>
    </dgm:pt>
    <dgm:pt modelId="{F5300FC0-6D57-43F6-8726-FC4741C3DBBD}" type="parTrans" cxnId="{FADB18C2-1D27-4D4C-A5B6-53A069A8A0CC}">
      <dgm:prSet/>
      <dgm:spPr/>
      <dgm:t>
        <a:bodyPr/>
        <a:lstStyle/>
        <a:p>
          <a:endParaRPr lang="en-US"/>
        </a:p>
      </dgm:t>
    </dgm:pt>
    <dgm:pt modelId="{E6D413EE-79C1-4134-B0A0-EBFF1A29D18A}" type="sibTrans" cxnId="{FADB18C2-1D27-4D4C-A5B6-53A069A8A0CC}">
      <dgm:prSet/>
      <dgm:spPr/>
      <dgm:t>
        <a:bodyPr/>
        <a:lstStyle/>
        <a:p>
          <a:endParaRPr lang="en-US"/>
        </a:p>
      </dgm:t>
    </dgm:pt>
    <dgm:pt modelId="{F55EF9A1-9F5D-49B9-9C82-E9B61737017C}">
      <dgm:prSet/>
      <dgm:spPr/>
      <dgm:t>
        <a:bodyPr/>
        <a:lstStyle/>
        <a:p>
          <a:pPr>
            <a:defRPr cap="all"/>
          </a:pPr>
          <a:r>
            <a:rPr lang="es-ES"/>
            <a:t>Formular planes dietoterapéuticos y de soporte nutricional.</a:t>
          </a:r>
          <a:endParaRPr lang="en-US"/>
        </a:p>
      </dgm:t>
    </dgm:pt>
    <dgm:pt modelId="{C1F88AEB-F12D-4CBB-B757-390A7E75943B}" type="parTrans" cxnId="{087ADC48-F876-4747-822C-547B8131C04A}">
      <dgm:prSet/>
      <dgm:spPr/>
      <dgm:t>
        <a:bodyPr/>
        <a:lstStyle/>
        <a:p>
          <a:endParaRPr lang="en-US"/>
        </a:p>
      </dgm:t>
    </dgm:pt>
    <dgm:pt modelId="{81DC7D9E-86C7-4433-9CEE-50D754E66E00}" type="sibTrans" cxnId="{087ADC48-F876-4747-822C-547B8131C04A}">
      <dgm:prSet/>
      <dgm:spPr/>
      <dgm:t>
        <a:bodyPr/>
        <a:lstStyle/>
        <a:p>
          <a:endParaRPr lang="en-US"/>
        </a:p>
      </dgm:t>
    </dgm:pt>
    <dgm:pt modelId="{D90EC01E-6E8E-4386-9D5A-26908F05BF68}">
      <dgm:prSet/>
      <dgm:spPr/>
      <dgm:t>
        <a:bodyPr/>
        <a:lstStyle/>
        <a:p>
          <a:pPr>
            <a:defRPr cap="all"/>
          </a:pPr>
          <a:r>
            <a:rPr lang="es-ES"/>
            <a:t>Evaluar y ajustar intervenciones según evolución clínica.</a:t>
          </a:r>
          <a:endParaRPr lang="en-US"/>
        </a:p>
      </dgm:t>
    </dgm:pt>
    <dgm:pt modelId="{077FC3E2-6AC3-405E-BE69-B55A111023D2}" type="parTrans" cxnId="{F2DC6463-9B8F-4508-A550-65042F152134}">
      <dgm:prSet/>
      <dgm:spPr/>
      <dgm:t>
        <a:bodyPr/>
        <a:lstStyle/>
        <a:p>
          <a:endParaRPr lang="en-US"/>
        </a:p>
      </dgm:t>
    </dgm:pt>
    <dgm:pt modelId="{3DA5A173-C6F9-4929-BCA4-B4572BC188A6}" type="sibTrans" cxnId="{F2DC6463-9B8F-4508-A550-65042F152134}">
      <dgm:prSet/>
      <dgm:spPr/>
      <dgm:t>
        <a:bodyPr/>
        <a:lstStyle/>
        <a:p>
          <a:endParaRPr lang="en-US"/>
        </a:p>
      </dgm:t>
    </dgm:pt>
    <dgm:pt modelId="{82CA5E6B-E4A3-44FA-B804-E3955140AFC3}" type="pres">
      <dgm:prSet presAssocID="{343536A6-7743-4B4C-A247-9C8D327A484A}" presName="root" presStyleCnt="0">
        <dgm:presLayoutVars>
          <dgm:dir/>
          <dgm:resizeHandles val="exact"/>
        </dgm:presLayoutVars>
      </dgm:prSet>
      <dgm:spPr/>
    </dgm:pt>
    <dgm:pt modelId="{B7447C92-53B5-4C23-B27B-5715A011B3F4}" type="pres">
      <dgm:prSet presAssocID="{D541EFF0-5A5A-42EB-AAD0-F9A7CB32DFA9}" presName="compNode" presStyleCnt="0"/>
      <dgm:spPr/>
    </dgm:pt>
    <dgm:pt modelId="{CCF7F724-F7A0-45B3-AD04-07581216AEC6}" type="pres">
      <dgm:prSet presAssocID="{D541EFF0-5A5A-42EB-AAD0-F9A7CB32DFA9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8307B307-EC39-4BA0-B9E8-D269E9D03458}" type="pres">
      <dgm:prSet presAssocID="{D541EFF0-5A5A-42EB-AAD0-F9A7CB32DFA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illas"/>
        </a:ext>
      </dgm:extLst>
    </dgm:pt>
    <dgm:pt modelId="{CA36C4A9-7E87-4E67-B768-D2B09ED62EA8}" type="pres">
      <dgm:prSet presAssocID="{D541EFF0-5A5A-42EB-AAD0-F9A7CB32DFA9}" presName="spaceRect" presStyleCnt="0"/>
      <dgm:spPr/>
    </dgm:pt>
    <dgm:pt modelId="{4B91C032-7D49-474B-A89E-2731FFDEF89F}" type="pres">
      <dgm:prSet presAssocID="{D541EFF0-5A5A-42EB-AAD0-F9A7CB32DFA9}" presName="textRect" presStyleLbl="revTx" presStyleIdx="0" presStyleCnt="5">
        <dgm:presLayoutVars>
          <dgm:chMax val="1"/>
          <dgm:chPref val="1"/>
        </dgm:presLayoutVars>
      </dgm:prSet>
      <dgm:spPr/>
    </dgm:pt>
    <dgm:pt modelId="{1C6BFB80-03CE-41D5-BEAB-0DA2A20AFD90}" type="pres">
      <dgm:prSet presAssocID="{A4007F71-9D48-4EF7-9262-0B28B264CB52}" presName="sibTrans" presStyleCnt="0"/>
      <dgm:spPr/>
    </dgm:pt>
    <dgm:pt modelId="{865EC1F9-BC50-42F1-B282-50A2E3C1B19D}" type="pres">
      <dgm:prSet presAssocID="{0F8C685A-9AFD-4FDA-BF06-033C0CB3368A}" presName="compNode" presStyleCnt="0"/>
      <dgm:spPr/>
    </dgm:pt>
    <dgm:pt modelId="{62CC2CCE-F5AD-45EE-9D9E-BBB234F9FC89}" type="pres">
      <dgm:prSet presAssocID="{0F8C685A-9AFD-4FDA-BF06-033C0CB3368A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193A8F18-E5A5-4103-9722-5A61FFA5DF6E}" type="pres">
      <dgm:prSet presAssocID="{0F8C685A-9AFD-4FDA-BF06-033C0CB3368A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nzana"/>
        </a:ext>
      </dgm:extLst>
    </dgm:pt>
    <dgm:pt modelId="{7A685800-F6AE-4DF3-B79D-0D4EA79AA237}" type="pres">
      <dgm:prSet presAssocID="{0F8C685A-9AFD-4FDA-BF06-033C0CB3368A}" presName="spaceRect" presStyleCnt="0"/>
      <dgm:spPr/>
    </dgm:pt>
    <dgm:pt modelId="{A680E041-1836-48DE-836D-7ECF02A075DB}" type="pres">
      <dgm:prSet presAssocID="{0F8C685A-9AFD-4FDA-BF06-033C0CB3368A}" presName="textRect" presStyleLbl="revTx" presStyleIdx="1" presStyleCnt="5">
        <dgm:presLayoutVars>
          <dgm:chMax val="1"/>
          <dgm:chPref val="1"/>
        </dgm:presLayoutVars>
      </dgm:prSet>
      <dgm:spPr/>
    </dgm:pt>
    <dgm:pt modelId="{66FE32E3-4BE5-4D68-99E9-6F4D649B7ABC}" type="pres">
      <dgm:prSet presAssocID="{F6744B57-1109-4A60-A557-0B86CCF6105A}" presName="sibTrans" presStyleCnt="0"/>
      <dgm:spPr/>
    </dgm:pt>
    <dgm:pt modelId="{7A4D5C78-E35C-4BC1-BC49-DC8429A40AB8}" type="pres">
      <dgm:prSet presAssocID="{E1CA4568-D153-406F-9219-9830457E2413}" presName="compNode" presStyleCnt="0"/>
      <dgm:spPr/>
    </dgm:pt>
    <dgm:pt modelId="{FB1776B8-2BF5-48BF-A4F0-A7FF8C86C967}" type="pres">
      <dgm:prSet presAssocID="{E1CA4568-D153-406F-9219-9830457E2413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633132B7-08DB-40C4-A770-5679BF1F74F9}" type="pres">
      <dgm:prSet presAssocID="{E1CA4568-D153-406F-9219-9830457E241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stetoscopio"/>
        </a:ext>
      </dgm:extLst>
    </dgm:pt>
    <dgm:pt modelId="{259B9D01-F6A6-44A3-B46D-5CF9ABE0255F}" type="pres">
      <dgm:prSet presAssocID="{E1CA4568-D153-406F-9219-9830457E2413}" presName="spaceRect" presStyleCnt="0"/>
      <dgm:spPr/>
    </dgm:pt>
    <dgm:pt modelId="{79410374-836B-47D5-ABAB-1E962FE74353}" type="pres">
      <dgm:prSet presAssocID="{E1CA4568-D153-406F-9219-9830457E2413}" presName="textRect" presStyleLbl="revTx" presStyleIdx="2" presStyleCnt="5">
        <dgm:presLayoutVars>
          <dgm:chMax val="1"/>
          <dgm:chPref val="1"/>
        </dgm:presLayoutVars>
      </dgm:prSet>
      <dgm:spPr/>
    </dgm:pt>
    <dgm:pt modelId="{EF20266C-D844-4D05-91D4-BD6B3873479F}" type="pres">
      <dgm:prSet presAssocID="{E6D413EE-79C1-4134-B0A0-EBFF1A29D18A}" presName="sibTrans" presStyleCnt="0"/>
      <dgm:spPr/>
    </dgm:pt>
    <dgm:pt modelId="{05D81D0A-D450-47A9-9AD6-6CF350D00B52}" type="pres">
      <dgm:prSet presAssocID="{F55EF9A1-9F5D-49B9-9C82-E9B61737017C}" presName="compNode" presStyleCnt="0"/>
      <dgm:spPr/>
    </dgm:pt>
    <dgm:pt modelId="{CCC6804B-31AD-473B-9BF0-BA091AA9E143}" type="pres">
      <dgm:prSet presAssocID="{F55EF9A1-9F5D-49B9-9C82-E9B61737017C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CCFBC344-73E2-4495-9DD5-ACB37FDC2D12}" type="pres">
      <dgm:prSet presAssocID="{F55EF9A1-9F5D-49B9-9C82-E9B61737017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gregar"/>
        </a:ext>
      </dgm:extLst>
    </dgm:pt>
    <dgm:pt modelId="{8958C899-619B-4AA2-AC7B-6B1FF442CF87}" type="pres">
      <dgm:prSet presAssocID="{F55EF9A1-9F5D-49B9-9C82-E9B61737017C}" presName="spaceRect" presStyleCnt="0"/>
      <dgm:spPr/>
    </dgm:pt>
    <dgm:pt modelId="{D9CDC1E9-66C9-4797-822D-D467E21FDD89}" type="pres">
      <dgm:prSet presAssocID="{F55EF9A1-9F5D-49B9-9C82-E9B61737017C}" presName="textRect" presStyleLbl="revTx" presStyleIdx="3" presStyleCnt="5">
        <dgm:presLayoutVars>
          <dgm:chMax val="1"/>
          <dgm:chPref val="1"/>
        </dgm:presLayoutVars>
      </dgm:prSet>
      <dgm:spPr/>
    </dgm:pt>
    <dgm:pt modelId="{31FCEF92-F6D1-4C6D-BA10-FCFCB6B704F9}" type="pres">
      <dgm:prSet presAssocID="{81DC7D9E-86C7-4433-9CEE-50D754E66E00}" presName="sibTrans" presStyleCnt="0"/>
      <dgm:spPr/>
    </dgm:pt>
    <dgm:pt modelId="{A44C1882-E080-4E92-8188-C0C2935C7CB3}" type="pres">
      <dgm:prSet presAssocID="{D90EC01E-6E8E-4386-9D5A-26908F05BF68}" presName="compNode" presStyleCnt="0"/>
      <dgm:spPr/>
    </dgm:pt>
    <dgm:pt modelId="{A562D189-9F23-4FB6-8D07-3417E5073051}" type="pres">
      <dgm:prSet presAssocID="{D90EC01E-6E8E-4386-9D5A-26908F05BF68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05DC516D-C142-473E-B21C-6D0242BC23DF}" type="pres">
      <dgm:prSet presAssocID="{D90EC01E-6E8E-4386-9D5A-26908F05BF68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B1C3081C-6CBB-4984-AA5A-371697B04F9F}" type="pres">
      <dgm:prSet presAssocID="{D90EC01E-6E8E-4386-9D5A-26908F05BF68}" presName="spaceRect" presStyleCnt="0"/>
      <dgm:spPr/>
    </dgm:pt>
    <dgm:pt modelId="{9354C4AB-A3B9-45B1-BF8C-05F696740EE7}" type="pres">
      <dgm:prSet presAssocID="{D90EC01E-6E8E-4386-9D5A-26908F05BF68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03C44005-A1E6-46E4-B748-7FC819F9BD41}" type="presOf" srcId="{F55EF9A1-9F5D-49B9-9C82-E9B61737017C}" destId="{D9CDC1E9-66C9-4797-822D-D467E21FDD89}" srcOrd="0" destOrd="0" presId="urn:microsoft.com/office/officeart/2018/5/layout/IconLeafLabelList"/>
    <dgm:cxn modelId="{087ADC48-F876-4747-822C-547B8131C04A}" srcId="{343536A6-7743-4B4C-A247-9C8D327A484A}" destId="{F55EF9A1-9F5D-49B9-9C82-E9B61737017C}" srcOrd="3" destOrd="0" parTransId="{C1F88AEB-F12D-4CBB-B757-390A7E75943B}" sibTransId="{81DC7D9E-86C7-4433-9CEE-50D754E66E00}"/>
    <dgm:cxn modelId="{72F80750-3F70-4711-B5FF-8EB060F42DD9}" type="presOf" srcId="{E1CA4568-D153-406F-9219-9830457E2413}" destId="{79410374-836B-47D5-ABAB-1E962FE74353}" srcOrd="0" destOrd="0" presId="urn:microsoft.com/office/officeart/2018/5/layout/IconLeafLabelList"/>
    <dgm:cxn modelId="{40469550-518C-45A7-8299-4E2DD6602F3F}" type="presOf" srcId="{0F8C685A-9AFD-4FDA-BF06-033C0CB3368A}" destId="{A680E041-1836-48DE-836D-7ECF02A075DB}" srcOrd="0" destOrd="0" presId="urn:microsoft.com/office/officeart/2018/5/layout/IconLeafLabelList"/>
    <dgm:cxn modelId="{C5464A51-B103-4EF3-8339-5A5DA97B7836}" type="presOf" srcId="{D90EC01E-6E8E-4386-9D5A-26908F05BF68}" destId="{9354C4AB-A3B9-45B1-BF8C-05F696740EE7}" srcOrd="0" destOrd="0" presId="urn:microsoft.com/office/officeart/2018/5/layout/IconLeafLabelList"/>
    <dgm:cxn modelId="{A59C2B5C-5718-4C50-8C05-43E964235BA3}" srcId="{343536A6-7743-4B4C-A247-9C8D327A484A}" destId="{D541EFF0-5A5A-42EB-AAD0-F9A7CB32DFA9}" srcOrd="0" destOrd="0" parTransId="{3222C860-001D-4DFD-830D-53CFF38DFBFC}" sibTransId="{A4007F71-9D48-4EF7-9262-0B28B264CB52}"/>
    <dgm:cxn modelId="{F2DC6463-9B8F-4508-A550-65042F152134}" srcId="{343536A6-7743-4B4C-A247-9C8D327A484A}" destId="{D90EC01E-6E8E-4386-9D5A-26908F05BF68}" srcOrd="4" destOrd="0" parTransId="{077FC3E2-6AC3-405E-BE69-B55A111023D2}" sibTransId="{3DA5A173-C6F9-4929-BCA4-B4572BC188A6}"/>
    <dgm:cxn modelId="{4066D289-AE62-4A27-8D12-835B0F6B7E22}" type="presOf" srcId="{D541EFF0-5A5A-42EB-AAD0-F9A7CB32DFA9}" destId="{4B91C032-7D49-474B-A89E-2731FFDEF89F}" srcOrd="0" destOrd="0" presId="urn:microsoft.com/office/officeart/2018/5/layout/IconLeafLabelList"/>
    <dgm:cxn modelId="{D6C7E6A9-C218-40D3-B3CF-FE91971D0D2A}" type="presOf" srcId="{343536A6-7743-4B4C-A247-9C8D327A484A}" destId="{82CA5E6B-E4A3-44FA-B804-E3955140AFC3}" srcOrd="0" destOrd="0" presId="urn:microsoft.com/office/officeart/2018/5/layout/IconLeafLabelList"/>
    <dgm:cxn modelId="{FADB18C2-1D27-4D4C-A5B6-53A069A8A0CC}" srcId="{343536A6-7743-4B4C-A247-9C8D327A484A}" destId="{E1CA4568-D153-406F-9219-9830457E2413}" srcOrd="2" destOrd="0" parTransId="{F5300FC0-6D57-43F6-8726-FC4741C3DBBD}" sibTransId="{E6D413EE-79C1-4134-B0A0-EBFF1A29D18A}"/>
    <dgm:cxn modelId="{D7F11CD5-693B-4E3B-9DA8-0760BC86CDAE}" srcId="{343536A6-7743-4B4C-A247-9C8D327A484A}" destId="{0F8C685A-9AFD-4FDA-BF06-033C0CB3368A}" srcOrd="1" destOrd="0" parTransId="{16B9D290-02FE-46D5-B756-79EAE79494BD}" sibTransId="{F6744B57-1109-4A60-A557-0B86CCF6105A}"/>
    <dgm:cxn modelId="{9E395520-01C5-4648-8127-952D22A78CB0}" type="presParOf" srcId="{82CA5E6B-E4A3-44FA-B804-E3955140AFC3}" destId="{B7447C92-53B5-4C23-B27B-5715A011B3F4}" srcOrd="0" destOrd="0" presId="urn:microsoft.com/office/officeart/2018/5/layout/IconLeafLabelList"/>
    <dgm:cxn modelId="{1E4BEF7D-A4EE-4061-BEF8-5D004DB98DE2}" type="presParOf" srcId="{B7447C92-53B5-4C23-B27B-5715A011B3F4}" destId="{CCF7F724-F7A0-45B3-AD04-07581216AEC6}" srcOrd="0" destOrd="0" presId="urn:microsoft.com/office/officeart/2018/5/layout/IconLeafLabelList"/>
    <dgm:cxn modelId="{071AB36C-EC4F-448C-A0EB-095E64F4E8F3}" type="presParOf" srcId="{B7447C92-53B5-4C23-B27B-5715A011B3F4}" destId="{8307B307-EC39-4BA0-B9E8-D269E9D03458}" srcOrd="1" destOrd="0" presId="urn:microsoft.com/office/officeart/2018/5/layout/IconLeafLabelList"/>
    <dgm:cxn modelId="{317E3DAF-4848-41D6-8832-441BC0C920B9}" type="presParOf" srcId="{B7447C92-53B5-4C23-B27B-5715A011B3F4}" destId="{CA36C4A9-7E87-4E67-B768-D2B09ED62EA8}" srcOrd="2" destOrd="0" presId="urn:microsoft.com/office/officeart/2018/5/layout/IconLeafLabelList"/>
    <dgm:cxn modelId="{711369D4-BB43-40DF-A25A-D4F2DE67F86E}" type="presParOf" srcId="{B7447C92-53B5-4C23-B27B-5715A011B3F4}" destId="{4B91C032-7D49-474B-A89E-2731FFDEF89F}" srcOrd="3" destOrd="0" presId="urn:microsoft.com/office/officeart/2018/5/layout/IconLeafLabelList"/>
    <dgm:cxn modelId="{B34142A9-EDF6-4BAE-A85B-1866BA84A926}" type="presParOf" srcId="{82CA5E6B-E4A3-44FA-B804-E3955140AFC3}" destId="{1C6BFB80-03CE-41D5-BEAB-0DA2A20AFD90}" srcOrd="1" destOrd="0" presId="urn:microsoft.com/office/officeart/2018/5/layout/IconLeafLabelList"/>
    <dgm:cxn modelId="{91EBDE4D-6FBE-44EA-BF71-5B5D41698791}" type="presParOf" srcId="{82CA5E6B-E4A3-44FA-B804-E3955140AFC3}" destId="{865EC1F9-BC50-42F1-B282-50A2E3C1B19D}" srcOrd="2" destOrd="0" presId="urn:microsoft.com/office/officeart/2018/5/layout/IconLeafLabelList"/>
    <dgm:cxn modelId="{3226E484-1FDA-487A-90C2-203521799E65}" type="presParOf" srcId="{865EC1F9-BC50-42F1-B282-50A2E3C1B19D}" destId="{62CC2CCE-F5AD-45EE-9D9E-BBB234F9FC89}" srcOrd="0" destOrd="0" presId="urn:microsoft.com/office/officeart/2018/5/layout/IconLeafLabelList"/>
    <dgm:cxn modelId="{A4B16F3E-F26D-4015-B516-90A0FC47A2EC}" type="presParOf" srcId="{865EC1F9-BC50-42F1-B282-50A2E3C1B19D}" destId="{193A8F18-E5A5-4103-9722-5A61FFA5DF6E}" srcOrd="1" destOrd="0" presId="urn:microsoft.com/office/officeart/2018/5/layout/IconLeafLabelList"/>
    <dgm:cxn modelId="{0F6BB48B-F3CC-4FFB-A1CC-2CF720FAD2D7}" type="presParOf" srcId="{865EC1F9-BC50-42F1-B282-50A2E3C1B19D}" destId="{7A685800-F6AE-4DF3-B79D-0D4EA79AA237}" srcOrd="2" destOrd="0" presId="urn:microsoft.com/office/officeart/2018/5/layout/IconLeafLabelList"/>
    <dgm:cxn modelId="{7ACFB8EA-4A53-4CB9-A8B2-38D081C8D20C}" type="presParOf" srcId="{865EC1F9-BC50-42F1-B282-50A2E3C1B19D}" destId="{A680E041-1836-48DE-836D-7ECF02A075DB}" srcOrd="3" destOrd="0" presId="urn:microsoft.com/office/officeart/2018/5/layout/IconLeafLabelList"/>
    <dgm:cxn modelId="{EA8E80BF-2DD2-47B2-A961-4A69B546563A}" type="presParOf" srcId="{82CA5E6B-E4A3-44FA-B804-E3955140AFC3}" destId="{66FE32E3-4BE5-4D68-99E9-6F4D649B7ABC}" srcOrd="3" destOrd="0" presId="urn:microsoft.com/office/officeart/2018/5/layout/IconLeafLabelList"/>
    <dgm:cxn modelId="{C718B3B9-BC20-47E5-B7EB-C9204A57E188}" type="presParOf" srcId="{82CA5E6B-E4A3-44FA-B804-E3955140AFC3}" destId="{7A4D5C78-E35C-4BC1-BC49-DC8429A40AB8}" srcOrd="4" destOrd="0" presId="urn:microsoft.com/office/officeart/2018/5/layout/IconLeafLabelList"/>
    <dgm:cxn modelId="{F7ABF183-9DC8-4035-B9BE-492E9DC5389E}" type="presParOf" srcId="{7A4D5C78-E35C-4BC1-BC49-DC8429A40AB8}" destId="{FB1776B8-2BF5-48BF-A4F0-A7FF8C86C967}" srcOrd="0" destOrd="0" presId="urn:microsoft.com/office/officeart/2018/5/layout/IconLeafLabelList"/>
    <dgm:cxn modelId="{74B374B7-6703-4028-AE4D-DDAB53EE0CE9}" type="presParOf" srcId="{7A4D5C78-E35C-4BC1-BC49-DC8429A40AB8}" destId="{633132B7-08DB-40C4-A770-5679BF1F74F9}" srcOrd="1" destOrd="0" presId="urn:microsoft.com/office/officeart/2018/5/layout/IconLeafLabelList"/>
    <dgm:cxn modelId="{6DB85889-59E9-43E2-8FCB-2616E9B3EB69}" type="presParOf" srcId="{7A4D5C78-E35C-4BC1-BC49-DC8429A40AB8}" destId="{259B9D01-F6A6-44A3-B46D-5CF9ABE0255F}" srcOrd="2" destOrd="0" presId="urn:microsoft.com/office/officeart/2018/5/layout/IconLeafLabelList"/>
    <dgm:cxn modelId="{AA8F5CFA-7E95-45D6-9A28-AD26D7BA5CFA}" type="presParOf" srcId="{7A4D5C78-E35C-4BC1-BC49-DC8429A40AB8}" destId="{79410374-836B-47D5-ABAB-1E962FE74353}" srcOrd="3" destOrd="0" presId="urn:microsoft.com/office/officeart/2018/5/layout/IconLeafLabelList"/>
    <dgm:cxn modelId="{94202531-49FE-46D0-849C-7E0C0373413B}" type="presParOf" srcId="{82CA5E6B-E4A3-44FA-B804-E3955140AFC3}" destId="{EF20266C-D844-4D05-91D4-BD6B3873479F}" srcOrd="5" destOrd="0" presId="urn:microsoft.com/office/officeart/2018/5/layout/IconLeafLabelList"/>
    <dgm:cxn modelId="{0C7ACB0B-9F0A-41D3-A5FE-6BFCD8109360}" type="presParOf" srcId="{82CA5E6B-E4A3-44FA-B804-E3955140AFC3}" destId="{05D81D0A-D450-47A9-9AD6-6CF350D00B52}" srcOrd="6" destOrd="0" presId="urn:microsoft.com/office/officeart/2018/5/layout/IconLeafLabelList"/>
    <dgm:cxn modelId="{9719CAF2-0939-4EE4-9360-67B6797F9F2F}" type="presParOf" srcId="{05D81D0A-D450-47A9-9AD6-6CF350D00B52}" destId="{CCC6804B-31AD-473B-9BF0-BA091AA9E143}" srcOrd="0" destOrd="0" presId="urn:microsoft.com/office/officeart/2018/5/layout/IconLeafLabelList"/>
    <dgm:cxn modelId="{9970F392-B321-43F6-8A89-BF9DC6AC1088}" type="presParOf" srcId="{05D81D0A-D450-47A9-9AD6-6CF350D00B52}" destId="{CCFBC344-73E2-4495-9DD5-ACB37FDC2D12}" srcOrd="1" destOrd="0" presId="urn:microsoft.com/office/officeart/2018/5/layout/IconLeafLabelList"/>
    <dgm:cxn modelId="{5B995CE8-0ACF-4F95-9034-11FF5F979C58}" type="presParOf" srcId="{05D81D0A-D450-47A9-9AD6-6CF350D00B52}" destId="{8958C899-619B-4AA2-AC7B-6B1FF442CF87}" srcOrd="2" destOrd="0" presId="urn:microsoft.com/office/officeart/2018/5/layout/IconLeafLabelList"/>
    <dgm:cxn modelId="{420D4ECD-8C7B-48A1-97EC-D318E632F512}" type="presParOf" srcId="{05D81D0A-D450-47A9-9AD6-6CF350D00B52}" destId="{D9CDC1E9-66C9-4797-822D-D467E21FDD89}" srcOrd="3" destOrd="0" presId="urn:microsoft.com/office/officeart/2018/5/layout/IconLeafLabelList"/>
    <dgm:cxn modelId="{AB42CB62-3C17-435B-9E84-46E1180A8D15}" type="presParOf" srcId="{82CA5E6B-E4A3-44FA-B804-E3955140AFC3}" destId="{31FCEF92-F6D1-4C6D-BA10-FCFCB6B704F9}" srcOrd="7" destOrd="0" presId="urn:microsoft.com/office/officeart/2018/5/layout/IconLeafLabelList"/>
    <dgm:cxn modelId="{4786363C-0CD2-49FE-ABF2-4D284F8E3D30}" type="presParOf" srcId="{82CA5E6B-E4A3-44FA-B804-E3955140AFC3}" destId="{A44C1882-E080-4E92-8188-C0C2935C7CB3}" srcOrd="8" destOrd="0" presId="urn:microsoft.com/office/officeart/2018/5/layout/IconLeafLabelList"/>
    <dgm:cxn modelId="{4BEFCE79-AB1D-48B2-9E0F-1424C8D2CB54}" type="presParOf" srcId="{A44C1882-E080-4E92-8188-C0C2935C7CB3}" destId="{A562D189-9F23-4FB6-8D07-3417E5073051}" srcOrd="0" destOrd="0" presId="urn:microsoft.com/office/officeart/2018/5/layout/IconLeafLabelList"/>
    <dgm:cxn modelId="{4EF93DFC-9A43-4A1D-AB5D-88C8C61E9308}" type="presParOf" srcId="{A44C1882-E080-4E92-8188-C0C2935C7CB3}" destId="{05DC516D-C142-473E-B21C-6D0242BC23DF}" srcOrd="1" destOrd="0" presId="urn:microsoft.com/office/officeart/2018/5/layout/IconLeafLabelList"/>
    <dgm:cxn modelId="{8E0C20F3-F8A3-4D78-94CC-C69F4EEB25B5}" type="presParOf" srcId="{A44C1882-E080-4E92-8188-C0C2935C7CB3}" destId="{B1C3081C-6CBB-4984-AA5A-371697B04F9F}" srcOrd="2" destOrd="0" presId="urn:microsoft.com/office/officeart/2018/5/layout/IconLeafLabelList"/>
    <dgm:cxn modelId="{A28ABE9E-1255-48CE-BDE2-5095BC63F4C7}" type="presParOf" srcId="{A44C1882-E080-4E92-8188-C0C2935C7CB3}" destId="{9354C4AB-A3B9-45B1-BF8C-05F696740EE7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A86C28-A004-4634-9AE9-05AD6504A9B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2734CE1-0596-4261-AE91-E80FD1A96653}">
      <dgm:prSet/>
      <dgm:spPr/>
      <dgm:t>
        <a:bodyPr/>
        <a:lstStyle/>
        <a:p>
          <a:r>
            <a:rPr lang="es-ES"/>
            <a:t>Evaluación nutricional en el niño enfermo</a:t>
          </a:r>
          <a:endParaRPr lang="en-US"/>
        </a:p>
      </dgm:t>
    </dgm:pt>
    <dgm:pt modelId="{EA2D1CC1-00EA-4834-BCB5-373A2C5FA304}" type="parTrans" cxnId="{EBBE749D-E237-4EB6-A95C-31A732B2EED1}">
      <dgm:prSet/>
      <dgm:spPr/>
      <dgm:t>
        <a:bodyPr/>
        <a:lstStyle/>
        <a:p>
          <a:endParaRPr lang="en-US"/>
        </a:p>
      </dgm:t>
    </dgm:pt>
    <dgm:pt modelId="{94CCDC2C-996C-413D-90E9-92F1F7862975}" type="sibTrans" cxnId="{EBBE749D-E237-4EB6-A95C-31A732B2EED1}">
      <dgm:prSet/>
      <dgm:spPr/>
      <dgm:t>
        <a:bodyPr/>
        <a:lstStyle/>
        <a:p>
          <a:endParaRPr lang="en-US"/>
        </a:p>
      </dgm:t>
    </dgm:pt>
    <dgm:pt modelId="{8302AA2E-FB19-478F-8EB0-9B367C787998}">
      <dgm:prSet/>
      <dgm:spPr/>
      <dgm:t>
        <a:bodyPr/>
        <a:lstStyle/>
        <a:p>
          <a:r>
            <a:rPr lang="es-ES"/>
            <a:t>Nutrición en enfermedades agudas</a:t>
          </a:r>
          <a:endParaRPr lang="en-US"/>
        </a:p>
      </dgm:t>
    </dgm:pt>
    <dgm:pt modelId="{6069180B-9A77-437C-B5A9-1B6AED202036}" type="parTrans" cxnId="{E50C7AAF-5036-42D8-8C46-3D08107A1B0E}">
      <dgm:prSet/>
      <dgm:spPr/>
      <dgm:t>
        <a:bodyPr/>
        <a:lstStyle/>
        <a:p>
          <a:endParaRPr lang="en-US"/>
        </a:p>
      </dgm:t>
    </dgm:pt>
    <dgm:pt modelId="{619FC45C-E765-411F-9692-A2192E8B1736}" type="sibTrans" cxnId="{E50C7AAF-5036-42D8-8C46-3D08107A1B0E}">
      <dgm:prSet/>
      <dgm:spPr/>
      <dgm:t>
        <a:bodyPr/>
        <a:lstStyle/>
        <a:p>
          <a:endParaRPr lang="en-US"/>
        </a:p>
      </dgm:t>
    </dgm:pt>
    <dgm:pt modelId="{312D250F-1568-4EBE-AC43-B0268C275B96}">
      <dgm:prSet/>
      <dgm:spPr/>
      <dgm:t>
        <a:bodyPr/>
        <a:lstStyle/>
        <a:p>
          <a:r>
            <a:rPr lang="es-ES"/>
            <a:t>Enfermedades crónicas pediátricas</a:t>
          </a:r>
          <a:endParaRPr lang="en-US"/>
        </a:p>
      </dgm:t>
    </dgm:pt>
    <dgm:pt modelId="{BA56F3D0-8EC7-43DB-B9F5-5ACB18934399}" type="parTrans" cxnId="{3797460E-55C6-4712-8BA8-E9521A764872}">
      <dgm:prSet/>
      <dgm:spPr/>
      <dgm:t>
        <a:bodyPr/>
        <a:lstStyle/>
        <a:p>
          <a:endParaRPr lang="en-US"/>
        </a:p>
      </dgm:t>
    </dgm:pt>
    <dgm:pt modelId="{BC727C0C-4633-4312-A675-CBD7C8B364F2}" type="sibTrans" cxnId="{3797460E-55C6-4712-8BA8-E9521A764872}">
      <dgm:prSet/>
      <dgm:spPr/>
      <dgm:t>
        <a:bodyPr/>
        <a:lstStyle/>
        <a:p>
          <a:endParaRPr lang="en-US"/>
        </a:p>
      </dgm:t>
    </dgm:pt>
    <dgm:pt modelId="{B7B98788-8FDF-48E8-93A8-10B22CCF3F2F}">
      <dgm:prSet/>
      <dgm:spPr/>
      <dgm:t>
        <a:bodyPr/>
        <a:lstStyle/>
        <a:p>
          <a:r>
            <a:rPr lang="es-ES"/>
            <a:t>Síndrome metabólico pediátrico</a:t>
          </a:r>
          <a:endParaRPr lang="en-US"/>
        </a:p>
      </dgm:t>
    </dgm:pt>
    <dgm:pt modelId="{83BA2020-AA3A-4AC2-BC49-4200A5A9CD14}" type="parTrans" cxnId="{5CD3869C-E43D-46D5-AB36-2B6B8C8172B3}">
      <dgm:prSet/>
      <dgm:spPr/>
      <dgm:t>
        <a:bodyPr/>
        <a:lstStyle/>
        <a:p>
          <a:endParaRPr lang="en-US"/>
        </a:p>
      </dgm:t>
    </dgm:pt>
    <dgm:pt modelId="{346E24D2-3907-489A-9D75-3A2FCBC297E6}" type="sibTrans" cxnId="{5CD3869C-E43D-46D5-AB36-2B6B8C8172B3}">
      <dgm:prSet/>
      <dgm:spPr/>
      <dgm:t>
        <a:bodyPr/>
        <a:lstStyle/>
        <a:p>
          <a:endParaRPr lang="en-US"/>
        </a:p>
      </dgm:t>
    </dgm:pt>
    <dgm:pt modelId="{6B540E33-DB53-40A0-8B81-5489869E5BC0}">
      <dgm:prSet/>
      <dgm:spPr/>
      <dgm:t>
        <a:bodyPr/>
        <a:lstStyle/>
        <a:p>
          <a:r>
            <a:rPr lang="es-ES"/>
            <a:t>Soporte nutricional en hospitalización</a:t>
          </a:r>
          <a:endParaRPr lang="en-US"/>
        </a:p>
      </dgm:t>
    </dgm:pt>
    <dgm:pt modelId="{89753EFC-2029-44C1-8296-7BFB80425913}" type="parTrans" cxnId="{0B1F61FC-73DC-403C-B9E1-03BFA472281A}">
      <dgm:prSet/>
      <dgm:spPr/>
      <dgm:t>
        <a:bodyPr/>
        <a:lstStyle/>
        <a:p>
          <a:endParaRPr lang="en-US"/>
        </a:p>
      </dgm:t>
    </dgm:pt>
    <dgm:pt modelId="{8072CED5-D8C9-445B-A02B-6797C0037E62}" type="sibTrans" cxnId="{0B1F61FC-73DC-403C-B9E1-03BFA472281A}">
      <dgm:prSet/>
      <dgm:spPr/>
      <dgm:t>
        <a:bodyPr/>
        <a:lstStyle/>
        <a:p>
          <a:endParaRPr lang="en-US"/>
        </a:p>
      </dgm:t>
    </dgm:pt>
    <dgm:pt modelId="{531F15B3-0B55-4B9F-883C-2B224135E847}">
      <dgm:prSet/>
      <dgm:spPr/>
      <dgm:t>
        <a:bodyPr/>
        <a:lstStyle/>
        <a:p>
          <a:r>
            <a:rPr lang="es-ES"/>
            <a:t>Nutrición en el niño críticamente enfermo</a:t>
          </a:r>
          <a:endParaRPr lang="en-US"/>
        </a:p>
      </dgm:t>
    </dgm:pt>
    <dgm:pt modelId="{104331D9-7D32-4ECC-AE6A-7281C6188F99}" type="parTrans" cxnId="{3306FE41-FE03-46A3-A381-2A54342680C7}">
      <dgm:prSet/>
      <dgm:spPr/>
      <dgm:t>
        <a:bodyPr/>
        <a:lstStyle/>
        <a:p>
          <a:endParaRPr lang="en-US"/>
        </a:p>
      </dgm:t>
    </dgm:pt>
    <dgm:pt modelId="{D9D8872B-0A1E-43B5-8A39-C928E98032D3}" type="sibTrans" cxnId="{3306FE41-FE03-46A3-A381-2A54342680C7}">
      <dgm:prSet/>
      <dgm:spPr/>
      <dgm:t>
        <a:bodyPr/>
        <a:lstStyle/>
        <a:p>
          <a:endParaRPr lang="en-US"/>
        </a:p>
      </dgm:t>
    </dgm:pt>
    <dgm:pt modelId="{A2847D12-291B-C34C-BADF-5152B52B5B62}" type="pres">
      <dgm:prSet presAssocID="{17A86C28-A004-4634-9AE9-05AD6504A9BB}" presName="Name0" presStyleCnt="0">
        <dgm:presLayoutVars>
          <dgm:dir/>
          <dgm:animLvl val="lvl"/>
          <dgm:resizeHandles val="exact"/>
        </dgm:presLayoutVars>
      </dgm:prSet>
      <dgm:spPr/>
    </dgm:pt>
    <dgm:pt modelId="{58EC4DFB-BBFA-E540-881B-F1479477EF3B}" type="pres">
      <dgm:prSet presAssocID="{52734CE1-0596-4261-AE91-E80FD1A96653}" presName="linNode" presStyleCnt="0"/>
      <dgm:spPr/>
    </dgm:pt>
    <dgm:pt modelId="{4565DBDC-5884-5F41-A341-A4C1CB69000F}" type="pres">
      <dgm:prSet presAssocID="{52734CE1-0596-4261-AE91-E80FD1A96653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ADFC5747-C839-9E4F-862E-4C40B8582847}" type="pres">
      <dgm:prSet presAssocID="{94CCDC2C-996C-413D-90E9-92F1F7862975}" presName="sp" presStyleCnt="0"/>
      <dgm:spPr/>
    </dgm:pt>
    <dgm:pt modelId="{BA55AA1D-4EBD-044F-B17F-9A016E2FD4E9}" type="pres">
      <dgm:prSet presAssocID="{8302AA2E-FB19-478F-8EB0-9B367C787998}" presName="linNode" presStyleCnt="0"/>
      <dgm:spPr/>
    </dgm:pt>
    <dgm:pt modelId="{ED284631-C987-0B4C-9D85-EC288CB83BE2}" type="pres">
      <dgm:prSet presAssocID="{8302AA2E-FB19-478F-8EB0-9B367C787998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69E6BC37-4611-5144-ACDB-F5A31F69A2BD}" type="pres">
      <dgm:prSet presAssocID="{619FC45C-E765-411F-9692-A2192E8B1736}" presName="sp" presStyleCnt="0"/>
      <dgm:spPr/>
    </dgm:pt>
    <dgm:pt modelId="{560A7F0E-B20D-254C-9224-D83979D40666}" type="pres">
      <dgm:prSet presAssocID="{312D250F-1568-4EBE-AC43-B0268C275B96}" presName="linNode" presStyleCnt="0"/>
      <dgm:spPr/>
    </dgm:pt>
    <dgm:pt modelId="{9E67E603-8038-EC4F-A0BD-0E12B3AB2627}" type="pres">
      <dgm:prSet presAssocID="{312D250F-1568-4EBE-AC43-B0268C275B96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84D126C0-D67A-8C44-B050-E30939633F74}" type="pres">
      <dgm:prSet presAssocID="{BC727C0C-4633-4312-A675-CBD7C8B364F2}" presName="sp" presStyleCnt="0"/>
      <dgm:spPr/>
    </dgm:pt>
    <dgm:pt modelId="{0E2C949C-E6C2-5E49-B6BC-DEA9E024E124}" type="pres">
      <dgm:prSet presAssocID="{B7B98788-8FDF-48E8-93A8-10B22CCF3F2F}" presName="linNode" presStyleCnt="0"/>
      <dgm:spPr/>
    </dgm:pt>
    <dgm:pt modelId="{8D870962-29BB-3C44-9DAD-4F2C8538FA96}" type="pres">
      <dgm:prSet presAssocID="{B7B98788-8FDF-48E8-93A8-10B22CCF3F2F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08432BE2-223F-B243-A4C7-0C72A6D3406E}" type="pres">
      <dgm:prSet presAssocID="{346E24D2-3907-489A-9D75-3A2FCBC297E6}" presName="sp" presStyleCnt="0"/>
      <dgm:spPr/>
    </dgm:pt>
    <dgm:pt modelId="{92A28C39-963B-8F44-90DF-355290486470}" type="pres">
      <dgm:prSet presAssocID="{6B540E33-DB53-40A0-8B81-5489869E5BC0}" presName="linNode" presStyleCnt="0"/>
      <dgm:spPr/>
    </dgm:pt>
    <dgm:pt modelId="{002EAE72-73A7-8242-8034-A928A045B3EC}" type="pres">
      <dgm:prSet presAssocID="{6B540E33-DB53-40A0-8B81-5489869E5BC0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0BE7FF1C-1CFE-7B4F-B3E5-1E244367DEE3}" type="pres">
      <dgm:prSet presAssocID="{8072CED5-D8C9-445B-A02B-6797C0037E62}" presName="sp" presStyleCnt="0"/>
      <dgm:spPr/>
    </dgm:pt>
    <dgm:pt modelId="{98A1FEDD-20D0-3E47-997A-6765C2EC560A}" type="pres">
      <dgm:prSet presAssocID="{531F15B3-0B55-4B9F-883C-2B224135E847}" presName="linNode" presStyleCnt="0"/>
      <dgm:spPr/>
    </dgm:pt>
    <dgm:pt modelId="{ACA3A1FC-7A05-2F47-BF49-FDF42FA027B9}" type="pres">
      <dgm:prSet presAssocID="{531F15B3-0B55-4B9F-883C-2B224135E847}" presName="parentText" presStyleLbl="node1" presStyleIdx="5" presStyleCnt="6">
        <dgm:presLayoutVars>
          <dgm:chMax val="1"/>
          <dgm:bulletEnabled val="1"/>
        </dgm:presLayoutVars>
      </dgm:prSet>
      <dgm:spPr/>
    </dgm:pt>
  </dgm:ptLst>
  <dgm:cxnLst>
    <dgm:cxn modelId="{3797460E-55C6-4712-8BA8-E9521A764872}" srcId="{17A86C28-A004-4634-9AE9-05AD6504A9BB}" destId="{312D250F-1568-4EBE-AC43-B0268C275B96}" srcOrd="2" destOrd="0" parTransId="{BA56F3D0-8EC7-43DB-B9F5-5ACB18934399}" sibTransId="{BC727C0C-4633-4312-A675-CBD7C8B364F2}"/>
    <dgm:cxn modelId="{E3A8FC29-BFA6-0C4C-9AE4-BAB961465C94}" type="presOf" srcId="{52734CE1-0596-4261-AE91-E80FD1A96653}" destId="{4565DBDC-5884-5F41-A341-A4C1CB69000F}" srcOrd="0" destOrd="0" presId="urn:microsoft.com/office/officeart/2005/8/layout/vList5"/>
    <dgm:cxn modelId="{3306FE41-FE03-46A3-A381-2A54342680C7}" srcId="{17A86C28-A004-4634-9AE9-05AD6504A9BB}" destId="{531F15B3-0B55-4B9F-883C-2B224135E847}" srcOrd="5" destOrd="0" parTransId="{104331D9-7D32-4ECC-AE6A-7281C6188F99}" sibTransId="{D9D8872B-0A1E-43B5-8A39-C928E98032D3}"/>
    <dgm:cxn modelId="{7F12DF4B-7BF7-A541-8A38-5E6C2387548C}" type="presOf" srcId="{8302AA2E-FB19-478F-8EB0-9B367C787998}" destId="{ED284631-C987-0B4C-9D85-EC288CB83BE2}" srcOrd="0" destOrd="0" presId="urn:microsoft.com/office/officeart/2005/8/layout/vList5"/>
    <dgm:cxn modelId="{5CD3869C-E43D-46D5-AB36-2B6B8C8172B3}" srcId="{17A86C28-A004-4634-9AE9-05AD6504A9BB}" destId="{B7B98788-8FDF-48E8-93A8-10B22CCF3F2F}" srcOrd="3" destOrd="0" parTransId="{83BA2020-AA3A-4AC2-BC49-4200A5A9CD14}" sibTransId="{346E24D2-3907-489A-9D75-3A2FCBC297E6}"/>
    <dgm:cxn modelId="{EBBE749D-E237-4EB6-A95C-31A732B2EED1}" srcId="{17A86C28-A004-4634-9AE9-05AD6504A9BB}" destId="{52734CE1-0596-4261-AE91-E80FD1A96653}" srcOrd="0" destOrd="0" parTransId="{EA2D1CC1-00EA-4834-BCB5-373A2C5FA304}" sibTransId="{94CCDC2C-996C-413D-90E9-92F1F7862975}"/>
    <dgm:cxn modelId="{531A5FAA-FC7F-4E4E-B9ED-4024FD2B43C7}" type="presOf" srcId="{312D250F-1568-4EBE-AC43-B0268C275B96}" destId="{9E67E603-8038-EC4F-A0BD-0E12B3AB2627}" srcOrd="0" destOrd="0" presId="urn:microsoft.com/office/officeart/2005/8/layout/vList5"/>
    <dgm:cxn modelId="{1A72A0AD-16CC-BF49-B207-911A65F5BC8C}" type="presOf" srcId="{B7B98788-8FDF-48E8-93A8-10B22CCF3F2F}" destId="{8D870962-29BB-3C44-9DAD-4F2C8538FA96}" srcOrd="0" destOrd="0" presId="urn:microsoft.com/office/officeart/2005/8/layout/vList5"/>
    <dgm:cxn modelId="{E50C7AAF-5036-42D8-8C46-3D08107A1B0E}" srcId="{17A86C28-A004-4634-9AE9-05AD6504A9BB}" destId="{8302AA2E-FB19-478F-8EB0-9B367C787998}" srcOrd="1" destOrd="0" parTransId="{6069180B-9A77-437C-B5A9-1B6AED202036}" sibTransId="{619FC45C-E765-411F-9692-A2192E8B1736}"/>
    <dgm:cxn modelId="{12C6EBD5-C2E6-6B4C-9E36-A0CAE743F0D4}" type="presOf" srcId="{17A86C28-A004-4634-9AE9-05AD6504A9BB}" destId="{A2847D12-291B-C34C-BADF-5152B52B5B62}" srcOrd="0" destOrd="0" presId="urn:microsoft.com/office/officeart/2005/8/layout/vList5"/>
    <dgm:cxn modelId="{059E4DEC-80C4-0546-9B66-4417DC517378}" type="presOf" srcId="{531F15B3-0B55-4B9F-883C-2B224135E847}" destId="{ACA3A1FC-7A05-2F47-BF49-FDF42FA027B9}" srcOrd="0" destOrd="0" presId="urn:microsoft.com/office/officeart/2005/8/layout/vList5"/>
    <dgm:cxn modelId="{9BAECEF5-0942-FA42-BCA1-5C2C75368E46}" type="presOf" srcId="{6B540E33-DB53-40A0-8B81-5489869E5BC0}" destId="{002EAE72-73A7-8242-8034-A928A045B3EC}" srcOrd="0" destOrd="0" presId="urn:microsoft.com/office/officeart/2005/8/layout/vList5"/>
    <dgm:cxn modelId="{0B1F61FC-73DC-403C-B9E1-03BFA472281A}" srcId="{17A86C28-A004-4634-9AE9-05AD6504A9BB}" destId="{6B540E33-DB53-40A0-8B81-5489869E5BC0}" srcOrd="4" destOrd="0" parTransId="{89753EFC-2029-44C1-8296-7BFB80425913}" sibTransId="{8072CED5-D8C9-445B-A02B-6797C0037E62}"/>
    <dgm:cxn modelId="{A4182B9B-0CC3-7E47-932C-3F9AD7249AD3}" type="presParOf" srcId="{A2847D12-291B-C34C-BADF-5152B52B5B62}" destId="{58EC4DFB-BBFA-E540-881B-F1479477EF3B}" srcOrd="0" destOrd="0" presId="urn:microsoft.com/office/officeart/2005/8/layout/vList5"/>
    <dgm:cxn modelId="{A94BB0FE-2418-5043-8874-D9ED986B602B}" type="presParOf" srcId="{58EC4DFB-BBFA-E540-881B-F1479477EF3B}" destId="{4565DBDC-5884-5F41-A341-A4C1CB69000F}" srcOrd="0" destOrd="0" presId="urn:microsoft.com/office/officeart/2005/8/layout/vList5"/>
    <dgm:cxn modelId="{FC7D7475-C243-8E49-8936-F3834475D90B}" type="presParOf" srcId="{A2847D12-291B-C34C-BADF-5152B52B5B62}" destId="{ADFC5747-C839-9E4F-862E-4C40B8582847}" srcOrd="1" destOrd="0" presId="urn:microsoft.com/office/officeart/2005/8/layout/vList5"/>
    <dgm:cxn modelId="{38C5E022-72D1-8A47-922B-B00C50475F24}" type="presParOf" srcId="{A2847D12-291B-C34C-BADF-5152B52B5B62}" destId="{BA55AA1D-4EBD-044F-B17F-9A016E2FD4E9}" srcOrd="2" destOrd="0" presId="urn:microsoft.com/office/officeart/2005/8/layout/vList5"/>
    <dgm:cxn modelId="{DCA467C1-F808-064F-874F-EBB224E2820F}" type="presParOf" srcId="{BA55AA1D-4EBD-044F-B17F-9A016E2FD4E9}" destId="{ED284631-C987-0B4C-9D85-EC288CB83BE2}" srcOrd="0" destOrd="0" presId="urn:microsoft.com/office/officeart/2005/8/layout/vList5"/>
    <dgm:cxn modelId="{71C001C3-08BA-7F4E-A3A5-F22AF5B977A5}" type="presParOf" srcId="{A2847D12-291B-C34C-BADF-5152B52B5B62}" destId="{69E6BC37-4611-5144-ACDB-F5A31F69A2BD}" srcOrd="3" destOrd="0" presId="urn:microsoft.com/office/officeart/2005/8/layout/vList5"/>
    <dgm:cxn modelId="{91E93C0A-C857-234B-B73A-CCF7064508F4}" type="presParOf" srcId="{A2847D12-291B-C34C-BADF-5152B52B5B62}" destId="{560A7F0E-B20D-254C-9224-D83979D40666}" srcOrd="4" destOrd="0" presId="urn:microsoft.com/office/officeart/2005/8/layout/vList5"/>
    <dgm:cxn modelId="{BDBF6ACE-3562-7041-A9A2-9261CDA032A0}" type="presParOf" srcId="{560A7F0E-B20D-254C-9224-D83979D40666}" destId="{9E67E603-8038-EC4F-A0BD-0E12B3AB2627}" srcOrd="0" destOrd="0" presId="urn:microsoft.com/office/officeart/2005/8/layout/vList5"/>
    <dgm:cxn modelId="{C28323A6-C461-DC41-B2BB-E619E04007F0}" type="presParOf" srcId="{A2847D12-291B-C34C-BADF-5152B52B5B62}" destId="{84D126C0-D67A-8C44-B050-E30939633F74}" srcOrd="5" destOrd="0" presId="urn:microsoft.com/office/officeart/2005/8/layout/vList5"/>
    <dgm:cxn modelId="{69909B43-DE11-8D40-93C9-3E349539180A}" type="presParOf" srcId="{A2847D12-291B-C34C-BADF-5152B52B5B62}" destId="{0E2C949C-E6C2-5E49-B6BC-DEA9E024E124}" srcOrd="6" destOrd="0" presId="urn:microsoft.com/office/officeart/2005/8/layout/vList5"/>
    <dgm:cxn modelId="{A1156D8D-9AE4-5B44-A9BA-64FCC0E4D385}" type="presParOf" srcId="{0E2C949C-E6C2-5E49-B6BC-DEA9E024E124}" destId="{8D870962-29BB-3C44-9DAD-4F2C8538FA96}" srcOrd="0" destOrd="0" presId="urn:microsoft.com/office/officeart/2005/8/layout/vList5"/>
    <dgm:cxn modelId="{0EDEA6F3-18A6-8E48-952F-8704EFF55FC6}" type="presParOf" srcId="{A2847D12-291B-C34C-BADF-5152B52B5B62}" destId="{08432BE2-223F-B243-A4C7-0C72A6D3406E}" srcOrd="7" destOrd="0" presId="urn:microsoft.com/office/officeart/2005/8/layout/vList5"/>
    <dgm:cxn modelId="{B52EB80D-0E1C-8643-817F-2D615637F95D}" type="presParOf" srcId="{A2847D12-291B-C34C-BADF-5152B52B5B62}" destId="{92A28C39-963B-8F44-90DF-355290486470}" srcOrd="8" destOrd="0" presId="urn:microsoft.com/office/officeart/2005/8/layout/vList5"/>
    <dgm:cxn modelId="{674669ED-ADB5-EF47-ADF4-EE351934C4CE}" type="presParOf" srcId="{92A28C39-963B-8F44-90DF-355290486470}" destId="{002EAE72-73A7-8242-8034-A928A045B3EC}" srcOrd="0" destOrd="0" presId="urn:microsoft.com/office/officeart/2005/8/layout/vList5"/>
    <dgm:cxn modelId="{7BD259A3-A662-0D4C-8348-6F7755B7F081}" type="presParOf" srcId="{A2847D12-291B-C34C-BADF-5152B52B5B62}" destId="{0BE7FF1C-1CFE-7B4F-B3E5-1E244367DEE3}" srcOrd="9" destOrd="0" presId="urn:microsoft.com/office/officeart/2005/8/layout/vList5"/>
    <dgm:cxn modelId="{F95F1108-BD0F-C245-B73E-1AAF779FDF77}" type="presParOf" srcId="{A2847D12-291B-C34C-BADF-5152B52B5B62}" destId="{98A1FEDD-20D0-3E47-997A-6765C2EC560A}" srcOrd="10" destOrd="0" presId="urn:microsoft.com/office/officeart/2005/8/layout/vList5"/>
    <dgm:cxn modelId="{C2461EE3-5A64-8B47-BA0C-E0FEA0E36185}" type="presParOf" srcId="{98A1FEDD-20D0-3E47-997A-6765C2EC560A}" destId="{ACA3A1FC-7A05-2F47-BF49-FDF42FA027B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854DFD-C4FA-4EC5-AD02-6BE243938CF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161B52-14D7-41B7-8F46-F74548037A7D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Temas clave</a:t>
          </a:r>
          <a:endParaRPr lang="en-US"/>
        </a:p>
      </dgm:t>
    </dgm:pt>
    <dgm:pt modelId="{831A1253-0A91-4923-AC96-55D68411158A}" type="parTrans" cxnId="{90D6891F-02D8-4DD0-BA30-D0EC2D2969DF}">
      <dgm:prSet/>
      <dgm:spPr/>
      <dgm:t>
        <a:bodyPr/>
        <a:lstStyle/>
        <a:p>
          <a:endParaRPr lang="en-US"/>
        </a:p>
      </dgm:t>
    </dgm:pt>
    <dgm:pt modelId="{FCCD2A74-966F-4E59-82EB-F1EDB22A8C06}" type="sibTrans" cxnId="{90D6891F-02D8-4DD0-BA30-D0EC2D2969DF}">
      <dgm:prSet/>
      <dgm:spPr/>
      <dgm:t>
        <a:bodyPr/>
        <a:lstStyle/>
        <a:p>
          <a:endParaRPr lang="en-US"/>
        </a:p>
      </dgm:t>
    </dgm:pt>
    <dgm:pt modelId="{F50678D5-FD32-4BE2-9112-8ED872591CA0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Indicadores antropométricos, bioquímicos, clínicos y dietéticos</a:t>
          </a:r>
          <a:endParaRPr lang="en-US"/>
        </a:p>
      </dgm:t>
    </dgm:pt>
    <dgm:pt modelId="{79F99A0B-61EE-44E3-863A-76BF7F455CBA}" type="parTrans" cxnId="{E4F5D1AB-3090-418C-9B1F-E0347482C7E3}">
      <dgm:prSet/>
      <dgm:spPr/>
      <dgm:t>
        <a:bodyPr/>
        <a:lstStyle/>
        <a:p>
          <a:endParaRPr lang="en-US"/>
        </a:p>
      </dgm:t>
    </dgm:pt>
    <dgm:pt modelId="{8417257B-1810-4986-B3BB-9151343FFC64}" type="sibTrans" cxnId="{E4F5D1AB-3090-418C-9B1F-E0347482C7E3}">
      <dgm:prSet/>
      <dgm:spPr/>
      <dgm:t>
        <a:bodyPr/>
        <a:lstStyle/>
        <a:p>
          <a:endParaRPr lang="en-US"/>
        </a:p>
      </dgm:t>
    </dgm:pt>
    <dgm:pt modelId="{16EFC1D7-E5F9-42BF-B0B0-F7D87A470DB6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Herramientas STRONGkids y STAMP</a:t>
          </a:r>
          <a:endParaRPr lang="en-US"/>
        </a:p>
      </dgm:t>
    </dgm:pt>
    <dgm:pt modelId="{5534A194-5359-4EB4-97DD-0EED9D9D6E94}" type="parTrans" cxnId="{EF3E601F-2BCF-4158-8D2B-AABDAD924177}">
      <dgm:prSet/>
      <dgm:spPr/>
      <dgm:t>
        <a:bodyPr/>
        <a:lstStyle/>
        <a:p>
          <a:endParaRPr lang="en-US"/>
        </a:p>
      </dgm:t>
    </dgm:pt>
    <dgm:pt modelId="{FCFC2064-3A89-406E-B406-1F016DBBB27F}" type="sibTrans" cxnId="{EF3E601F-2BCF-4158-8D2B-AABDAD924177}">
      <dgm:prSet/>
      <dgm:spPr/>
      <dgm:t>
        <a:bodyPr/>
        <a:lstStyle/>
        <a:p>
          <a:endParaRPr lang="en-US"/>
        </a:p>
      </dgm:t>
    </dgm:pt>
    <dgm:pt modelId="{46A6CFDA-BAEE-4186-9338-0AAEDABCAF84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Metodología</a:t>
          </a:r>
          <a:endParaRPr lang="en-US"/>
        </a:p>
      </dgm:t>
    </dgm:pt>
    <dgm:pt modelId="{3A7300F2-53A7-481F-B500-224B2AF3EAD3}" type="parTrans" cxnId="{E1058853-011B-401C-84F0-0F967370E217}">
      <dgm:prSet/>
      <dgm:spPr/>
      <dgm:t>
        <a:bodyPr/>
        <a:lstStyle/>
        <a:p>
          <a:endParaRPr lang="en-US"/>
        </a:p>
      </dgm:t>
    </dgm:pt>
    <dgm:pt modelId="{752F1FDC-53CB-4835-824D-704ED8DF08BF}" type="sibTrans" cxnId="{E1058853-011B-401C-84F0-0F967370E217}">
      <dgm:prSet/>
      <dgm:spPr/>
      <dgm:t>
        <a:bodyPr/>
        <a:lstStyle/>
        <a:p>
          <a:endParaRPr lang="en-US"/>
        </a:p>
      </dgm:t>
    </dgm:pt>
    <dgm:pt modelId="{A1A19D3B-AAC5-48C0-882B-5CBA036621A9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Taller práctico con casos clínicos</a:t>
          </a:r>
          <a:endParaRPr lang="en-US"/>
        </a:p>
      </dgm:t>
    </dgm:pt>
    <dgm:pt modelId="{D0CD9C37-EEB0-4A73-A75B-E69557713B73}" type="parTrans" cxnId="{22846016-D7B7-4B3A-A6CB-12A272C573C2}">
      <dgm:prSet/>
      <dgm:spPr/>
      <dgm:t>
        <a:bodyPr/>
        <a:lstStyle/>
        <a:p>
          <a:endParaRPr lang="en-US"/>
        </a:p>
      </dgm:t>
    </dgm:pt>
    <dgm:pt modelId="{80DA3E62-38AF-4F41-800D-F503F389A59A}" type="sibTrans" cxnId="{22846016-D7B7-4B3A-A6CB-12A272C573C2}">
      <dgm:prSet/>
      <dgm:spPr/>
      <dgm:t>
        <a:bodyPr/>
        <a:lstStyle/>
        <a:p>
          <a:endParaRPr lang="en-US"/>
        </a:p>
      </dgm:t>
    </dgm:pt>
    <dgm:pt modelId="{C311CB59-2C48-4F2C-852A-5231A145E2F0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Diagnóstico nutricional ABCD</a:t>
          </a:r>
          <a:endParaRPr lang="en-US"/>
        </a:p>
      </dgm:t>
    </dgm:pt>
    <dgm:pt modelId="{85290AD0-787F-4064-92D3-6E453B8D9B03}" type="parTrans" cxnId="{98306A16-01E1-4BCE-A005-E1B8FF3F4FBD}">
      <dgm:prSet/>
      <dgm:spPr/>
      <dgm:t>
        <a:bodyPr/>
        <a:lstStyle/>
        <a:p>
          <a:endParaRPr lang="en-US"/>
        </a:p>
      </dgm:t>
    </dgm:pt>
    <dgm:pt modelId="{6A632C3F-03A9-4B48-B410-736BD9D47342}" type="sibTrans" cxnId="{98306A16-01E1-4BCE-A005-E1B8FF3F4FBD}">
      <dgm:prSet/>
      <dgm:spPr/>
      <dgm:t>
        <a:bodyPr/>
        <a:lstStyle/>
        <a:p>
          <a:endParaRPr lang="en-US"/>
        </a:p>
      </dgm:t>
    </dgm:pt>
    <dgm:pt modelId="{C1E222E0-78DE-488C-95FA-44B8E8F67701}" type="pres">
      <dgm:prSet presAssocID="{05854DFD-C4FA-4EC5-AD02-6BE243938CF2}" presName="root" presStyleCnt="0">
        <dgm:presLayoutVars>
          <dgm:dir/>
          <dgm:resizeHandles val="exact"/>
        </dgm:presLayoutVars>
      </dgm:prSet>
      <dgm:spPr/>
    </dgm:pt>
    <dgm:pt modelId="{8E19C999-59F7-4FFA-813F-C20BBEC3DAA8}" type="pres">
      <dgm:prSet presAssocID="{04161B52-14D7-41B7-8F46-F74548037A7D}" presName="compNode" presStyleCnt="0"/>
      <dgm:spPr/>
    </dgm:pt>
    <dgm:pt modelId="{2F7BB22A-440F-4666-9E42-4618CC108A78}" type="pres">
      <dgm:prSet presAssocID="{04161B52-14D7-41B7-8F46-F74548037A7D}" presName="bgRect" presStyleLbl="bgShp" presStyleIdx="0" presStyleCnt="6"/>
      <dgm:spPr/>
    </dgm:pt>
    <dgm:pt modelId="{93D709B0-7242-4AEF-91EF-29501D3E0380}" type="pres">
      <dgm:prSet presAssocID="{04161B52-14D7-41B7-8F46-F74548037A7D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ve"/>
        </a:ext>
      </dgm:extLst>
    </dgm:pt>
    <dgm:pt modelId="{29F5FC59-1518-41CE-A7EC-2C8D70C290BF}" type="pres">
      <dgm:prSet presAssocID="{04161B52-14D7-41B7-8F46-F74548037A7D}" presName="spaceRect" presStyleCnt="0"/>
      <dgm:spPr/>
    </dgm:pt>
    <dgm:pt modelId="{6BC0CADA-6150-41C1-8C2A-71BF22D4078A}" type="pres">
      <dgm:prSet presAssocID="{04161B52-14D7-41B7-8F46-F74548037A7D}" presName="parTx" presStyleLbl="revTx" presStyleIdx="0" presStyleCnt="6">
        <dgm:presLayoutVars>
          <dgm:chMax val="0"/>
          <dgm:chPref val="0"/>
        </dgm:presLayoutVars>
      </dgm:prSet>
      <dgm:spPr/>
    </dgm:pt>
    <dgm:pt modelId="{C17BC4A2-C466-4332-9C13-A58D2D0592E8}" type="pres">
      <dgm:prSet presAssocID="{FCCD2A74-966F-4E59-82EB-F1EDB22A8C06}" presName="sibTrans" presStyleCnt="0"/>
      <dgm:spPr/>
    </dgm:pt>
    <dgm:pt modelId="{F19B6D94-851C-4783-84B8-755DE7A0DD66}" type="pres">
      <dgm:prSet presAssocID="{F50678D5-FD32-4BE2-9112-8ED872591CA0}" presName="compNode" presStyleCnt="0"/>
      <dgm:spPr/>
    </dgm:pt>
    <dgm:pt modelId="{E60C73E9-07B7-4790-8411-3AA06B792622}" type="pres">
      <dgm:prSet presAssocID="{F50678D5-FD32-4BE2-9112-8ED872591CA0}" presName="bgRect" presStyleLbl="bgShp" presStyleIdx="1" presStyleCnt="6"/>
      <dgm:spPr/>
    </dgm:pt>
    <dgm:pt modelId="{5DDD0751-6DCA-4637-8AB0-E47F8FABD530}" type="pres">
      <dgm:prSet presAssocID="{F50678D5-FD32-4BE2-9112-8ED872591CA0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14D91C63-1AFB-49F7-8622-40B3A190EFC8}" type="pres">
      <dgm:prSet presAssocID="{F50678D5-FD32-4BE2-9112-8ED872591CA0}" presName="spaceRect" presStyleCnt="0"/>
      <dgm:spPr/>
    </dgm:pt>
    <dgm:pt modelId="{9C1BE288-2D9D-49A1-B2AB-CBC057596CF5}" type="pres">
      <dgm:prSet presAssocID="{F50678D5-FD32-4BE2-9112-8ED872591CA0}" presName="parTx" presStyleLbl="revTx" presStyleIdx="1" presStyleCnt="6">
        <dgm:presLayoutVars>
          <dgm:chMax val="0"/>
          <dgm:chPref val="0"/>
        </dgm:presLayoutVars>
      </dgm:prSet>
      <dgm:spPr/>
    </dgm:pt>
    <dgm:pt modelId="{7B23C949-3B8B-41BA-B8B0-00D1E1D345DE}" type="pres">
      <dgm:prSet presAssocID="{8417257B-1810-4986-B3BB-9151343FFC64}" presName="sibTrans" presStyleCnt="0"/>
      <dgm:spPr/>
    </dgm:pt>
    <dgm:pt modelId="{FFF2FC2B-7333-4A61-8205-2F2CB5D1A501}" type="pres">
      <dgm:prSet presAssocID="{16EFC1D7-E5F9-42BF-B0B0-F7D87A470DB6}" presName="compNode" presStyleCnt="0"/>
      <dgm:spPr/>
    </dgm:pt>
    <dgm:pt modelId="{6D6A12B8-FF86-4CF1-86CB-053350E00732}" type="pres">
      <dgm:prSet presAssocID="{16EFC1D7-E5F9-42BF-B0B0-F7D87A470DB6}" presName="bgRect" presStyleLbl="bgShp" presStyleIdx="2" presStyleCnt="6"/>
      <dgm:spPr/>
    </dgm:pt>
    <dgm:pt modelId="{53120CD0-A498-4763-8C92-51A9AE92E054}" type="pres">
      <dgm:prSet presAssocID="{16EFC1D7-E5F9-42BF-B0B0-F7D87A470DB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ápiz"/>
        </a:ext>
      </dgm:extLst>
    </dgm:pt>
    <dgm:pt modelId="{F793E088-2D63-46F1-8AF6-E7505F273F96}" type="pres">
      <dgm:prSet presAssocID="{16EFC1D7-E5F9-42BF-B0B0-F7D87A470DB6}" presName="spaceRect" presStyleCnt="0"/>
      <dgm:spPr/>
    </dgm:pt>
    <dgm:pt modelId="{F65AA4FA-C4ED-42FE-8412-F6D31FC4BA1A}" type="pres">
      <dgm:prSet presAssocID="{16EFC1D7-E5F9-42BF-B0B0-F7D87A470DB6}" presName="parTx" presStyleLbl="revTx" presStyleIdx="2" presStyleCnt="6">
        <dgm:presLayoutVars>
          <dgm:chMax val="0"/>
          <dgm:chPref val="0"/>
        </dgm:presLayoutVars>
      </dgm:prSet>
      <dgm:spPr/>
    </dgm:pt>
    <dgm:pt modelId="{03DDD9FD-AAF2-47C4-A4D0-C238A802246D}" type="pres">
      <dgm:prSet presAssocID="{FCFC2064-3A89-406E-B406-1F016DBBB27F}" presName="sibTrans" presStyleCnt="0"/>
      <dgm:spPr/>
    </dgm:pt>
    <dgm:pt modelId="{A40549CA-D672-4DF4-8896-7FA1BEBA142B}" type="pres">
      <dgm:prSet presAssocID="{46A6CFDA-BAEE-4186-9338-0AAEDABCAF84}" presName="compNode" presStyleCnt="0"/>
      <dgm:spPr/>
    </dgm:pt>
    <dgm:pt modelId="{B5B9B6C8-B793-4174-A741-93C1A15AAED6}" type="pres">
      <dgm:prSet presAssocID="{46A6CFDA-BAEE-4186-9338-0AAEDABCAF84}" presName="bgRect" presStyleLbl="bgShp" presStyleIdx="3" presStyleCnt="6"/>
      <dgm:spPr/>
    </dgm:pt>
    <dgm:pt modelId="{1AF23701-1235-46F2-8758-A2A137BFCC51}" type="pres">
      <dgm:prSet presAssocID="{46A6CFDA-BAEE-4186-9338-0AAEDABCAF84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sta de comprobación"/>
        </a:ext>
      </dgm:extLst>
    </dgm:pt>
    <dgm:pt modelId="{3F74F5B6-B4C9-4B75-9D70-34D0E942739B}" type="pres">
      <dgm:prSet presAssocID="{46A6CFDA-BAEE-4186-9338-0AAEDABCAF84}" presName="spaceRect" presStyleCnt="0"/>
      <dgm:spPr/>
    </dgm:pt>
    <dgm:pt modelId="{AD7BB6A0-29E3-4652-9ED6-D8290479AC86}" type="pres">
      <dgm:prSet presAssocID="{46A6CFDA-BAEE-4186-9338-0AAEDABCAF84}" presName="parTx" presStyleLbl="revTx" presStyleIdx="3" presStyleCnt="6">
        <dgm:presLayoutVars>
          <dgm:chMax val="0"/>
          <dgm:chPref val="0"/>
        </dgm:presLayoutVars>
      </dgm:prSet>
      <dgm:spPr/>
    </dgm:pt>
    <dgm:pt modelId="{08C527BA-967B-4EEB-AA31-BFD0D84B8EF9}" type="pres">
      <dgm:prSet presAssocID="{752F1FDC-53CB-4835-824D-704ED8DF08BF}" presName="sibTrans" presStyleCnt="0"/>
      <dgm:spPr/>
    </dgm:pt>
    <dgm:pt modelId="{2AE5A552-1CE4-4459-8E88-10D35E93B185}" type="pres">
      <dgm:prSet presAssocID="{A1A19D3B-AAC5-48C0-882B-5CBA036621A9}" presName="compNode" presStyleCnt="0"/>
      <dgm:spPr/>
    </dgm:pt>
    <dgm:pt modelId="{5E3D3573-124C-466D-8E63-1C95D1E0A64A}" type="pres">
      <dgm:prSet presAssocID="{A1A19D3B-AAC5-48C0-882B-5CBA036621A9}" presName="bgRect" presStyleLbl="bgShp" presStyleIdx="4" presStyleCnt="6"/>
      <dgm:spPr/>
    </dgm:pt>
    <dgm:pt modelId="{814F0188-C957-4833-BCDE-C8FBF0474A7C}" type="pres">
      <dgm:prSet presAssocID="{A1A19D3B-AAC5-48C0-882B-5CBA036621A9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stetoscopio"/>
        </a:ext>
      </dgm:extLst>
    </dgm:pt>
    <dgm:pt modelId="{45F8E3C0-2EAD-4945-90D2-9AAF92AD79D2}" type="pres">
      <dgm:prSet presAssocID="{A1A19D3B-AAC5-48C0-882B-5CBA036621A9}" presName="spaceRect" presStyleCnt="0"/>
      <dgm:spPr/>
    </dgm:pt>
    <dgm:pt modelId="{A4660DA4-959F-49A5-B5C5-C0B30ED2B0BB}" type="pres">
      <dgm:prSet presAssocID="{A1A19D3B-AAC5-48C0-882B-5CBA036621A9}" presName="parTx" presStyleLbl="revTx" presStyleIdx="4" presStyleCnt="6">
        <dgm:presLayoutVars>
          <dgm:chMax val="0"/>
          <dgm:chPref val="0"/>
        </dgm:presLayoutVars>
      </dgm:prSet>
      <dgm:spPr/>
    </dgm:pt>
    <dgm:pt modelId="{7A58F5D5-8826-4FC2-B6F9-91F41473E7F4}" type="pres">
      <dgm:prSet presAssocID="{80DA3E62-38AF-4F41-800D-F503F389A59A}" presName="sibTrans" presStyleCnt="0"/>
      <dgm:spPr/>
    </dgm:pt>
    <dgm:pt modelId="{A8E9EE8C-25F7-416F-87E4-84B78497B75F}" type="pres">
      <dgm:prSet presAssocID="{C311CB59-2C48-4F2C-852A-5231A145E2F0}" presName="compNode" presStyleCnt="0"/>
      <dgm:spPr/>
    </dgm:pt>
    <dgm:pt modelId="{6F9476EA-4583-4C84-B8DA-C5FCACF8D8BE}" type="pres">
      <dgm:prSet presAssocID="{C311CB59-2C48-4F2C-852A-5231A145E2F0}" presName="bgRect" presStyleLbl="bgShp" presStyleIdx="5" presStyleCnt="6"/>
      <dgm:spPr/>
    </dgm:pt>
    <dgm:pt modelId="{BD7CBD52-D248-4FCA-8D65-7C55508A79D9}" type="pres">
      <dgm:prSet presAssocID="{C311CB59-2C48-4F2C-852A-5231A145E2F0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N"/>
        </a:ext>
      </dgm:extLst>
    </dgm:pt>
    <dgm:pt modelId="{051335F3-6D31-4465-AC06-F0FC9E8837FD}" type="pres">
      <dgm:prSet presAssocID="{C311CB59-2C48-4F2C-852A-5231A145E2F0}" presName="spaceRect" presStyleCnt="0"/>
      <dgm:spPr/>
    </dgm:pt>
    <dgm:pt modelId="{66C68500-7512-4BC9-AFE3-C268B87F656C}" type="pres">
      <dgm:prSet presAssocID="{C311CB59-2C48-4F2C-852A-5231A145E2F0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AC990E04-91A3-4775-9724-A988C9F85DE3}" type="presOf" srcId="{16EFC1D7-E5F9-42BF-B0B0-F7D87A470DB6}" destId="{F65AA4FA-C4ED-42FE-8412-F6D31FC4BA1A}" srcOrd="0" destOrd="0" presId="urn:microsoft.com/office/officeart/2018/2/layout/IconVerticalSolidList"/>
    <dgm:cxn modelId="{22846016-D7B7-4B3A-A6CB-12A272C573C2}" srcId="{05854DFD-C4FA-4EC5-AD02-6BE243938CF2}" destId="{A1A19D3B-AAC5-48C0-882B-5CBA036621A9}" srcOrd="4" destOrd="0" parTransId="{D0CD9C37-EEB0-4A73-A75B-E69557713B73}" sibTransId="{80DA3E62-38AF-4F41-800D-F503F389A59A}"/>
    <dgm:cxn modelId="{98306A16-01E1-4BCE-A005-E1B8FF3F4FBD}" srcId="{05854DFD-C4FA-4EC5-AD02-6BE243938CF2}" destId="{C311CB59-2C48-4F2C-852A-5231A145E2F0}" srcOrd="5" destOrd="0" parTransId="{85290AD0-787F-4064-92D3-6E453B8D9B03}" sibTransId="{6A632C3F-03A9-4B48-B410-736BD9D47342}"/>
    <dgm:cxn modelId="{EF3E601F-2BCF-4158-8D2B-AABDAD924177}" srcId="{05854DFD-C4FA-4EC5-AD02-6BE243938CF2}" destId="{16EFC1D7-E5F9-42BF-B0B0-F7D87A470DB6}" srcOrd="2" destOrd="0" parTransId="{5534A194-5359-4EB4-97DD-0EED9D9D6E94}" sibTransId="{FCFC2064-3A89-406E-B406-1F016DBBB27F}"/>
    <dgm:cxn modelId="{90D6891F-02D8-4DD0-BA30-D0EC2D2969DF}" srcId="{05854DFD-C4FA-4EC5-AD02-6BE243938CF2}" destId="{04161B52-14D7-41B7-8F46-F74548037A7D}" srcOrd="0" destOrd="0" parTransId="{831A1253-0A91-4923-AC96-55D68411158A}" sibTransId="{FCCD2A74-966F-4E59-82EB-F1EDB22A8C06}"/>
    <dgm:cxn modelId="{A0212A3A-6651-405A-917E-DD6CB698AF15}" type="presOf" srcId="{04161B52-14D7-41B7-8F46-F74548037A7D}" destId="{6BC0CADA-6150-41C1-8C2A-71BF22D4078A}" srcOrd="0" destOrd="0" presId="urn:microsoft.com/office/officeart/2018/2/layout/IconVerticalSolidList"/>
    <dgm:cxn modelId="{0C72AE3F-78C7-46FF-8833-BB606246C678}" type="presOf" srcId="{F50678D5-FD32-4BE2-9112-8ED872591CA0}" destId="{9C1BE288-2D9D-49A1-B2AB-CBC057596CF5}" srcOrd="0" destOrd="0" presId="urn:microsoft.com/office/officeart/2018/2/layout/IconVerticalSolidList"/>
    <dgm:cxn modelId="{F9A5B44B-4D04-4437-A8F3-BBE15F845E9B}" type="presOf" srcId="{46A6CFDA-BAEE-4186-9338-0AAEDABCAF84}" destId="{AD7BB6A0-29E3-4652-9ED6-D8290479AC86}" srcOrd="0" destOrd="0" presId="urn:microsoft.com/office/officeart/2018/2/layout/IconVerticalSolidList"/>
    <dgm:cxn modelId="{E1058853-011B-401C-84F0-0F967370E217}" srcId="{05854DFD-C4FA-4EC5-AD02-6BE243938CF2}" destId="{46A6CFDA-BAEE-4186-9338-0AAEDABCAF84}" srcOrd="3" destOrd="0" parTransId="{3A7300F2-53A7-481F-B500-224B2AF3EAD3}" sibTransId="{752F1FDC-53CB-4835-824D-704ED8DF08BF}"/>
    <dgm:cxn modelId="{411BEA5E-25B5-4A46-B781-FD37327C5453}" type="presOf" srcId="{05854DFD-C4FA-4EC5-AD02-6BE243938CF2}" destId="{C1E222E0-78DE-488C-95FA-44B8E8F67701}" srcOrd="0" destOrd="0" presId="urn:microsoft.com/office/officeart/2018/2/layout/IconVerticalSolidList"/>
    <dgm:cxn modelId="{55E18A6D-3920-4EE3-8D1D-CD74D3B56482}" type="presOf" srcId="{A1A19D3B-AAC5-48C0-882B-5CBA036621A9}" destId="{A4660DA4-959F-49A5-B5C5-C0B30ED2B0BB}" srcOrd="0" destOrd="0" presId="urn:microsoft.com/office/officeart/2018/2/layout/IconVerticalSolidList"/>
    <dgm:cxn modelId="{E4F5D1AB-3090-418C-9B1F-E0347482C7E3}" srcId="{05854DFD-C4FA-4EC5-AD02-6BE243938CF2}" destId="{F50678D5-FD32-4BE2-9112-8ED872591CA0}" srcOrd="1" destOrd="0" parTransId="{79F99A0B-61EE-44E3-863A-76BF7F455CBA}" sibTransId="{8417257B-1810-4986-B3BB-9151343FFC64}"/>
    <dgm:cxn modelId="{9DB296B0-E6FD-4CC0-8572-1AA0108DF7C4}" type="presOf" srcId="{C311CB59-2C48-4F2C-852A-5231A145E2F0}" destId="{66C68500-7512-4BC9-AFE3-C268B87F656C}" srcOrd="0" destOrd="0" presId="urn:microsoft.com/office/officeart/2018/2/layout/IconVerticalSolidList"/>
    <dgm:cxn modelId="{24833995-6BFB-4244-8047-E0452E9F65AD}" type="presParOf" srcId="{C1E222E0-78DE-488C-95FA-44B8E8F67701}" destId="{8E19C999-59F7-4FFA-813F-C20BBEC3DAA8}" srcOrd="0" destOrd="0" presId="urn:microsoft.com/office/officeart/2018/2/layout/IconVerticalSolidList"/>
    <dgm:cxn modelId="{EE7894C0-BB17-44C2-B404-57657BE40143}" type="presParOf" srcId="{8E19C999-59F7-4FFA-813F-C20BBEC3DAA8}" destId="{2F7BB22A-440F-4666-9E42-4618CC108A78}" srcOrd="0" destOrd="0" presId="urn:microsoft.com/office/officeart/2018/2/layout/IconVerticalSolidList"/>
    <dgm:cxn modelId="{383B5BA1-1C3F-495F-A094-8EF31193FBCC}" type="presParOf" srcId="{8E19C999-59F7-4FFA-813F-C20BBEC3DAA8}" destId="{93D709B0-7242-4AEF-91EF-29501D3E0380}" srcOrd="1" destOrd="0" presId="urn:microsoft.com/office/officeart/2018/2/layout/IconVerticalSolidList"/>
    <dgm:cxn modelId="{D5634F39-B4DC-4F99-ADDE-528F63D16CB4}" type="presParOf" srcId="{8E19C999-59F7-4FFA-813F-C20BBEC3DAA8}" destId="{29F5FC59-1518-41CE-A7EC-2C8D70C290BF}" srcOrd="2" destOrd="0" presId="urn:microsoft.com/office/officeart/2018/2/layout/IconVerticalSolidList"/>
    <dgm:cxn modelId="{6BD2B42D-C2DB-43FD-9115-79CE93EC55A9}" type="presParOf" srcId="{8E19C999-59F7-4FFA-813F-C20BBEC3DAA8}" destId="{6BC0CADA-6150-41C1-8C2A-71BF22D4078A}" srcOrd="3" destOrd="0" presId="urn:microsoft.com/office/officeart/2018/2/layout/IconVerticalSolidList"/>
    <dgm:cxn modelId="{014C9962-953F-49AB-AFFE-FCABFE82BBF6}" type="presParOf" srcId="{C1E222E0-78DE-488C-95FA-44B8E8F67701}" destId="{C17BC4A2-C466-4332-9C13-A58D2D0592E8}" srcOrd="1" destOrd="0" presId="urn:microsoft.com/office/officeart/2018/2/layout/IconVerticalSolidList"/>
    <dgm:cxn modelId="{081BAC17-51FF-428C-BCCB-C4ADE9EB7363}" type="presParOf" srcId="{C1E222E0-78DE-488C-95FA-44B8E8F67701}" destId="{F19B6D94-851C-4783-84B8-755DE7A0DD66}" srcOrd="2" destOrd="0" presId="urn:microsoft.com/office/officeart/2018/2/layout/IconVerticalSolidList"/>
    <dgm:cxn modelId="{A72D4760-F265-4B69-8C33-E332C91BB95C}" type="presParOf" srcId="{F19B6D94-851C-4783-84B8-755DE7A0DD66}" destId="{E60C73E9-07B7-4790-8411-3AA06B792622}" srcOrd="0" destOrd="0" presId="urn:microsoft.com/office/officeart/2018/2/layout/IconVerticalSolidList"/>
    <dgm:cxn modelId="{6AAD281E-622B-4381-8B31-73606C03A9BD}" type="presParOf" srcId="{F19B6D94-851C-4783-84B8-755DE7A0DD66}" destId="{5DDD0751-6DCA-4637-8AB0-E47F8FABD530}" srcOrd="1" destOrd="0" presId="urn:microsoft.com/office/officeart/2018/2/layout/IconVerticalSolidList"/>
    <dgm:cxn modelId="{2017E9AC-FC74-45FC-B936-CDCAB5C95B30}" type="presParOf" srcId="{F19B6D94-851C-4783-84B8-755DE7A0DD66}" destId="{14D91C63-1AFB-49F7-8622-40B3A190EFC8}" srcOrd="2" destOrd="0" presId="urn:microsoft.com/office/officeart/2018/2/layout/IconVerticalSolidList"/>
    <dgm:cxn modelId="{40BF89FD-E614-483A-81A7-73EB65349644}" type="presParOf" srcId="{F19B6D94-851C-4783-84B8-755DE7A0DD66}" destId="{9C1BE288-2D9D-49A1-B2AB-CBC057596CF5}" srcOrd="3" destOrd="0" presId="urn:microsoft.com/office/officeart/2018/2/layout/IconVerticalSolidList"/>
    <dgm:cxn modelId="{B99DFD16-F2A3-4DCB-8738-697BB5A537A8}" type="presParOf" srcId="{C1E222E0-78DE-488C-95FA-44B8E8F67701}" destId="{7B23C949-3B8B-41BA-B8B0-00D1E1D345DE}" srcOrd="3" destOrd="0" presId="urn:microsoft.com/office/officeart/2018/2/layout/IconVerticalSolidList"/>
    <dgm:cxn modelId="{2D955D0B-2648-4A5C-86D8-B5F99AE934AE}" type="presParOf" srcId="{C1E222E0-78DE-488C-95FA-44B8E8F67701}" destId="{FFF2FC2B-7333-4A61-8205-2F2CB5D1A501}" srcOrd="4" destOrd="0" presId="urn:microsoft.com/office/officeart/2018/2/layout/IconVerticalSolidList"/>
    <dgm:cxn modelId="{B735C280-C151-46E6-9F3E-16C4664F3E7C}" type="presParOf" srcId="{FFF2FC2B-7333-4A61-8205-2F2CB5D1A501}" destId="{6D6A12B8-FF86-4CF1-86CB-053350E00732}" srcOrd="0" destOrd="0" presId="urn:microsoft.com/office/officeart/2018/2/layout/IconVerticalSolidList"/>
    <dgm:cxn modelId="{F3A21C3E-88C8-4214-BBB8-F010044531CD}" type="presParOf" srcId="{FFF2FC2B-7333-4A61-8205-2F2CB5D1A501}" destId="{53120CD0-A498-4763-8C92-51A9AE92E054}" srcOrd="1" destOrd="0" presId="urn:microsoft.com/office/officeart/2018/2/layout/IconVerticalSolidList"/>
    <dgm:cxn modelId="{5C1ECF5C-797F-4FAA-BACD-5F850C1F022A}" type="presParOf" srcId="{FFF2FC2B-7333-4A61-8205-2F2CB5D1A501}" destId="{F793E088-2D63-46F1-8AF6-E7505F273F96}" srcOrd="2" destOrd="0" presId="urn:microsoft.com/office/officeart/2018/2/layout/IconVerticalSolidList"/>
    <dgm:cxn modelId="{E82638FC-2DA7-4335-A3C9-BF180B3FAB19}" type="presParOf" srcId="{FFF2FC2B-7333-4A61-8205-2F2CB5D1A501}" destId="{F65AA4FA-C4ED-42FE-8412-F6D31FC4BA1A}" srcOrd="3" destOrd="0" presId="urn:microsoft.com/office/officeart/2018/2/layout/IconVerticalSolidList"/>
    <dgm:cxn modelId="{7B878A1F-33F8-44A8-A6AB-BFB8AF6E0843}" type="presParOf" srcId="{C1E222E0-78DE-488C-95FA-44B8E8F67701}" destId="{03DDD9FD-AAF2-47C4-A4D0-C238A802246D}" srcOrd="5" destOrd="0" presId="urn:microsoft.com/office/officeart/2018/2/layout/IconVerticalSolidList"/>
    <dgm:cxn modelId="{B26A5F7A-39FF-4FDE-B602-70E92D78D231}" type="presParOf" srcId="{C1E222E0-78DE-488C-95FA-44B8E8F67701}" destId="{A40549CA-D672-4DF4-8896-7FA1BEBA142B}" srcOrd="6" destOrd="0" presId="urn:microsoft.com/office/officeart/2018/2/layout/IconVerticalSolidList"/>
    <dgm:cxn modelId="{86F318E2-DAF1-4D0B-9158-C36C3EF601D5}" type="presParOf" srcId="{A40549CA-D672-4DF4-8896-7FA1BEBA142B}" destId="{B5B9B6C8-B793-4174-A741-93C1A15AAED6}" srcOrd="0" destOrd="0" presId="urn:microsoft.com/office/officeart/2018/2/layout/IconVerticalSolidList"/>
    <dgm:cxn modelId="{440DFAF3-4F46-455F-AAD6-33B9A9DAA429}" type="presParOf" srcId="{A40549CA-D672-4DF4-8896-7FA1BEBA142B}" destId="{1AF23701-1235-46F2-8758-A2A137BFCC51}" srcOrd="1" destOrd="0" presId="urn:microsoft.com/office/officeart/2018/2/layout/IconVerticalSolidList"/>
    <dgm:cxn modelId="{E04493A0-0780-4ADD-B7FF-D061E88F6104}" type="presParOf" srcId="{A40549CA-D672-4DF4-8896-7FA1BEBA142B}" destId="{3F74F5B6-B4C9-4B75-9D70-34D0E942739B}" srcOrd="2" destOrd="0" presId="urn:microsoft.com/office/officeart/2018/2/layout/IconVerticalSolidList"/>
    <dgm:cxn modelId="{59E43936-5342-4515-8E35-7EAF145D4F46}" type="presParOf" srcId="{A40549CA-D672-4DF4-8896-7FA1BEBA142B}" destId="{AD7BB6A0-29E3-4652-9ED6-D8290479AC86}" srcOrd="3" destOrd="0" presId="urn:microsoft.com/office/officeart/2018/2/layout/IconVerticalSolidList"/>
    <dgm:cxn modelId="{3864A1BF-A407-4C33-85A1-82B3F83C038D}" type="presParOf" srcId="{C1E222E0-78DE-488C-95FA-44B8E8F67701}" destId="{08C527BA-967B-4EEB-AA31-BFD0D84B8EF9}" srcOrd="7" destOrd="0" presId="urn:microsoft.com/office/officeart/2018/2/layout/IconVerticalSolidList"/>
    <dgm:cxn modelId="{BA988440-56C7-4DDC-AD27-E6CEB48A1B41}" type="presParOf" srcId="{C1E222E0-78DE-488C-95FA-44B8E8F67701}" destId="{2AE5A552-1CE4-4459-8E88-10D35E93B185}" srcOrd="8" destOrd="0" presId="urn:microsoft.com/office/officeart/2018/2/layout/IconVerticalSolidList"/>
    <dgm:cxn modelId="{3A9E8383-023A-4B8D-9159-488EEA6495DE}" type="presParOf" srcId="{2AE5A552-1CE4-4459-8E88-10D35E93B185}" destId="{5E3D3573-124C-466D-8E63-1C95D1E0A64A}" srcOrd="0" destOrd="0" presId="urn:microsoft.com/office/officeart/2018/2/layout/IconVerticalSolidList"/>
    <dgm:cxn modelId="{FA71A5D2-4B4B-4C6F-9C10-203C2859BD90}" type="presParOf" srcId="{2AE5A552-1CE4-4459-8E88-10D35E93B185}" destId="{814F0188-C957-4833-BCDE-C8FBF0474A7C}" srcOrd="1" destOrd="0" presId="urn:microsoft.com/office/officeart/2018/2/layout/IconVerticalSolidList"/>
    <dgm:cxn modelId="{86CEB830-41E0-4260-AC65-FD2643ADF521}" type="presParOf" srcId="{2AE5A552-1CE4-4459-8E88-10D35E93B185}" destId="{45F8E3C0-2EAD-4945-90D2-9AAF92AD79D2}" srcOrd="2" destOrd="0" presId="urn:microsoft.com/office/officeart/2018/2/layout/IconVerticalSolidList"/>
    <dgm:cxn modelId="{5E2D4C2D-3AA1-4B34-BC8C-8C2CE540E946}" type="presParOf" srcId="{2AE5A552-1CE4-4459-8E88-10D35E93B185}" destId="{A4660DA4-959F-49A5-B5C5-C0B30ED2B0BB}" srcOrd="3" destOrd="0" presId="urn:microsoft.com/office/officeart/2018/2/layout/IconVerticalSolidList"/>
    <dgm:cxn modelId="{A96A9F49-4262-4B0C-BC27-9EDD94FF36C7}" type="presParOf" srcId="{C1E222E0-78DE-488C-95FA-44B8E8F67701}" destId="{7A58F5D5-8826-4FC2-B6F9-91F41473E7F4}" srcOrd="9" destOrd="0" presId="urn:microsoft.com/office/officeart/2018/2/layout/IconVerticalSolidList"/>
    <dgm:cxn modelId="{2EBA6F58-759F-4A98-8371-0CAEAC856C6B}" type="presParOf" srcId="{C1E222E0-78DE-488C-95FA-44B8E8F67701}" destId="{A8E9EE8C-25F7-416F-87E4-84B78497B75F}" srcOrd="10" destOrd="0" presId="urn:microsoft.com/office/officeart/2018/2/layout/IconVerticalSolidList"/>
    <dgm:cxn modelId="{F026A965-E1A8-4313-8D91-4382823A2923}" type="presParOf" srcId="{A8E9EE8C-25F7-416F-87E4-84B78497B75F}" destId="{6F9476EA-4583-4C84-B8DA-C5FCACF8D8BE}" srcOrd="0" destOrd="0" presId="urn:microsoft.com/office/officeart/2018/2/layout/IconVerticalSolidList"/>
    <dgm:cxn modelId="{98683AE9-11E9-48E1-8E19-117BC0A70BB7}" type="presParOf" srcId="{A8E9EE8C-25F7-416F-87E4-84B78497B75F}" destId="{BD7CBD52-D248-4FCA-8D65-7C55508A79D9}" srcOrd="1" destOrd="0" presId="urn:microsoft.com/office/officeart/2018/2/layout/IconVerticalSolidList"/>
    <dgm:cxn modelId="{B88BD5D7-2111-4FF1-8536-5C7D4250D57A}" type="presParOf" srcId="{A8E9EE8C-25F7-416F-87E4-84B78497B75F}" destId="{051335F3-6D31-4465-AC06-F0FC9E8837FD}" srcOrd="2" destOrd="0" presId="urn:microsoft.com/office/officeart/2018/2/layout/IconVerticalSolidList"/>
    <dgm:cxn modelId="{5BA4A1F7-47E4-4210-992A-6C43BB1D0E2C}" type="presParOf" srcId="{A8E9EE8C-25F7-416F-87E4-84B78497B75F}" destId="{66C68500-7512-4BC9-AFE3-C268B87F65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6D3FC3-B643-49AA-940E-A646426737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33ADA-35F4-4C17-9EC6-AEE0F6D9679D}">
      <dgm:prSet/>
      <dgm:spPr/>
      <dgm:t>
        <a:bodyPr/>
        <a:lstStyle/>
        <a:p>
          <a:r>
            <a:rPr lang="es-ES"/>
            <a:t>Diabetes</a:t>
          </a:r>
          <a:endParaRPr lang="en-US"/>
        </a:p>
      </dgm:t>
    </dgm:pt>
    <dgm:pt modelId="{72720A4A-0DA4-4E65-9A79-7B9A0DDFACB6}" type="parTrans" cxnId="{2B4A2105-F1A1-419C-A315-F5053573CCD4}">
      <dgm:prSet/>
      <dgm:spPr/>
      <dgm:t>
        <a:bodyPr/>
        <a:lstStyle/>
        <a:p>
          <a:endParaRPr lang="en-US"/>
        </a:p>
      </dgm:t>
    </dgm:pt>
    <dgm:pt modelId="{D4BFF079-E6E7-47F6-9C68-5D7AB48C54D9}" type="sibTrans" cxnId="{2B4A2105-F1A1-419C-A315-F5053573CCD4}">
      <dgm:prSet/>
      <dgm:spPr/>
      <dgm:t>
        <a:bodyPr/>
        <a:lstStyle/>
        <a:p>
          <a:endParaRPr lang="en-US"/>
        </a:p>
      </dgm:t>
    </dgm:pt>
    <dgm:pt modelId="{A02F5710-6D01-4EB4-B14C-907FEFE239C2}">
      <dgm:prSet/>
      <dgm:spPr/>
      <dgm:t>
        <a:bodyPr/>
        <a:lstStyle/>
        <a:p>
          <a:r>
            <a:rPr lang="es-ES"/>
            <a:t>Cardiopatías</a:t>
          </a:r>
          <a:endParaRPr lang="en-US"/>
        </a:p>
      </dgm:t>
    </dgm:pt>
    <dgm:pt modelId="{45009CA2-0034-48AE-A8A2-363685DAE74C}" type="parTrans" cxnId="{5113ED1B-3AA0-4C88-993D-41DAF8BA8382}">
      <dgm:prSet/>
      <dgm:spPr/>
      <dgm:t>
        <a:bodyPr/>
        <a:lstStyle/>
        <a:p>
          <a:endParaRPr lang="en-US"/>
        </a:p>
      </dgm:t>
    </dgm:pt>
    <dgm:pt modelId="{FD18D4C1-DEF5-475E-B88C-5EC737A661ED}" type="sibTrans" cxnId="{5113ED1B-3AA0-4C88-993D-41DAF8BA8382}">
      <dgm:prSet/>
      <dgm:spPr/>
      <dgm:t>
        <a:bodyPr/>
        <a:lstStyle/>
        <a:p>
          <a:endParaRPr lang="en-US"/>
        </a:p>
      </dgm:t>
    </dgm:pt>
    <dgm:pt modelId="{3D4301FD-C8FA-462B-87BE-E16148E109F8}">
      <dgm:prSet/>
      <dgm:spPr/>
      <dgm:t>
        <a:bodyPr/>
        <a:lstStyle/>
        <a:p>
          <a:r>
            <a:rPr lang="es-ES"/>
            <a:t>Enfermedades respiratorias crónicas</a:t>
          </a:r>
          <a:endParaRPr lang="en-US"/>
        </a:p>
      </dgm:t>
    </dgm:pt>
    <dgm:pt modelId="{E9C9931C-BF61-405A-B2D7-814962D9EAE0}" type="parTrans" cxnId="{FFD41812-2195-4416-9C6E-57FE2E9E78D8}">
      <dgm:prSet/>
      <dgm:spPr/>
      <dgm:t>
        <a:bodyPr/>
        <a:lstStyle/>
        <a:p>
          <a:endParaRPr lang="en-US"/>
        </a:p>
      </dgm:t>
    </dgm:pt>
    <dgm:pt modelId="{FAEC5AC6-901B-4AB8-9FAA-202C839759CA}" type="sibTrans" cxnId="{FFD41812-2195-4416-9C6E-57FE2E9E78D8}">
      <dgm:prSet/>
      <dgm:spPr/>
      <dgm:t>
        <a:bodyPr/>
        <a:lstStyle/>
        <a:p>
          <a:endParaRPr lang="en-US"/>
        </a:p>
      </dgm:t>
    </dgm:pt>
    <dgm:pt modelId="{B44183B3-3319-4DC2-9538-5CF9E3D3B1D7}">
      <dgm:prSet/>
      <dgm:spPr/>
      <dgm:t>
        <a:bodyPr/>
        <a:lstStyle/>
        <a:p>
          <a:r>
            <a:rPr lang="es-ES"/>
            <a:t>Enfoque:</a:t>
          </a:r>
          <a:endParaRPr lang="en-US"/>
        </a:p>
      </dgm:t>
    </dgm:pt>
    <dgm:pt modelId="{97EE024A-8027-42A5-950C-5265264FFC7E}" type="parTrans" cxnId="{294ED40E-CA5D-46CA-95E3-9F0420F8E3EA}">
      <dgm:prSet/>
      <dgm:spPr/>
      <dgm:t>
        <a:bodyPr/>
        <a:lstStyle/>
        <a:p>
          <a:endParaRPr lang="en-US"/>
        </a:p>
      </dgm:t>
    </dgm:pt>
    <dgm:pt modelId="{037C882B-E8C2-4B64-B966-2D74EDA7F96B}" type="sibTrans" cxnId="{294ED40E-CA5D-46CA-95E3-9F0420F8E3EA}">
      <dgm:prSet/>
      <dgm:spPr/>
      <dgm:t>
        <a:bodyPr/>
        <a:lstStyle/>
        <a:p>
          <a:endParaRPr lang="en-US"/>
        </a:p>
      </dgm:t>
    </dgm:pt>
    <dgm:pt modelId="{BBF380DD-B218-47F7-90CF-021063907CCD}">
      <dgm:prSet/>
      <dgm:spPr/>
      <dgm:t>
        <a:bodyPr/>
        <a:lstStyle/>
        <a:p>
          <a:r>
            <a:rPr lang="es-ES"/>
            <a:t>Objetivos nutricionales según curso clínico</a:t>
          </a:r>
          <a:endParaRPr lang="en-US"/>
        </a:p>
      </dgm:t>
    </dgm:pt>
    <dgm:pt modelId="{6EED35BC-4E57-42A8-B02A-3BC2A4D64D42}" type="parTrans" cxnId="{7EDB0FC3-CFD4-4825-9E0D-D8A1ED7334A1}">
      <dgm:prSet/>
      <dgm:spPr/>
      <dgm:t>
        <a:bodyPr/>
        <a:lstStyle/>
        <a:p>
          <a:endParaRPr lang="en-US"/>
        </a:p>
      </dgm:t>
    </dgm:pt>
    <dgm:pt modelId="{9F9FDCAB-0E4A-4792-BA6C-0F237D7BB844}" type="sibTrans" cxnId="{7EDB0FC3-CFD4-4825-9E0D-D8A1ED7334A1}">
      <dgm:prSet/>
      <dgm:spPr/>
      <dgm:t>
        <a:bodyPr/>
        <a:lstStyle/>
        <a:p>
          <a:endParaRPr lang="en-US"/>
        </a:p>
      </dgm:t>
    </dgm:pt>
    <dgm:pt modelId="{B609BD16-8393-4E44-88E9-6EDFEDA505D2}">
      <dgm:prSet/>
      <dgm:spPr/>
      <dgm:t>
        <a:bodyPr/>
        <a:lstStyle/>
        <a:p>
          <a:r>
            <a:rPr lang="es-ES"/>
            <a:t>Revisión crítica de literatura</a:t>
          </a:r>
          <a:endParaRPr lang="en-US"/>
        </a:p>
      </dgm:t>
    </dgm:pt>
    <dgm:pt modelId="{B02FA8EB-8B5A-481B-ADCF-B6E3985486D3}" type="parTrans" cxnId="{27AEC332-7435-4C70-8D57-16679F079FF8}">
      <dgm:prSet/>
      <dgm:spPr/>
      <dgm:t>
        <a:bodyPr/>
        <a:lstStyle/>
        <a:p>
          <a:endParaRPr lang="en-US"/>
        </a:p>
      </dgm:t>
    </dgm:pt>
    <dgm:pt modelId="{FF384EFE-081E-49BB-A640-77AA2026AE06}" type="sibTrans" cxnId="{27AEC332-7435-4C70-8D57-16679F079FF8}">
      <dgm:prSet/>
      <dgm:spPr/>
      <dgm:t>
        <a:bodyPr/>
        <a:lstStyle/>
        <a:p>
          <a:endParaRPr lang="en-US"/>
        </a:p>
      </dgm:t>
    </dgm:pt>
    <dgm:pt modelId="{911302BC-27F4-4EB8-AF48-F57F4A662022}">
      <dgm:prSet/>
      <dgm:spPr/>
      <dgm:t>
        <a:bodyPr/>
        <a:lstStyle/>
        <a:p>
          <a:r>
            <a:rPr lang="es-ES"/>
            <a:t>Mesa clínica de ECNT</a:t>
          </a:r>
          <a:endParaRPr lang="en-US"/>
        </a:p>
      </dgm:t>
    </dgm:pt>
    <dgm:pt modelId="{99D9FDF5-ECC8-48E6-9588-80AAC1598DBC}" type="parTrans" cxnId="{3F36201D-43F9-4C3A-BE89-EE532CFAE051}">
      <dgm:prSet/>
      <dgm:spPr/>
      <dgm:t>
        <a:bodyPr/>
        <a:lstStyle/>
        <a:p>
          <a:endParaRPr lang="en-US"/>
        </a:p>
      </dgm:t>
    </dgm:pt>
    <dgm:pt modelId="{E7BB516E-9CCB-4B9F-A2F8-214471862019}" type="sibTrans" cxnId="{3F36201D-43F9-4C3A-BE89-EE532CFAE051}">
      <dgm:prSet/>
      <dgm:spPr/>
      <dgm:t>
        <a:bodyPr/>
        <a:lstStyle/>
        <a:p>
          <a:endParaRPr lang="en-US"/>
        </a:p>
      </dgm:t>
    </dgm:pt>
    <dgm:pt modelId="{339386CA-8E25-194A-884E-A5EF30544116}" type="pres">
      <dgm:prSet presAssocID="{266D3FC3-B643-49AA-940E-A646426737FD}" presName="diagram" presStyleCnt="0">
        <dgm:presLayoutVars>
          <dgm:dir/>
          <dgm:resizeHandles val="exact"/>
        </dgm:presLayoutVars>
      </dgm:prSet>
      <dgm:spPr/>
    </dgm:pt>
    <dgm:pt modelId="{FE9B1BF5-15DC-F248-8D14-C8215E2F85FC}" type="pres">
      <dgm:prSet presAssocID="{DC433ADA-35F4-4C17-9EC6-AEE0F6D9679D}" presName="node" presStyleLbl="node1" presStyleIdx="0" presStyleCnt="7">
        <dgm:presLayoutVars>
          <dgm:bulletEnabled val="1"/>
        </dgm:presLayoutVars>
      </dgm:prSet>
      <dgm:spPr/>
    </dgm:pt>
    <dgm:pt modelId="{7D5BA2D4-25F4-ED43-9FDC-B68A248FBF4D}" type="pres">
      <dgm:prSet presAssocID="{D4BFF079-E6E7-47F6-9C68-5D7AB48C54D9}" presName="sibTrans" presStyleCnt="0"/>
      <dgm:spPr/>
    </dgm:pt>
    <dgm:pt modelId="{2FF29107-972B-C249-9313-9345C2C67A87}" type="pres">
      <dgm:prSet presAssocID="{A02F5710-6D01-4EB4-B14C-907FEFE239C2}" presName="node" presStyleLbl="node1" presStyleIdx="1" presStyleCnt="7">
        <dgm:presLayoutVars>
          <dgm:bulletEnabled val="1"/>
        </dgm:presLayoutVars>
      </dgm:prSet>
      <dgm:spPr/>
    </dgm:pt>
    <dgm:pt modelId="{81938119-266A-7E46-9F80-355E0927DE98}" type="pres">
      <dgm:prSet presAssocID="{FD18D4C1-DEF5-475E-B88C-5EC737A661ED}" presName="sibTrans" presStyleCnt="0"/>
      <dgm:spPr/>
    </dgm:pt>
    <dgm:pt modelId="{1F50AD35-4B7B-AB4C-B44E-6A6A793D81AE}" type="pres">
      <dgm:prSet presAssocID="{3D4301FD-C8FA-462B-87BE-E16148E109F8}" presName="node" presStyleLbl="node1" presStyleIdx="2" presStyleCnt="7">
        <dgm:presLayoutVars>
          <dgm:bulletEnabled val="1"/>
        </dgm:presLayoutVars>
      </dgm:prSet>
      <dgm:spPr/>
    </dgm:pt>
    <dgm:pt modelId="{3D350B89-8DE9-1F45-9417-BEED141ABB4A}" type="pres">
      <dgm:prSet presAssocID="{FAEC5AC6-901B-4AB8-9FAA-202C839759CA}" presName="sibTrans" presStyleCnt="0"/>
      <dgm:spPr/>
    </dgm:pt>
    <dgm:pt modelId="{5E62FE08-A0B7-F543-922F-6203385A4022}" type="pres">
      <dgm:prSet presAssocID="{B44183B3-3319-4DC2-9538-5CF9E3D3B1D7}" presName="node" presStyleLbl="node1" presStyleIdx="3" presStyleCnt="7">
        <dgm:presLayoutVars>
          <dgm:bulletEnabled val="1"/>
        </dgm:presLayoutVars>
      </dgm:prSet>
      <dgm:spPr/>
    </dgm:pt>
    <dgm:pt modelId="{262DC25B-8C8E-354A-B91E-45F4D55FF49A}" type="pres">
      <dgm:prSet presAssocID="{037C882B-E8C2-4B64-B966-2D74EDA7F96B}" presName="sibTrans" presStyleCnt="0"/>
      <dgm:spPr/>
    </dgm:pt>
    <dgm:pt modelId="{DF46380F-1E28-6F4C-BD8F-8F8F93A88322}" type="pres">
      <dgm:prSet presAssocID="{BBF380DD-B218-47F7-90CF-021063907CCD}" presName="node" presStyleLbl="node1" presStyleIdx="4" presStyleCnt="7">
        <dgm:presLayoutVars>
          <dgm:bulletEnabled val="1"/>
        </dgm:presLayoutVars>
      </dgm:prSet>
      <dgm:spPr/>
    </dgm:pt>
    <dgm:pt modelId="{6DE07911-A7DB-BB47-8903-90592C8667B6}" type="pres">
      <dgm:prSet presAssocID="{9F9FDCAB-0E4A-4792-BA6C-0F237D7BB844}" presName="sibTrans" presStyleCnt="0"/>
      <dgm:spPr/>
    </dgm:pt>
    <dgm:pt modelId="{D79D2328-E2ED-404C-A1EB-3B98B59A1F4E}" type="pres">
      <dgm:prSet presAssocID="{B609BD16-8393-4E44-88E9-6EDFEDA505D2}" presName="node" presStyleLbl="node1" presStyleIdx="5" presStyleCnt="7">
        <dgm:presLayoutVars>
          <dgm:bulletEnabled val="1"/>
        </dgm:presLayoutVars>
      </dgm:prSet>
      <dgm:spPr/>
    </dgm:pt>
    <dgm:pt modelId="{9E2C9CA6-D390-3047-B4B0-F22CC1B8A578}" type="pres">
      <dgm:prSet presAssocID="{FF384EFE-081E-49BB-A640-77AA2026AE06}" presName="sibTrans" presStyleCnt="0"/>
      <dgm:spPr/>
    </dgm:pt>
    <dgm:pt modelId="{E8C273BD-17BB-5048-807B-786034E4A1BA}" type="pres">
      <dgm:prSet presAssocID="{911302BC-27F4-4EB8-AF48-F57F4A662022}" presName="node" presStyleLbl="node1" presStyleIdx="6" presStyleCnt="7">
        <dgm:presLayoutVars>
          <dgm:bulletEnabled val="1"/>
        </dgm:presLayoutVars>
      </dgm:prSet>
      <dgm:spPr/>
    </dgm:pt>
  </dgm:ptLst>
  <dgm:cxnLst>
    <dgm:cxn modelId="{2B4A2105-F1A1-419C-A315-F5053573CCD4}" srcId="{266D3FC3-B643-49AA-940E-A646426737FD}" destId="{DC433ADA-35F4-4C17-9EC6-AEE0F6D9679D}" srcOrd="0" destOrd="0" parTransId="{72720A4A-0DA4-4E65-9A79-7B9A0DDFACB6}" sibTransId="{D4BFF079-E6E7-47F6-9C68-5D7AB48C54D9}"/>
    <dgm:cxn modelId="{294ED40E-CA5D-46CA-95E3-9F0420F8E3EA}" srcId="{266D3FC3-B643-49AA-940E-A646426737FD}" destId="{B44183B3-3319-4DC2-9538-5CF9E3D3B1D7}" srcOrd="3" destOrd="0" parTransId="{97EE024A-8027-42A5-950C-5265264FFC7E}" sibTransId="{037C882B-E8C2-4B64-B966-2D74EDA7F96B}"/>
    <dgm:cxn modelId="{FFD41812-2195-4416-9C6E-57FE2E9E78D8}" srcId="{266D3FC3-B643-49AA-940E-A646426737FD}" destId="{3D4301FD-C8FA-462B-87BE-E16148E109F8}" srcOrd="2" destOrd="0" parTransId="{E9C9931C-BF61-405A-B2D7-814962D9EAE0}" sibTransId="{FAEC5AC6-901B-4AB8-9FAA-202C839759CA}"/>
    <dgm:cxn modelId="{5113ED1B-3AA0-4C88-993D-41DAF8BA8382}" srcId="{266D3FC3-B643-49AA-940E-A646426737FD}" destId="{A02F5710-6D01-4EB4-B14C-907FEFE239C2}" srcOrd="1" destOrd="0" parTransId="{45009CA2-0034-48AE-A8A2-363685DAE74C}" sibTransId="{FD18D4C1-DEF5-475E-B88C-5EC737A661ED}"/>
    <dgm:cxn modelId="{3F36201D-43F9-4C3A-BE89-EE532CFAE051}" srcId="{266D3FC3-B643-49AA-940E-A646426737FD}" destId="{911302BC-27F4-4EB8-AF48-F57F4A662022}" srcOrd="6" destOrd="0" parTransId="{99D9FDF5-ECC8-48E6-9588-80AAC1598DBC}" sibTransId="{E7BB516E-9CCB-4B9F-A2F8-214471862019}"/>
    <dgm:cxn modelId="{26EBA31E-08B7-AE4D-B9E7-176EE6790EBF}" type="presOf" srcId="{BBF380DD-B218-47F7-90CF-021063907CCD}" destId="{DF46380F-1E28-6F4C-BD8F-8F8F93A88322}" srcOrd="0" destOrd="0" presId="urn:microsoft.com/office/officeart/2005/8/layout/default"/>
    <dgm:cxn modelId="{90AC2F2A-F4DB-BF47-B565-41A350F6B89C}" type="presOf" srcId="{B44183B3-3319-4DC2-9538-5CF9E3D3B1D7}" destId="{5E62FE08-A0B7-F543-922F-6203385A4022}" srcOrd="0" destOrd="0" presId="urn:microsoft.com/office/officeart/2005/8/layout/default"/>
    <dgm:cxn modelId="{DC8C4532-EFE7-A746-A57C-7C65FACBD3AC}" type="presOf" srcId="{911302BC-27F4-4EB8-AF48-F57F4A662022}" destId="{E8C273BD-17BB-5048-807B-786034E4A1BA}" srcOrd="0" destOrd="0" presId="urn:microsoft.com/office/officeart/2005/8/layout/default"/>
    <dgm:cxn modelId="{27AEC332-7435-4C70-8D57-16679F079FF8}" srcId="{266D3FC3-B643-49AA-940E-A646426737FD}" destId="{B609BD16-8393-4E44-88E9-6EDFEDA505D2}" srcOrd="5" destOrd="0" parTransId="{B02FA8EB-8B5A-481B-ADCF-B6E3985486D3}" sibTransId="{FF384EFE-081E-49BB-A640-77AA2026AE06}"/>
    <dgm:cxn modelId="{215D0633-BF0B-8545-BADC-92436016948D}" type="presOf" srcId="{266D3FC3-B643-49AA-940E-A646426737FD}" destId="{339386CA-8E25-194A-884E-A5EF30544116}" srcOrd="0" destOrd="0" presId="urn:microsoft.com/office/officeart/2005/8/layout/default"/>
    <dgm:cxn modelId="{1053883A-153C-414D-82F6-4E6C1420D771}" type="presOf" srcId="{A02F5710-6D01-4EB4-B14C-907FEFE239C2}" destId="{2FF29107-972B-C249-9313-9345C2C67A87}" srcOrd="0" destOrd="0" presId="urn:microsoft.com/office/officeart/2005/8/layout/default"/>
    <dgm:cxn modelId="{0619454C-43E2-9D41-9C0F-579CE9284E45}" type="presOf" srcId="{B609BD16-8393-4E44-88E9-6EDFEDA505D2}" destId="{D79D2328-E2ED-404C-A1EB-3B98B59A1F4E}" srcOrd="0" destOrd="0" presId="urn:microsoft.com/office/officeart/2005/8/layout/default"/>
    <dgm:cxn modelId="{C93ECFB7-2875-DD4E-99E2-6A20A0910CC8}" type="presOf" srcId="{3D4301FD-C8FA-462B-87BE-E16148E109F8}" destId="{1F50AD35-4B7B-AB4C-B44E-6A6A793D81AE}" srcOrd="0" destOrd="0" presId="urn:microsoft.com/office/officeart/2005/8/layout/default"/>
    <dgm:cxn modelId="{7EDB0FC3-CFD4-4825-9E0D-D8A1ED7334A1}" srcId="{266D3FC3-B643-49AA-940E-A646426737FD}" destId="{BBF380DD-B218-47F7-90CF-021063907CCD}" srcOrd="4" destOrd="0" parTransId="{6EED35BC-4E57-42A8-B02A-3BC2A4D64D42}" sibTransId="{9F9FDCAB-0E4A-4792-BA6C-0F237D7BB844}"/>
    <dgm:cxn modelId="{6267F3FF-8101-5841-85D1-12D1020A3D73}" type="presOf" srcId="{DC433ADA-35F4-4C17-9EC6-AEE0F6D9679D}" destId="{FE9B1BF5-15DC-F248-8D14-C8215E2F85FC}" srcOrd="0" destOrd="0" presId="urn:microsoft.com/office/officeart/2005/8/layout/default"/>
    <dgm:cxn modelId="{684B645F-222F-4D46-BFC2-053967C75913}" type="presParOf" srcId="{339386CA-8E25-194A-884E-A5EF30544116}" destId="{FE9B1BF5-15DC-F248-8D14-C8215E2F85FC}" srcOrd="0" destOrd="0" presId="urn:microsoft.com/office/officeart/2005/8/layout/default"/>
    <dgm:cxn modelId="{994FEA5A-6B57-374D-B4C4-6F7DBDBA2F12}" type="presParOf" srcId="{339386CA-8E25-194A-884E-A5EF30544116}" destId="{7D5BA2D4-25F4-ED43-9FDC-B68A248FBF4D}" srcOrd="1" destOrd="0" presId="urn:microsoft.com/office/officeart/2005/8/layout/default"/>
    <dgm:cxn modelId="{5BE2E9C7-C52D-4542-90A0-C5E4A811DAFD}" type="presParOf" srcId="{339386CA-8E25-194A-884E-A5EF30544116}" destId="{2FF29107-972B-C249-9313-9345C2C67A87}" srcOrd="2" destOrd="0" presId="urn:microsoft.com/office/officeart/2005/8/layout/default"/>
    <dgm:cxn modelId="{FBB25CEB-9D69-264F-AF8C-41C8941FBD5D}" type="presParOf" srcId="{339386CA-8E25-194A-884E-A5EF30544116}" destId="{81938119-266A-7E46-9F80-355E0927DE98}" srcOrd="3" destOrd="0" presId="urn:microsoft.com/office/officeart/2005/8/layout/default"/>
    <dgm:cxn modelId="{15C049D6-2971-A14B-A5A0-14DD8B151BDC}" type="presParOf" srcId="{339386CA-8E25-194A-884E-A5EF30544116}" destId="{1F50AD35-4B7B-AB4C-B44E-6A6A793D81AE}" srcOrd="4" destOrd="0" presId="urn:microsoft.com/office/officeart/2005/8/layout/default"/>
    <dgm:cxn modelId="{146125E1-B7F0-6840-A57E-47E348E5C6CE}" type="presParOf" srcId="{339386CA-8E25-194A-884E-A5EF30544116}" destId="{3D350B89-8DE9-1F45-9417-BEED141ABB4A}" srcOrd="5" destOrd="0" presId="urn:microsoft.com/office/officeart/2005/8/layout/default"/>
    <dgm:cxn modelId="{26F2F1A9-F8C6-3D4C-AFE8-ED51636656C0}" type="presParOf" srcId="{339386CA-8E25-194A-884E-A5EF30544116}" destId="{5E62FE08-A0B7-F543-922F-6203385A4022}" srcOrd="6" destOrd="0" presId="urn:microsoft.com/office/officeart/2005/8/layout/default"/>
    <dgm:cxn modelId="{CE36CF1B-A1F6-DE4B-9CB1-5A08878820F3}" type="presParOf" srcId="{339386CA-8E25-194A-884E-A5EF30544116}" destId="{262DC25B-8C8E-354A-B91E-45F4D55FF49A}" srcOrd="7" destOrd="0" presId="urn:microsoft.com/office/officeart/2005/8/layout/default"/>
    <dgm:cxn modelId="{4E44F169-C072-D245-95A3-433D3CBA229C}" type="presParOf" srcId="{339386CA-8E25-194A-884E-A5EF30544116}" destId="{DF46380F-1E28-6F4C-BD8F-8F8F93A88322}" srcOrd="8" destOrd="0" presId="urn:microsoft.com/office/officeart/2005/8/layout/default"/>
    <dgm:cxn modelId="{82697A27-971C-0A49-98AA-FE1BF10121AD}" type="presParOf" srcId="{339386CA-8E25-194A-884E-A5EF30544116}" destId="{6DE07911-A7DB-BB47-8903-90592C8667B6}" srcOrd="9" destOrd="0" presId="urn:microsoft.com/office/officeart/2005/8/layout/default"/>
    <dgm:cxn modelId="{DBBE8DB8-A31E-1D4F-A0DD-50708599E826}" type="presParOf" srcId="{339386CA-8E25-194A-884E-A5EF30544116}" destId="{D79D2328-E2ED-404C-A1EB-3B98B59A1F4E}" srcOrd="10" destOrd="0" presId="urn:microsoft.com/office/officeart/2005/8/layout/default"/>
    <dgm:cxn modelId="{87D41549-F99E-F249-AFA7-864B201424D6}" type="presParOf" srcId="{339386CA-8E25-194A-884E-A5EF30544116}" destId="{9E2C9CA6-D390-3047-B4B0-F22CC1B8A578}" srcOrd="11" destOrd="0" presId="urn:microsoft.com/office/officeart/2005/8/layout/default"/>
    <dgm:cxn modelId="{0C06ACBA-34DD-804C-A125-71091FA28D54}" type="presParOf" srcId="{339386CA-8E25-194A-884E-A5EF30544116}" destId="{E8C273BD-17BB-5048-807B-786034E4A1BA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BE853B-45AA-44DA-BC8A-CA3042DAC273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A3C7D66B-D538-4BB5-B7A4-DC7CD92F6C76}">
      <dgm:prSet/>
      <dgm:spPr/>
      <dgm:t>
        <a:bodyPr/>
        <a:lstStyle/>
        <a:p>
          <a:r>
            <a:rPr lang="es-ES"/>
            <a:t>Prevención y tratamiento desde la primera infancia</a:t>
          </a:r>
          <a:endParaRPr lang="en-US"/>
        </a:p>
      </dgm:t>
    </dgm:pt>
    <dgm:pt modelId="{86F9507D-7E41-454A-9FD3-B98669780860}" type="parTrans" cxnId="{110F7CD9-2943-42AD-815A-056184C07400}">
      <dgm:prSet/>
      <dgm:spPr/>
      <dgm:t>
        <a:bodyPr/>
        <a:lstStyle/>
        <a:p>
          <a:endParaRPr lang="en-US"/>
        </a:p>
      </dgm:t>
    </dgm:pt>
    <dgm:pt modelId="{3F05039E-1F7D-4C4A-9D04-F8A8B985BF9D}" type="sibTrans" cxnId="{110F7CD9-2943-42AD-815A-056184C07400}">
      <dgm:prSet/>
      <dgm:spPr/>
      <dgm:t>
        <a:bodyPr/>
        <a:lstStyle/>
        <a:p>
          <a:endParaRPr lang="en-US"/>
        </a:p>
      </dgm:t>
    </dgm:pt>
    <dgm:pt modelId="{BDF83405-22BE-45FC-A101-9933C3A3FD38}">
      <dgm:prSet/>
      <dgm:spPr/>
      <dgm:t>
        <a:bodyPr/>
        <a:lstStyle/>
        <a:p>
          <a:r>
            <a:rPr lang="es-ES"/>
            <a:t>Rol de la microbiota y estilos de vida</a:t>
          </a:r>
          <a:endParaRPr lang="en-US"/>
        </a:p>
      </dgm:t>
    </dgm:pt>
    <dgm:pt modelId="{A5A036CB-8A01-4543-B14A-207D77AFFDDC}" type="parTrans" cxnId="{9E9104BE-D0EC-4852-A45A-9387519EC39E}">
      <dgm:prSet/>
      <dgm:spPr/>
      <dgm:t>
        <a:bodyPr/>
        <a:lstStyle/>
        <a:p>
          <a:endParaRPr lang="en-US"/>
        </a:p>
      </dgm:t>
    </dgm:pt>
    <dgm:pt modelId="{AAE5CFAD-E79B-4F39-B393-D8B38B1E5196}" type="sibTrans" cxnId="{9E9104BE-D0EC-4852-A45A-9387519EC39E}">
      <dgm:prSet/>
      <dgm:spPr/>
      <dgm:t>
        <a:bodyPr/>
        <a:lstStyle/>
        <a:p>
          <a:endParaRPr lang="en-US"/>
        </a:p>
      </dgm:t>
    </dgm:pt>
    <dgm:pt modelId="{4DFAEEA3-3707-415D-95BD-4355FAB3E1DF}">
      <dgm:prSet/>
      <dgm:spPr/>
      <dgm:t>
        <a:bodyPr/>
        <a:lstStyle/>
        <a:p>
          <a:r>
            <a:rPr lang="es-ES"/>
            <a:t>Caso clínico integrador</a:t>
          </a:r>
          <a:endParaRPr lang="en-US"/>
        </a:p>
      </dgm:t>
    </dgm:pt>
    <dgm:pt modelId="{34821892-3BB2-431B-BA5C-FC7ACE15C462}" type="parTrans" cxnId="{A3F90B7D-C03B-49F4-A012-4737F42154E8}">
      <dgm:prSet/>
      <dgm:spPr/>
      <dgm:t>
        <a:bodyPr/>
        <a:lstStyle/>
        <a:p>
          <a:endParaRPr lang="en-US"/>
        </a:p>
      </dgm:t>
    </dgm:pt>
    <dgm:pt modelId="{3634E1CA-28FE-4160-97E8-C3DA133D9E61}" type="sibTrans" cxnId="{A3F90B7D-C03B-49F4-A012-4737F42154E8}">
      <dgm:prSet/>
      <dgm:spPr/>
      <dgm:t>
        <a:bodyPr/>
        <a:lstStyle/>
        <a:p>
          <a:endParaRPr lang="en-US"/>
        </a:p>
      </dgm:t>
    </dgm:pt>
    <dgm:pt modelId="{61D90D3C-ABB4-594E-8C9D-2FF74F11E29F}" type="pres">
      <dgm:prSet presAssocID="{94BE853B-45AA-44DA-BC8A-CA3042DAC27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7D2058A-E7DD-C342-940E-ED896D1815F1}" type="pres">
      <dgm:prSet presAssocID="{A3C7D66B-D538-4BB5-B7A4-DC7CD92F6C76}" presName="hierRoot1" presStyleCnt="0"/>
      <dgm:spPr/>
    </dgm:pt>
    <dgm:pt modelId="{A1ABCDB3-3C8B-004E-A6C6-3F2533DAF6ED}" type="pres">
      <dgm:prSet presAssocID="{A3C7D66B-D538-4BB5-B7A4-DC7CD92F6C76}" presName="composite" presStyleCnt="0"/>
      <dgm:spPr/>
    </dgm:pt>
    <dgm:pt modelId="{37FCFE65-20A2-C84D-B097-BD24F3CF4D6E}" type="pres">
      <dgm:prSet presAssocID="{A3C7D66B-D538-4BB5-B7A4-DC7CD92F6C76}" presName="background" presStyleLbl="node0" presStyleIdx="0" presStyleCnt="3"/>
      <dgm:spPr/>
    </dgm:pt>
    <dgm:pt modelId="{31684980-DDA9-C44F-B4DA-3E838D07BD2D}" type="pres">
      <dgm:prSet presAssocID="{A3C7D66B-D538-4BB5-B7A4-DC7CD92F6C76}" presName="text" presStyleLbl="fgAcc0" presStyleIdx="0" presStyleCnt="3">
        <dgm:presLayoutVars>
          <dgm:chPref val="3"/>
        </dgm:presLayoutVars>
      </dgm:prSet>
      <dgm:spPr/>
    </dgm:pt>
    <dgm:pt modelId="{05B52CEC-3A07-F04A-8A78-315153A5DBBC}" type="pres">
      <dgm:prSet presAssocID="{A3C7D66B-D538-4BB5-B7A4-DC7CD92F6C76}" presName="hierChild2" presStyleCnt="0"/>
      <dgm:spPr/>
    </dgm:pt>
    <dgm:pt modelId="{645139EE-8498-7247-925F-3D44D58E01E1}" type="pres">
      <dgm:prSet presAssocID="{BDF83405-22BE-45FC-A101-9933C3A3FD38}" presName="hierRoot1" presStyleCnt="0"/>
      <dgm:spPr/>
    </dgm:pt>
    <dgm:pt modelId="{548A76F9-0FC1-A444-AAE5-E8C1D6932CF4}" type="pres">
      <dgm:prSet presAssocID="{BDF83405-22BE-45FC-A101-9933C3A3FD38}" presName="composite" presStyleCnt="0"/>
      <dgm:spPr/>
    </dgm:pt>
    <dgm:pt modelId="{9916A3CC-E06A-494E-82CF-529AE2BB0345}" type="pres">
      <dgm:prSet presAssocID="{BDF83405-22BE-45FC-A101-9933C3A3FD38}" presName="background" presStyleLbl="node0" presStyleIdx="1" presStyleCnt="3"/>
      <dgm:spPr/>
    </dgm:pt>
    <dgm:pt modelId="{DF275F20-035A-F148-B28D-74B213DD7716}" type="pres">
      <dgm:prSet presAssocID="{BDF83405-22BE-45FC-A101-9933C3A3FD38}" presName="text" presStyleLbl="fgAcc0" presStyleIdx="1" presStyleCnt="3">
        <dgm:presLayoutVars>
          <dgm:chPref val="3"/>
        </dgm:presLayoutVars>
      </dgm:prSet>
      <dgm:spPr/>
    </dgm:pt>
    <dgm:pt modelId="{38FE5D72-468A-C649-9AEB-3D1CFFA34834}" type="pres">
      <dgm:prSet presAssocID="{BDF83405-22BE-45FC-A101-9933C3A3FD38}" presName="hierChild2" presStyleCnt="0"/>
      <dgm:spPr/>
    </dgm:pt>
    <dgm:pt modelId="{4692CA32-6613-B242-800F-11234EF77F0F}" type="pres">
      <dgm:prSet presAssocID="{4DFAEEA3-3707-415D-95BD-4355FAB3E1DF}" presName="hierRoot1" presStyleCnt="0"/>
      <dgm:spPr/>
    </dgm:pt>
    <dgm:pt modelId="{9DF0FB2D-76EC-7941-9C28-B1982A8BA614}" type="pres">
      <dgm:prSet presAssocID="{4DFAEEA3-3707-415D-95BD-4355FAB3E1DF}" presName="composite" presStyleCnt="0"/>
      <dgm:spPr/>
    </dgm:pt>
    <dgm:pt modelId="{35C20C6C-40D3-1740-884A-916F2B3D0F07}" type="pres">
      <dgm:prSet presAssocID="{4DFAEEA3-3707-415D-95BD-4355FAB3E1DF}" presName="background" presStyleLbl="node0" presStyleIdx="2" presStyleCnt="3"/>
      <dgm:spPr/>
    </dgm:pt>
    <dgm:pt modelId="{DA4071B0-D613-CA48-BF43-27057A8D771B}" type="pres">
      <dgm:prSet presAssocID="{4DFAEEA3-3707-415D-95BD-4355FAB3E1DF}" presName="text" presStyleLbl="fgAcc0" presStyleIdx="2" presStyleCnt="3">
        <dgm:presLayoutVars>
          <dgm:chPref val="3"/>
        </dgm:presLayoutVars>
      </dgm:prSet>
      <dgm:spPr/>
    </dgm:pt>
    <dgm:pt modelId="{AC989C9A-B124-8D48-A94F-5EF5F7497AFC}" type="pres">
      <dgm:prSet presAssocID="{4DFAEEA3-3707-415D-95BD-4355FAB3E1DF}" presName="hierChild2" presStyleCnt="0"/>
      <dgm:spPr/>
    </dgm:pt>
  </dgm:ptLst>
  <dgm:cxnLst>
    <dgm:cxn modelId="{5031892E-CF77-EA4E-B4F5-37D8FC18942C}" type="presOf" srcId="{94BE853B-45AA-44DA-BC8A-CA3042DAC273}" destId="{61D90D3C-ABB4-594E-8C9D-2FF74F11E29F}" srcOrd="0" destOrd="0" presId="urn:microsoft.com/office/officeart/2005/8/layout/hierarchy1"/>
    <dgm:cxn modelId="{A3F90B7D-C03B-49F4-A012-4737F42154E8}" srcId="{94BE853B-45AA-44DA-BC8A-CA3042DAC273}" destId="{4DFAEEA3-3707-415D-95BD-4355FAB3E1DF}" srcOrd="2" destOrd="0" parTransId="{34821892-3BB2-431B-BA5C-FC7ACE15C462}" sibTransId="{3634E1CA-28FE-4160-97E8-C3DA133D9E61}"/>
    <dgm:cxn modelId="{E4EFB1AE-75A3-7D49-A03B-887EF2075947}" type="presOf" srcId="{4DFAEEA3-3707-415D-95BD-4355FAB3E1DF}" destId="{DA4071B0-D613-CA48-BF43-27057A8D771B}" srcOrd="0" destOrd="0" presId="urn:microsoft.com/office/officeart/2005/8/layout/hierarchy1"/>
    <dgm:cxn modelId="{9E9104BE-D0EC-4852-A45A-9387519EC39E}" srcId="{94BE853B-45AA-44DA-BC8A-CA3042DAC273}" destId="{BDF83405-22BE-45FC-A101-9933C3A3FD38}" srcOrd="1" destOrd="0" parTransId="{A5A036CB-8A01-4543-B14A-207D77AFFDDC}" sibTransId="{AAE5CFAD-E79B-4F39-B393-D8B38B1E5196}"/>
    <dgm:cxn modelId="{110F7CD9-2943-42AD-815A-056184C07400}" srcId="{94BE853B-45AA-44DA-BC8A-CA3042DAC273}" destId="{A3C7D66B-D538-4BB5-B7A4-DC7CD92F6C76}" srcOrd="0" destOrd="0" parTransId="{86F9507D-7E41-454A-9FD3-B98669780860}" sibTransId="{3F05039E-1F7D-4C4A-9D04-F8A8B985BF9D}"/>
    <dgm:cxn modelId="{BE2EB6FA-C310-CE46-9858-2047B6FC4C1B}" type="presOf" srcId="{BDF83405-22BE-45FC-A101-9933C3A3FD38}" destId="{DF275F20-035A-F148-B28D-74B213DD7716}" srcOrd="0" destOrd="0" presId="urn:microsoft.com/office/officeart/2005/8/layout/hierarchy1"/>
    <dgm:cxn modelId="{1AF2BAFC-6998-1F4F-A22B-400A6C5E5449}" type="presOf" srcId="{A3C7D66B-D538-4BB5-B7A4-DC7CD92F6C76}" destId="{31684980-DDA9-C44F-B4DA-3E838D07BD2D}" srcOrd="0" destOrd="0" presId="urn:microsoft.com/office/officeart/2005/8/layout/hierarchy1"/>
    <dgm:cxn modelId="{04707437-F49F-4749-963B-0BEE95BF29A3}" type="presParOf" srcId="{61D90D3C-ABB4-594E-8C9D-2FF74F11E29F}" destId="{47D2058A-E7DD-C342-940E-ED896D1815F1}" srcOrd="0" destOrd="0" presId="urn:microsoft.com/office/officeart/2005/8/layout/hierarchy1"/>
    <dgm:cxn modelId="{03056410-A8A4-934D-959E-63AC5DC397E8}" type="presParOf" srcId="{47D2058A-E7DD-C342-940E-ED896D1815F1}" destId="{A1ABCDB3-3C8B-004E-A6C6-3F2533DAF6ED}" srcOrd="0" destOrd="0" presId="urn:microsoft.com/office/officeart/2005/8/layout/hierarchy1"/>
    <dgm:cxn modelId="{8BC7DE3F-A181-544A-A992-A4F2785CB40B}" type="presParOf" srcId="{A1ABCDB3-3C8B-004E-A6C6-3F2533DAF6ED}" destId="{37FCFE65-20A2-C84D-B097-BD24F3CF4D6E}" srcOrd="0" destOrd="0" presId="urn:microsoft.com/office/officeart/2005/8/layout/hierarchy1"/>
    <dgm:cxn modelId="{21F4C543-9772-8449-9F1A-75E0EF7EFC4B}" type="presParOf" srcId="{A1ABCDB3-3C8B-004E-A6C6-3F2533DAF6ED}" destId="{31684980-DDA9-C44F-B4DA-3E838D07BD2D}" srcOrd="1" destOrd="0" presId="urn:microsoft.com/office/officeart/2005/8/layout/hierarchy1"/>
    <dgm:cxn modelId="{F0829FC7-E2D2-8340-A0D5-0F4971D510B0}" type="presParOf" srcId="{47D2058A-E7DD-C342-940E-ED896D1815F1}" destId="{05B52CEC-3A07-F04A-8A78-315153A5DBBC}" srcOrd="1" destOrd="0" presId="urn:microsoft.com/office/officeart/2005/8/layout/hierarchy1"/>
    <dgm:cxn modelId="{55A39FAE-9349-3742-BE82-901D45F71A07}" type="presParOf" srcId="{61D90D3C-ABB4-594E-8C9D-2FF74F11E29F}" destId="{645139EE-8498-7247-925F-3D44D58E01E1}" srcOrd="1" destOrd="0" presId="urn:microsoft.com/office/officeart/2005/8/layout/hierarchy1"/>
    <dgm:cxn modelId="{301FEF24-DB09-4F4F-A7F8-4F496A2F3ACF}" type="presParOf" srcId="{645139EE-8498-7247-925F-3D44D58E01E1}" destId="{548A76F9-0FC1-A444-AAE5-E8C1D6932CF4}" srcOrd="0" destOrd="0" presId="urn:microsoft.com/office/officeart/2005/8/layout/hierarchy1"/>
    <dgm:cxn modelId="{0F7A1C05-6787-7642-88A9-968D75DFA363}" type="presParOf" srcId="{548A76F9-0FC1-A444-AAE5-E8C1D6932CF4}" destId="{9916A3CC-E06A-494E-82CF-529AE2BB0345}" srcOrd="0" destOrd="0" presId="urn:microsoft.com/office/officeart/2005/8/layout/hierarchy1"/>
    <dgm:cxn modelId="{AFE1D5D8-2180-3649-9C99-C722170CAA99}" type="presParOf" srcId="{548A76F9-0FC1-A444-AAE5-E8C1D6932CF4}" destId="{DF275F20-035A-F148-B28D-74B213DD7716}" srcOrd="1" destOrd="0" presId="urn:microsoft.com/office/officeart/2005/8/layout/hierarchy1"/>
    <dgm:cxn modelId="{B43D95A4-F372-0444-94C1-DF0B0EDC9FFB}" type="presParOf" srcId="{645139EE-8498-7247-925F-3D44D58E01E1}" destId="{38FE5D72-468A-C649-9AEB-3D1CFFA34834}" srcOrd="1" destOrd="0" presId="urn:microsoft.com/office/officeart/2005/8/layout/hierarchy1"/>
    <dgm:cxn modelId="{5110517F-9FEF-D24E-9BDE-0F3E0BDFC4C1}" type="presParOf" srcId="{61D90D3C-ABB4-594E-8C9D-2FF74F11E29F}" destId="{4692CA32-6613-B242-800F-11234EF77F0F}" srcOrd="2" destOrd="0" presId="urn:microsoft.com/office/officeart/2005/8/layout/hierarchy1"/>
    <dgm:cxn modelId="{717E9957-DB2B-F840-8BF9-3FC239248569}" type="presParOf" srcId="{4692CA32-6613-B242-800F-11234EF77F0F}" destId="{9DF0FB2D-76EC-7941-9C28-B1982A8BA614}" srcOrd="0" destOrd="0" presId="urn:microsoft.com/office/officeart/2005/8/layout/hierarchy1"/>
    <dgm:cxn modelId="{FE766B69-1921-634C-BC68-EBF640356050}" type="presParOf" srcId="{9DF0FB2D-76EC-7941-9C28-B1982A8BA614}" destId="{35C20C6C-40D3-1740-884A-916F2B3D0F07}" srcOrd="0" destOrd="0" presId="urn:microsoft.com/office/officeart/2005/8/layout/hierarchy1"/>
    <dgm:cxn modelId="{84768802-4175-3743-8927-999896B40EBA}" type="presParOf" srcId="{9DF0FB2D-76EC-7941-9C28-B1982A8BA614}" destId="{DA4071B0-D613-CA48-BF43-27057A8D771B}" srcOrd="1" destOrd="0" presId="urn:microsoft.com/office/officeart/2005/8/layout/hierarchy1"/>
    <dgm:cxn modelId="{9EBFCC67-5FEA-CA45-9161-B2DF7A872F7E}" type="presParOf" srcId="{4692CA32-6613-B242-800F-11234EF77F0F}" destId="{AC989C9A-B124-8D48-A94F-5EF5F7497AF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E7D37A4-3612-4846-9B3E-2DE40D9B387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886395B-6980-47B3-B597-83A9D06AC681}">
      <dgm:prSet/>
      <dgm:spPr/>
      <dgm:t>
        <a:bodyPr/>
        <a:lstStyle/>
        <a:p>
          <a:r>
            <a:rPr lang="es-ES"/>
            <a:t>Nutrición enteral y parenteral</a:t>
          </a:r>
          <a:endParaRPr lang="en-US"/>
        </a:p>
      </dgm:t>
    </dgm:pt>
    <dgm:pt modelId="{FD02814A-C8C5-4337-B4D3-596CC35E6D96}" type="parTrans" cxnId="{7CED53ED-FAAD-41AA-9037-FD0FB0A71DDB}">
      <dgm:prSet/>
      <dgm:spPr/>
      <dgm:t>
        <a:bodyPr/>
        <a:lstStyle/>
        <a:p>
          <a:endParaRPr lang="en-US"/>
        </a:p>
      </dgm:t>
    </dgm:pt>
    <dgm:pt modelId="{03F9B8DB-84DE-42DE-9B12-B348BD216688}" type="sibTrans" cxnId="{7CED53ED-FAAD-41AA-9037-FD0FB0A71DDB}">
      <dgm:prSet/>
      <dgm:spPr/>
      <dgm:t>
        <a:bodyPr/>
        <a:lstStyle/>
        <a:p>
          <a:endParaRPr lang="en-US"/>
        </a:p>
      </dgm:t>
    </dgm:pt>
    <dgm:pt modelId="{BE3A590A-7CF7-4DBA-A2AC-956899FC115A}">
      <dgm:prSet/>
      <dgm:spPr/>
      <dgm:t>
        <a:bodyPr/>
        <a:lstStyle/>
        <a:p>
          <a:r>
            <a:rPr lang="es-ES"/>
            <a:t>Selección de fórmulas</a:t>
          </a:r>
          <a:endParaRPr lang="en-US"/>
        </a:p>
      </dgm:t>
    </dgm:pt>
    <dgm:pt modelId="{D5A8E9EE-688F-44FD-B056-EDFC9169F47D}" type="parTrans" cxnId="{FB297769-EB8A-4E03-BC32-A5FA26ACEEE0}">
      <dgm:prSet/>
      <dgm:spPr/>
      <dgm:t>
        <a:bodyPr/>
        <a:lstStyle/>
        <a:p>
          <a:endParaRPr lang="en-US"/>
        </a:p>
      </dgm:t>
    </dgm:pt>
    <dgm:pt modelId="{CFD2D1E8-F7F0-434D-8B2F-77D981119B9F}" type="sibTrans" cxnId="{FB297769-EB8A-4E03-BC32-A5FA26ACEEE0}">
      <dgm:prSet/>
      <dgm:spPr/>
      <dgm:t>
        <a:bodyPr/>
        <a:lstStyle/>
        <a:p>
          <a:endParaRPr lang="en-US"/>
        </a:p>
      </dgm:t>
    </dgm:pt>
    <dgm:pt modelId="{43FA07E8-FEE9-4B72-867D-55523EC6766F}">
      <dgm:prSet/>
      <dgm:spPr/>
      <dgm:t>
        <a:bodyPr/>
        <a:lstStyle/>
        <a:p>
          <a:r>
            <a:rPr lang="es-ES"/>
            <a:t>Monitoreo y complicaciones</a:t>
          </a:r>
          <a:endParaRPr lang="en-US"/>
        </a:p>
      </dgm:t>
    </dgm:pt>
    <dgm:pt modelId="{B54CCBBA-8C28-4C8A-AEA2-7DF7C38CF392}" type="parTrans" cxnId="{A8749421-6DA7-4644-A636-0D22F83DE7FE}">
      <dgm:prSet/>
      <dgm:spPr/>
      <dgm:t>
        <a:bodyPr/>
        <a:lstStyle/>
        <a:p>
          <a:endParaRPr lang="en-US"/>
        </a:p>
      </dgm:t>
    </dgm:pt>
    <dgm:pt modelId="{0A6AE961-BB35-424E-8968-6B097698956C}" type="sibTrans" cxnId="{A8749421-6DA7-4644-A636-0D22F83DE7FE}">
      <dgm:prSet/>
      <dgm:spPr/>
      <dgm:t>
        <a:bodyPr/>
        <a:lstStyle/>
        <a:p>
          <a:endParaRPr lang="en-US"/>
        </a:p>
      </dgm:t>
    </dgm:pt>
    <dgm:pt modelId="{B2AFEDC9-D933-469D-B974-09D0E2F61812}">
      <dgm:prSet/>
      <dgm:spPr/>
      <dgm:t>
        <a:bodyPr/>
        <a:lstStyle/>
        <a:p>
          <a:r>
            <a:rPr lang="es-ES"/>
            <a:t>Cálculo de requerimientos</a:t>
          </a:r>
          <a:endParaRPr lang="en-US"/>
        </a:p>
      </dgm:t>
    </dgm:pt>
    <dgm:pt modelId="{AAFE6343-C126-41E0-BC2B-3FD7EFDCC04D}" type="parTrans" cxnId="{ED23464A-2928-40BA-BFDF-29F2F5E60B8B}">
      <dgm:prSet/>
      <dgm:spPr/>
      <dgm:t>
        <a:bodyPr/>
        <a:lstStyle/>
        <a:p>
          <a:endParaRPr lang="en-US"/>
        </a:p>
      </dgm:t>
    </dgm:pt>
    <dgm:pt modelId="{C730F536-55B2-4DBD-9F62-B0F5E5C73272}" type="sibTrans" cxnId="{ED23464A-2928-40BA-BFDF-29F2F5E60B8B}">
      <dgm:prSet/>
      <dgm:spPr/>
      <dgm:t>
        <a:bodyPr/>
        <a:lstStyle/>
        <a:p>
          <a:endParaRPr lang="en-US"/>
        </a:p>
      </dgm:t>
    </dgm:pt>
    <dgm:pt modelId="{91AD06CB-5E23-8B47-A9BD-C89431B14A51}" type="pres">
      <dgm:prSet presAssocID="{EE7D37A4-3612-4846-9B3E-2DE40D9B387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5B56C52-0725-2349-93B1-FFE5E97F170E}" type="pres">
      <dgm:prSet presAssocID="{D886395B-6980-47B3-B597-83A9D06AC681}" presName="hierRoot1" presStyleCnt="0"/>
      <dgm:spPr/>
    </dgm:pt>
    <dgm:pt modelId="{94D9CFCE-5D29-6D4B-AC9A-F803341E4BD9}" type="pres">
      <dgm:prSet presAssocID="{D886395B-6980-47B3-B597-83A9D06AC681}" presName="composite" presStyleCnt="0"/>
      <dgm:spPr/>
    </dgm:pt>
    <dgm:pt modelId="{4D74D7CB-4BFA-074A-A239-C8A7B34F8485}" type="pres">
      <dgm:prSet presAssocID="{D886395B-6980-47B3-B597-83A9D06AC681}" presName="background" presStyleLbl="node0" presStyleIdx="0" presStyleCnt="4"/>
      <dgm:spPr/>
    </dgm:pt>
    <dgm:pt modelId="{21718E95-5E04-204A-AE87-A5129936B633}" type="pres">
      <dgm:prSet presAssocID="{D886395B-6980-47B3-B597-83A9D06AC681}" presName="text" presStyleLbl="fgAcc0" presStyleIdx="0" presStyleCnt="4">
        <dgm:presLayoutVars>
          <dgm:chPref val="3"/>
        </dgm:presLayoutVars>
      </dgm:prSet>
      <dgm:spPr/>
    </dgm:pt>
    <dgm:pt modelId="{ED19D404-E41A-5941-A83E-D1533AEAD951}" type="pres">
      <dgm:prSet presAssocID="{D886395B-6980-47B3-B597-83A9D06AC681}" presName="hierChild2" presStyleCnt="0"/>
      <dgm:spPr/>
    </dgm:pt>
    <dgm:pt modelId="{10993AE6-6A5E-B94E-8111-F3C179BA95C9}" type="pres">
      <dgm:prSet presAssocID="{BE3A590A-7CF7-4DBA-A2AC-956899FC115A}" presName="hierRoot1" presStyleCnt="0"/>
      <dgm:spPr/>
    </dgm:pt>
    <dgm:pt modelId="{6A2DBE84-C5ED-E14D-AE1B-92BA28B01271}" type="pres">
      <dgm:prSet presAssocID="{BE3A590A-7CF7-4DBA-A2AC-956899FC115A}" presName="composite" presStyleCnt="0"/>
      <dgm:spPr/>
    </dgm:pt>
    <dgm:pt modelId="{6815C7C3-29EE-404A-AFEF-3AD26AF72CA6}" type="pres">
      <dgm:prSet presAssocID="{BE3A590A-7CF7-4DBA-A2AC-956899FC115A}" presName="background" presStyleLbl="node0" presStyleIdx="1" presStyleCnt="4"/>
      <dgm:spPr/>
    </dgm:pt>
    <dgm:pt modelId="{555E7B02-918B-5C43-BBAF-CBFA6B096B4C}" type="pres">
      <dgm:prSet presAssocID="{BE3A590A-7CF7-4DBA-A2AC-956899FC115A}" presName="text" presStyleLbl="fgAcc0" presStyleIdx="1" presStyleCnt="4">
        <dgm:presLayoutVars>
          <dgm:chPref val="3"/>
        </dgm:presLayoutVars>
      </dgm:prSet>
      <dgm:spPr/>
    </dgm:pt>
    <dgm:pt modelId="{05059EAD-EEB8-B24C-A20D-55E7F03A573D}" type="pres">
      <dgm:prSet presAssocID="{BE3A590A-7CF7-4DBA-A2AC-956899FC115A}" presName="hierChild2" presStyleCnt="0"/>
      <dgm:spPr/>
    </dgm:pt>
    <dgm:pt modelId="{5A6AEAAB-2CEB-E241-96B2-00709F94886E}" type="pres">
      <dgm:prSet presAssocID="{43FA07E8-FEE9-4B72-867D-55523EC6766F}" presName="hierRoot1" presStyleCnt="0"/>
      <dgm:spPr/>
    </dgm:pt>
    <dgm:pt modelId="{575ACF54-B4CA-DB43-985B-F43B0C5B45A0}" type="pres">
      <dgm:prSet presAssocID="{43FA07E8-FEE9-4B72-867D-55523EC6766F}" presName="composite" presStyleCnt="0"/>
      <dgm:spPr/>
    </dgm:pt>
    <dgm:pt modelId="{B7F7EC5B-BBB8-3B46-9205-CB2E952D8E21}" type="pres">
      <dgm:prSet presAssocID="{43FA07E8-FEE9-4B72-867D-55523EC6766F}" presName="background" presStyleLbl="node0" presStyleIdx="2" presStyleCnt="4"/>
      <dgm:spPr/>
    </dgm:pt>
    <dgm:pt modelId="{9526D969-23EB-7142-8AC7-608261E8D303}" type="pres">
      <dgm:prSet presAssocID="{43FA07E8-FEE9-4B72-867D-55523EC6766F}" presName="text" presStyleLbl="fgAcc0" presStyleIdx="2" presStyleCnt="4">
        <dgm:presLayoutVars>
          <dgm:chPref val="3"/>
        </dgm:presLayoutVars>
      </dgm:prSet>
      <dgm:spPr/>
    </dgm:pt>
    <dgm:pt modelId="{D4B20E74-C223-C84D-A3B4-E42845306800}" type="pres">
      <dgm:prSet presAssocID="{43FA07E8-FEE9-4B72-867D-55523EC6766F}" presName="hierChild2" presStyleCnt="0"/>
      <dgm:spPr/>
    </dgm:pt>
    <dgm:pt modelId="{F86C2C61-058B-A64F-9CCA-844A173312F8}" type="pres">
      <dgm:prSet presAssocID="{B2AFEDC9-D933-469D-B974-09D0E2F61812}" presName="hierRoot1" presStyleCnt="0"/>
      <dgm:spPr/>
    </dgm:pt>
    <dgm:pt modelId="{1C4162CB-468F-7F4D-A473-59F073E993FE}" type="pres">
      <dgm:prSet presAssocID="{B2AFEDC9-D933-469D-B974-09D0E2F61812}" presName="composite" presStyleCnt="0"/>
      <dgm:spPr/>
    </dgm:pt>
    <dgm:pt modelId="{69381A47-C637-F642-B4C2-EC230F89AFE7}" type="pres">
      <dgm:prSet presAssocID="{B2AFEDC9-D933-469D-B974-09D0E2F61812}" presName="background" presStyleLbl="node0" presStyleIdx="3" presStyleCnt="4"/>
      <dgm:spPr/>
    </dgm:pt>
    <dgm:pt modelId="{43C41A27-0D36-4C4C-9837-91EE36B66D34}" type="pres">
      <dgm:prSet presAssocID="{B2AFEDC9-D933-469D-B974-09D0E2F61812}" presName="text" presStyleLbl="fgAcc0" presStyleIdx="3" presStyleCnt="4">
        <dgm:presLayoutVars>
          <dgm:chPref val="3"/>
        </dgm:presLayoutVars>
      </dgm:prSet>
      <dgm:spPr/>
    </dgm:pt>
    <dgm:pt modelId="{CE2525FC-634D-594E-9209-C6A1EFE3B4F6}" type="pres">
      <dgm:prSet presAssocID="{B2AFEDC9-D933-469D-B974-09D0E2F61812}" presName="hierChild2" presStyleCnt="0"/>
      <dgm:spPr/>
    </dgm:pt>
  </dgm:ptLst>
  <dgm:cxnLst>
    <dgm:cxn modelId="{A8749421-6DA7-4644-A636-0D22F83DE7FE}" srcId="{EE7D37A4-3612-4846-9B3E-2DE40D9B387B}" destId="{43FA07E8-FEE9-4B72-867D-55523EC6766F}" srcOrd="2" destOrd="0" parTransId="{B54CCBBA-8C28-4C8A-AEA2-7DF7C38CF392}" sibTransId="{0A6AE961-BB35-424E-8968-6B097698956C}"/>
    <dgm:cxn modelId="{ED23464A-2928-40BA-BFDF-29F2F5E60B8B}" srcId="{EE7D37A4-3612-4846-9B3E-2DE40D9B387B}" destId="{B2AFEDC9-D933-469D-B974-09D0E2F61812}" srcOrd="3" destOrd="0" parTransId="{AAFE6343-C126-41E0-BC2B-3FD7EFDCC04D}" sibTransId="{C730F536-55B2-4DBD-9F62-B0F5E5C73272}"/>
    <dgm:cxn modelId="{861C7C57-7DAC-854D-9E74-C30AC8E24052}" type="presOf" srcId="{BE3A590A-7CF7-4DBA-A2AC-956899FC115A}" destId="{555E7B02-918B-5C43-BBAF-CBFA6B096B4C}" srcOrd="0" destOrd="0" presId="urn:microsoft.com/office/officeart/2005/8/layout/hierarchy1"/>
    <dgm:cxn modelId="{FB297769-EB8A-4E03-BC32-A5FA26ACEEE0}" srcId="{EE7D37A4-3612-4846-9B3E-2DE40D9B387B}" destId="{BE3A590A-7CF7-4DBA-A2AC-956899FC115A}" srcOrd="1" destOrd="0" parTransId="{D5A8E9EE-688F-44FD-B056-EDFC9169F47D}" sibTransId="{CFD2D1E8-F7F0-434D-8B2F-77D981119B9F}"/>
    <dgm:cxn modelId="{1EF1047E-CF86-F744-95ED-6C3009141C59}" type="presOf" srcId="{D886395B-6980-47B3-B597-83A9D06AC681}" destId="{21718E95-5E04-204A-AE87-A5129936B633}" srcOrd="0" destOrd="0" presId="urn:microsoft.com/office/officeart/2005/8/layout/hierarchy1"/>
    <dgm:cxn modelId="{87F2939E-D6E6-164D-8373-D79C6902E44F}" type="presOf" srcId="{EE7D37A4-3612-4846-9B3E-2DE40D9B387B}" destId="{91AD06CB-5E23-8B47-A9BD-C89431B14A51}" srcOrd="0" destOrd="0" presId="urn:microsoft.com/office/officeart/2005/8/layout/hierarchy1"/>
    <dgm:cxn modelId="{954D5BE8-FD8D-2145-83CD-B30EFBF3EAEE}" type="presOf" srcId="{B2AFEDC9-D933-469D-B974-09D0E2F61812}" destId="{43C41A27-0D36-4C4C-9837-91EE36B66D34}" srcOrd="0" destOrd="0" presId="urn:microsoft.com/office/officeart/2005/8/layout/hierarchy1"/>
    <dgm:cxn modelId="{7CED53ED-FAAD-41AA-9037-FD0FB0A71DDB}" srcId="{EE7D37A4-3612-4846-9B3E-2DE40D9B387B}" destId="{D886395B-6980-47B3-B597-83A9D06AC681}" srcOrd="0" destOrd="0" parTransId="{FD02814A-C8C5-4337-B4D3-596CC35E6D96}" sibTransId="{03F9B8DB-84DE-42DE-9B12-B348BD216688}"/>
    <dgm:cxn modelId="{9721DDED-DE05-2841-B863-FED4698A5C94}" type="presOf" srcId="{43FA07E8-FEE9-4B72-867D-55523EC6766F}" destId="{9526D969-23EB-7142-8AC7-608261E8D303}" srcOrd="0" destOrd="0" presId="urn:microsoft.com/office/officeart/2005/8/layout/hierarchy1"/>
    <dgm:cxn modelId="{829D7C5A-4F5F-664E-B50E-80FE72106AD0}" type="presParOf" srcId="{91AD06CB-5E23-8B47-A9BD-C89431B14A51}" destId="{B5B56C52-0725-2349-93B1-FFE5E97F170E}" srcOrd="0" destOrd="0" presId="urn:microsoft.com/office/officeart/2005/8/layout/hierarchy1"/>
    <dgm:cxn modelId="{3DF4D4F7-EA2B-9744-8CE1-4564F3C253DA}" type="presParOf" srcId="{B5B56C52-0725-2349-93B1-FFE5E97F170E}" destId="{94D9CFCE-5D29-6D4B-AC9A-F803341E4BD9}" srcOrd="0" destOrd="0" presId="urn:microsoft.com/office/officeart/2005/8/layout/hierarchy1"/>
    <dgm:cxn modelId="{287AE4AE-CA53-F643-9275-10B7EF0F0AE8}" type="presParOf" srcId="{94D9CFCE-5D29-6D4B-AC9A-F803341E4BD9}" destId="{4D74D7CB-4BFA-074A-A239-C8A7B34F8485}" srcOrd="0" destOrd="0" presId="urn:microsoft.com/office/officeart/2005/8/layout/hierarchy1"/>
    <dgm:cxn modelId="{BC4426A8-BA49-D54B-B34D-024A6EB73B60}" type="presParOf" srcId="{94D9CFCE-5D29-6D4B-AC9A-F803341E4BD9}" destId="{21718E95-5E04-204A-AE87-A5129936B633}" srcOrd="1" destOrd="0" presId="urn:microsoft.com/office/officeart/2005/8/layout/hierarchy1"/>
    <dgm:cxn modelId="{667B501B-7136-2445-AAE2-68FC7E03341B}" type="presParOf" srcId="{B5B56C52-0725-2349-93B1-FFE5E97F170E}" destId="{ED19D404-E41A-5941-A83E-D1533AEAD951}" srcOrd="1" destOrd="0" presId="urn:microsoft.com/office/officeart/2005/8/layout/hierarchy1"/>
    <dgm:cxn modelId="{BDEFC80D-1AD3-C14E-B26F-314639CFD9A9}" type="presParOf" srcId="{91AD06CB-5E23-8B47-A9BD-C89431B14A51}" destId="{10993AE6-6A5E-B94E-8111-F3C179BA95C9}" srcOrd="1" destOrd="0" presId="urn:microsoft.com/office/officeart/2005/8/layout/hierarchy1"/>
    <dgm:cxn modelId="{D43A9326-AE56-4D4A-8015-EAB65B4D1351}" type="presParOf" srcId="{10993AE6-6A5E-B94E-8111-F3C179BA95C9}" destId="{6A2DBE84-C5ED-E14D-AE1B-92BA28B01271}" srcOrd="0" destOrd="0" presId="urn:microsoft.com/office/officeart/2005/8/layout/hierarchy1"/>
    <dgm:cxn modelId="{1739AFF0-98E3-DF46-9873-68B13212C1AC}" type="presParOf" srcId="{6A2DBE84-C5ED-E14D-AE1B-92BA28B01271}" destId="{6815C7C3-29EE-404A-AFEF-3AD26AF72CA6}" srcOrd="0" destOrd="0" presId="urn:microsoft.com/office/officeart/2005/8/layout/hierarchy1"/>
    <dgm:cxn modelId="{8E776490-06E6-B044-9FC5-3C8B831FFA43}" type="presParOf" srcId="{6A2DBE84-C5ED-E14D-AE1B-92BA28B01271}" destId="{555E7B02-918B-5C43-BBAF-CBFA6B096B4C}" srcOrd="1" destOrd="0" presId="urn:microsoft.com/office/officeart/2005/8/layout/hierarchy1"/>
    <dgm:cxn modelId="{DC520C92-A1D6-9A4C-9E7D-DD99EB5FD295}" type="presParOf" srcId="{10993AE6-6A5E-B94E-8111-F3C179BA95C9}" destId="{05059EAD-EEB8-B24C-A20D-55E7F03A573D}" srcOrd="1" destOrd="0" presId="urn:microsoft.com/office/officeart/2005/8/layout/hierarchy1"/>
    <dgm:cxn modelId="{64DE52CB-50FC-4648-B589-3E07F2E3E10F}" type="presParOf" srcId="{91AD06CB-5E23-8B47-A9BD-C89431B14A51}" destId="{5A6AEAAB-2CEB-E241-96B2-00709F94886E}" srcOrd="2" destOrd="0" presId="urn:microsoft.com/office/officeart/2005/8/layout/hierarchy1"/>
    <dgm:cxn modelId="{C08207F8-BC85-814B-92C7-61C1C922B5FF}" type="presParOf" srcId="{5A6AEAAB-2CEB-E241-96B2-00709F94886E}" destId="{575ACF54-B4CA-DB43-985B-F43B0C5B45A0}" srcOrd="0" destOrd="0" presId="urn:microsoft.com/office/officeart/2005/8/layout/hierarchy1"/>
    <dgm:cxn modelId="{9E599500-E8BD-D040-9FB2-F29F37DCD334}" type="presParOf" srcId="{575ACF54-B4CA-DB43-985B-F43B0C5B45A0}" destId="{B7F7EC5B-BBB8-3B46-9205-CB2E952D8E21}" srcOrd="0" destOrd="0" presId="urn:microsoft.com/office/officeart/2005/8/layout/hierarchy1"/>
    <dgm:cxn modelId="{2B397593-87C3-984E-82AA-67E75F046360}" type="presParOf" srcId="{575ACF54-B4CA-DB43-985B-F43B0C5B45A0}" destId="{9526D969-23EB-7142-8AC7-608261E8D303}" srcOrd="1" destOrd="0" presId="urn:microsoft.com/office/officeart/2005/8/layout/hierarchy1"/>
    <dgm:cxn modelId="{74F5DB87-6CD4-B34D-BDD9-6AD5D54632F2}" type="presParOf" srcId="{5A6AEAAB-2CEB-E241-96B2-00709F94886E}" destId="{D4B20E74-C223-C84D-A3B4-E42845306800}" srcOrd="1" destOrd="0" presId="urn:microsoft.com/office/officeart/2005/8/layout/hierarchy1"/>
    <dgm:cxn modelId="{F0628092-BDFC-4B4C-9405-810FD765A5CA}" type="presParOf" srcId="{91AD06CB-5E23-8B47-A9BD-C89431B14A51}" destId="{F86C2C61-058B-A64F-9CCA-844A173312F8}" srcOrd="3" destOrd="0" presId="urn:microsoft.com/office/officeart/2005/8/layout/hierarchy1"/>
    <dgm:cxn modelId="{249190F1-3B1A-ED47-ABE0-9E3F82A97A68}" type="presParOf" srcId="{F86C2C61-058B-A64F-9CCA-844A173312F8}" destId="{1C4162CB-468F-7F4D-A473-59F073E993FE}" srcOrd="0" destOrd="0" presId="urn:microsoft.com/office/officeart/2005/8/layout/hierarchy1"/>
    <dgm:cxn modelId="{0AC520BD-8D76-6442-8A48-8D393307212E}" type="presParOf" srcId="{1C4162CB-468F-7F4D-A473-59F073E993FE}" destId="{69381A47-C637-F642-B4C2-EC230F89AFE7}" srcOrd="0" destOrd="0" presId="urn:microsoft.com/office/officeart/2005/8/layout/hierarchy1"/>
    <dgm:cxn modelId="{CDBA3B77-92BC-AD45-A8BB-B95A5CA0B8D9}" type="presParOf" srcId="{1C4162CB-468F-7F4D-A473-59F073E993FE}" destId="{43C41A27-0D36-4C4C-9837-91EE36B66D34}" srcOrd="1" destOrd="0" presId="urn:microsoft.com/office/officeart/2005/8/layout/hierarchy1"/>
    <dgm:cxn modelId="{865D58A0-50AA-B84D-811B-061D7E55935D}" type="presParOf" srcId="{F86C2C61-058B-A64F-9CCA-844A173312F8}" destId="{CE2525FC-634D-594E-9209-C6A1EFE3B4F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B011EB-F134-416F-A851-6632AD0E7CF4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AF1AAA9-C63A-4B64-BB0F-F39A9A40CFD0}">
      <dgm:prSet/>
      <dgm:spPr/>
      <dgm:t>
        <a:bodyPr/>
        <a:lstStyle/>
        <a:p>
          <a:r>
            <a:rPr lang="es-ES"/>
            <a:t>Metabolismo del paciente crítico</a:t>
          </a:r>
          <a:endParaRPr lang="en-US"/>
        </a:p>
      </dgm:t>
    </dgm:pt>
    <dgm:pt modelId="{8346B394-C65B-4AF5-96F5-656E3EBA61D6}" type="parTrans" cxnId="{D05CB39B-E6CA-43E9-8D7A-9FEFBB052FE5}">
      <dgm:prSet/>
      <dgm:spPr/>
      <dgm:t>
        <a:bodyPr/>
        <a:lstStyle/>
        <a:p>
          <a:endParaRPr lang="en-US"/>
        </a:p>
      </dgm:t>
    </dgm:pt>
    <dgm:pt modelId="{D92804B9-49B2-45E1-B4D4-9BDF60757855}" type="sibTrans" cxnId="{D05CB39B-E6CA-43E9-8D7A-9FEFBB052FE5}">
      <dgm:prSet/>
      <dgm:spPr/>
      <dgm:t>
        <a:bodyPr/>
        <a:lstStyle/>
        <a:p>
          <a:endParaRPr lang="en-US"/>
        </a:p>
      </dgm:t>
    </dgm:pt>
    <dgm:pt modelId="{405181F6-8BF6-41DD-B649-4C781ECF70A4}">
      <dgm:prSet/>
      <dgm:spPr/>
      <dgm:t>
        <a:bodyPr/>
        <a:lstStyle/>
        <a:p>
          <a:r>
            <a:rPr lang="es-ES"/>
            <a:t>Fases aguda y de recuperación</a:t>
          </a:r>
          <a:endParaRPr lang="en-US"/>
        </a:p>
      </dgm:t>
    </dgm:pt>
    <dgm:pt modelId="{12D9E609-7E81-41AB-BC9D-62B0F0AE892F}" type="parTrans" cxnId="{83CA84E7-64CD-4E74-89D5-8EA54B86EFBF}">
      <dgm:prSet/>
      <dgm:spPr/>
      <dgm:t>
        <a:bodyPr/>
        <a:lstStyle/>
        <a:p>
          <a:endParaRPr lang="en-US"/>
        </a:p>
      </dgm:t>
    </dgm:pt>
    <dgm:pt modelId="{2161830E-2C83-4647-95CF-623428C1ADB8}" type="sibTrans" cxnId="{83CA84E7-64CD-4E74-89D5-8EA54B86EFBF}">
      <dgm:prSet/>
      <dgm:spPr/>
      <dgm:t>
        <a:bodyPr/>
        <a:lstStyle/>
        <a:p>
          <a:endParaRPr lang="en-US"/>
        </a:p>
      </dgm:t>
    </dgm:pt>
    <dgm:pt modelId="{0A611D78-DC6C-47A1-B9FB-41C1DAF0A2D2}">
      <dgm:prSet/>
      <dgm:spPr/>
      <dgm:t>
        <a:bodyPr/>
        <a:lstStyle/>
        <a:p>
          <a:r>
            <a:rPr lang="es-ES"/>
            <a:t>Balance energético y proteína</a:t>
          </a:r>
          <a:endParaRPr lang="en-US"/>
        </a:p>
      </dgm:t>
    </dgm:pt>
    <dgm:pt modelId="{664583ED-0FC9-479F-882D-A62B5F46D89F}" type="parTrans" cxnId="{042035BE-B800-4F38-92F0-58DB17013D60}">
      <dgm:prSet/>
      <dgm:spPr/>
      <dgm:t>
        <a:bodyPr/>
        <a:lstStyle/>
        <a:p>
          <a:endParaRPr lang="en-US"/>
        </a:p>
      </dgm:t>
    </dgm:pt>
    <dgm:pt modelId="{05D1E525-7520-4C63-8366-878FF2A55D08}" type="sibTrans" cxnId="{042035BE-B800-4F38-92F0-58DB17013D60}">
      <dgm:prSet/>
      <dgm:spPr/>
      <dgm:t>
        <a:bodyPr/>
        <a:lstStyle/>
        <a:p>
          <a:endParaRPr lang="en-US"/>
        </a:p>
      </dgm:t>
    </dgm:pt>
    <dgm:pt modelId="{56C15802-6BE3-4992-A1A4-29E13BFF6825}">
      <dgm:prSet/>
      <dgm:spPr/>
      <dgm:t>
        <a:bodyPr/>
        <a:lstStyle/>
        <a:p>
          <a:r>
            <a:rPr lang="es-ES"/>
            <a:t>Elaboración de protocolo breve de soporte</a:t>
          </a:r>
          <a:endParaRPr lang="en-US"/>
        </a:p>
      </dgm:t>
    </dgm:pt>
    <dgm:pt modelId="{51D81E4B-620F-449A-8BD0-363F6C01B9F7}" type="parTrans" cxnId="{FE783BF6-5245-4120-9BA8-E5C991515315}">
      <dgm:prSet/>
      <dgm:spPr/>
      <dgm:t>
        <a:bodyPr/>
        <a:lstStyle/>
        <a:p>
          <a:endParaRPr lang="en-US"/>
        </a:p>
      </dgm:t>
    </dgm:pt>
    <dgm:pt modelId="{F6D0A1C6-B8E6-4689-9005-569766456D2D}" type="sibTrans" cxnId="{FE783BF6-5245-4120-9BA8-E5C991515315}">
      <dgm:prSet/>
      <dgm:spPr/>
      <dgm:t>
        <a:bodyPr/>
        <a:lstStyle/>
        <a:p>
          <a:endParaRPr lang="en-US"/>
        </a:p>
      </dgm:t>
    </dgm:pt>
    <dgm:pt modelId="{96F94C9B-D000-9446-BD9C-78776A9C9E91}" type="pres">
      <dgm:prSet presAssocID="{E1B011EB-F134-416F-A851-6632AD0E7CF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4DCBDD0-490C-ED4D-A92E-C03F61E73A13}" type="pres">
      <dgm:prSet presAssocID="{9AF1AAA9-C63A-4B64-BB0F-F39A9A40CFD0}" presName="hierRoot1" presStyleCnt="0"/>
      <dgm:spPr/>
    </dgm:pt>
    <dgm:pt modelId="{276D0CD3-C358-F549-94B3-D88C85FCC30A}" type="pres">
      <dgm:prSet presAssocID="{9AF1AAA9-C63A-4B64-BB0F-F39A9A40CFD0}" presName="composite" presStyleCnt="0"/>
      <dgm:spPr/>
    </dgm:pt>
    <dgm:pt modelId="{55B9A9B9-5F68-E54F-854D-5CE88B609E9E}" type="pres">
      <dgm:prSet presAssocID="{9AF1AAA9-C63A-4B64-BB0F-F39A9A40CFD0}" presName="background" presStyleLbl="node0" presStyleIdx="0" presStyleCnt="4"/>
      <dgm:spPr/>
    </dgm:pt>
    <dgm:pt modelId="{28412B91-C4AF-3441-834B-D8460561F5F7}" type="pres">
      <dgm:prSet presAssocID="{9AF1AAA9-C63A-4B64-BB0F-F39A9A40CFD0}" presName="text" presStyleLbl="fgAcc0" presStyleIdx="0" presStyleCnt="4">
        <dgm:presLayoutVars>
          <dgm:chPref val="3"/>
        </dgm:presLayoutVars>
      </dgm:prSet>
      <dgm:spPr/>
    </dgm:pt>
    <dgm:pt modelId="{B476B817-716F-684A-ABAB-FA9E58733B4F}" type="pres">
      <dgm:prSet presAssocID="{9AF1AAA9-C63A-4B64-BB0F-F39A9A40CFD0}" presName="hierChild2" presStyleCnt="0"/>
      <dgm:spPr/>
    </dgm:pt>
    <dgm:pt modelId="{D2AAB32F-77F6-FE4C-92FB-7B89A81D7A1D}" type="pres">
      <dgm:prSet presAssocID="{405181F6-8BF6-41DD-B649-4C781ECF70A4}" presName="hierRoot1" presStyleCnt="0"/>
      <dgm:spPr/>
    </dgm:pt>
    <dgm:pt modelId="{A8F8B820-CA4F-6745-B596-6F13AEA9E26A}" type="pres">
      <dgm:prSet presAssocID="{405181F6-8BF6-41DD-B649-4C781ECF70A4}" presName="composite" presStyleCnt="0"/>
      <dgm:spPr/>
    </dgm:pt>
    <dgm:pt modelId="{F9718EC7-4A40-6D4C-94B1-13FB13C71A30}" type="pres">
      <dgm:prSet presAssocID="{405181F6-8BF6-41DD-B649-4C781ECF70A4}" presName="background" presStyleLbl="node0" presStyleIdx="1" presStyleCnt="4"/>
      <dgm:spPr/>
    </dgm:pt>
    <dgm:pt modelId="{0095E630-B1E8-8B40-B4C8-72897CA9992E}" type="pres">
      <dgm:prSet presAssocID="{405181F6-8BF6-41DD-B649-4C781ECF70A4}" presName="text" presStyleLbl="fgAcc0" presStyleIdx="1" presStyleCnt="4">
        <dgm:presLayoutVars>
          <dgm:chPref val="3"/>
        </dgm:presLayoutVars>
      </dgm:prSet>
      <dgm:spPr/>
    </dgm:pt>
    <dgm:pt modelId="{45DD0D8B-D6E2-5C47-A28A-C59C287DFA1A}" type="pres">
      <dgm:prSet presAssocID="{405181F6-8BF6-41DD-B649-4C781ECF70A4}" presName="hierChild2" presStyleCnt="0"/>
      <dgm:spPr/>
    </dgm:pt>
    <dgm:pt modelId="{45258D7F-321E-2346-B0B7-CE56542D24E0}" type="pres">
      <dgm:prSet presAssocID="{0A611D78-DC6C-47A1-B9FB-41C1DAF0A2D2}" presName="hierRoot1" presStyleCnt="0"/>
      <dgm:spPr/>
    </dgm:pt>
    <dgm:pt modelId="{51459D51-3E53-C445-BDA1-4875883DD9DE}" type="pres">
      <dgm:prSet presAssocID="{0A611D78-DC6C-47A1-B9FB-41C1DAF0A2D2}" presName="composite" presStyleCnt="0"/>
      <dgm:spPr/>
    </dgm:pt>
    <dgm:pt modelId="{FABBC83C-E43E-274D-AB07-46724D8C2DD3}" type="pres">
      <dgm:prSet presAssocID="{0A611D78-DC6C-47A1-B9FB-41C1DAF0A2D2}" presName="background" presStyleLbl="node0" presStyleIdx="2" presStyleCnt="4"/>
      <dgm:spPr/>
    </dgm:pt>
    <dgm:pt modelId="{9EB235B9-B910-6B44-9E24-84F7EAD74641}" type="pres">
      <dgm:prSet presAssocID="{0A611D78-DC6C-47A1-B9FB-41C1DAF0A2D2}" presName="text" presStyleLbl="fgAcc0" presStyleIdx="2" presStyleCnt="4">
        <dgm:presLayoutVars>
          <dgm:chPref val="3"/>
        </dgm:presLayoutVars>
      </dgm:prSet>
      <dgm:spPr/>
    </dgm:pt>
    <dgm:pt modelId="{DA701DB9-B779-1044-A481-9DC684002735}" type="pres">
      <dgm:prSet presAssocID="{0A611D78-DC6C-47A1-B9FB-41C1DAF0A2D2}" presName="hierChild2" presStyleCnt="0"/>
      <dgm:spPr/>
    </dgm:pt>
    <dgm:pt modelId="{77D2240E-EFD3-8449-AC6E-E2D64C17CA5F}" type="pres">
      <dgm:prSet presAssocID="{56C15802-6BE3-4992-A1A4-29E13BFF6825}" presName="hierRoot1" presStyleCnt="0"/>
      <dgm:spPr/>
    </dgm:pt>
    <dgm:pt modelId="{EDD7D57E-6291-6D43-8DA0-DD2842DCEEE5}" type="pres">
      <dgm:prSet presAssocID="{56C15802-6BE3-4992-A1A4-29E13BFF6825}" presName="composite" presStyleCnt="0"/>
      <dgm:spPr/>
    </dgm:pt>
    <dgm:pt modelId="{18C4D2D1-49ED-BA4B-9678-C27E9877AB78}" type="pres">
      <dgm:prSet presAssocID="{56C15802-6BE3-4992-A1A4-29E13BFF6825}" presName="background" presStyleLbl="node0" presStyleIdx="3" presStyleCnt="4"/>
      <dgm:spPr/>
    </dgm:pt>
    <dgm:pt modelId="{BC03BD81-FDC2-DD41-887F-74DABADD96C7}" type="pres">
      <dgm:prSet presAssocID="{56C15802-6BE3-4992-A1A4-29E13BFF6825}" presName="text" presStyleLbl="fgAcc0" presStyleIdx="3" presStyleCnt="4">
        <dgm:presLayoutVars>
          <dgm:chPref val="3"/>
        </dgm:presLayoutVars>
      </dgm:prSet>
      <dgm:spPr/>
    </dgm:pt>
    <dgm:pt modelId="{0D30999C-DF54-184E-A12B-119982626D76}" type="pres">
      <dgm:prSet presAssocID="{56C15802-6BE3-4992-A1A4-29E13BFF6825}" presName="hierChild2" presStyleCnt="0"/>
      <dgm:spPr/>
    </dgm:pt>
  </dgm:ptLst>
  <dgm:cxnLst>
    <dgm:cxn modelId="{D05CB39B-E6CA-43E9-8D7A-9FEFBB052FE5}" srcId="{E1B011EB-F134-416F-A851-6632AD0E7CF4}" destId="{9AF1AAA9-C63A-4B64-BB0F-F39A9A40CFD0}" srcOrd="0" destOrd="0" parTransId="{8346B394-C65B-4AF5-96F5-656E3EBA61D6}" sibTransId="{D92804B9-49B2-45E1-B4D4-9BDF60757855}"/>
    <dgm:cxn modelId="{9B91A49F-E916-6847-B40C-E36B0CFEFBAF}" type="presOf" srcId="{0A611D78-DC6C-47A1-B9FB-41C1DAF0A2D2}" destId="{9EB235B9-B910-6B44-9E24-84F7EAD74641}" srcOrd="0" destOrd="0" presId="urn:microsoft.com/office/officeart/2005/8/layout/hierarchy1"/>
    <dgm:cxn modelId="{042035BE-B800-4F38-92F0-58DB17013D60}" srcId="{E1B011EB-F134-416F-A851-6632AD0E7CF4}" destId="{0A611D78-DC6C-47A1-B9FB-41C1DAF0A2D2}" srcOrd="2" destOrd="0" parTransId="{664583ED-0FC9-479F-882D-A62B5F46D89F}" sibTransId="{05D1E525-7520-4C63-8366-878FF2A55D08}"/>
    <dgm:cxn modelId="{D7DA8CCC-EBD9-0841-8C89-EC83D65DC13D}" type="presOf" srcId="{56C15802-6BE3-4992-A1A4-29E13BFF6825}" destId="{BC03BD81-FDC2-DD41-887F-74DABADD96C7}" srcOrd="0" destOrd="0" presId="urn:microsoft.com/office/officeart/2005/8/layout/hierarchy1"/>
    <dgm:cxn modelId="{7F0AC8CE-9F6E-3541-8B0A-AE0FE1A6F815}" type="presOf" srcId="{405181F6-8BF6-41DD-B649-4C781ECF70A4}" destId="{0095E630-B1E8-8B40-B4C8-72897CA9992E}" srcOrd="0" destOrd="0" presId="urn:microsoft.com/office/officeart/2005/8/layout/hierarchy1"/>
    <dgm:cxn modelId="{400598D3-6FE2-4F41-8BF8-EE289E2D7F43}" type="presOf" srcId="{9AF1AAA9-C63A-4B64-BB0F-F39A9A40CFD0}" destId="{28412B91-C4AF-3441-834B-D8460561F5F7}" srcOrd="0" destOrd="0" presId="urn:microsoft.com/office/officeart/2005/8/layout/hierarchy1"/>
    <dgm:cxn modelId="{4C0AC7E4-91FB-5543-AA96-DF3F9260125F}" type="presOf" srcId="{E1B011EB-F134-416F-A851-6632AD0E7CF4}" destId="{96F94C9B-D000-9446-BD9C-78776A9C9E91}" srcOrd="0" destOrd="0" presId="urn:microsoft.com/office/officeart/2005/8/layout/hierarchy1"/>
    <dgm:cxn modelId="{83CA84E7-64CD-4E74-89D5-8EA54B86EFBF}" srcId="{E1B011EB-F134-416F-A851-6632AD0E7CF4}" destId="{405181F6-8BF6-41DD-B649-4C781ECF70A4}" srcOrd="1" destOrd="0" parTransId="{12D9E609-7E81-41AB-BC9D-62B0F0AE892F}" sibTransId="{2161830E-2C83-4647-95CF-623428C1ADB8}"/>
    <dgm:cxn modelId="{FE783BF6-5245-4120-9BA8-E5C991515315}" srcId="{E1B011EB-F134-416F-A851-6632AD0E7CF4}" destId="{56C15802-6BE3-4992-A1A4-29E13BFF6825}" srcOrd="3" destOrd="0" parTransId="{51D81E4B-620F-449A-8BD0-363F6C01B9F7}" sibTransId="{F6D0A1C6-B8E6-4689-9005-569766456D2D}"/>
    <dgm:cxn modelId="{8960FD99-1DF2-7B41-9D20-341D31AB4FE9}" type="presParOf" srcId="{96F94C9B-D000-9446-BD9C-78776A9C9E91}" destId="{A4DCBDD0-490C-ED4D-A92E-C03F61E73A13}" srcOrd="0" destOrd="0" presId="urn:microsoft.com/office/officeart/2005/8/layout/hierarchy1"/>
    <dgm:cxn modelId="{D8960A1A-DDA1-3942-8F3F-4CB419EC5751}" type="presParOf" srcId="{A4DCBDD0-490C-ED4D-A92E-C03F61E73A13}" destId="{276D0CD3-C358-F549-94B3-D88C85FCC30A}" srcOrd="0" destOrd="0" presId="urn:microsoft.com/office/officeart/2005/8/layout/hierarchy1"/>
    <dgm:cxn modelId="{DAF3F8EC-FCFB-B84E-B259-A674825A516D}" type="presParOf" srcId="{276D0CD3-C358-F549-94B3-D88C85FCC30A}" destId="{55B9A9B9-5F68-E54F-854D-5CE88B609E9E}" srcOrd="0" destOrd="0" presId="urn:microsoft.com/office/officeart/2005/8/layout/hierarchy1"/>
    <dgm:cxn modelId="{0879BAF8-F8E5-F843-81E2-488EE6BB453A}" type="presParOf" srcId="{276D0CD3-C358-F549-94B3-D88C85FCC30A}" destId="{28412B91-C4AF-3441-834B-D8460561F5F7}" srcOrd="1" destOrd="0" presId="urn:microsoft.com/office/officeart/2005/8/layout/hierarchy1"/>
    <dgm:cxn modelId="{D2170300-B0A1-B74E-AD02-02798F5B94BA}" type="presParOf" srcId="{A4DCBDD0-490C-ED4D-A92E-C03F61E73A13}" destId="{B476B817-716F-684A-ABAB-FA9E58733B4F}" srcOrd="1" destOrd="0" presId="urn:microsoft.com/office/officeart/2005/8/layout/hierarchy1"/>
    <dgm:cxn modelId="{FBBD643C-5868-6242-9466-FA548E4ECC77}" type="presParOf" srcId="{96F94C9B-D000-9446-BD9C-78776A9C9E91}" destId="{D2AAB32F-77F6-FE4C-92FB-7B89A81D7A1D}" srcOrd="1" destOrd="0" presId="urn:microsoft.com/office/officeart/2005/8/layout/hierarchy1"/>
    <dgm:cxn modelId="{8803BA68-93E7-2649-8416-35F1F8D7778E}" type="presParOf" srcId="{D2AAB32F-77F6-FE4C-92FB-7B89A81D7A1D}" destId="{A8F8B820-CA4F-6745-B596-6F13AEA9E26A}" srcOrd="0" destOrd="0" presId="urn:microsoft.com/office/officeart/2005/8/layout/hierarchy1"/>
    <dgm:cxn modelId="{AF777DA4-E4A4-9B4F-B62D-45EA13199D16}" type="presParOf" srcId="{A8F8B820-CA4F-6745-B596-6F13AEA9E26A}" destId="{F9718EC7-4A40-6D4C-94B1-13FB13C71A30}" srcOrd="0" destOrd="0" presId="urn:microsoft.com/office/officeart/2005/8/layout/hierarchy1"/>
    <dgm:cxn modelId="{F8BE3AB3-007A-8B49-92A8-3036EA783BF2}" type="presParOf" srcId="{A8F8B820-CA4F-6745-B596-6F13AEA9E26A}" destId="{0095E630-B1E8-8B40-B4C8-72897CA9992E}" srcOrd="1" destOrd="0" presId="urn:microsoft.com/office/officeart/2005/8/layout/hierarchy1"/>
    <dgm:cxn modelId="{0B67676C-957B-F543-9B40-1F05414DC7C7}" type="presParOf" srcId="{D2AAB32F-77F6-FE4C-92FB-7B89A81D7A1D}" destId="{45DD0D8B-D6E2-5C47-A28A-C59C287DFA1A}" srcOrd="1" destOrd="0" presId="urn:microsoft.com/office/officeart/2005/8/layout/hierarchy1"/>
    <dgm:cxn modelId="{AD15B678-26CF-204D-A69B-2EB1318DA540}" type="presParOf" srcId="{96F94C9B-D000-9446-BD9C-78776A9C9E91}" destId="{45258D7F-321E-2346-B0B7-CE56542D24E0}" srcOrd="2" destOrd="0" presId="urn:microsoft.com/office/officeart/2005/8/layout/hierarchy1"/>
    <dgm:cxn modelId="{8CA25D83-5DB1-DA46-A7FE-F7D603526A25}" type="presParOf" srcId="{45258D7F-321E-2346-B0B7-CE56542D24E0}" destId="{51459D51-3E53-C445-BDA1-4875883DD9DE}" srcOrd="0" destOrd="0" presId="urn:microsoft.com/office/officeart/2005/8/layout/hierarchy1"/>
    <dgm:cxn modelId="{F5364D77-0475-294B-86FE-7DB60407DA9B}" type="presParOf" srcId="{51459D51-3E53-C445-BDA1-4875883DD9DE}" destId="{FABBC83C-E43E-274D-AB07-46724D8C2DD3}" srcOrd="0" destOrd="0" presId="urn:microsoft.com/office/officeart/2005/8/layout/hierarchy1"/>
    <dgm:cxn modelId="{6D5AD73E-3230-9740-8C00-C91E773A0C23}" type="presParOf" srcId="{51459D51-3E53-C445-BDA1-4875883DD9DE}" destId="{9EB235B9-B910-6B44-9E24-84F7EAD74641}" srcOrd="1" destOrd="0" presId="urn:microsoft.com/office/officeart/2005/8/layout/hierarchy1"/>
    <dgm:cxn modelId="{FF177C9A-F5DD-B647-B5F1-96C4D23B79CE}" type="presParOf" srcId="{45258D7F-321E-2346-B0B7-CE56542D24E0}" destId="{DA701DB9-B779-1044-A481-9DC684002735}" srcOrd="1" destOrd="0" presId="urn:microsoft.com/office/officeart/2005/8/layout/hierarchy1"/>
    <dgm:cxn modelId="{99BD08D2-5EBE-6543-AAFC-67F782AAA18C}" type="presParOf" srcId="{96F94C9B-D000-9446-BD9C-78776A9C9E91}" destId="{77D2240E-EFD3-8449-AC6E-E2D64C17CA5F}" srcOrd="3" destOrd="0" presId="urn:microsoft.com/office/officeart/2005/8/layout/hierarchy1"/>
    <dgm:cxn modelId="{B0ADDBA0-A89A-9E47-85F0-684D710A2EE9}" type="presParOf" srcId="{77D2240E-EFD3-8449-AC6E-E2D64C17CA5F}" destId="{EDD7D57E-6291-6D43-8DA0-DD2842DCEEE5}" srcOrd="0" destOrd="0" presId="urn:microsoft.com/office/officeart/2005/8/layout/hierarchy1"/>
    <dgm:cxn modelId="{5983580B-83E9-5541-8297-65C47811E09C}" type="presParOf" srcId="{EDD7D57E-6291-6D43-8DA0-DD2842DCEEE5}" destId="{18C4D2D1-49ED-BA4B-9678-C27E9877AB78}" srcOrd="0" destOrd="0" presId="urn:microsoft.com/office/officeart/2005/8/layout/hierarchy1"/>
    <dgm:cxn modelId="{D35A4556-52D9-8C4A-895C-599BDCC39B6D}" type="presParOf" srcId="{EDD7D57E-6291-6D43-8DA0-DD2842DCEEE5}" destId="{BC03BD81-FDC2-DD41-887F-74DABADD96C7}" srcOrd="1" destOrd="0" presId="urn:microsoft.com/office/officeart/2005/8/layout/hierarchy1"/>
    <dgm:cxn modelId="{444979BB-C2C3-7644-879E-7DCDBAC5B7EC}" type="presParOf" srcId="{77D2240E-EFD3-8449-AC6E-E2D64C17CA5F}" destId="{0D30999C-DF54-184E-A12B-119982626D7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D12CE4B-A5F9-4608-927B-949A0266297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0A2800E-D3B6-4E63-8E46-845B68C7074F}">
      <dgm:prSet/>
      <dgm:spPr/>
      <dgm:t>
        <a:bodyPr/>
        <a:lstStyle/>
        <a:p>
          <a:r>
            <a:rPr lang="es-ES"/>
            <a:t>Análisis de casos clínicos</a:t>
          </a:r>
          <a:endParaRPr lang="en-US"/>
        </a:p>
      </dgm:t>
    </dgm:pt>
    <dgm:pt modelId="{EA14BAE8-DD64-4809-8C6E-C3AD38945721}" type="parTrans" cxnId="{9654EA0E-F611-45BF-80CB-E46D1EB66D5C}">
      <dgm:prSet/>
      <dgm:spPr/>
      <dgm:t>
        <a:bodyPr/>
        <a:lstStyle/>
        <a:p>
          <a:endParaRPr lang="en-US"/>
        </a:p>
      </dgm:t>
    </dgm:pt>
    <dgm:pt modelId="{155F6F8A-9E19-48AD-B102-30421A5BD99E}" type="sibTrans" cxnId="{9654EA0E-F611-45BF-80CB-E46D1EB66D5C}">
      <dgm:prSet/>
      <dgm:spPr/>
      <dgm:t>
        <a:bodyPr/>
        <a:lstStyle/>
        <a:p>
          <a:endParaRPr lang="en-US"/>
        </a:p>
      </dgm:t>
    </dgm:pt>
    <dgm:pt modelId="{826A4905-DBB0-4049-A6A1-1665362B1C3C}">
      <dgm:prSet/>
      <dgm:spPr/>
      <dgm:t>
        <a:bodyPr/>
        <a:lstStyle/>
        <a:p>
          <a:r>
            <a:rPr lang="es-ES"/>
            <a:t>Talleres prácticos</a:t>
          </a:r>
          <a:endParaRPr lang="en-US"/>
        </a:p>
      </dgm:t>
    </dgm:pt>
    <dgm:pt modelId="{CB7EAFB5-F4E8-4A23-B280-D2FDDEF8E2EF}" type="parTrans" cxnId="{77F91F31-A0CA-43DD-BDF0-53CE6D2D3437}">
      <dgm:prSet/>
      <dgm:spPr/>
      <dgm:t>
        <a:bodyPr/>
        <a:lstStyle/>
        <a:p>
          <a:endParaRPr lang="en-US"/>
        </a:p>
      </dgm:t>
    </dgm:pt>
    <dgm:pt modelId="{B1BF79A2-C3C8-4D27-895F-418D5C9B6DD8}" type="sibTrans" cxnId="{77F91F31-A0CA-43DD-BDF0-53CE6D2D3437}">
      <dgm:prSet/>
      <dgm:spPr/>
      <dgm:t>
        <a:bodyPr/>
        <a:lstStyle/>
        <a:p>
          <a:endParaRPr lang="en-US"/>
        </a:p>
      </dgm:t>
    </dgm:pt>
    <dgm:pt modelId="{EDBBEC37-7DA9-4D57-BD21-D1063ACBC3AE}">
      <dgm:prSet/>
      <dgm:spPr/>
      <dgm:t>
        <a:bodyPr/>
        <a:lstStyle/>
        <a:p>
          <a:r>
            <a:rPr lang="es-ES"/>
            <a:t>Simulaciones y algoritmos de decisión</a:t>
          </a:r>
          <a:endParaRPr lang="en-US"/>
        </a:p>
      </dgm:t>
    </dgm:pt>
    <dgm:pt modelId="{E3844D1E-390A-4903-B58E-241BEC0F3A43}" type="parTrans" cxnId="{39654121-E1B6-4C43-AA18-C4EDAE1E6DF1}">
      <dgm:prSet/>
      <dgm:spPr/>
      <dgm:t>
        <a:bodyPr/>
        <a:lstStyle/>
        <a:p>
          <a:endParaRPr lang="en-US"/>
        </a:p>
      </dgm:t>
    </dgm:pt>
    <dgm:pt modelId="{30545991-D0D9-4710-9842-5B0CC57D4579}" type="sibTrans" cxnId="{39654121-E1B6-4C43-AA18-C4EDAE1E6DF1}">
      <dgm:prSet/>
      <dgm:spPr/>
      <dgm:t>
        <a:bodyPr/>
        <a:lstStyle/>
        <a:p>
          <a:endParaRPr lang="en-US"/>
        </a:p>
      </dgm:t>
    </dgm:pt>
    <dgm:pt modelId="{5A104534-869D-47E3-A570-C0750909120C}">
      <dgm:prSet/>
      <dgm:spPr/>
      <dgm:t>
        <a:bodyPr/>
        <a:lstStyle/>
        <a:p>
          <a:r>
            <a:rPr lang="es-ES"/>
            <a:t>Revisión de artículos científicos</a:t>
          </a:r>
          <a:endParaRPr lang="en-US"/>
        </a:p>
      </dgm:t>
    </dgm:pt>
    <dgm:pt modelId="{A1D43206-6D75-49A8-B663-FAD01946E9DB}" type="parTrans" cxnId="{2FA26EAB-1128-4C21-97B0-F702A852D541}">
      <dgm:prSet/>
      <dgm:spPr/>
      <dgm:t>
        <a:bodyPr/>
        <a:lstStyle/>
        <a:p>
          <a:endParaRPr lang="en-US"/>
        </a:p>
      </dgm:t>
    </dgm:pt>
    <dgm:pt modelId="{5ED41ED6-3F9C-41AC-91DF-192DEF43B130}" type="sibTrans" cxnId="{2FA26EAB-1128-4C21-97B0-F702A852D541}">
      <dgm:prSet/>
      <dgm:spPr/>
      <dgm:t>
        <a:bodyPr/>
        <a:lstStyle/>
        <a:p>
          <a:endParaRPr lang="en-US"/>
        </a:p>
      </dgm:t>
    </dgm:pt>
    <dgm:pt modelId="{8B4E8FFF-5403-49D7-AF27-27147FADED5D}">
      <dgm:prSet/>
      <dgm:spPr/>
      <dgm:t>
        <a:bodyPr/>
        <a:lstStyle/>
        <a:p>
          <a:r>
            <a:rPr lang="es-ES"/>
            <a:t>Trabajo autónomo aplicado</a:t>
          </a:r>
          <a:endParaRPr lang="en-US"/>
        </a:p>
      </dgm:t>
    </dgm:pt>
    <dgm:pt modelId="{10A49C18-07A8-4837-87FB-6953074A8CC6}" type="parTrans" cxnId="{16541B4A-A7F6-4CC1-B57D-709727EABFA8}">
      <dgm:prSet/>
      <dgm:spPr/>
      <dgm:t>
        <a:bodyPr/>
        <a:lstStyle/>
        <a:p>
          <a:endParaRPr lang="en-US"/>
        </a:p>
      </dgm:t>
    </dgm:pt>
    <dgm:pt modelId="{32E99245-C82F-4A78-B01A-CC1B8394C2CA}" type="sibTrans" cxnId="{16541B4A-A7F6-4CC1-B57D-709727EABFA8}">
      <dgm:prSet/>
      <dgm:spPr/>
      <dgm:t>
        <a:bodyPr/>
        <a:lstStyle/>
        <a:p>
          <a:endParaRPr lang="en-US"/>
        </a:p>
      </dgm:t>
    </dgm:pt>
    <dgm:pt modelId="{7E862031-B7F9-4BCC-B244-34BDF95BBBEE}" type="pres">
      <dgm:prSet presAssocID="{CD12CE4B-A5F9-4608-927B-949A02662979}" presName="root" presStyleCnt="0">
        <dgm:presLayoutVars>
          <dgm:dir/>
          <dgm:resizeHandles val="exact"/>
        </dgm:presLayoutVars>
      </dgm:prSet>
      <dgm:spPr/>
    </dgm:pt>
    <dgm:pt modelId="{525866AA-D651-4E64-A123-BFA2095D4DB1}" type="pres">
      <dgm:prSet presAssocID="{D0A2800E-D3B6-4E63-8E46-845B68C7074F}" presName="compNode" presStyleCnt="0"/>
      <dgm:spPr/>
    </dgm:pt>
    <dgm:pt modelId="{58A3CB6F-1126-4EE4-8DAC-A2D32931A10F}" type="pres">
      <dgm:prSet presAssocID="{D0A2800E-D3B6-4E63-8E46-845B68C7074F}" presName="bgRect" presStyleLbl="bgShp" presStyleIdx="0" presStyleCnt="5"/>
      <dgm:spPr/>
    </dgm:pt>
    <dgm:pt modelId="{3858DDD9-6967-483D-85CA-BAEED001CD63}" type="pres">
      <dgm:prSet presAssocID="{D0A2800E-D3B6-4E63-8E46-845B68C7074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2F54EBBD-5254-4F62-99A7-07B083855EF1}" type="pres">
      <dgm:prSet presAssocID="{D0A2800E-D3B6-4E63-8E46-845B68C7074F}" presName="spaceRect" presStyleCnt="0"/>
      <dgm:spPr/>
    </dgm:pt>
    <dgm:pt modelId="{DA76E0F3-8610-4E0D-8A60-9767FBF1A1ED}" type="pres">
      <dgm:prSet presAssocID="{D0A2800E-D3B6-4E63-8E46-845B68C7074F}" presName="parTx" presStyleLbl="revTx" presStyleIdx="0" presStyleCnt="5">
        <dgm:presLayoutVars>
          <dgm:chMax val="0"/>
          <dgm:chPref val="0"/>
        </dgm:presLayoutVars>
      </dgm:prSet>
      <dgm:spPr/>
    </dgm:pt>
    <dgm:pt modelId="{74FB002B-734B-4EAD-A5C1-0D627397E8F8}" type="pres">
      <dgm:prSet presAssocID="{155F6F8A-9E19-48AD-B102-30421A5BD99E}" presName="sibTrans" presStyleCnt="0"/>
      <dgm:spPr/>
    </dgm:pt>
    <dgm:pt modelId="{8C791A9F-18A0-4DEB-861D-DAD8494B39F5}" type="pres">
      <dgm:prSet presAssocID="{826A4905-DBB0-4049-A6A1-1665362B1C3C}" presName="compNode" presStyleCnt="0"/>
      <dgm:spPr/>
    </dgm:pt>
    <dgm:pt modelId="{A5802163-5295-4FBC-815A-9D901DFFDE7B}" type="pres">
      <dgm:prSet presAssocID="{826A4905-DBB0-4049-A6A1-1665362B1C3C}" presName="bgRect" presStyleLbl="bgShp" presStyleIdx="1" presStyleCnt="5"/>
      <dgm:spPr/>
    </dgm:pt>
    <dgm:pt modelId="{88F74E17-E33D-4ABE-8355-7BDFA578A60D}" type="pres">
      <dgm:prSet presAssocID="{826A4905-DBB0-4049-A6A1-1665362B1C3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estro"/>
        </a:ext>
      </dgm:extLst>
    </dgm:pt>
    <dgm:pt modelId="{A27AF748-826C-473B-A043-D517A965C0D0}" type="pres">
      <dgm:prSet presAssocID="{826A4905-DBB0-4049-A6A1-1665362B1C3C}" presName="spaceRect" presStyleCnt="0"/>
      <dgm:spPr/>
    </dgm:pt>
    <dgm:pt modelId="{A76E2CF2-8315-4AE1-BE0E-60FD7A140DD0}" type="pres">
      <dgm:prSet presAssocID="{826A4905-DBB0-4049-A6A1-1665362B1C3C}" presName="parTx" presStyleLbl="revTx" presStyleIdx="1" presStyleCnt="5">
        <dgm:presLayoutVars>
          <dgm:chMax val="0"/>
          <dgm:chPref val="0"/>
        </dgm:presLayoutVars>
      </dgm:prSet>
      <dgm:spPr/>
    </dgm:pt>
    <dgm:pt modelId="{5B6D664E-6E60-452F-B088-04B273B2B27A}" type="pres">
      <dgm:prSet presAssocID="{B1BF79A2-C3C8-4D27-895F-418D5C9B6DD8}" presName="sibTrans" presStyleCnt="0"/>
      <dgm:spPr/>
    </dgm:pt>
    <dgm:pt modelId="{5D14DCA9-1048-4CE8-8418-8A78C950773C}" type="pres">
      <dgm:prSet presAssocID="{EDBBEC37-7DA9-4D57-BD21-D1063ACBC3AE}" presName="compNode" presStyleCnt="0"/>
      <dgm:spPr/>
    </dgm:pt>
    <dgm:pt modelId="{67D88C06-85FA-4263-86D6-C4B5FB76A43E}" type="pres">
      <dgm:prSet presAssocID="{EDBBEC37-7DA9-4D57-BD21-D1063ACBC3AE}" presName="bgRect" presStyleLbl="bgShp" presStyleIdx="2" presStyleCnt="5"/>
      <dgm:spPr/>
    </dgm:pt>
    <dgm:pt modelId="{3A46A279-54FB-4777-A515-E01E4707470C}" type="pres">
      <dgm:prSet presAssocID="{EDBBEC37-7DA9-4D57-BD21-D1063ACBC3A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D214130-AC61-4976-B8EA-38CB02CD864D}" type="pres">
      <dgm:prSet presAssocID="{EDBBEC37-7DA9-4D57-BD21-D1063ACBC3AE}" presName="spaceRect" presStyleCnt="0"/>
      <dgm:spPr/>
    </dgm:pt>
    <dgm:pt modelId="{2AD75D2E-E59D-4E2E-9B36-BE91460BB9A3}" type="pres">
      <dgm:prSet presAssocID="{EDBBEC37-7DA9-4D57-BD21-D1063ACBC3AE}" presName="parTx" presStyleLbl="revTx" presStyleIdx="2" presStyleCnt="5">
        <dgm:presLayoutVars>
          <dgm:chMax val="0"/>
          <dgm:chPref val="0"/>
        </dgm:presLayoutVars>
      </dgm:prSet>
      <dgm:spPr/>
    </dgm:pt>
    <dgm:pt modelId="{B73E9623-6B39-4354-ACBE-0F42D253E0B2}" type="pres">
      <dgm:prSet presAssocID="{30545991-D0D9-4710-9842-5B0CC57D4579}" presName="sibTrans" presStyleCnt="0"/>
      <dgm:spPr/>
    </dgm:pt>
    <dgm:pt modelId="{BFCECE42-066E-4533-B880-8AF96C0D3355}" type="pres">
      <dgm:prSet presAssocID="{5A104534-869D-47E3-A570-C0750909120C}" presName="compNode" presStyleCnt="0"/>
      <dgm:spPr/>
    </dgm:pt>
    <dgm:pt modelId="{0C59838D-CD3E-4C19-BB8C-72E09C6FD72C}" type="pres">
      <dgm:prSet presAssocID="{5A104534-869D-47E3-A570-C0750909120C}" presName="bgRect" presStyleLbl="bgShp" presStyleIdx="3" presStyleCnt="5"/>
      <dgm:spPr/>
    </dgm:pt>
    <dgm:pt modelId="{27742B1E-BAA7-42A8-ADE4-92CB3E774B51}" type="pres">
      <dgm:prSet presAssocID="{5A104534-869D-47E3-A570-C0750909120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croscopio"/>
        </a:ext>
      </dgm:extLst>
    </dgm:pt>
    <dgm:pt modelId="{43B355AD-6487-42AA-9123-068B8F5A1916}" type="pres">
      <dgm:prSet presAssocID="{5A104534-869D-47E3-A570-C0750909120C}" presName="spaceRect" presStyleCnt="0"/>
      <dgm:spPr/>
    </dgm:pt>
    <dgm:pt modelId="{AF0A356B-D2ED-4B10-A8EA-7FCD28F0BC30}" type="pres">
      <dgm:prSet presAssocID="{5A104534-869D-47E3-A570-C0750909120C}" presName="parTx" presStyleLbl="revTx" presStyleIdx="3" presStyleCnt="5">
        <dgm:presLayoutVars>
          <dgm:chMax val="0"/>
          <dgm:chPref val="0"/>
        </dgm:presLayoutVars>
      </dgm:prSet>
      <dgm:spPr/>
    </dgm:pt>
    <dgm:pt modelId="{481A6BB4-8A8D-4A5B-998F-67E3E0CDEC25}" type="pres">
      <dgm:prSet presAssocID="{5ED41ED6-3F9C-41AC-91DF-192DEF43B130}" presName="sibTrans" presStyleCnt="0"/>
      <dgm:spPr/>
    </dgm:pt>
    <dgm:pt modelId="{F287F244-93D9-4AB1-83B8-08A21BACDF78}" type="pres">
      <dgm:prSet presAssocID="{8B4E8FFF-5403-49D7-AF27-27147FADED5D}" presName="compNode" presStyleCnt="0"/>
      <dgm:spPr/>
    </dgm:pt>
    <dgm:pt modelId="{661E3FCE-A339-4D36-806A-CD4D9AEDD723}" type="pres">
      <dgm:prSet presAssocID="{8B4E8FFF-5403-49D7-AF27-27147FADED5D}" presName="bgRect" presStyleLbl="bgShp" presStyleIdx="4" presStyleCnt="5"/>
      <dgm:spPr/>
    </dgm:pt>
    <dgm:pt modelId="{5938D69B-527D-40C4-A592-C74694005C64}" type="pres">
      <dgm:prSet presAssocID="{8B4E8FFF-5403-49D7-AF27-27147FADED5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letín"/>
        </a:ext>
      </dgm:extLst>
    </dgm:pt>
    <dgm:pt modelId="{2C34B4B6-F793-4368-BC2E-B227D9D4E923}" type="pres">
      <dgm:prSet presAssocID="{8B4E8FFF-5403-49D7-AF27-27147FADED5D}" presName="spaceRect" presStyleCnt="0"/>
      <dgm:spPr/>
    </dgm:pt>
    <dgm:pt modelId="{7FD6192F-4D74-41C2-BA78-AF989261DFAD}" type="pres">
      <dgm:prSet presAssocID="{8B4E8FFF-5403-49D7-AF27-27147FADED5D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61554307-BEC1-42A3-A23A-BD4C42718BE9}" type="presOf" srcId="{CD12CE4B-A5F9-4608-927B-949A02662979}" destId="{7E862031-B7F9-4BCC-B244-34BDF95BBBEE}" srcOrd="0" destOrd="0" presId="urn:microsoft.com/office/officeart/2018/2/layout/IconVerticalSolidList"/>
    <dgm:cxn modelId="{9654EA0E-F611-45BF-80CB-E46D1EB66D5C}" srcId="{CD12CE4B-A5F9-4608-927B-949A02662979}" destId="{D0A2800E-D3B6-4E63-8E46-845B68C7074F}" srcOrd="0" destOrd="0" parTransId="{EA14BAE8-DD64-4809-8C6E-C3AD38945721}" sibTransId="{155F6F8A-9E19-48AD-B102-30421A5BD99E}"/>
    <dgm:cxn modelId="{FBEEF819-E65B-41FA-AE22-7AB1095D24C3}" type="presOf" srcId="{8B4E8FFF-5403-49D7-AF27-27147FADED5D}" destId="{7FD6192F-4D74-41C2-BA78-AF989261DFAD}" srcOrd="0" destOrd="0" presId="urn:microsoft.com/office/officeart/2018/2/layout/IconVerticalSolidList"/>
    <dgm:cxn modelId="{39654121-E1B6-4C43-AA18-C4EDAE1E6DF1}" srcId="{CD12CE4B-A5F9-4608-927B-949A02662979}" destId="{EDBBEC37-7DA9-4D57-BD21-D1063ACBC3AE}" srcOrd="2" destOrd="0" parTransId="{E3844D1E-390A-4903-B58E-241BEC0F3A43}" sibTransId="{30545991-D0D9-4710-9842-5B0CC57D4579}"/>
    <dgm:cxn modelId="{77F91F31-A0CA-43DD-BDF0-53CE6D2D3437}" srcId="{CD12CE4B-A5F9-4608-927B-949A02662979}" destId="{826A4905-DBB0-4049-A6A1-1665362B1C3C}" srcOrd="1" destOrd="0" parTransId="{CB7EAFB5-F4E8-4A23-B280-D2FDDEF8E2EF}" sibTransId="{B1BF79A2-C3C8-4D27-895F-418D5C9B6DD8}"/>
    <dgm:cxn modelId="{03C72244-78D5-45D5-989E-2CAACBDFE5B5}" type="presOf" srcId="{826A4905-DBB0-4049-A6A1-1665362B1C3C}" destId="{A76E2CF2-8315-4AE1-BE0E-60FD7A140DD0}" srcOrd="0" destOrd="0" presId="urn:microsoft.com/office/officeart/2018/2/layout/IconVerticalSolidList"/>
    <dgm:cxn modelId="{16541B4A-A7F6-4CC1-B57D-709727EABFA8}" srcId="{CD12CE4B-A5F9-4608-927B-949A02662979}" destId="{8B4E8FFF-5403-49D7-AF27-27147FADED5D}" srcOrd="4" destOrd="0" parTransId="{10A49C18-07A8-4837-87FB-6953074A8CC6}" sibTransId="{32E99245-C82F-4A78-B01A-CC1B8394C2CA}"/>
    <dgm:cxn modelId="{74F53A6D-6A74-4C31-9B51-A4B8296BCF41}" type="presOf" srcId="{D0A2800E-D3B6-4E63-8E46-845B68C7074F}" destId="{DA76E0F3-8610-4E0D-8A60-9767FBF1A1ED}" srcOrd="0" destOrd="0" presId="urn:microsoft.com/office/officeart/2018/2/layout/IconVerticalSolidList"/>
    <dgm:cxn modelId="{364AE18A-DC9E-4B23-8E96-455215A59C4D}" type="presOf" srcId="{EDBBEC37-7DA9-4D57-BD21-D1063ACBC3AE}" destId="{2AD75D2E-E59D-4E2E-9B36-BE91460BB9A3}" srcOrd="0" destOrd="0" presId="urn:microsoft.com/office/officeart/2018/2/layout/IconVerticalSolidList"/>
    <dgm:cxn modelId="{F375278D-FCCF-418E-9624-CAF8C14DB663}" type="presOf" srcId="{5A104534-869D-47E3-A570-C0750909120C}" destId="{AF0A356B-D2ED-4B10-A8EA-7FCD28F0BC30}" srcOrd="0" destOrd="0" presId="urn:microsoft.com/office/officeart/2018/2/layout/IconVerticalSolidList"/>
    <dgm:cxn modelId="{2FA26EAB-1128-4C21-97B0-F702A852D541}" srcId="{CD12CE4B-A5F9-4608-927B-949A02662979}" destId="{5A104534-869D-47E3-A570-C0750909120C}" srcOrd="3" destOrd="0" parTransId="{A1D43206-6D75-49A8-B663-FAD01946E9DB}" sibTransId="{5ED41ED6-3F9C-41AC-91DF-192DEF43B130}"/>
    <dgm:cxn modelId="{4E8F6206-8AE7-4263-A7DD-C6DCBBEB1E10}" type="presParOf" srcId="{7E862031-B7F9-4BCC-B244-34BDF95BBBEE}" destId="{525866AA-D651-4E64-A123-BFA2095D4DB1}" srcOrd="0" destOrd="0" presId="urn:microsoft.com/office/officeart/2018/2/layout/IconVerticalSolidList"/>
    <dgm:cxn modelId="{F4CFBF6C-A482-4183-9586-AEC81AD8DEDA}" type="presParOf" srcId="{525866AA-D651-4E64-A123-BFA2095D4DB1}" destId="{58A3CB6F-1126-4EE4-8DAC-A2D32931A10F}" srcOrd="0" destOrd="0" presId="urn:microsoft.com/office/officeart/2018/2/layout/IconVerticalSolidList"/>
    <dgm:cxn modelId="{3C36E9BB-408C-4400-BE7E-8C99483D83A4}" type="presParOf" srcId="{525866AA-D651-4E64-A123-BFA2095D4DB1}" destId="{3858DDD9-6967-483D-85CA-BAEED001CD63}" srcOrd="1" destOrd="0" presId="urn:microsoft.com/office/officeart/2018/2/layout/IconVerticalSolidList"/>
    <dgm:cxn modelId="{64A5089C-8530-4695-B0D3-F6AB2F95B0BE}" type="presParOf" srcId="{525866AA-D651-4E64-A123-BFA2095D4DB1}" destId="{2F54EBBD-5254-4F62-99A7-07B083855EF1}" srcOrd="2" destOrd="0" presId="urn:microsoft.com/office/officeart/2018/2/layout/IconVerticalSolidList"/>
    <dgm:cxn modelId="{D221ACB3-0384-4479-827B-DBA355580AD9}" type="presParOf" srcId="{525866AA-D651-4E64-A123-BFA2095D4DB1}" destId="{DA76E0F3-8610-4E0D-8A60-9767FBF1A1ED}" srcOrd="3" destOrd="0" presId="urn:microsoft.com/office/officeart/2018/2/layout/IconVerticalSolidList"/>
    <dgm:cxn modelId="{C129BF08-6ECF-4625-9BAC-B3785480C8F4}" type="presParOf" srcId="{7E862031-B7F9-4BCC-B244-34BDF95BBBEE}" destId="{74FB002B-734B-4EAD-A5C1-0D627397E8F8}" srcOrd="1" destOrd="0" presId="urn:microsoft.com/office/officeart/2018/2/layout/IconVerticalSolidList"/>
    <dgm:cxn modelId="{BB5BA93F-6F6E-4002-80AD-A1B9BE2A1200}" type="presParOf" srcId="{7E862031-B7F9-4BCC-B244-34BDF95BBBEE}" destId="{8C791A9F-18A0-4DEB-861D-DAD8494B39F5}" srcOrd="2" destOrd="0" presId="urn:microsoft.com/office/officeart/2018/2/layout/IconVerticalSolidList"/>
    <dgm:cxn modelId="{5F9A3420-F681-46E4-AAD7-4609FE2324C9}" type="presParOf" srcId="{8C791A9F-18A0-4DEB-861D-DAD8494B39F5}" destId="{A5802163-5295-4FBC-815A-9D901DFFDE7B}" srcOrd="0" destOrd="0" presId="urn:microsoft.com/office/officeart/2018/2/layout/IconVerticalSolidList"/>
    <dgm:cxn modelId="{0C3DAC48-4FB2-4F9D-ABF8-8FD9F1E8384A}" type="presParOf" srcId="{8C791A9F-18A0-4DEB-861D-DAD8494B39F5}" destId="{88F74E17-E33D-4ABE-8355-7BDFA578A60D}" srcOrd="1" destOrd="0" presId="urn:microsoft.com/office/officeart/2018/2/layout/IconVerticalSolidList"/>
    <dgm:cxn modelId="{ABF54885-25A7-4A47-BB0A-D3DB9FA5A798}" type="presParOf" srcId="{8C791A9F-18A0-4DEB-861D-DAD8494B39F5}" destId="{A27AF748-826C-473B-A043-D517A965C0D0}" srcOrd="2" destOrd="0" presId="urn:microsoft.com/office/officeart/2018/2/layout/IconVerticalSolidList"/>
    <dgm:cxn modelId="{8B78041A-81B1-4918-8784-43889EA0E624}" type="presParOf" srcId="{8C791A9F-18A0-4DEB-861D-DAD8494B39F5}" destId="{A76E2CF2-8315-4AE1-BE0E-60FD7A140DD0}" srcOrd="3" destOrd="0" presId="urn:microsoft.com/office/officeart/2018/2/layout/IconVerticalSolidList"/>
    <dgm:cxn modelId="{4959CCDE-B72A-41B4-B70B-6828B5BDCFE6}" type="presParOf" srcId="{7E862031-B7F9-4BCC-B244-34BDF95BBBEE}" destId="{5B6D664E-6E60-452F-B088-04B273B2B27A}" srcOrd="3" destOrd="0" presId="urn:microsoft.com/office/officeart/2018/2/layout/IconVerticalSolidList"/>
    <dgm:cxn modelId="{7146A90C-3BF4-4887-A66B-F77F9C60C637}" type="presParOf" srcId="{7E862031-B7F9-4BCC-B244-34BDF95BBBEE}" destId="{5D14DCA9-1048-4CE8-8418-8A78C950773C}" srcOrd="4" destOrd="0" presId="urn:microsoft.com/office/officeart/2018/2/layout/IconVerticalSolidList"/>
    <dgm:cxn modelId="{54678EF3-55DF-4DAC-B409-0A5582C22C03}" type="presParOf" srcId="{5D14DCA9-1048-4CE8-8418-8A78C950773C}" destId="{67D88C06-85FA-4263-86D6-C4B5FB76A43E}" srcOrd="0" destOrd="0" presId="urn:microsoft.com/office/officeart/2018/2/layout/IconVerticalSolidList"/>
    <dgm:cxn modelId="{B540A724-1CFE-4AF2-B95C-F5AC3FBE802C}" type="presParOf" srcId="{5D14DCA9-1048-4CE8-8418-8A78C950773C}" destId="{3A46A279-54FB-4777-A515-E01E4707470C}" srcOrd="1" destOrd="0" presId="urn:microsoft.com/office/officeart/2018/2/layout/IconVerticalSolidList"/>
    <dgm:cxn modelId="{B66F7F72-F194-46B8-BB5B-B53C729F9440}" type="presParOf" srcId="{5D14DCA9-1048-4CE8-8418-8A78C950773C}" destId="{2D214130-AC61-4976-B8EA-38CB02CD864D}" srcOrd="2" destOrd="0" presId="urn:microsoft.com/office/officeart/2018/2/layout/IconVerticalSolidList"/>
    <dgm:cxn modelId="{EE0902F8-6175-4A88-8707-82746D2ABE75}" type="presParOf" srcId="{5D14DCA9-1048-4CE8-8418-8A78C950773C}" destId="{2AD75D2E-E59D-4E2E-9B36-BE91460BB9A3}" srcOrd="3" destOrd="0" presId="urn:microsoft.com/office/officeart/2018/2/layout/IconVerticalSolidList"/>
    <dgm:cxn modelId="{31478B52-0059-4B3E-B8CA-41ED97DA1905}" type="presParOf" srcId="{7E862031-B7F9-4BCC-B244-34BDF95BBBEE}" destId="{B73E9623-6B39-4354-ACBE-0F42D253E0B2}" srcOrd="5" destOrd="0" presId="urn:microsoft.com/office/officeart/2018/2/layout/IconVerticalSolidList"/>
    <dgm:cxn modelId="{0F1D9C35-33FD-4E3B-AEC3-9A8509784B23}" type="presParOf" srcId="{7E862031-B7F9-4BCC-B244-34BDF95BBBEE}" destId="{BFCECE42-066E-4533-B880-8AF96C0D3355}" srcOrd="6" destOrd="0" presId="urn:microsoft.com/office/officeart/2018/2/layout/IconVerticalSolidList"/>
    <dgm:cxn modelId="{941B3643-C40E-45D4-A667-2AB615D3508D}" type="presParOf" srcId="{BFCECE42-066E-4533-B880-8AF96C0D3355}" destId="{0C59838D-CD3E-4C19-BB8C-72E09C6FD72C}" srcOrd="0" destOrd="0" presId="urn:microsoft.com/office/officeart/2018/2/layout/IconVerticalSolidList"/>
    <dgm:cxn modelId="{F5720948-75FC-45C3-97E0-186EF0782C6E}" type="presParOf" srcId="{BFCECE42-066E-4533-B880-8AF96C0D3355}" destId="{27742B1E-BAA7-42A8-ADE4-92CB3E774B51}" srcOrd="1" destOrd="0" presId="urn:microsoft.com/office/officeart/2018/2/layout/IconVerticalSolidList"/>
    <dgm:cxn modelId="{D920E0A3-5604-42B4-8FC9-25C9AF3F62BE}" type="presParOf" srcId="{BFCECE42-066E-4533-B880-8AF96C0D3355}" destId="{43B355AD-6487-42AA-9123-068B8F5A1916}" srcOrd="2" destOrd="0" presId="urn:microsoft.com/office/officeart/2018/2/layout/IconVerticalSolidList"/>
    <dgm:cxn modelId="{1ADD73DE-B10A-4F79-92C3-E0B356743B96}" type="presParOf" srcId="{BFCECE42-066E-4533-B880-8AF96C0D3355}" destId="{AF0A356B-D2ED-4B10-A8EA-7FCD28F0BC30}" srcOrd="3" destOrd="0" presId="urn:microsoft.com/office/officeart/2018/2/layout/IconVerticalSolidList"/>
    <dgm:cxn modelId="{3C2C612E-7B0C-4571-A818-1BD18184BFBF}" type="presParOf" srcId="{7E862031-B7F9-4BCC-B244-34BDF95BBBEE}" destId="{481A6BB4-8A8D-4A5B-998F-67E3E0CDEC25}" srcOrd="7" destOrd="0" presId="urn:microsoft.com/office/officeart/2018/2/layout/IconVerticalSolidList"/>
    <dgm:cxn modelId="{4A9A7DE3-7BE9-4525-9196-3C6CE2B87B94}" type="presParOf" srcId="{7E862031-B7F9-4BCC-B244-34BDF95BBBEE}" destId="{F287F244-93D9-4AB1-83B8-08A21BACDF78}" srcOrd="8" destOrd="0" presId="urn:microsoft.com/office/officeart/2018/2/layout/IconVerticalSolidList"/>
    <dgm:cxn modelId="{9ADA2E96-44B3-4640-899A-94CC4E97EE3B}" type="presParOf" srcId="{F287F244-93D9-4AB1-83B8-08A21BACDF78}" destId="{661E3FCE-A339-4D36-806A-CD4D9AEDD723}" srcOrd="0" destOrd="0" presId="urn:microsoft.com/office/officeart/2018/2/layout/IconVerticalSolidList"/>
    <dgm:cxn modelId="{6F35AFBE-7306-4CF9-9EC3-EE3AB4851EB3}" type="presParOf" srcId="{F287F244-93D9-4AB1-83B8-08A21BACDF78}" destId="{5938D69B-527D-40C4-A592-C74694005C64}" srcOrd="1" destOrd="0" presId="urn:microsoft.com/office/officeart/2018/2/layout/IconVerticalSolidList"/>
    <dgm:cxn modelId="{7F7CBFE3-E9BF-4D8F-9827-BD16C75EA6B5}" type="presParOf" srcId="{F287F244-93D9-4AB1-83B8-08A21BACDF78}" destId="{2C34B4B6-F793-4368-BC2E-B227D9D4E923}" srcOrd="2" destOrd="0" presId="urn:microsoft.com/office/officeart/2018/2/layout/IconVerticalSolidList"/>
    <dgm:cxn modelId="{E47C787E-1FC8-4452-B05F-A0B4EFB17269}" type="presParOf" srcId="{F287F244-93D9-4AB1-83B8-08A21BACDF78}" destId="{7FD6192F-4D74-41C2-BA78-AF989261DFA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D933A-BC28-5547-B815-4710554F7F93}">
      <dsp:nvSpPr>
        <dsp:cNvPr id="0" name=""/>
        <dsp:cNvSpPr/>
      </dsp:nvSpPr>
      <dsp:spPr>
        <a:xfrm>
          <a:off x="0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FD6922-0F92-F84D-844D-88AEF4898557}">
      <dsp:nvSpPr>
        <dsp:cNvPr id="0" name=""/>
        <dsp:cNvSpPr/>
      </dsp:nvSpPr>
      <dsp:spPr>
        <a:xfrm>
          <a:off x="328612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Aborda el estado nutricional del niño y adolescente desde salud hasta enfermedad aguda y crónica.</a:t>
          </a:r>
          <a:endParaRPr lang="en-US" sz="1900" kern="1200"/>
        </a:p>
      </dsp:txBody>
      <dsp:txXfrm>
        <a:off x="383617" y="1447754"/>
        <a:ext cx="2847502" cy="1768010"/>
      </dsp:txXfrm>
    </dsp:sp>
    <dsp:sp modelId="{4D2D6B2C-3AE6-204D-BBFC-93E5ABD8F2F1}">
      <dsp:nvSpPr>
        <dsp:cNvPr id="0" name=""/>
        <dsp:cNvSpPr/>
      </dsp:nvSpPr>
      <dsp:spPr>
        <a:xfrm>
          <a:off x="3614737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C3746-7A1E-0449-BB70-3B2B61FF24A2}">
      <dsp:nvSpPr>
        <dsp:cNvPr id="0" name=""/>
        <dsp:cNvSpPr/>
      </dsp:nvSpPr>
      <dsp:spPr>
        <a:xfrm>
          <a:off x="3943350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Desarrolla competencias para valorar, diagnosticar y planificar intervenciones nutricionales.</a:t>
          </a:r>
          <a:endParaRPr lang="en-US" sz="1900" kern="1200"/>
        </a:p>
      </dsp:txBody>
      <dsp:txXfrm>
        <a:off x="3998355" y="1447754"/>
        <a:ext cx="2847502" cy="1768010"/>
      </dsp:txXfrm>
    </dsp:sp>
    <dsp:sp modelId="{ACDF5B0C-EEF2-8A4A-8F29-EDF9C9B9D28E}">
      <dsp:nvSpPr>
        <dsp:cNvPr id="0" name=""/>
        <dsp:cNvSpPr/>
      </dsp:nvSpPr>
      <dsp:spPr>
        <a:xfrm>
          <a:off x="7229475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B3B60E-87AE-B843-AB09-3559DE67A720}">
      <dsp:nvSpPr>
        <dsp:cNvPr id="0" name=""/>
        <dsp:cNvSpPr/>
      </dsp:nvSpPr>
      <dsp:spPr>
        <a:xfrm>
          <a:off x="7558087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Enfoque en evidencia científica reciente y aplicación clínica.</a:t>
          </a:r>
          <a:endParaRPr lang="en-US" sz="1900" kern="1200"/>
        </a:p>
      </dsp:txBody>
      <dsp:txXfrm>
        <a:off x="7613092" y="1447754"/>
        <a:ext cx="2847502" cy="1768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7F724-F7A0-45B3-AD04-07581216AEC6}">
      <dsp:nvSpPr>
        <dsp:cNvPr id="0" name=""/>
        <dsp:cNvSpPr/>
      </dsp:nvSpPr>
      <dsp:spPr>
        <a:xfrm>
          <a:off x="410220" y="524950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07B307-EC39-4BA0-B9E8-D269E9D03458}">
      <dsp:nvSpPr>
        <dsp:cNvPr id="0" name=""/>
        <dsp:cNvSpPr/>
      </dsp:nvSpPr>
      <dsp:spPr>
        <a:xfrm>
          <a:off x="644220" y="758950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91C032-7D49-474B-A89E-2731FFDEF89F}">
      <dsp:nvSpPr>
        <dsp:cNvPr id="0" name=""/>
        <dsp:cNvSpPr/>
      </dsp:nvSpPr>
      <dsp:spPr>
        <a:xfrm>
          <a:off x="59220" y="196495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ES" sz="1200" kern="1200"/>
            <a:t>Al finalizar, el estudiante podrá:</a:t>
          </a:r>
          <a:endParaRPr lang="en-US" sz="1200" kern="1200"/>
        </a:p>
      </dsp:txBody>
      <dsp:txXfrm>
        <a:off x="59220" y="1964951"/>
        <a:ext cx="1800000" cy="720000"/>
      </dsp:txXfrm>
    </dsp:sp>
    <dsp:sp modelId="{62CC2CCE-F5AD-45EE-9D9E-BBB234F9FC89}">
      <dsp:nvSpPr>
        <dsp:cNvPr id="0" name=""/>
        <dsp:cNvSpPr/>
      </dsp:nvSpPr>
      <dsp:spPr>
        <a:xfrm>
          <a:off x="2525220" y="524950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3A8F18-E5A5-4103-9722-5A61FFA5DF6E}">
      <dsp:nvSpPr>
        <dsp:cNvPr id="0" name=""/>
        <dsp:cNvSpPr/>
      </dsp:nvSpPr>
      <dsp:spPr>
        <a:xfrm>
          <a:off x="2759220" y="758950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80E041-1836-48DE-836D-7ECF02A075DB}">
      <dsp:nvSpPr>
        <dsp:cNvPr id="0" name=""/>
        <dsp:cNvSpPr/>
      </dsp:nvSpPr>
      <dsp:spPr>
        <a:xfrm>
          <a:off x="2174220" y="196495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ES" sz="1200" kern="1200"/>
            <a:t>Realizar evaluación nutricional completa y estandarizada.</a:t>
          </a:r>
          <a:endParaRPr lang="en-US" sz="1200" kern="1200"/>
        </a:p>
      </dsp:txBody>
      <dsp:txXfrm>
        <a:off x="2174220" y="1964951"/>
        <a:ext cx="1800000" cy="720000"/>
      </dsp:txXfrm>
    </dsp:sp>
    <dsp:sp modelId="{FB1776B8-2BF5-48BF-A4F0-A7FF8C86C967}">
      <dsp:nvSpPr>
        <dsp:cNvPr id="0" name=""/>
        <dsp:cNvSpPr/>
      </dsp:nvSpPr>
      <dsp:spPr>
        <a:xfrm>
          <a:off x="4640220" y="524950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3132B7-08DB-40C4-A770-5679BF1F74F9}">
      <dsp:nvSpPr>
        <dsp:cNvPr id="0" name=""/>
        <dsp:cNvSpPr/>
      </dsp:nvSpPr>
      <dsp:spPr>
        <a:xfrm>
          <a:off x="4874220" y="758950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410374-836B-47D5-ABAB-1E962FE74353}">
      <dsp:nvSpPr>
        <dsp:cNvPr id="0" name=""/>
        <dsp:cNvSpPr/>
      </dsp:nvSpPr>
      <dsp:spPr>
        <a:xfrm>
          <a:off x="4289220" y="196495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ES" sz="1200" kern="1200"/>
            <a:t>Establecer diagnósticos nutricionales basados en evidencia.</a:t>
          </a:r>
          <a:endParaRPr lang="en-US" sz="1200" kern="1200"/>
        </a:p>
      </dsp:txBody>
      <dsp:txXfrm>
        <a:off x="4289220" y="1964951"/>
        <a:ext cx="1800000" cy="720000"/>
      </dsp:txXfrm>
    </dsp:sp>
    <dsp:sp modelId="{CCC6804B-31AD-473B-9BF0-BA091AA9E143}">
      <dsp:nvSpPr>
        <dsp:cNvPr id="0" name=""/>
        <dsp:cNvSpPr/>
      </dsp:nvSpPr>
      <dsp:spPr>
        <a:xfrm>
          <a:off x="6755220" y="524950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FBC344-73E2-4495-9DD5-ACB37FDC2D12}">
      <dsp:nvSpPr>
        <dsp:cNvPr id="0" name=""/>
        <dsp:cNvSpPr/>
      </dsp:nvSpPr>
      <dsp:spPr>
        <a:xfrm>
          <a:off x="6989220" y="758950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CDC1E9-66C9-4797-822D-D467E21FDD89}">
      <dsp:nvSpPr>
        <dsp:cNvPr id="0" name=""/>
        <dsp:cNvSpPr/>
      </dsp:nvSpPr>
      <dsp:spPr>
        <a:xfrm>
          <a:off x="6404220" y="196495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ES" sz="1200" kern="1200"/>
            <a:t>Formular planes dietoterapéuticos y de soporte nutricional.</a:t>
          </a:r>
          <a:endParaRPr lang="en-US" sz="1200" kern="1200"/>
        </a:p>
      </dsp:txBody>
      <dsp:txXfrm>
        <a:off x="6404220" y="1964951"/>
        <a:ext cx="1800000" cy="720000"/>
      </dsp:txXfrm>
    </dsp:sp>
    <dsp:sp modelId="{A562D189-9F23-4FB6-8D07-3417E5073051}">
      <dsp:nvSpPr>
        <dsp:cNvPr id="0" name=""/>
        <dsp:cNvSpPr/>
      </dsp:nvSpPr>
      <dsp:spPr>
        <a:xfrm>
          <a:off x="8870220" y="524950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DC516D-C142-473E-B21C-6D0242BC23DF}">
      <dsp:nvSpPr>
        <dsp:cNvPr id="0" name=""/>
        <dsp:cNvSpPr/>
      </dsp:nvSpPr>
      <dsp:spPr>
        <a:xfrm>
          <a:off x="9104220" y="758950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54C4AB-A3B9-45B1-BF8C-05F696740EE7}">
      <dsp:nvSpPr>
        <dsp:cNvPr id="0" name=""/>
        <dsp:cNvSpPr/>
      </dsp:nvSpPr>
      <dsp:spPr>
        <a:xfrm>
          <a:off x="8519220" y="196495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ES" sz="1200" kern="1200"/>
            <a:t>Evaluar y ajustar intervenciones según evolución clínica.</a:t>
          </a:r>
          <a:endParaRPr lang="en-US" sz="1200" kern="1200"/>
        </a:p>
      </dsp:txBody>
      <dsp:txXfrm>
        <a:off x="8519220" y="1964951"/>
        <a:ext cx="18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65DBDC-5884-5F41-A341-A4C1CB69000F}">
      <dsp:nvSpPr>
        <dsp:cNvPr id="0" name=""/>
        <dsp:cNvSpPr/>
      </dsp:nvSpPr>
      <dsp:spPr>
        <a:xfrm>
          <a:off x="3364992" y="1195"/>
          <a:ext cx="3785616" cy="6958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Evaluación nutricional en el niño enfermo</a:t>
          </a:r>
          <a:endParaRPr lang="en-US" sz="1900" kern="1200"/>
        </a:p>
      </dsp:txBody>
      <dsp:txXfrm>
        <a:off x="3398960" y="35163"/>
        <a:ext cx="3717680" cy="627895"/>
      </dsp:txXfrm>
    </dsp:sp>
    <dsp:sp modelId="{ED284631-C987-0B4C-9D85-EC288CB83BE2}">
      <dsp:nvSpPr>
        <dsp:cNvPr id="0" name=""/>
        <dsp:cNvSpPr/>
      </dsp:nvSpPr>
      <dsp:spPr>
        <a:xfrm>
          <a:off x="3364992" y="731818"/>
          <a:ext cx="3785616" cy="6958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Nutrición en enfermedades agudas</a:t>
          </a:r>
          <a:endParaRPr lang="en-US" sz="1900" kern="1200"/>
        </a:p>
      </dsp:txBody>
      <dsp:txXfrm>
        <a:off x="3398960" y="765786"/>
        <a:ext cx="3717680" cy="627895"/>
      </dsp:txXfrm>
    </dsp:sp>
    <dsp:sp modelId="{9E67E603-8038-EC4F-A0BD-0E12B3AB2627}">
      <dsp:nvSpPr>
        <dsp:cNvPr id="0" name=""/>
        <dsp:cNvSpPr/>
      </dsp:nvSpPr>
      <dsp:spPr>
        <a:xfrm>
          <a:off x="3364992" y="1462441"/>
          <a:ext cx="3785616" cy="6958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Enfermedades crónicas pediátricas</a:t>
          </a:r>
          <a:endParaRPr lang="en-US" sz="1900" kern="1200"/>
        </a:p>
      </dsp:txBody>
      <dsp:txXfrm>
        <a:off x="3398960" y="1496409"/>
        <a:ext cx="3717680" cy="627895"/>
      </dsp:txXfrm>
    </dsp:sp>
    <dsp:sp modelId="{8D870962-29BB-3C44-9DAD-4F2C8538FA96}">
      <dsp:nvSpPr>
        <dsp:cNvPr id="0" name=""/>
        <dsp:cNvSpPr/>
      </dsp:nvSpPr>
      <dsp:spPr>
        <a:xfrm>
          <a:off x="3364992" y="2193064"/>
          <a:ext cx="3785616" cy="6958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Síndrome metabólico pediátrico</a:t>
          </a:r>
          <a:endParaRPr lang="en-US" sz="1900" kern="1200"/>
        </a:p>
      </dsp:txBody>
      <dsp:txXfrm>
        <a:off x="3398960" y="2227032"/>
        <a:ext cx="3717680" cy="627895"/>
      </dsp:txXfrm>
    </dsp:sp>
    <dsp:sp modelId="{002EAE72-73A7-8242-8034-A928A045B3EC}">
      <dsp:nvSpPr>
        <dsp:cNvPr id="0" name=""/>
        <dsp:cNvSpPr/>
      </dsp:nvSpPr>
      <dsp:spPr>
        <a:xfrm>
          <a:off x="3364992" y="2923688"/>
          <a:ext cx="3785616" cy="6958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Soporte nutricional en hospitalización</a:t>
          </a:r>
          <a:endParaRPr lang="en-US" sz="1900" kern="1200"/>
        </a:p>
      </dsp:txBody>
      <dsp:txXfrm>
        <a:off x="3398960" y="2957656"/>
        <a:ext cx="3717680" cy="627895"/>
      </dsp:txXfrm>
    </dsp:sp>
    <dsp:sp modelId="{ACA3A1FC-7A05-2F47-BF49-FDF42FA027B9}">
      <dsp:nvSpPr>
        <dsp:cNvPr id="0" name=""/>
        <dsp:cNvSpPr/>
      </dsp:nvSpPr>
      <dsp:spPr>
        <a:xfrm>
          <a:off x="3364992" y="3654311"/>
          <a:ext cx="3785616" cy="6958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Nutrición en el niño críticamente enfermo</a:t>
          </a:r>
          <a:endParaRPr lang="en-US" sz="1900" kern="1200"/>
        </a:p>
      </dsp:txBody>
      <dsp:txXfrm>
        <a:off x="3398960" y="3688279"/>
        <a:ext cx="3717680" cy="6278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BB22A-440F-4666-9E42-4618CC108A78}">
      <dsp:nvSpPr>
        <dsp:cNvPr id="0" name=""/>
        <dsp:cNvSpPr/>
      </dsp:nvSpPr>
      <dsp:spPr>
        <a:xfrm>
          <a:off x="0" y="1407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D709B0-7242-4AEF-91EF-29501D3E0380}">
      <dsp:nvSpPr>
        <dsp:cNvPr id="0" name=""/>
        <dsp:cNvSpPr/>
      </dsp:nvSpPr>
      <dsp:spPr>
        <a:xfrm>
          <a:off x="181438" y="136361"/>
          <a:ext cx="329887" cy="3298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C0CADA-6150-41C1-8C2A-71BF22D4078A}">
      <dsp:nvSpPr>
        <dsp:cNvPr id="0" name=""/>
        <dsp:cNvSpPr/>
      </dsp:nvSpPr>
      <dsp:spPr>
        <a:xfrm>
          <a:off x="692764" y="1407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Temas clave</a:t>
          </a:r>
          <a:endParaRPr lang="en-US" sz="1900" kern="1200"/>
        </a:p>
      </dsp:txBody>
      <dsp:txXfrm>
        <a:off x="692764" y="1407"/>
        <a:ext cx="9822835" cy="599796"/>
      </dsp:txXfrm>
    </dsp:sp>
    <dsp:sp modelId="{E60C73E9-07B7-4790-8411-3AA06B792622}">
      <dsp:nvSpPr>
        <dsp:cNvPr id="0" name=""/>
        <dsp:cNvSpPr/>
      </dsp:nvSpPr>
      <dsp:spPr>
        <a:xfrm>
          <a:off x="0" y="751152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DD0751-6DCA-4637-8AB0-E47F8FABD530}">
      <dsp:nvSpPr>
        <dsp:cNvPr id="0" name=""/>
        <dsp:cNvSpPr/>
      </dsp:nvSpPr>
      <dsp:spPr>
        <a:xfrm>
          <a:off x="181438" y="886107"/>
          <a:ext cx="329887" cy="3298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1BE288-2D9D-49A1-B2AB-CBC057596CF5}">
      <dsp:nvSpPr>
        <dsp:cNvPr id="0" name=""/>
        <dsp:cNvSpPr/>
      </dsp:nvSpPr>
      <dsp:spPr>
        <a:xfrm>
          <a:off x="692764" y="751152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Indicadores antropométricos, bioquímicos, clínicos y dietéticos</a:t>
          </a:r>
          <a:endParaRPr lang="en-US" sz="1900" kern="1200"/>
        </a:p>
      </dsp:txBody>
      <dsp:txXfrm>
        <a:off x="692764" y="751152"/>
        <a:ext cx="9822835" cy="599796"/>
      </dsp:txXfrm>
    </dsp:sp>
    <dsp:sp modelId="{6D6A12B8-FF86-4CF1-86CB-053350E00732}">
      <dsp:nvSpPr>
        <dsp:cNvPr id="0" name=""/>
        <dsp:cNvSpPr/>
      </dsp:nvSpPr>
      <dsp:spPr>
        <a:xfrm>
          <a:off x="0" y="1500898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120CD0-A498-4763-8C92-51A9AE92E054}">
      <dsp:nvSpPr>
        <dsp:cNvPr id="0" name=""/>
        <dsp:cNvSpPr/>
      </dsp:nvSpPr>
      <dsp:spPr>
        <a:xfrm>
          <a:off x="181438" y="1635852"/>
          <a:ext cx="329887" cy="3298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AA4FA-C4ED-42FE-8412-F6D31FC4BA1A}">
      <dsp:nvSpPr>
        <dsp:cNvPr id="0" name=""/>
        <dsp:cNvSpPr/>
      </dsp:nvSpPr>
      <dsp:spPr>
        <a:xfrm>
          <a:off x="692764" y="1500898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Herramientas STRONGkids y STAMP</a:t>
          </a:r>
          <a:endParaRPr lang="en-US" sz="1900" kern="1200"/>
        </a:p>
      </dsp:txBody>
      <dsp:txXfrm>
        <a:off x="692764" y="1500898"/>
        <a:ext cx="9822835" cy="599796"/>
      </dsp:txXfrm>
    </dsp:sp>
    <dsp:sp modelId="{B5B9B6C8-B793-4174-A741-93C1A15AAED6}">
      <dsp:nvSpPr>
        <dsp:cNvPr id="0" name=""/>
        <dsp:cNvSpPr/>
      </dsp:nvSpPr>
      <dsp:spPr>
        <a:xfrm>
          <a:off x="0" y="2250643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F23701-1235-46F2-8758-A2A137BFCC51}">
      <dsp:nvSpPr>
        <dsp:cNvPr id="0" name=""/>
        <dsp:cNvSpPr/>
      </dsp:nvSpPr>
      <dsp:spPr>
        <a:xfrm>
          <a:off x="181438" y="2385597"/>
          <a:ext cx="329887" cy="3298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7BB6A0-29E3-4652-9ED6-D8290479AC86}">
      <dsp:nvSpPr>
        <dsp:cNvPr id="0" name=""/>
        <dsp:cNvSpPr/>
      </dsp:nvSpPr>
      <dsp:spPr>
        <a:xfrm>
          <a:off x="692764" y="2250643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Metodología</a:t>
          </a:r>
          <a:endParaRPr lang="en-US" sz="1900" kern="1200"/>
        </a:p>
      </dsp:txBody>
      <dsp:txXfrm>
        <a:off x="692764" y="2250643"/>
        <a:ext cx="9822835" cy="599796"/>
      </dsp:txXfrm>
    </dsp:sp>
    <dsp:sp modelId="{5E3D3573-124C-466D-8E63-1C95D1E0A64A}">
      <dsp:nvSpPr>
        <dsp:cNvPr id="0" name=""/>
        <dsp:cNvSpPr/>
      </dsp:nvSpPr>
      <dsp:spPr>
        <a:xfrm>
          <a:off x="0" y="3000388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4F0188-C957-4833-BCDE-C8FBF0474A7C}">
      <dsp:nvSpPr>
        <dsp:cNvPr id="0" name=""/>
        <dsp:cNvSpPr/>
      </dsp:nvSpPr>
      <dsp:spPr>
        <a:xfrm>
          <a:off x="181438" y="3135342"/>
          <a:ext cx="329887" cy="32988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660DA4-959F-49A5-B5C5-C0B30ED2B0BB}">
      <dsp:nvSpPr>
        <dsp:cNvPr id="0" name=""/>
        <dsp:cNvSpPr/>
      </dsp:nvSpPr>
      <dsp:spPr>
        <a:xfrm>
          <a:off x="692764" y="3000388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Taller práctico con casos clínicos</a:t>
          </a:r>
          <a:endParaRPr lang="en-US" sz="1900" kern="1200"/>
        </a:p>
      </dsp:txBody>
      <dsp:txXfrm>
        <a:off x="692764" y="3000388"/>
        <a:ext cx="9822835" cy="599796"/>
      </dsp:txXfrm>
    </dsp:sp>
    <dsp:sp modelId="{6F9476EA-4583-4C84-B8DA-C5FCACF8D8BE}">
      <dsp:nvSpPr>
        <dsp:cNvPr id="0" name=""/>
        <dsp:cNvSpPr/>
      </dsp:nvSpPr>
      <dsp:spPr>
        <a:xfrm>
          <a:off x="0" y="3750134"/>
          <a:ext cx="10515600" cy="5997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7CBD52-D248-4FCA-8D65-7C55508A79D9}">
      <dsp:nvSpPr>
        <dsp:cNvPr id="0" name=""/>
        <dsp:cNvSpPr/>
      </dsp:nvSpPr>
      <dsp:spPr>
        <a:xfrm>
          <a:off x="181438" y="3885088"/>
          <a:ext cx="329887" cy="32988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68500-7512-4BC9-AFE3-C268B87F656C}">
      <dsp:nvSpPr>
        <dsp:cNvPr id="0" name=""/>
        <dsp:cNvSpPr/>
      </dsp:nvSpPr>
      <dsp:spPr>
        <a:xfrm>
          <a:off x="692764" y="3750134"/>
          <a:ext cx="9822835" cy="599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78" tIns="63478" rIns="63478" bIns="6347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Diagnóstico nutricional ABCD</a:t>
          </a:r>
          <a:endParaRPr lang="en-US" sz="1900" kern="1200"/>
        </a:p>
      </dsp:txBody>
      <dsp:txXfrm>
        <a:off x="692764" y="3750134"/>
        <a:ext cx="9822835" cy="5997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9B1BF5-15DC-F248-8D14-C8215E2F85FC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Diabetes</a:t>
          </a:r>
          <a:endParaRPr lang="en-US" sz="2300" kern="1200"/>
        </a:p>
      </dsp:txBody>
      <dsp:txXfrm>
        <a:off x="3080" y="587032"/>
        <a:ext cx="2444055" cy="1466433"/>
      </dsp:txXfrm>
    </dsp:sp>
    <dsp:sp modelId="{2FF29107-972B-C249-9313-9345C2C67A87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Cardiopatías</a:t>
          </a:r>
          <a:endParaRPr lang="en-US" sz="2300" kern="1200"/>
        </a:p>
      </dsp:txBody>
      <dsp:txXfrm>
        <a:off x="2691541" y="587032"/>
        <a:ext cx="2444055" cy="1466433"/>
      </dsp:txXfrm>
    </dsp:sp>
    <dsp:sp modelId="{1F50AD35-4B7B-AB4C-B44E-6A6A793D81AE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Enfermedades respiratorias crónicas</a:t>
          </a:r>
          <a:endParaRPr lang="en-US" sz="2300" kern="1200"/>
        </a:p>
      </dsp:txBody>
      <dsp:txXfrm>
        <a:off x="5380002" y="587032"/>
        <a:ext cx="2444055" cy="1466433"/>
      </dsp:txXfrm>
    </dsp:sp>
    <dsp:sp modelId="{5E62FE08-A0B7-F543-922F-6203385A4022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Enfoque:</a:t>
          </a:r>
          <a:endParaRPr lang="en-US" sz="2300" kern="1200"/>
        </a:p>
      </dsp:txBody>
      <dsp:txXfrm>
        <a:off x="8068463" y="587032"/>
        <a:ext cx="2444055" cy="1466433"/>
      </dsp:txXfrm>
    </dsp:sp>
    <dsp:sp modelId="{DF46380F-1E28-6F4C-BD8F-8F8F93A88322}">
      <dsp:nvSpPr>
        <dsp:cNvPr id="0" name=""/>
        <dsp:cNvSpPr/>
      </dsp:nvSpPr>
      <dsp:spPr>
        <a:xfrm>
          <a:off x="1347311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Objetivos nutricionales según curso clínico</a:t>
          </a:r>
          <a:endParaRPr lang="en-US" sz="2300" kern="1200"/>
        </a:p>
      </dsp:txBody>
      <dsp:txXfrm>
        <a:off x="1347311" y="2297871"/>
        <a:ext cx="2444055" cy="1466433"/>
      </dsp:txXfrm>
    </dsp:sp>
    <dsp:sp modelId="{D79D2328-E2ED-404C-A1EB-3B98B59A1F4E}">
      <dsp:nvSpPr>
        <dsp:cNvPr id="0" name=""/>
        <dsp:cNvSpPr/>
      </dsp:nvSpPr>
      <dsp:spPr>
        <a:xfrm>
          <a:off x="4035772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Revisión crítica de literatura</a:t>
          </a:r>
          <a:endParaRPr lang="en-US" sz="2300" kern="1200"/>
        </a:p>
      </dsp:txBody>
      <dsp:txXfrm>
        <a:off x="4035772" y="2297871"/>
        <a:ext cx="2444055" cy="1466433"/>
      </dsp:txXfrm>
    </dsp:sp>
    <dsp:sp modelId="{E8C273BD-17BB-5048-807B-786034E4A1BA}">
      <dsp:nvSpPr>
        <dsp:cNvPr id="0" name=""/>
        <dsp:cNvSpPr/>
      </dsp:nvSpPr>
      <dsp:spPr>
        <a:xfrm>
          <a:off x="6724233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Mesa clínica de ECNT</a:t>
          </a:r>
          <a:endParaRPr lang="en-US" sz="2300" kern="1200"/>
        </a:p>
      </dsp:txBody>
      <dsp:txXfrm>
        <a:off x="6724233" y="2297871"/>
        <a:ext cx="2444055" cy="14664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FCFE65-20A2-C84D-B097-BD24F3CF4D6E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684980-DDA9-C44F-B4DA-3E838D07BD2D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/>
            <a:t>Prevención y tratamiento desde la primera infancia</a:t>
          </a:r>
          <a:endParaRPr lang="en-US" sz="2700" kern="1200"/>
        </a:p>
      </dsp:txBody>
      <dsp:txXfrm>
        <a:off x="378614" y="886531"/>
        <a:ext cx="2810360" cy="1744948"/>
      </dsp:txXfrm>
    </dsp:sp>
    <dsp:sp modelId="{9916A3CC-E06A-494E-82CF-529AE2BB0345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275F20-035A-F148-B28D-74B213DD7716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/>
            <a:t>Rol de la microbiota y estilos de vida</a:t>
          </a:r>
          <a:endParaRPr lang="en-US" sz="2700" kern="1200"/>
        </a:p>
      </dsp:txBody>
      <dsp:txXfrm>
        <a:off x="3946203" y="886531"/>
        <a:ext cx="2810360" cy="1744948"/>
      </dsp:txXfrm>
    </dsp:sp>
    <dsp:sp modelId="{35C20C6C-40D3-1740-884A-916F2B3D0F07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4071B0-D613-CA48-BF43-27057A8D771B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/>
            <a:t>Caso clínico integrador</a:t>
          </a:r>
          <a:endParaRPr lang="en-US" sz="2700" kern="1200"/>
        </a:p>
      </dsp:txBody>
      <dsp:txXfrm>
        <a:off x="7513791" y="886531"/>
        <a:ext cx="2810360" cy="17449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4D7CB-4BFA-074A-A239-C8A7B34F8485}">
      <dsp:nvSpPr>
        <dsp:cNvPr id="0" name=""/>
        <dsp:cNvSpPr/>
      </dsp:nvSpPr>
      <dsp:spPr>
        <a:xfrm>
          <a:off x="2885" y="787696"/>
          <a:ext cx="2060019" cy="1308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718E95-5E04-204A-AE87-A5129936B633}">
      <dsp:nvSpPr>
        <dsp:cNvPr id="0" name=""/>
        <dsp:cNvSpPr/>
      </dsp:nvSpPr>
      <dsp:spPr>
        <a:xfrm>
          <a:off x="231776" y="1005143"/>
          <a:ext cx="2060019" cy="1308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Nutrición enteral y parenteral</a:t>
          </a:r>
          <a:endParaRPr lang="en-US" sz="2000" kern="1200"/>
        </a:p>
      </dsp:txBody>
      <dsp:txXfrm>
        <a:off x="270089" y="1043456"/>
        <a:ext cx="1983393" cy="1231486"/>
      </dsp:txXfrm>
    </dsp:sp>
    <dsp:sp modelId="{6815C7C3-29EE-404A-AFEF-3AD26AF72CA6}">
      <dsp:nvSpPr>
        <dsp:cNvPr id="0" name=""/>
        <dsp:cNvSpPr/>
      </dsp:nvSpPr>
      <dsp:spPr>
        <a:xfrm>
          <a:off x="2520687" y="787696"/>
          <a:ext cx="2060019" cy="1308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5E7B02-918B-5C43-BBAF-CBFA6B096B4C}">
      <dsp:nvSpPr>
        <dsp:cNvPr id="0" name=""/>
        <dsp:cNvSpPr/>
      </dsp:nvSpPr>
      <dsp:spPr>
        <a:xfrm>
          <a:off x="2749578" y="1005143"/>
          <a:ext cx="2060019" cy="1308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Selección de fórmulas</a:t>
          </a:r>
          <a:endParaRPr lang="en-US" sz="2000" kern="1200"/>
        </a:p>
      </dsp:txBody>
      <dsp:txXfrm>
        <a:off x="2787891" y="1043456"/>
        <a:ext cx="1983393" cy="1231486"/>
      </dsp:txXfrm>
    </dsp:sp>
    <dsp:sp modelId="{B7F7EC5B-BBB8-3B46-9205-CB2E952D8E21}">
      <dsp:nvSpPr>
        <dsp:cNvPr id="0" name=""/>
        <dsp:cNvSpPr/>
      </dsp:nvSpPr>
      <dsp:spPr>
        <a:xfrm>
          <a:off x="5038489" y="787696"/>
          <a:ext cx="2060019" cy="1308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26D969-23EB-7142-8AC7-608261E8D303}">
      <dsp:nvSpPr>
        <dsp:cNvPr id="0" name=""/>
        <dsp:cNvSpPr/>
      </dsp:nvSpPr>
      <dsp:spPr>
        <a:xfrm>
          <a:off x="5267380" y="1005143"/>
          <a:ext cx="2060019" cy="1308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Monitoreo y complicaciones</a:t>
          </a:r>
          <a:endParaRPr lang="en-US" sz="2000" kern="1200"/>
        </a:p>
      </dsp:txBody>
      <dsp:txXfrm>
        <a:off x="5305693" y="1043456"/>
        <a:ext cx="1983393" cy="1231486"/>
      </dsp:txXfrm>
    </dsp:sp>
    <dsp:sp modelId="{69381A47-C637-F642-B4C2-EC230F89AFE7}">
      <dsp:nvSpPr>
        <dsp:cNvPr id="0" name=""/>
        <dsp:cNvSpPr/>
      </dsp:nvSpPr>
      <dsp:spPr>
        <a:xfrm>
          <a:off x="7556291" y="787696"/>
          <a:ext cx="2060019" cy="1308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C41A27-0D36-4C4C-9837-91EE36B66D34}">
      <dsp:nvSpPr>
        <dsp:cNvPr id="0" name=""/>
        <dsp:cNvSpPr/>
      </dsp:nvSpPr>
      <dsp:spPr>
        <a:xfrm>
          <a:off x="7785182" y="1005143"/>
          <a:ext cx="2060019" cy="1308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Cálculo de requerimientos</a:t>
          </a:r>
          <a:endParaRPr lang="en-US" sz="2000" kern="1200"/>
        </a:p>
      </dsp:txBody>
      <dsp:txXfrm>
        <a:off x="7823495" y="1043456"/>
        <a:ext cx="1983393" cy="12314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9A9B9-5F68-E54F-854D-5CE88B609E9E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12B91-C4AF-3441-834B-D8460561F5F7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Metabolismo del paciente crítico</a:t>
          </a:r>
          <a:endParaRPr lang="en-US" sz="2300" kern="1200"/>
        </a:p>
      </dsp:txBody>
      <dsp:txXfrm>
        <a:off x="299702" y="1282093"/>
        <a:ext cx="2200851" cy="1366505"/>
      </dsp:txXfrm>
    </dsp:sp>
    <dsp:sp modelId="{F9718EC7-4A40-6D4C-94B1-13FB13C71A30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95E630-B1E8-8B40-B4C8-72897CA9992E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Fases aguda y de recuperación</a:t>
          </a:r>
          <a:endParaRPr lang="en-US" sz="2300" kern="1200"/>
        </a:p>
      </dsp:txBody>
      <dsp:txXfrm>
        <a:off x="3093555" y="1282093"/>
        <a:ext cx="2200851" cy="1366505"/>
      </dsp:txXfrm>
    </dsp:sp>
    <dsp:sp modelId="{FABBC83C-E43E-274D-AB07-46724D8C2DD3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235B9-B910-6B44-9E24-84F7EAD74641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Balance energético y proteína</a:t>
          </a:r>
          <a:endParaRPr lang="en-US" sz="2300" kern="1200"/>
        </a:p>
      </dsp:txBody>
      <dsp:txXfrm>
        <a:off x="5887408" y="1282093"/>
        <a:ext cx="2200851" cy="1366505"/>
      </dsp:txXfrm>
    </dsp:sp>
    <dsp:sp modelId="{18C4D2D1-49ED-BA4B-9678-C27E9877AB78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3BD81-FDC2-DD41-887F-74DABADD96C7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Elaboración de protocolo breve de soporte</a:t>
          </a:r>
          <a:endParaRPr lang="en-US" sz="2300" kern="1200"/>
        </a:p>
      </dsp:txBody>
      <dsp:txXfrm>
        <a:off x="8681261" y="1282093"/>
        <a:ext cx="2200851" cy="136650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A3CB6F-1126-4EE4-8DAC-A2D32931A10F}">
      <dsp:nvSpPr>
        <dsp:cNvPr id="0" name=""/>
        <dsp:cNvSpPr/>
      </dsp:nvSpPr>
      <dsp:spPr>
        <a:xfrm>
          <a:off x="0" y="4592"/>
          <a:ext cx="63016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58DDD9-6967-483D-85CA-BAEED001CD63}">
      <dsp:nvSpPr>
        <dsp:cNvPr id="0" name=""/>
        <dsp:cNvSpPr/>
      </dsp:nvSpPr>
      <dsp:spPr>
        <a:xfrm>
          <a:off x="295926" y="224703"/>
          <a:ext cx="538048" cy="5380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76E0F3-8610-4E0D-8A60-9767FBF1A1ED}">
      <dsp:nvSpPr>
        <dsp:cNvPr id="0" name=""/>
        <dsp:cNvSpPr/>
      </dsp:nvSpPr>
      <dsp:spPr>
        <a:xfrm>
          <a:off x="1129902" y="4592"/>
          <a:ext cx="51716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Análisis de casos clínicos</a:t>
          </a:r>
          <a:endParaRPr lang="en-US" sz="1900" kern="1200"/>
        </a:p>
      </dsp:txBody>
      <dsp:txXfrm>
        <a:off x="1129902" y="4592"/>
        <a:ext cx="5171698" cy="978270"/>
      </dsp:txXfrm>
    </dsp:sp>
    <dsp:sp modelId="{A5802163-5295-4FBC-815A-9D901DFFDE7B}">
      <dsp:nvSpPr>
        <dsp:cNvPr id="0" name=""/>
        <dsp:cNvSpPr/>
      </dsp:nvSpPr>
      <dsp:spPr>
        <a:xfrm>
          <a:off x="0" y="1227431"/>
          <a:ext cx="63016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F74E17-E33D-4ABE-8355-7BDFA578A60D}">
      <dsp:nvSpPr>
        <dsp:cNvPr id="0" name=""/>
        <dsp:cNvSpPr/>
      </dsp:nvSpPr>
      <dsp:spPr>
        <a:xfrm>
          <a:off x="295926" y="1447541"/>
          <a:ext cx="538048" cy="5380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6E2CF2-8315-4AE1-BE0E-60FD7A140DD0}">
      <dsp:nvSpPr>
        <dsp:cNvPr id="0" name=""/>
        <dsp:cNvSpPr/>
      </dsp:nvSpPr>
      <dsp:spPr>
        <a:xfrm>
          <a:off x="1129902" y="1227431"/>
          <a:ext cx="51716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Talleres prácticos</a:t>
          </a:r>
          <a:endParaRPr lang="en-US" sz="1900" kern="1200"/>
        </a:p>
      </dsp:txBody>
      <dsp:txXfrm>
        <a:off x="1129902" y="1227431"/>
        <a:ext cx="5171698" cy="978270"/>
      </dsp:txXfrm>
    </dsp:sp>
    <dsp:sp modelId="{67D88C06-85FA-4263-86D6-C4B5FB76A43E}">
      <dsp:nvSpPr>
        <dsp:cNvPr id="0" name=""/>
        <dsp:cNvSpPr/>
      </dsp:nvSpPr>
      <dsp:spPr>
        <a:xfrm>
          <a:off x="0" y="2450269"/>
          <a:ext cx="63016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46A279-54FB-4777-A515-E01E4707470C}">
      <dsp:nvSpPr>
        <dsp:cNvPr id="0" name=""/>
        <dsp:cNvSpPr/>
      </dsp:nvSpPr>
      <dsp:spPr>
        <a:xfrm>
          <a:off x="295926" y="2670380"/>
          <a:ext cx="538048" cy="5380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D75D2E-E59D-4E2E-9B36-BE91460BB9A3}">
      <dsp:nvSpPr>
        <dsp:cNvPr id="0" name=""/>
        <dsp:cNvSpPr/>
      </dsp:nvSpPr>
      <dsp:spPr>
        <a:xfrm>
          <a:off x="1129902" y="2450269"/>
          <a:ext cx="51716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Simulaciones y algoritmos de decisión</a:t>
          </a:r>
          <a:endParaRPr lang="en-US" sz="1900" kern="1200"/>
        </a:p>
      </dsp:txBody>
      <dsp:txXfrm>
        <a:off x="1129902" y="2450269"/>
        <a:ext cx="5171698" cy="978270"/>
      </dsp:txXfrm>
    </dsp:sp>
    <dsp:sp modelId="{0C59838D-CD3E-4C19-BB8C-72E09C6FD72C}">
      <dsp:nvSpPr>
        <dsp:cNvPr id="0" name=""/>
        <dsp:cNvSpPr/>
      </dsp:nvSpPr>
      <dsp:spPr>
        <a:xfrm>
          <a:off x="0" y="3673107"/>
          <a:ext cx="63016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742B1E-BAA7-42A8-ADE4-92CB3E774B51}">
      <dsp:nvSpPr>
        <dsp:cNvPr id="0" name=""/>
        <dsp:cNvSpPr/>
      </dsp:nvSpPr>
      <dsp:spPr>
        <a:xfrm>
          <a:off x="295926" y="3893218"/>
          <a:ext cx="538048" cy="5380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0A356B-D2ED-4B10-A8EA-7FCD28F0BC30}">
      <dsp:nvSpPr>
        <dsp:cNvPr id="0" name=""/>
        <dsp:cNvSpPr/>
      </dsp:nvSpPr>
      <dsp:spPr>
        <a:xfrm>
          <a:off x="1129902" y="3673107"/>
          <a:ext cx="51716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Revisión de artículos científicos</a:t>
          </a:r>
          <a:endParaRPr lang="en-US" sz="1900" kern="1200"/>
        </a:p>
      </dsp:txBody>
      <dsp:txXfrm>
        <a:off x="1129902" y="3673107"/>
        <a:ext cx="5171698" cy="978270"/>
      </dsp:txXfrm>
    </dsp:sp>
    <dsp:sp modelId="{661E3FCE-A339-4D36-806A-CD4D9AEDD723}">
      <dsp:nvSpPr>
        <dsp:cNvPr id="0" name=""/>
        <dsp:cNvSpPr/>
      </dsp:nvSpPr>
      <dsp:spPr>
        <a:xfrm>
          <a:off x="0" y="4895945"/>
          <a:ext cx="63016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8D69B-527D-40C4-A592-C74694005C64}">
      <dsp:nvSpPr>
        <dsp:cNvPr id="0" name=""/>
        <dsp:cNvSpPr/>
      </dsp:nvSpPr>
      <dsp:spPr>
        <a:xfrm>
          <a:off x="295926" y="5116056"/>
          <a:ext cx="538048" cy="53804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D6192F-4D74-41C2-BA78-AF989261DFAD}">
      <dsp:nvSpPr>
        <dsp:cNvPr id="0" name=""/>
        <dsp:cNvSpPr/>
      </dsp:nvSpPr>
      <dsp:spPr>
        <a:xfrm>
          <a:off x="1129902" y="4895945"/>
          <a:ext cx="51716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Trabajo autónomo aplicado</a:t>
          </a:r>
          <a:endParaRPr lang="en-US" sz="1900" kern="1200"/>
        </a:p>
      </dsp:txBody>
      <dsp:txXfrm>
        <a:off x="1129902" y="4895945"/>
        <a:ext cx="5171698" cy="978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4E6EAB-3BA0-0747-A5F9-5510EAF19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B49277-8F34-A7A5-D508-CDEA195E9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C90057-7ADA-54DD-6F9C-DD0B41E96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FB0E06-0CEA-5920-EFFB-9845D7AEE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540D8B-3E95-6205-CC47-A84CA3920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98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70FB75-C622-D7B0-551D-0EB886304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05F59F0-A0F9-F23C-6AD1-DF7F0D0A80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12AA4-08B9-9F86-C1D8-E78E3BDE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071175-B4BA-771F-C70D-B101E0C39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F0D905-450E-93E4-4887-5FCBA4A6B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785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F30EB0C-170A-31F2-C126-3F7E5851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29F474F-03FB-79D0-E6D0-AA7AED2BA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9F6CCB-A7DB-3286-4B58-9D46E1B2A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A6129F-6390-FCB3-3351-18CA00185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62F984-381D-8426-7248-42E785BFB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329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808489-64A0-5B1A-4EEE-8B12AA095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2EB863-5B77-8D10-D7F4-87C083127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8761AB-B811-73F0-C649-2A91E5279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29B7E-3428-32A8-5A79-D704003DF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7CFA66-BD56-E9E0-7DC1-A0822B10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877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990C31-2F8A-0D9A-6C44-32EE9C0D9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66FBE1-9500-0961-6386-D5255904B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CF8C44-99EB-577E-8E72-E0D628AB7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39FC13-30A0-4296-FB69-0F3862A1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1D5D89-FB38-50FE-1C72-EDBE8A4AE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683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592CF5-696D-2DEB-607F-A851EBFFB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6DE5C7-D5B4-F1AE-264C-4195E46DB3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3748E0-4453-2AE7-F071-56898B5EC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23FFF6-3C98-12B7-BB88-56E848EE6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D53170-A17B-BB15-9DEF-83F7EF4A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EDCDDF-9F76-B1CF-62A6-2E3F72074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690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1D10E-9B30-1B12-308C-96CD94E00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13262D-4287-3DD0-D626-6FDB4D7AC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DB13E0E-DED6-D4AA-A79C-2DDFC6B83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601649B-7A33-2246-EBC5-0CF741304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E8E135-903D-B7E8-8465-39BE8C53A4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11D1D6D-C87F-F781-A48B-392D2D08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6270D84-47F3-D489-A083-373CA50A0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67EFE94-9ADC-35B6-0A40-DE7F914A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9397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64833-EEE0-7FFD-7208-389E69131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985F9D8-BEFD-447D-C132-2E29611E5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D61A7A2-5A8E-A4E6-7A6A-92E90443C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E2C2DD4-734D-0BF7-2230-21E6909C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623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4F9B296-DAC3-16A1-E149-D2F76EE14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760EB0C-9AE6-7A76-4E11-5AA2FA3B9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5EFB60-31D1-75E8-9DFC-5BCA7788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159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8B0948-4AA6-B37A-8968-B37FD633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0587F1-6E6B-690F-ECD5-0DBD02A02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927FD1-595C-32C7-9D7D-8D897D8FAC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6ED94C-3A21-0074-2630-38E5D7FA1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3DBD9D8-CC81-E146-05E6-5ED21AFE2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B1DF6F-F4B7-C123-0F4B-2525EE4CD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312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4F6CC4-2182-05EB-84B5-52D5A0618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9BDC19E-AACC-14F7-D234-8646A4EFC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83AEEAB-80E3-F62F-F129-90A821E3D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023B0D-9D15-1DF8-439E-1D860D38E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0977D1-07A3-58F6-CC04-CADCA9C10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035FDA-6624-8D19-5BBA-20336102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286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AE2A015-6AC1-B2D2-FD03-C6CB87AA1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758DE1-0655-8334-E0A0-D3BF3ABB7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A66672-3371-260C-B6F1-3053D448D3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63C1EB-D128-B440-8E7A-EA962220E4C0}" type="datetimeFigureOut">
              <a:rPr lang="es-ES" smtClean="0"/>
              <a:t>15/11/25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2814E7-15DD-245F-5371-689C40FBE4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84E729-1C2C-8B75-DB0C-8E1548FE2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8693A7-5B6B-404F-BD94-124AFC7C1E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980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6187FC-EA18-DBF3-550B-05E705A8C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s-ES" sz="4800">
                <a:solidFill>
                  <a:srgbClr val="FFFFFF"/>
                </a:solidFill>
              </a:rPr>
              <a:t>Nutrición del Niño Enfermo</a:t>
            </a:r>
            <a:br>
              <a:rPr lang="es-ES" sz="4800">
                <a:solidFill>
                  <a:srgbClr val="FFFFFF"/>
                </a:solidFill>
              </a:rPr>
            </a:br>
            <a:r>
              <a:rPr lang="es-ES" sz="4800">
                <a:solidFill>
                  <a:srgbClr val="FFFFFF"/>
                </a:solidFill>
              </a:rPr>
              <a:t>Maestría en Nutrición Clínica del Niño – PUCE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DEB707-6F08-89F2-2217-79258927D5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s-ES">
                <a:solidFill>
                  <a:srgbClr val="FFFFFF"/>
                </a:solidFill>
              </a:rPr>
              <a:t>Docente: Mercedes Carolina Villegas I.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2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EDCC5D-8B8A-40DB-BE90-A3AA27C6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28C78A4-E0DE-5523-ABCE-FE8AB53A4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963" y="1238080"/>
            <a:ext cx="9849751" cy="1349671"/>
          </a:xfrm>
        </p:spPr>
        <p:txBody>
          <a:bodyPr anchor="b">
            <a:normAutofit/>
          </a:bodyPr>
          <a:lstStyle/>
          <a:p>
            <a:r>
              <a:rPr lang="es-ES" sz="4200" b="1"/>
              <a:t>Unidad 5: Soporte Nutricional Hospitalario</a:t>
            </a:r>
            <a:endParaRPr lang="es-ES" sz="420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0D8022F7-EED5-1334-6881-034EB610FF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7794126"/>
              </p:ext>
            </p:extLst>
          </p:nvPr>
        </p:nvGraphicFramePr>
        <p:xfrm>
          <a:off x="1284626" y="2902912"/>
          <a:ext cx="9848088" cy="3100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701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4715BA4-9538-2A27-DBD2-000A8A047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s-ES" sz="4000" b="1">
                <a:solidFill>
                  <a:srgbClr val="FFFFFF"/>
                </a:solidFill>
              </a:rPr>
              <a:t>Unidad 6: Niño Críticamente Enfermo</a:t>
            </a:r>
            <a:endParaRPr lang="es-ES" sz="4000">
              <a:solidFill>
                <a:srgbClr val="FFFFFF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BB76AF1-57DB-AD2A-30D7-54F9B1497E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149206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671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9059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40ED7EC-00D6-9BA5-949E-6B185650E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200400" cy="4238118"/>
          </a:xfrm>
        </p:spPr>
        <p:txBody>
          <a:bodyPr>
            <a:normAutofit/>
          </a:bodyPr>
          <a:lstStyle/>
          <a:p>
            <a:r>
              <a:rPr lang="es-ES" b="1">
                <a:solidFill>
                  <a:schemeClr val="bg1"/>
                </a:solidFill>
              </a:rPr>
              <a:t>Metodología Didáctica</a:t>
            </a:r>
            <a:endParaRPr lang="es-ES">
              <a:solidFill>
                <a:schemeClr val="bg1"/>
              </a:solidFill>
            </a:endParaRP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09667" y="5539935"/>
            <a:ext cx="975169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76EFEB8-859D-9D27-F52B-8082EE2158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123348"/>
              </p:ext>
            </p:extLst>
          </p:nvPr>
        </p:nvGraphicFramePr>
        <p:xfrm>
          <a:off x="5484139" y="477540"/>
          <a:ext cx="63016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6572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402579-5D2E-BB55-C166-F80587908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 b="1"/>
              <a:t>Evaluación</a:t>
            </a:r>
            <a:endParaRPr lang="es-ES" sz="4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A941D3-E9D5-BD27-80D8-55419FEB0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s-ES" sz="1900" dirty="0"/>
              <a:t>Componentes:</a:t>
            </a:r>
          </a:p>
          <a:p>
            <a:r>
              <a:rPr lang="es-ES" sz="1900" dirty="0"/>
              <a:t>Talleres y participación (</a:t>
            </a:r>
            <a:r>
              <a:rPr lang="es-ES" sz="1900" dirty="0" err="1"/>
              <a:t>STRONGkids</a:t>
            </a:r>
            <a:r>
              <a:rPr lang="es-ES" sz="1900" dirty="0"/>
              <a:t>, STAMP, casos)</a:t>
            </a:r>
          </a:p>
          <a:p>
            <a:r>
              <a:rPr lang="es-ES" sz="1900" dirty="0"/>
              <a:t>Productos escritos (ABCD, infografías, artículos, protocolos)</a:t>
            </a:r>
          </a:p>
          <a:p>
            <a:r>
              <a:rPr lang="es-ES" sz="1900" dirty="0"/>
              <a:t>Simulaciones clínicas</a:t>
            </a:r>
          </a:p>
          <a:p>
            <a:r>
              <a:rPr lang="es-ES" sz="1900" dirty="0"/>
              <a:t>Examen final con resolución de casos secuenciales</a:t>
            </a:r>
          </a:p>
          <a:p>
            <a:r>
              <a:rPr lang="es-ES" sz="1900" dirty="0"/>
              <a:t>Ponderación:</a:t>
            </a:r>
          </a:p>
          <a:p>
            <a:pPr lvl="1"/>
            <a:r>
              <a:rPr lang="es-ES" sz="1500" dirty="0"/>
              <a:t>1er parcial: 33.33%</a:t>
            </a:r>
          </a:p>
          <a:p>
            <a:pPr lvl="1"/>
            <a:r>
              <a:rPr lang="es-ES" sz="1500" dirty="0"/>
              <a:t>2do parcial: 33.33%</a:t>
            </a:r>
          </a:p>
          <a:p>
            <a:pPr lvl="1"/>
            <a:r>
              <a:rPr lang="es-ES" sz="1500" dirty="0"/>
              <a:t>Final: 33.34%</a:t>
            </a:r>
          </a:p>
          <a:p>
            <a:endParaRPr lang="es-ES" sz="1900" dirty="0"/>
          </a:p>
        </p:txBody>
      </p:sp>
    </p:spTree>
    <p:extLst>
      <p:ext uri="{BB962C8B-B14F-4D97-AF65-F5344CB8AC3E}">
        <p14:creationId xmlns:p14="http://schemas.microsoft.com/office/powerpoint/2010/main" val="369136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2D99D9B-F529-0772-DCAA-9707A1C8D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584683"/>
            <a:ext cx="9144000" cy="25518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“La nutrición clínica pediátrica es una herramienta terapéutica clave para modificar la evolución de la enfermedad.”</a:t>
            </a:r>
            <a:b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Gracias por su atención.</a:t>
            </a:r>
            <a:b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1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92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6B07CD-E24B-458F-29B9-A4BFEB13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Descripción General del Curso</a:t>
            </a:r>
            <a:endParaRPr lang="es-ES" dirty="0"/>
          </a:p>
        </p:txBody>
      </p:sp>
      <p:graphicFrame>
        <p:nvGraphicFramePr>
          <p:cNvPr id="12" name="Marcador de contenido 2">
            <a:extLst>
              <a:ext uri="{FF2B5EF4-FFF2-40B4-BE49-F238E27FC236}">
                <a16:creationId xmlns:a16="http://schemas.microsoft.com/office/drawing/2014/main" id="{ADC4C1FC-00B7-9F99-61CB-82671E24395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4806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449D750-1D53-687B-F170-1BE951E5C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 b="1"/>
              <a:t>Objetivo General</a:t>
            </a:r>
            <a:endParaRPr lang="es-ES" sz="4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8503B0-5585-F284-7BC2-8B515F1D9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s-ES" sz="2200"/>
              <a:t>Desarrollar la capacidad para realizar valoración nutricional y planificar intervenciones integrales en niños y adolescentes, en contextos ambulatorios y hospitalarios.</a:t>
            </a:r>
          </a:p>
        </p:txBody>
      </p:sp>
    </p:spTree>
    <p:extLst>
      <p:ext uri="{BB962C8B-B14F-4D97-AF65-F5344CB8AC3E}">
        <p14:creationId xmlns:p14="http://schemas.microsoft.com/office/powerpoint/2010/main" val="38796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A7DCF7-F7CE-4ECD-3633-A69DD52B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Resultados de Aprendizaje (Perfil de Egreso)</a:t>
            </a:r>
            <a:endParaRPr lang="es-ES" sz="48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06DF4739-945D-30A9-4DA4-B0FD490FEB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8063028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8336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7B0043-489F-75EC-687B-BB28DB41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Unidades del Módulo</a:t>
            </a:r>
            <a:br>
              <a:rPr lang="es-ES" b="1" dirty="0"/>
            </a:br>
            <a:endParaRPr lang="es-ES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71CFD15-0C18-B678-7BC9-0FB1BADB9C5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8400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E0939F-2A8E-B390-D9B7-06C63F609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Unidad 1: Evaluación Nutricional</a:t>
            </a:r>
            <a:endParaRPr lang="es-ES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24E73ABA-D224-B039-DC29-9368E061353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485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25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F1218F9-BDD2-A836-A0A3-04F9AF62B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s-ES" sz="4800" b="1" dirty="0"/>
              <a:t>Unidad 2: Enfermedades Agudas</a:t>
            </a:r>
            <a:endParaRPr lang="es-ES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EAB6A9-7C66-19F2-700B-2C5F8E87C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000" dirty="0"/>
              <a:t>Temas:</a:t>
            </a:r>
          </a:p>
          <a:p>
            <a:r>
              <a:rPr lang="es-ES" sz="2000" dirty="0"/>
              <a:t>Manejo nutricional en diarrea, neumonía y sepsis leve</a:t>
            </a:r>
          </a:p>
          <a:p>
            <a:r>
              <a:rPr lang="es-ES" sz="2000" dirty="0"/>
              <a:t>Hospitalización corta</a:t>
            </a:r>
          </a:p>
          <a:p>
            <a:r>
              <a:rPr lang="es-ES" sz="2000" dirty="0"/>
              <a:t>Riesgo de </a:t>
            </a:r>
            <a:r>
              <a:rPr lang="es-ES" sz="2000" dirty="0" err="1"/>
              <a:t>refeeding</a:t>
            </a:r>
            <a:endParaRPr lang="es-ES" sz="2000" dirty="0"/>
          </a:p>
          <a:p>
            <a:r>
              <a:rPr lang="es-ES" sz="2000" dirty="0"/>
              <a:t>Actividades:</a:t>
            </a:r>
          </a:p>
          <a:p>
            <a:r>
              <a:rPr lang="es-ES" sz="2000" dirty="0"/>
              <a:t>Discusión de casos</a:t>
            </a:r>
          </a:p>
          <a:p>
            <a:r>
              <a:rPr lang="es-ES" sz="2000" dirty="0"/>
              <a:t>Infografía educativa para familias</a:t>
            </a:r>
          </a:p>
        </p:txBody>
      </p:sp>
    </p:spTree>
    <p:extLst>
      <p:ext uri="{BB962C8B-B14F-4D97-AF65-F5344CB8AC3E}">
        <p14:creationId xmlns:p14="http://schemas.microsoft.com/office/powerpoint/2010/main" val="3340742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650367-FFAA-A627-E4F9-A0F261E7D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Unidad 3: Enfermedades Crónicas Pediátricas</a:t>
            </a:r>
            <a:br>
              <a:rPr lang="es-ES" b="1" dirty="0"/>
            </a:br>
            <a:endParaRPr lang="es-ES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46CC3AF-5A06-FCBB-6148-A2435B95D0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063263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1663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544CBD1-1550-08ED-C6A8-1D0FB9FBC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Unidad 4: Síndrome Metabólico Pediátrico</a:t>
            </a:r>
            <a:endParaRPr lang="es-ES" sz="48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D0844F0-F5E3-83E8-C444-2C4AC4A8F2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182021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43079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406</Words>
  <Application>Microsoft Macintosh PowerPoint</Application>
  <PresentationFormat>Panorámica</PresentationFormat>
  <Paragraphs>75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Tema de Office</vt:lpstr>
      <vt:lpstr>Nutrición del Niño Enfermo Maestría en Nutrición Clínica del Niño – PUCE</vt:lpstr>
      <vt:lpstr>Descripción General del Curso</vt:lpstr>
      <vt:lpstr>Objetivo General</vt:lpstr>
      <vt:lpstr>Resultados de Aprendizaje (Perfil de Egreso)</vt:lpstr>
      <vt:lpstr>Unidades del Módulo </vt:lpstr>
      <vt:lpstr>Unidad 1: Evaluación Nutricional</vt:lpstr>
      <vt:lpstr>Unidad 2: Enfermedades Agudas</vt:lpstr>
      <vt:lpstr>Unidad 3: Enfermedades Crónicas Pediátricas </vt:lpstr>
      <vt:lpstr>Unidad 4: Síndrome Metabólico Pediátrico</vt:lpstr>
      <vt:lpstr>Unidad 5: Soporte Nutricional Hospitalario</vt:lpstr>
      <vt:lpstr>Unidad 6: Niño Críticamente Enfermo</vt:lpstr>
      <vt:lpstr>Metodología Didáctica</vt:lpstr>
      <vt:lpstr>Evaluación</vt:lpstr>
      <vt:lpstr>“La nutrición clínica pediátrica es una herramienta terapéutica clave para modificar la evolución de la enfermedad.” Gracias por su atención.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VILLEGAS IPIALES MERCEDES CAROLINA</dc:creator>
  <cp:lastModifiedBy>VILLEGAS IPIALES MERCEDES CAROLINA</cp:lastModifiedBy>
  <cp:revision>1</cp:revision>
  <dcterms:created xsi:type="dcterms:W3CDTF">2025-11-15T07:14:20Z</dcterms:created>
  <dcterms:modified xsi:type="dcterms:W3CDTF">2025-11-15T07:24:47Z</dcterms:modified>
</cp:coreProperties>
</file>