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4"/>
  </p:normalViewPr>
  <p:slideViewPr>
    <p:cSldViewPr snapToGrid="0" snapToObjects="1">
      <p:cViewPr varScale="1">
        <p:scale>
          <a:sx n="111" d="100"/>
          <a:sy n="111" d="100"/>
        </p:scale>
        <p:origin x="170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Diseños de Estudios Epidemiológicos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Clase de Maestría en Epidemiología</a:t>
            </a:r>
          </a:p>
          <a:p>
            <a:r>
              <a:t>Tipos de diseño y medidas de riesgo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Estudios transversales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Miden exposición y enfermedad al mismo tiempo</a:t>
            </a:r>
          </a:p>
          <a:p>
            <a:r>
              <a:t>Estimación de prevalencia</a:t>
            </a:r>
          </a:p>
          <a:p>
            <a:r>
              <a:t>Útiles para estudios poblacionales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Medidas utilizadas en estudios transversales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Prevalencia</a:t>
            </a:r>
          </a:p>
          <a:p>
            <a:r>
              <a:t>Razón de prevalencias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Estudios analíticos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Buscan asociaciones entre exposición y enfermedad</a:t>
            </a:r>
          </a:p>
          <a:p>
            <a:r>
              <a:t>Incluyen grupo de comparación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Tipos de estudios analíticos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Estudios de casos y controles</a:t>
            </a:r>
          </a:p>
          <a:p>
            <a:r>
              <a:t>Estudios de cohortes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Estudio de casos y controles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 seleccionan individuos con enfermedad (casos)</a:t>
            </a:r>
          </a:p>
          <a:p>
            <a:r>
              <a:t>Se comparan con individuos sin enfermedad (controles)</a:t>
            </a:r>
          </a:p>
          <a:p>
            <a:r>
              <a:t>Se evalúa exposición previa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Medida de asociación en casos y controles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Odds Ratio (OR)</a:t>
            </a:r>
          </a:p>
          <a:p>
            <a:r>
              <a:t>Estimación indirecta del riesgo relativo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Tabla epidemiológica 2x2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28800" y="1828800"/>
          <a:ext cx="5486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Enfermedad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Enfermedad 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t>Exposición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t>Exposición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Cálculo del Odds Ratio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OR = (a*d) / (b*c)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Estudios de cohorte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 inicia con población expuesta y no expuesta</a:t>
            </a:r>
          </a:p>
          <a:p>
            <a:r>
              <a:t>Se sigue en el tiempo</a:t>
            </a:r>
          </a:p>
          <a:p>
            <a:r>
              <a:t>Se observa aparición de enfermedad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Tipos de cohortes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Cohortes prospectivas</a:t>
            </a:r>
          </a:p>
          <a:p>
            <a:r>
              <a:t>Cohortes retrospectivas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de aprendizaje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Comprender los principales diseños epidemiológicos</a:t>
            </a:r>
          </a:p>
          <a:p>
            <a:r>
              <a:t>Relacionar cada diseño con su medida de asociación</a:t>
            </a:r>
          </a:p>
          <a:p>
            <a:r>
              <a:t>Identificar ventajas, limitaciones y aplicaciones</a:t>
            </a:r>
          </a:p>
          <a:p>
            <a:r>
              <a:t>Interpretar medidas de riesgo utilizadas en investigación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Medidas utilizadas en cohortes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Incidencia</a:t>
            </a:r>
          </a:p>
          <a:p>
            <a:r>
              <a:t>Riesgo relativo (RR)</a:t>
            </a:r>
          </a:p>
          <a:p>
            <a:r>
              <a:t>Riesgo atribuible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Interpretación del Riesgo Relativo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RR = 1 → no asociación</a:t>
            </a:r>
          </a:p>
          <a:p>
            <a:r>
              <a:t>RR &gt; 1 → factor de riesgo</a:t>
            </a:r>
          </a:p>
          <a:p>
            <a:r>
              <a:t>RR &lt; 1 → factor protector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Estudios experimentales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 investigador asigna la exposición</a:t>
            </a:r>
          </a:p>
          <a:p>
            <a:r>
              <a:t>Permiten evaluar causalidad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Ensayo clínico aleatorizado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Asignación aleatoria</a:t>
            </a:r>
          </a:p>
          <a:p>
            <a:r>
              <a:t>Grupo intervención y control</a:t>
            </a:r>
          </a:p>
          <a:p>
            <a:r>
              <a:t>Estándar de oro en investigación clínica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Medidas en ensayos clínicos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Reducción absoluta del riesgo</a:t>
            </a:r>
          </a:p>
          <a:p>
            <a:r>
              <a:t>Número necesario a tratar (NNT)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Comparación de diseños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Descriptivos → generan hipótesis</a:t>
            </a:r>
          </a:p>
          <a:p>
            <a:r>
              <a:t>Casos‑controles → enfermedades raras</a:t>
            </a:r>
          </a:p>
          <a:p>
            <a:r>
              <a:t>Cohortes → estudiar causalidad</a:t>
            </a:r>
          </a:p>
          <a:p>
            <a:r>
              <a:t>Ensayos clínicos → evaluar intervenciones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elección del diseño depende de la pregunta de investigación</a:t>
            </a:r>
          </a:p>
          <a:p>
            <a:r>
              <a:t>Cada diseño tiene ventajas y limitaciones</a:t>
            </a:r>
          </a:p>
          <a:p>
            <a:r>
              <a:t>Las medidas de riesgo permiten interpretar asociaciones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es la epidemiología?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Estudio de la distribución de enfermedades en poblaciones</a:t>
            </a:r>
          </a:p>
          <a:p>
            <a:r>
              <a:t>Análisis de los determinantes de los eventos de salud</a:t>
            </a:r>
          </a:p>
          <a:p>
            <a:r>
              <a:t>Aplicación del conocimiento para prevenir y controlar problemas de salud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Clasificación de los estudios epidemiológicos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Observacionales</a:t>
            </a:r>
          </a:p>
          <a:p>
            <a:r>
              <a:t>Descriptivos</a:t>
            </a:r>
          </a:p>
          <a:p>
            <a:r>
              <a:t>Analíticos</a:t>
            </a:r>
          </a:p>
          <a:p>
            <a:r>
              <a:t>Experimentales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Estudios descriptivos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Describen la frecuencia y distribución de la enfermedad</a:t>
            </a:r>
          </a:p>
          <a:p>
            <a:r>
              <a:t>Generan hipótesis</a:t>
            </a:r>
          </a:p>
          <a:p>
            <a:r>
              <a:t>No prueban causalidad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Tipos de estudios descriptivos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Reporte de caso</a:t>
            </a:r>
          </a:p>
          <a:p>
            <a:r>
              <a:t>Serie de casos</a:t>
            </a:r>
          </a:p>
          <a:p>
            <a:r>
              <a:t>Estudios ecológicos</a:t>
            </a:r>
          </a:p>
          <a:p>
            <a:r>
              <a:t>Estudios transversales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Reporte de caso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Descripción detallada de un evento clínico inusual</a:t>
            </a:r>
          </a:p>
          <a:p>
            <a:r>
              <a:t>Frecuente en enfermedades nuevas</a:t>
            </a:r>
          </a:p>
          <a:p>
            <a:r>
              <a:t>Ejemplo: primeros casos de VIH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Serie de casos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Descripción de múltiples pacientes con características similares</a:t>
            </a:r>
          </a:p>
          <a:p>
            <a:r>
              <a:t>Permite detectar patrones clínicos</a:t>
            </a:r>
          </a:p>
          <a:p>
            <a:r>
              <a:t>No tiene grupo de comparación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Estudios ecológicos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unidad de análisis es la población</a:t>
            </a:r>
          </a:p>
          <a:p>
            <a:r>
              <a:t>Se utilizan datos agregados</a:t>
            </a:r>
          </a:p>
          <a:p>
            <a:r>
              <a:t>Ejemplo: consumo de tabaco y mortalidad por cáncer de pulmón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452</Words>
  <Application>Microsoft Macintosh PowerPoint</Application>
  <PresentationFormat>Presentación en pantalla (4:3)</PresentationFormat>
  <Paragraphs>103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Diseños de Estudios Epidemiológicos</vt:lpstr>
      <vt:lpstr>Objetivos de aprendizaje</vt:lpstr>
      <vt:lpstr>¿Qué es la epidemiología?</vt:lpstr>
      <vt:lpstr>Clasificación de los estudios epidemiológicos</vt:lpstr>
      <vt:lpstr>Estudios descriptivos</vt:lpstr>
      <vt:lpstr>Tipos de estudios descriptivos</vt:lpstr>
      <vt:lpstr>Reporte de caso</vt:lpstr>
      <vt:lpstr>Serie de casos</vt:lpstr>
      <vt:lpstr>Estudios ecológicos</vt:lpstr>
      <vt:lpstr>Estudios transversales</vt:lpstr>
      <vt:lpstr>Medidas utilizadas en estudios transversales</vt:lpstr>
      <vt:lpstr>Estudios analíticos</vt:lpstr>
      <vt:lpstr>Tipos de estudios analíticos</vt:lpstr>
      <vt:lpstr>Estudio de casos y controles</vt:lpstr>
      <vt:lpstr>Medida de asociación en casos y controles</vt:lpstr>
      <vt:lpstr>Tabla epidemiológica 2x2</vt:lpstr>
      <vt:lpstr>Cálculo del Odds Ratio</vt:lpstr>
      <vt:lpstr>Estudios de cohorte</vt:lpstr>
      <vt:lpstr>Tipos de cohortes</vt:lpstr>
      <vt:lpstr>Medidas utilizadas en cohortes</vt:lpstr>
      <vt:lpstr>Interpretación del Riesgo Relativo</vt:lpstr>
      <vt:lpstr>Estudios experimentales</vt:lpstr>
      <vt:lpstr>Ensayo clínico aleatorizado</vt:lpstr>
      <vt:lpstr>Medidas en ensayos clínicos</vt:lpstr>
      <vt:lpstr>Comparación de diseños</vt:lpstr>
      <vt:lpstr>Conclusiones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QUEVEDO BASTIDAS INTI KORY</cp:lastModifiedBy>
  <cp:revision>1</cp:revision>
  <dcterms:created xsi:type="dcterms:W3CDTF">2013-01-27T09:14:16Z</dcterms:created>
  <dcterms:modified xsi:type="dcterms:W3CDTF">2026-03-08T03:38:04Z</dcterms:modified>
  <cp:category/>
</cp:coreProperties>
</file>