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4" r:id="rId19"/>
    <p:sldId id="265" r:id="rId20"/>
    <p:sldId id="266" r:id="rId21"/>
    <p:sldId id="267" r:id="rId22"/>
    <p:sldId id="285" r:id="rId23"/>
    <p:sldId id="268" r:id="rId24"/>
    <p:sldId id="286" r:id="rId25"/>
    <p:sldId id="287" r:id="rId26"/>
    <p:sldId id="270" r:id="rId27"/>
    <p:sldId id="288" r:id="rId28"/>
    <p:sldId id="271" r:id="rId29"/>
    <p:sldId id="272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73" r:id="rId41"/>
    <p:sldId id="274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94676"/>
  </p:normalViewPr>
  <p:slideViewPr>
    <p:cSldViewPr snapToGrid="0">
      <p:cViewPr varScale="1">
        <p:scale>
          <a:sx n="74" d="100"/>
          <a:sy n="74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AEB3B-21DB-4709-8F1F-63125DE6669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0655D8-3741-4775-8758-66A4E9CDB8DD}">
      <dgm:prSet/>
      <dgm:spPr/>
      <dgm:t>
        <a:bodyPr/>
        <a:lstStyle/>
        <a:p>
          <a:r>
            <a:rPr lang="es-ES" b="0" i="0" baseline="0"/>
            <a:t>Identificar los indicadores clave para evaluar el estado nutricional del niño enfermo.</a:t>
          </a:r>
          <a:endParaRPr lang="en-US"/>
        </a:p>
      </dgm:t>
    </dgm:pt>
    <dgm:pt modelId="{B6E79B02-4C3F-4324-8B2C-98BA820D005F}" type="parTrans" cxnId="{255D2CFA-0F87-4A86-B4F1-114EF3A9BDD3}">
      <dgm:prSet/>
      <dgm:spPr/>
      <dgm:t>
        <a:bodyPr/>
        <a:lstStyle/>
        <a:p>
          <a:endParaRPr lang="en-US"/>
        </a:p>
      </dgm:t>
    </dgm:pt>
    <dgm:pt modelId="{D83097A0-105D-450D-AF16-4B3B7EBA9C89}" type="sibTrans" cxnId="{255D2CFA-0F87-4A86-B4F1-114EF3A9BDD3}">
      <dgm:prSet/>
      <dgm:spPr/>
      <dgm:t>
        <a:bodyPr/>
        <a:lstStyle/>
        <a:p>
          <a:endParaRPr lang="en-US"/>
        </a:p>
      </dgm:t>
    </dgm:pt>
    <dgm:pt modelId="{7EBA1BFE-7E7B-4C1D-BA08-045B9EEFE9BD}">
      <dgm:prSet/>
      <dgm:spPr/>
      <dgm:t>
        <a:bodyPr/>
        <a:lstStyle/>
        <a:p>
          <a:r>
            <a:rPr lang="es-ES" b="0" i="0" baseline="0"/>
            <a:t>Interpretar información antropométrica mediante Z-scores OMS.</a:t>
          </a:r>
          <a:endParaRPr lang="en-US"/>
        </a:p>
      </dgm:t>
    </dgm:pt>
    <dgm:pt modelId="{0B8E04F3-8608-4A63-9392-EFB3C7C43336}" type="parTrans" cxnId="{2D28C1E3-F1F8-4FF6-8F0A-0456DDF2A7C8}">
      <dgm:prSet/>
      <dgm:spPr/>
      <dgm:t>
        <a:bodyPr/>
        <a:lstStyle/>
        <a:p>
          <a:endParaRPr lang="en-US"/>
        </a:p>
      </dgm:t>
    </dgm:pt>
    <dgm:pt modelId="{8EDE20E3-D5E2-4E27-A8E6-85DC8C32CCC4}" type="sibTrans" cxnId="{2D28C1E3-F1F8-4FF6-8F0A-0456DDF2A7C8}">
      <dgm:prSet/>
      <dgm:spPr/>
      <dgm:t>
        <a:bodyPr/>
        <a:lstStyle/>
        <a:p>
          <a:endParaRPr lang="en-US"/>
        </a:p>
      </dgm:t>
    </dgm:pt>
    <dgm:pt modelId="{FBAB45B7-A533-4152-BAFC-4E0226264E70}">
      <dgm:prSet/>
      <dgm:spPr/>
      <dgm:t>
        <a:bodyPr/>
        <a:lstStyle/>
        <a:p>
          <a:r>
            <a:rPr lang="es-ES" b="0" i="0" baseline="0"/>
            <a:t>Analizar marcadores bioquímicos relacionados con el estado nutricional y el estrés metabólico.</a:t>
          </a:r>
          <a:endParaRPr lang="en-US"/>
        </a:p>
      </dgm:t>
    </dgm:pt>
    <dgm:pt modelId="{FEB8FC5D-D531-4816-AABD-6590D0238D13}" type="parTrans" cxnId="{0DE1B162-6003-4442-A765-DB132AFD8343}">
      <dgm:prSet/>
      <dgm:spPr/>
      <dgm:t>
        <a:bodyPr/>
        <a:lstStyle/>
        <a:p>
          <a:endParaRPr lang="en-US"/>
        </a:p>
      </dgm:t>
    </dgm:pt>
    <dgm:pt modelId="{D380E67D-97E5-4F3E-A026-7120038DA06C}" type="sibTrans" cxnId="{0DE1B162-6003-4442-A765-DB132AFD8343}">
      <dgm:prSet/>
      <dgm:spPr/>
      <dgm:t>
        <a:bodyPr/>
        <a:lstStyle/>
        <a:p>
          <a:endParaRPr lang="en-US"/>
        </a:p>
      </dgm:t>
    </dgm:pt>
    <dgm:pt modelId="{4656B3B6-620C-4DBE-B4D1-D81946BD219D}">
      <dgm:prSet/>
      <dgm:spPr/>
      <dgm:t>
        <a:bodyPr/>
        <a:lstStyle/>
        <a:p>
          <a:r>
            <a:rPr lang="es-ES" b="0" i="0" baseline="0"/>
            <a:t>Reconocer signos clínicos de malnutrición aguda y deficiencias micronutricionales.</a:t>
          </a:r>
          <a:endParaRPr lang="en-US"/>
        </a:p>
      </dgm:t>
    </dgm:pt>
    <dgm:pt modelId="{6EA483D6-80BC-4DE6-8270-4222A32F2903}" type="parTrans" cxnId="{706BF24C-AC50-451C-BD76-5268E3CA8D2E}">
      <dgm:prSet/>
      <dgm:spPr/>
      <dgm:t>
        <a:bodyPr/>
        <a:lstStyle/>
        <a:p>
          <a:endParaRPr lang="en-US"/>
        </a:p>
      </dgm:t>
    </dgm:pt>
    <dgm:pt modelId="{10314E19-4538-4D8E-8F13-AD25D8186B16}" type="sibTrans" cxnId="{706BF24C-AC50-451C-BD76-5268E3CA8D2E}">
      <dgm:prSet/>
      <dgm:spPr/>
      <dgm:t>
        <a:bodyPr/>
        <a:lstStyle/>
        <a:p>
          <a:endParaRPr lang="en-US"/>
        </a:p>
      </dgm:t>
    </dgm:pt>
    <dgm:pt modelId="{D316659B-A372-4236-90C4-F5B31FBA1B35}">
      <dgm:prSet/>
      <dgm:spPr/>
      <dgm:t>
        <a:bodyPr/>
        <a:lstStyle/>
        <a:p>
          <a:r>
            <a:rPr lang="es-ES" b="0" i="0" baseline="0"/>
            <a:t>Evaluar el patrón dietético en el contexto de enfermedad aguda.</a:t>
          </a:r>
          <a:endParaRPr lang="en-US"/>
        </a:p>
      </dgm:t>
    </dgm:pt>
    <dgm:pt modelId="{8C563486-9823-48FB-91F8-B5980A60B850}" type="parTrans" cxnId="{6CB46745-8678-4D49-B92C-8CA61DED541A}">
      <dgm:prSet/>
      <dgm:spPr/>
      <dgm:t>
        <a:bodyPr/>
        <a:lstStyle/>
        <a:p>
          <a:endParaRPr lang="en-US"/>
        </a:p>
      </dgm:t>
    </dgm:pt>
    <dgm:pt modelId="{640F3688-86FF-4954-87E4-ACEA8D5C9FB9}" type="sibTrans" cxnId="{6CB46745-8678-4D49-B92C-8CA61DED541A}">
      <dgm:prSet/>
      <dgm:spPr/>
      <dgm:t>
        <a:bodyPr/>
        <a:lstStyle/>
        <a:p>
          <a:endParaRPr lang="en-US"/>
        </a:p>
      </dgm:t>
    </dgm:pt>
    <dgm:pt modelId="{7DC48DD8-ED8D-4207-93E7-51704D77E280}">
      <dgm:prSet/>
      <dgm:spPr/>
      <dgm:t>
        <a:bodyPr/>
        <a:lstStyle/>
        <a:p>
          <a:r>
            <a:rPr lang="es-ES" b="0" i="0" baseline="0"/>
            <a:t>Aplicar STRONGkids y STAMP para determinar riesgo nutricional.</a:t>
          </a:r>
          <a:endParaRPr lang="en-US"/>
        </a:p>
      </dgm:t>
    </dgm:pt>
    <dgm:pt modelId="{225F6711-86DB-4805-A58B-23BB4A11D512}" type="parTrans" cxnId="{4857CA35-4A01-434F-B58E-6B60AF3F8B3B}">
      <dgm:prSet/>
      <dgm:spPr/>
      <dgm:t>
        <a:bodyPr/>
        <a:lstStyle/>
        <a:p>
          <a:endParaRPr lang="en-US"/>
        </a:p>
      </dgm:t>
    </dgm:pt>
    <dgm:pt modelId="{B5F1B5A9-E817-4345-9C4A-64313F767A6B}" type="sibTrans" cxnId="{4857CA35-4A01-434F-B58E-6B60AF3F8B3B}">
      <dgm:prSet/>
      <dgm:spPr/>
      <dgm:t>
        <a:bodyPr/>
        <a:lstStyle/>
        <a:p>
          <a:endParaRPr lang="en-US"/>
        </a:p>
      </dgm:t>
    </dgm:pt>
    <dgm:pt modelId="{662DE55A-099C-AA4F-AF53-BA5674EF3DEC}" type="pres">
      <dgm:prSet presAssocID="{292AEB3B-21DB-4709-8F1F-63125DE66696}" presName="Name0" presStyleCnt="0">
        <dgm:presLayoutVars>
          <dgm:dir/>
          <dgm:resizeHandles val="exact"/>
        </dgm:presLayoutVars>
      </dgm:prSet>
      <dgm:spPr/>
    </dgm:pt>
    <dgm:pt modelId="{996FBCAD-765A-244E-9BE8-C9A3106E8DCC}" type="pres">
      <dgm:prSet presAssocID="{940655D8-3741-4775-8758-66A4E9CDB8DD}" presName="node" presStyleLbl="node1" presStyleIdx="0" presStyleCnt="6">
        <dgm:presLayoutVars>
          <dgm:bulletEnabled val="1"/>
        </dgm:presLayoutVars>
      </dgm:prSet>
      <dgm:spPr/>
    </dgm:pt>
    <dgm:pt modelId="{B96A03B7-8F3A-1240-AD22-79A279E879FD}" type="pres">
      <dgm:prSet presAssocID="{D83097A0-105D-450D-AF16-4B3B7EBA9C89}" presName="sibTrans" presStyleLbl="sibTrans1D1" presStyleIdx="0" presStyleCnt="5"/>
      <dgm:spPr/>
    </dgm:pt>
    <dgm:pt modelId="{50FBB7C0-2953-5742-9A2D-3345F1ED4219}" type="pres">
      <dgm:prSet presAssocID="{D83097A0-105D-450D-AF16-4B3B7EBA9C89}" presName="connectorText" presStyleLbl="sibTrans1D1" presStyleIdx="0" presStyleCnt="5"/>
      <dgm:spPr/>
    </dgm:pt>
    <dgm:pt modelId="{9FEBF1F7-F002-8849-A55A-2FFEEBE23502}" type="pres">
      <dgm:prSet presAssocID="{7EBA1BFE-7E7B-4C1D-BA08-045B9EEFE9BD}" presName="node" presStyleLbl="node1" presStyleIdx="1" presStyleCnt="6">
        <dgm:presLayoutVars>
          <dgm:bulletEnabled val="1"/>
        </dgm:presLayoutVars>
      </dgm:prSet>
      <dgm:spPr/>
    </dgm:pt>
    <dgm:pt modelId="{9B535BF3-5FDA-6641-AC2A-7AB2F6577C70}" type="pres">
      <dgm:prSet presAssocID="{8EDE20E3-D5E2-4E27-A8E6-85DC8C32CCC4}" presName="sibTrans" presStyleLbl="sibTrans1D1" presStyleIdx="1" presStyleCnt="5"/>
      <dgm:spPr/>
    </dgm:pt>
    <dgm:pt modelId="{2FA62ECF-3EB2-624B-8924-E440697E8362}" type="pres">
      <dgm:prSet presAssocID="{8EDE20E3-D5E2-4E27-A8E6-85DC8C32CCC4}" presName="connectorText" presStyleLbl="sibTrans1D1" presStyleIdx="1" presStyleCnt="5"/>
      <dgm:spPr/>
    </dgm:pt>
    <dgm:pt modelId="{4007E694-E1EA-5C43-9400-5584CCC345E9}" type="pres">
      <dgm:prSet presAssocID="{FBAB45B7-A533-4152-BAFC-4E0226264E70}" presName="node" presStyleLbl="node1" presStyleIdx="2" presStyleCnt="6">
        <dgm:presLayoutVars>
          <dgm:bulletEnabled val="1"/>
        </dgm:presLayoutVars>
      </dgm:prSet>
      <dgm:spPr/>
    </dgm:pt>
    <dgm:pt modelId="{F581294A-2134-444E-9D4C-7C82988C7721}" type="pres">
      <dgm:prSet presAssocID="{D380E67D-97E5-4F3E-A026-7120038DA06C}" presName="sibTrans" presStyleLbl="sibTrans1D1" presStyleIdx="2" presStyleCnt="5"/>
      <dgm:spPr/>
    </dgm:pt>
    <dgm:pt modelId="{6840003C-A5B0-CC43-B9AB-645FF1BCACAB}" type="pres">
      <dgm:prSet presAssocID="{D380E67D-97E5-4F3E-A026-7120038DA06C}" presName="connectorText" presStyleLbl="sibTrans1D1" presStyleIdx="2" presStyleCnt="5"/>
      <dgm:spPr/>
    </dgm:pt>
    <dgm:pt modelId="{33B04D56-2015-FE46-949F-EFEDAAF5E7B3}" type="pres">
      <dgm:prSet presAssocID="{4656B3B6-620C-4DBE-B4D1-D81946BD219D}" presName="node" presStyleLbl="node1" presStyleIdx="3" presStyleCnt="6">
        <dgm:presLayoutVars>
          <dgm:bulletEnabled val="1"/>
        </dgm:presLayoutVars>
      </dgm:prSet>
      <dgm:spPr/>
    </dgm:pt>
    <dgm:pt modelId="{C5512CAF-9BE4-3948-B4F7-31EE3179A7C6}" type="pres">
      <dgm:prSet presAssocID="{10314E19-4538-4D8E-8F13-AD25D8186B16}" presName="sibTrans" presStyleLbl="sibTrans1D1" presStyleIdx="3" presStyleCnt="5"/>
      <dgm:spPr/>
    </dgm:pt>
    <dgm:pt modelId="{C6CBE075-7D7A-B645-B66B-45D7939AF37B}" type="pres">
      <dgm:prSet presAssocID="{10314E19-4538-4D8E-8F13-AD25D8186B16}" presName="connectorText" presStyleLbl="sibTrans1D1" presStyleIdx="3" presStyleCnt="5"/>
      <dgm:spPr/>
    </dgm:pt>
    <dgm:pt modelId="{398802FC-9B12-6845-A7F0-574FF39BD19E}" type="pres">
      <dgm:prSet presAssocID="{D316659B-A372-4236-90C4-F5B31FBA1B35}" presName="node" presStyleLbl="node1" presStyleIdx="4" presStyleCnt="6">
        <dgm:presLayoutVars>
          <dgm:bulletEnabled val="1"/>
        </dgm:presLayoutVars>
      </dgm:prSet>
      <dgm:spPr/>
    </dgm:pt>
    <dgm:pt modelId="{5AA18500-099A-404A-B5AD-9D6842D47DCC}" type="pres">
      <dgm:prSet presAssocID="{640F3688-86FF-4954-87E4-ACEA8D5C9FB9}" presName="sibTrans" presStyleLbl="sibTrans1D1" presStyleIdx="4" presStyleCnt="5"/>
      <dgm:spPr/>
    </dgm:pt>
    <dgm:pt modelId="{4F403098-E311-0349-8868-F45E9D08953D}" type="pres">
      <dgm:prSet presAssocID="{640F3688-86FF-4954-87E4-ACEA8D5C9FB9}" presName="connectorText" presStyleLbl="sibTrans1D1" presStyleIdx="4" presStyleCnt="5"/>
      <dgm:spPr/>
    </dgm:pt>
    <dgm:pt modelId="{0E66D479-49D1-3141-95EC-1F75B89A70BF}" type="pres">
      <dgm:prSet presAssocID="{7DC48DD8-ED8D-4207-93E7-51704D77E280}" presName="node" presStyleLbl="node1" presStyleIdx="5" presStyleCnt="6">
        <dgm:presLayoutVars>
          <dgm:bulletEnabled val="1"/>
        </dgm:presLayoutVars>
      </dgm:prSet>
      <dgm:spPr/>
    </dgm:pt>
  </dgm:ptLst>
  <dgm:cxnLst>
    <dgm:cxn modelId="{BD2BBD03-B257-FA48-B312-A46D514B872A}" type="presOf" srcId="{640F3688-86FF-4954-87E4-ACEA8D5C9FB9}" destId="{4F403098-E311-0349-8868-F45E9D08953D}" srcOrd="1" destOrd="0" presId="urn:microsoft.com/office/officeart/2016/7/layout/RepeatingBendingProcessNew"/>
    <dgm:cxn modelId="{350D3C1B-1EFA-EA4E-BDEC-A3C8D2521A4B}" type="presOf" srcId="{7DC48DD8-ED8D-4207-93E7-51704D77E280}" destId="{0E66D479-49D1-3141-95EC-1F75B89A70BF}" srcOrd="0" destOrd="0" presId="urn:microsoft.com/office/officeart/2016/7/layout/RepeatingBendingProcessNew"/>
    <dgm:cxn modelId="{D5D5A921-CC98-8343-BBCB-D3153954DEC8}" type="presOf" srcId="{FBAB45B7-A533-4152-BAFC-4E0226264E70}" destId="{4007E694-E1EA-5C43-9400-5584CCC345E9}" srcOrd="0" destOrd="0" presId="urn:microsoft.com/office/officeart/2016/7/layout/RepeatingBendingProcessNew"/>
    <dgm:cxn modelId="{B9AC3624-8393-7746-B9A5-09D472416381}" type="presOf" srcId="{10314E19-4538-4D8E-8F13-AD25D8186B16}" destId="{C5512CAF-9BE4-3948-B4F7-31EE3179A7C6}" srcOrd="0" destOrd="0" presId="urn:microsoft.com/office/officeart/2016/7/layout/RepeatingBendingProcessNew"/>
    <dgm:cxn modelId="{74880725-C87E-7C49-9278-A09EA7A03A8A}" type="presOf" srcId="{D380E67D-97E5-4F3E-A026-7120038DA06C}" destId="{6840003C-A5B0-CC43-B9AB-645FF1BCACAB}" srcOrd="1" destOrd="0" presId="urn:microsoft.com/office/officeart/2016/7/layout/RepeatingBendingProcessNew"/>
    <dgm:cxn modelId="{88822F28-500C-8948-8098-D8CC61B71307}" type="presOf" srcId="{D316659B-A372-4236-90C4-F5B31FBA1B35}" destId="{398802FC-9B12-6845-A7F0-574FF39BD19E}" srcOrd="0" destOrd="0" presId="urn:microsoft.com/office/officeart/2016/7/layout/RepeatingBendingProcessNew"/>
    <dgm:cxn modelId="{4857CA35-4A01-434F-B58E-6B60AF3F8B3B}" srcId="{292AEB3B-21DB-4709-8F1F-63125DE66696}" destId="{7DC48DD8-ED8D-4207-93E7-51704D77E280}" srcOrd="5" destOrd="0" parTransId="{225F6711-86DB-4805-A58B-23BB4A11D512}" sibTransId="{B5F1B5A9-E817-4345-9C4A-64313F767A6B}"/>
    <dgm:cxn modelId="{6CB46745-8678-4D49-B92C-8CA61DED541A}" srcId="{292AEB3B-21DB-4709-8F1F-63125DE66696}" destId="{D316659B-A372-4236-90C4-F5B31FBA1B35}" srcOrd="4" destOrd="0" parTransId="{8C563486-9823-48FB-91F8-B5980A60B850}" sibTransId="{640F3688-86FF-4954-87E4-ACEA8D5C9FB9}"/>
    <dgm:cxn modelId="{706BF24C-AC50-451C-BD76-5268E3CA8D2E}" srcId="{292AEB3B-21DB-4709-8F1F-63125DE66696}" destId="{4656B3B6-620C-4DBE-B4D1-D81946BD219D}" srcOrd="3" destOrd="0" parTransId="{6EA483D6-80BC-4DE6-8270-4222A32F2903}" sibTransId="{10314E19-4538-4D8E-8F13-AD25D8186B16}"/>
    <dgm:cxn modelId="{D9ECE054-DA70-2448-91F6-BBA80A20803B}" type="presOf" srcId="{4656B3B6-620C-4DBE-B4D1-D81946BD219D}" destId="{33B04D56-2015-FE46-949F-EFEDAAF5E7B3}" srcOrd="0" destOrd="0" presId="urn:microsoft.com/office/officeart/2016/7/layout/RepeatingBendingProcessNew"/>
    <dgm:cxn modelId="{7737465B-4F69-E546-9C5E-164398E1877E}" type="presOf" srcId="{8EDE20E3-D5E2-4E27-A8E6-85DC8C32CCC4}" destId="{2FA62ECF-3EB2-624B-8924-E440697E8362}" srcOrd="1" destOrd="0" presId="urn:microsoft.com/office/officeart/2016/7/layout/RepeatingBendingProcessNew"/>
    <dgm:cxn modelId="{0DE1B162-6003-4442-A765-DB132AFD8343}" srcId="{292AEB3B-21DB-4709-8F1F-63125DE66696}" destId="{FBAB45B7-A533-4152-BAFC-4E0226264E70}" srcOrd="2" destOrd="0" parTransId="{FEB8FC5D-D531-4816-AABD-6590D0238D13}" sibTransId="{D380E67D-97E5-4F3E-A026-7120038DA06C}"/>
    <dgm:cxn modelId="{F36A5D65-A970-F444-AEE3-689C9EC02432}" type="presOf" srcId="{8EDE20E3-D5E2-4E27-A8E6-85DC8C32CCC4}" destId="{9B535BF3-5FDA-6641-AC2A-7AB2F6577C70}" srcOrd="0" destOrd="0" presId="urn:microsoft.com/office/officeart/2016/7/layout/RepeatingBendingProcessNew"/>
    <dgm:cxn modelId="{79EDAC8A-C5F6-1C43-AEFE-D2134D5B6B8C}" type="presOf" srcId="{D380E67D-97E5-4F3E-A026-7120038DA06C}" destId="{F581294A-2134-444E-9D4C-7C82988C7721}" srcOrd="0" destOrd="0" presId="urn:microsoft.com/office/officeart/2016/7/layout/RepeatingBendingProcessNew"/>
    <dgm:cxn modelId="{1B8D2794-DA3D-284B-8661-5697BD3362BE}" type="presOf" srcId="{292AEB3B-21DB-4709-8F1F-63125DE66696}" destId="{662DE55A-099C-AA4F-AF53-BA5674EF3DEC}" srcOrd="0" destOrd="0" presId="urn:microsoft.com/office/officeart/2016/7/layout/RepeatingBendingProcessNew"/>
    <dgm:cxn modelId="{FC3F929A-A913-9E40-A4C3-A7B19BA0C9A6}" type="presOf" srcId="{10314E19-4538-4D8E-8F13-AD25D8186B16}" destId="{C6CBE075-7D7A-B645-B66B-45D7939AF37B}" srcOrd="1" destOrd="0" presId="urn:microsoft.com/office/officeart/2016/7/layout/RepeatingBendingProcessNew"/>
    <dgm:cxn modelId="{CF73FCB3-1696-1F4B-8C02-045894A62D58}" type="presOf" srcId="{7EBA1BFE-7E7B-4C1D-BA08-045B9EEFE9BD}" destId="{9FEBF1F7-F002-8849-A55A-2FFEEBE23502}" srcOrd="0" destOrd="0" presId="urn:microsoft.com/office/officeart/2016/7/layout/RepeatingBendingProcessNew"/>
    <dgm:cxn modelId="{495FC5BC-B861-F84C-A323-2C702FE3A76A}" type="presOf" srcId="{940655D8-3741-4775-8758-66A4E9CDB8DD}" destId="{996FBCAD-765A-244E-9BE8-C9A3106E8DCC}" srcOrd="0" destOrd="0" presId="urn:microsoft.com/office/officeart/2016/7/layout/RepeatingBendingProcessNew"/>
    <dgm:cxn modelId="{7C0215D4-4A22-3C46-9D84-EA65B2077F41}" type="presOf" srcId="{D83097A0-105D-450D-AF16-4B3B7EBA9C89}" destId="{B96A03B7-8F3A-1240-AD22-79A279E879FD}" srcOrd="0" destOrd="0" presId="urn:microsoft.com/office/officeart/2016/7/layout/RepeatingBendingProcessNew"/>
    <dgm:cxn modelId="{2D28C1E3-F1F8-4FF6-8F0A-0456DDF2A7C8}" srcId="{292AEB3B-21DB-4709-8F1F-63125DE66696}" destId="{7EBA1BFE-7E7B-4C1D-BA08-045B9EEFE9BD}" srcOrd="1" destOrd="0" parTransId="{0B8E04F3-8608-4A63-9392-EFB3C7C43336}" sibTransId="{8EDE20E3-D5E2-4E27-A8E6-85DC8C32CCC4}"/>
    <dgm:cxn modelId="{1CB3A5F0-3214-C240-A4B5-08789F23ADB8}" type="presOf" srcId="{D83097A0-105D-450D-AF16-4B3B7EBA9C89}" destId="{50FBB7C0-2953-5742-9A2D-3345F1ED4219}" srcOrd="1" destOrd="0" presId="urn:microsoft.com/office/officeart/2016/7/layout/RepeatingBendingProcessNew"/>
    <dgm:cxn modelId="{1A8DD1F5-ABD1-7E46-B2F6-A1851FF9EC25}" type="presOf" srcId="{640F3688-86FF-4954-87E4-ACEA8D5C9FB9}" destId="{5AA18500-099A-404A-B5AD-9D6842D47DCC}" srcOrd="0" destOrd="0" presId="urn:microsoft.com/office/officeart/2016/7/layout/RepeatingBendingProcessNew"/>
    <dgm:cxn modelId="{255D2CFA-0F87-4A86-B4F1-114EF3A9BDD3}" srcId="{292AEB3B-21DB-4709-8F1F-63125DE66696}" destId="{940655D8-3741-4775-8758-66A4E9CDB8DD}" srcOrd="0" destOrd="0" parTransId="{B6E79B02-4C3F-4324-8B2C-98BA820D005F}" sibTransId="{D83097A0-105D-450D-AF16-4B3B7EBA9C89}"/>
    <dgm:cxn modelId="{99A1DB1E-D502-CF49-9B3C-A0F357E3F310}" type="presParOf" srcId="{662DE55A-099C-AA4F-AF53-BA5674EF3DEC}" destId="{996FBCAD-765A-244E-9BE8-C9A3106E8DCC}" srcOrd="0" destOrd="0" presId="urn:microsoft.com/office/officeart/2016/7/layout/RepeatingBendingProcessNew"/>
    <dgm:cxn modelId="{5634D9C9-6CE7-1B41-9859-464DA3F6A694}" type="presParOf" srcId="{662DE55A-099C-AA4F-AF53-BA5674EF3DEC}" destId="{B96A03B7-8F3A-1240-AD22-79A279E879FD}" srcOrd="1" destOrd="0" presId="urn:microsoft.com/office/officeart/2016/7/layout/RepeatingBendingProcessNew"/>
    <dgm:cxn modelId="{F0E04CCF-A61E-7140-9020-0F5EFC09570C}" type="presParOf" srcId="{B96A03B7-8F3A-1240-AD22-79A279E879FD}" destId="{50FBB7C0-2953-5742-9A2D-3345F1ED4219}" srcOrd="0" destOrd="0" presId="urn:microsoft.com/office/officeart/2016/7/layout/RepeatingBendingProcessNew"/>
    <dgm:cxn modelId="{D5B43E3C-0D85-104A-9CA5-4AEC5DE6EC9B}" type="presParOf" srcId="{662DE55A-099C-AA4F-AF53-BA5674EF3DEC}" destId="{9FEBF1F7-F002-8849-A55A-2FFEEBE23502}" srcOrd="2" destOrd="0" presId="urn:microsoft.com/office/officeart/2016/7/layout/RepeatingBendingProcessNew"/>
    <dgm:cxn modelId="{878B2AF4-7EAC-4D41-88FF-27DC0B432487}" type="presParOf" srcId="{662DE55A-099C-AA4F-AF53-BA5674EF3DEC}" destId="{9B535BF3-5FDA-6641-AC2A-7AB2F6577C70}" srcOrd="3" destOrd="0" presId="urn:microsoft.com/office/officeart/2016/7/layout/RepeatingBendingProcessNew"/>
    <dgm:cxn modelId="{871B969C-F536-B040-A2E6-1A93F74A6010}" type="presParOf" srcId="{9B535BF3-5FDA-6641-AC2A-7AB2F6577C70}" destId="{2FA62ECF-3EB2-624B-8924-E440697E8362}" srcOrd="0" destOrd="0" presId="urn:microsoft.com/office/officeart/2016/7/layout/RepeatingBendingProcessNew"/>
    <dgm:cxn modelId="{58497767-2BC6-4D47-A05A-5117E5AD84A4}" type="presParOf" srcId="{662DE55A-099C-AA4F-AF53-BA5674EF3DEC}" destId="{4007E694-E1EA-5C43-9400-5584CCC345E9}" srcOrd="4" destOrd="0" presId="urn:microsoft.com/office/officeart/2016/7/layout/RepeatingBendingProcessNew"/>
    <dgm:cxn modelId="{A7E5CAB5-99FB-3743-A591-64B1FF16D390}" type="presParOf" srcId="{662DE55A-099C-AA4F-AF53-BA5674EF3DEC}" destId="{F581294A-2134-444E-9D4C-7C82988C7721}" srcOrd="5" destOrd="0" presId="urn:microsoft.com/office/officeart/2016/7/layout/RepeatingBendingProcessNew"/>
    <dgm:cxn modelId="{9302BDE0-DF1B-2044-A0BE-FD96BAA24B58}" type="presParOf" srcId="{F581294A-2134-444E-9D4C-7C82988C7721}" destId="{6840003C-A5B0-CC43-B9AB-645FF1BCACAB}" srcOrd="0" destOrd="0" presId="urn:microsoft.com/office/officeart/2016/7/layout/RepeatingBendingProcessNew"/>
    <dgm:cxn modelId="{DC95774B-D566-704F-9746-755C61332E3D}" type="presParOf" srcId="{662DE55A-099C-AA4F-AF53-BA5674EF3DEC}" destId="{33B04D56-2015-FE46-949F-EFEDAAF5E7B3}" srcOrd="6" destOrd="0" presId="urn:microsoft.com/office/officeart/2016/7/layout/RepeatingBendingProcessNew"/>
    <dgm:cxn modelId="{4C72102A-A74C-E742-8641-E06CA15E8CDC}" type="presParOf" srcId="{662DE55A-099C-AA4F-AF53-BA5674EF3DEC}" destId="{C5512CAF-9BE4-3948-B4F7-31EE3179A7C6}" srcOrd="7" destOrd="0" presId="urn:microsoft.com/office/officeart/2016/7/layout/RepeatingBendingProcessNew"/>
    <dgm:cxn modelId="{BD0734DF-2660-7842-ABF5-3DFE5284C373}" type="presParOf" srcId="{C5512CAF-9BE4-3948-B4F7-31EE3179A7C6}" destId="{C6CBE075-7D7A-B645-B66B-45D7939AF37B}" srcOrd="0" destOrd="0" presId="urn:microsoft.com/office/officeart/2016/7/layout/RepeatingBendingProcessNew"/>
    <dgm:cxn modelId="{A0F26F9D-FAF8-BB47-A9F3-4D65B1D1ACE5}" type="presParOf" srcId="{662DE55A-099C-AA4F-AF53-BA5674EF3DEC}" destId="{398802FC-9B12-6845-A7F0-574FF39BD19E}" srcOrd="8" destOrd="0" presId="urn:microsoft.com/office/officeart/2016/7/layout/RepeatingBendingProcessNew"/>
    <dgm:cxn modelId="{C1A897FE-655C-1640-9D4A-A77167ADD06C}" type="presParOf" srcId="{662DE55A-099C-AA4F-AF53-BA5674EF3DEC}" destId="{5AA18500-099A-404A-B5AD-9D6842D47DCC}" srcOrd="9" destOrd="0" presId="urn:microsoft.com/office/officeart/2016/7/layout/RepeatingBendingProcessNew"/>
    <dgm:cxn modelId="{75348FAC-A265-764B-9CF0-1DFB72CF3F1E}" type="presParOf" srcId="{5AA18500-099A-404A-B5AD-9D6842D47DCC}" destId="{4F403098-E311-0349-8868-F45E9D08953D}" srcOrd="0" destOrd="0" presId="urn:microsoft.com/office/officeart/2016/7/layout/RepeatingBendingProcessNew"/>
    <dgm:cxn modelId="{3B598117-3DDF-1D4F-9D48-C4127FF5976D}" type="presParOf" srcId="{662DE55A-099C-AA4F-AF53-BA5674EF3DEC}" destId="{0E66D479-49D1-3141-95EC-1F75B89A70B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27497B-6AFF-4355-8674-0863F7B92F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91A8D1-A242-4DD8-AB73-77CA8044FA88}">
      <dgm:prSet/>
      <dgm:spPr/>
      <dgm:t>
        <a:bodyPr/>
        <a:lstStyle/>
        <a:p>
          <a:r>
            <a:rPr lang="es-ES"/>
            <a:t>K, Mg y P disminuyen peligrosamente al reiniciar alimentación en niños desnutridos.</a:t>
          </a:r>
          <a:endParaRPr lang="en-US"/>
        </a:p>
      </dgm:t>
    </dgm:pt>
    <dgm:pt modelId="{0916F6DB-EEC9-487E-88BB-8F9B5F5E0990}" type="parTrans" cxnId="{2596E6D5-31D5-448B-841B-795266F7A41C}">
      <dgm:prSet/>
      <dgm:spPr/>
      <dgm:t>
        <a:bodyPr/>
        <a:lstStyle/>
        <a:p>
          <a:endParaRPr lang="en-US"/>
        </a:p>
      </dgm:t>
    </dgm:pt>
    <dgm:pt modelId="{53C25D14-F931-4C29-BE77-F42E5B6B9DC8}" type="sibTrans" cxnId="{2596E6D5-31D5-448B-841B-795266F7A41C}">
      <dgm:prSet/>
      <dgm:spPr/>
      <dgm:t>
        <a:bodyPr/>
        <a:lstStyle/>
        <a:p>
          <a:endParaRPr lang="en-US"/>
        </a:p>
      </dgm:t>
    </dgm:pt>
    <dgm:pt modelId="{E24DC685-C9EA-44BE-BE5D-38CB45E17CBB}">
      <dgm:prSet/>
      <dgm:spPr/>
      <dgm:t>
        <a:bodyPr/>
        <a:lstStyle/>
        <a:p>
          <a:r>
            <a:rPr lang="es-ES"/>
            <a:t>Monitoreo estricto para evitar </a:t>
          </a:r>
          <a:r>
            <a:rPr lang="es-ES" b="1"/>
            <a:t>síndrome de realimentación</a:t>
          </a:r>
          <a:r>
            <a:rPr lang="es-ES"/>
            <a:t>, que puede ser grave.</a:t>
          </a:r>
          <a:endParaRPr lang="en-US"/>
        </a:p>
      </dgm:t>
    </dgm:pt>
    <dgm:pt modelId="{2300EE47-A63C-4DA0-A3E5-B7B8B8811224}" type="parTrans" cxnId="{B93A7C4E-8785-4788-89D5-662333373CAF}">
      <dgm:prSet/>
      <dgm:spPr/>
      <dgm:t>
        <a:bodyPr/>
        <a:lstStyle/>
        <a:p>
          <a:endParaRPr lang="en-US"/>
        </a:p>
      </dgm:t>
    </dgm:pt>
    <dgm:pt modelId="{80F29843-8A5D-4E76-B39E-1BCF16AFAC97}" type="sibTrans" cxnId="{B93A7C4E-8785-4788-89D5-662333373CAF}">
      <dgm:prSet/>
      <dgm:spPr/>
      <dgm:t>
        <a:bodyPr/>
        <a:lstStyle/>
        <a:p>
          <a:endParaRPr lang="en-US"/>
        </a:p>
      </dgm:t>
    </dgm:pt>
    <dgm:pt modelId="{30298B38-30A1-624A-A867-1E11C4C50E9C}" type="pres">
      <dgm:prSet presAssocID="{0327497B-6AFF-4355-8674-0863F7B92FA1}" presName="linear" presStyleCnt="0">
        <dgm:presLayoutVars>
          <dgm:animLvl val="lvl"/>
          <dgm:resizeHandles val="exact"/>
        </dgm:presLayoutVars>
      </dgm:prSet>
      <dgm:spPr/>
    </dgm:pt>
    <dgm:pt modelId="{93E9C671-653A-5D43-B8E8-898ED0DDDF0B}" type="pres">
      <dgm:prSet presAssocID="{D291A8D1-A242-4DD8-AB73-77CA8044FA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24F0F9-37F1-9141-8A9A-38B55F3FA275}" type="pres">
      <dgm:prSet presAssocID="{53C25D14-F931-4C29-BE77-F42E5B6B9DC8}" presName="spacer" presStyleCnt="0"/>
      <dgm:spPr/>
    </dgm:pt>
    <dgm:pt modelId="{B2924DD6-612B-484C-94B1-B6830CA8C168}" type="pres">
      <dgm:prSet presAssocID="{E24DC685-C9EA-44BE-BE5D-38CB45E17CB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FBC571A-B07C-BD43-BE86-2DDF533F5FA9}" type="presOf" srcId="{0327497B-6AFF-4355-8674-0863F7B92FA1}" destId="{30298B38-30A1-624A-A867-1E11C4C50E9C}" srcOrd="0" destOrd="0" presId="urn:microsoft.com/office/officeart/2005/8/layout/vList2"/>
    <dgm:cxn modelId="{31AF3935-A742-C04B-BE8B-6A72E6D8A192}" type="presOf" srcId="{D291A8D1-A242-4DD8-AB73-77CA8044FA88}" destId="{93E9C671-653A-5D43-B8E8-898ED0DDDF0B}" srcOrd="0" destOrd="0" presId="urn:microsoft.com/office/officeart/2005/8/layout/vList2"/>
    <dgm:cxn modelId="{B93A7C4E-8785-4788-89D5-662333373CAF}" srcId="{0327497B-6AFF-4355-8674-0863F7B92FA1}" destId="{E24DC685-C9EA-44BE-BE5D-38CB45E17CBB}" srcOrd="1" destOrd="0" parTransId="{2300EE47-A63C-4DA0-A3E5-B7B8B8811224}" sibTransId="{80F29843-8A5D-4E76-B39E-1BCF16AFAC97}"/>
    <dgm:cxn modelId="{0C04F670-6E6B-BF49-9B9F-B305C8EFCC02}" type="presOf" srcId="{E24DC685-C9EA-44BE-BE5D-38CB45E17CBB}" destId="{B2924DD6-612B-484C-94B1-B6830CA8C168}" srcOrd="0" destOrd="0" presId="urn:microsoft.com/office/officeart/2005/8/layout/vList2"/>
    <dgm:cxn modelId="{2596E6D5-31D5-448B-841B-795266F7A41C}" srcId="{0327497B-6AFF-4355-8674-0863F7B92FA1}" destId="{D291A8D1-A242-4DD8-AB73-77CA8044FA88}" srcOrd="0" destOrd="0" parTransId="{0916F6DB-EEC9-487E-88BB-8F9B5F5E0990}" sibTransId="{53C25D14-F931-4C29-BE77-F42E5B6B9DC8}"/>
    <dgm:cxn modelId="{B3A3B1A3-CDA9-BF47-A40A-7687E46850CC}" type="presParOf" srcId="{30298B38-30A1-624A-A867-1E11C4C50E9C}" destId="{93E9C671-653A-5D43-B8E8-898ED0DDDF0B}" srcOrd="0" destOrd="0" presId="urn:microsoft.com/office/officeart/2005/8/layout/vList2"/>
    <dgm:cxn modelId="{78FB56C7-3E78-9C41-8689-5829344CC531}" type="presParOf" srcId="{30298B38-30A1-624A-A867-1E11C4C50E9C}" destId="{3124F0F9-37F1-9141-8A9A-38B55F3FA275}" srcOrd="1" destOrd="0" presId="urn:microsoft.com/office/officeart/2005/8/layout/vList2"/>
    <dgm:cxn modelId="{66FF3534-BBE8-944F-8C57-829CD6F61104}" type="presParOf" srcId="{30298B38-30A1-624A-A867-1E11C4C50E9C}" destId="{B2924DD6-612B-484C-94B1-B6830CA8C1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B482F9-E078-4286-909A-0BDB217C0EB5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D22774F1-3FA4-4B80-9117-D4E382AF78FE}">
      <dgm:prSet/>
      <dgm:spPr/>
      <dgm:t>
        <a:bodyPr/>
        <a:lstStyle/>
        <a:p>
          <a:r>
            <a:rPr lang="es-ES" b="1" i="0" baseline="0"/>
            <a:t>Buscar:</a:t>
          </a:r>
          <a:endParaRPr lang="en-US"/>
        </a:p>
      </dgm:t>
    </dgm:pt>
    <dgm:pt modelId="{A797423C-BD32-469B-B626-25F605D303D1}" type="parTrans" cxnId="{8CF28886-9578-4E3C-997D-33E64925FC25}">
      <dgm:prSet/>
      <dgm:spPr/>
      <dgm:t>
        <a:bodyPr/>
        <a:lstStyle/>
        <a:p>
          <a:endParaRPr lang="en-US"/>
        </a:p>
      </dgm:t>
    </dgm:pt>
    <dgm:pt modelId="{9B668AB5-0412-4561-BD0F-76C38FD46634}" type="sibTrans" cxnId="{8CF28886-9578-4E3C-997D-33E64925FC25}">
      <dgm:prSet/>
      <dgm:spPr/>
      <dgm:t>
        <a:bodyPr/>
        <a:lstStyle/>
        <a:p>
          <a:endParaRPr lang="en-US"/>
        </a:p>
      </dgm:t>
    </dgm:pt>
    <dgm:pt modelId="{74998077-CCC5-4941-A929-99D5DFB08B3E}">
      <dgm:prSet/>
      <dgm:spPr/>
      <dgm:t>
        <a:bodyPr/>
        <a:lstStyle/>
        <a:p>
          <a:r>
            <a:rPr lang="es-ES" b="0" i="0" baseline="0"/>
            <a:t>Pérdida visible de masa muscular</a:t>
          </a:r>
          <a:endParaRPr lang="en-US"/>
        </a:p>
      </dgm:t>
    </dgm:pt>
    <dgm:pt modelId="{732B1289-AE36-4FE3-845B-7FFB04A3C6CA}" type="parTrans" cxnId="{8120A4CB-B00F-4B53-B7FD-D048F9C0C547}">
      <dgm:prSet/>
      <dgm:spPr/>
      <dgm:t>
        <a:bodyPr/>
        <a:lstStyle/>
        <a:p>
          <a:endParaRPr lang="en-US"/>
        </a:p>
      </dgm:t>
    </dgm:pt>
    <dgm:pt modelId="{A58B885D-2BB8-4A0C-8344-261068014A56}" type="sibTrans" cxnId="{8120A4CB-B00F-4B53-B7FD-D048F9C0C547}">
      <dgm:prSet/>
      <dgm:spPr/>
      <dgm:t>
        <a:bodyPr/>
        <a:lstStyle/>
        <a:p>
          <a:endParaRPr lang="en-US"/>
        </a:p>
      </dgm:t>
    </dgm:pt>
    <dgm:pt modelId="{AB30D4A5-DBF8-4059-9FC6-959B2D53ED05}">
      <dgm:prSet/>
      <dgm:spPr/>
      <dgm:t>
        <a:bodyPr/>
        <a:lstStyle/>
        <a:p>
          <a:r>
            <a:rPr lang="es-ES" b="0" i="0" baseline="0"/>
            <a:t>Atrofia grasa</a:t>
          </a:r>
          <a:endParaRPr lang="en-US"/>
        </a:p>
      </dgm:t>
    </dgm:pt>
    <dgm:pt modelId="{A77F058E-B4ED-42BF-8451-869E83208A64}" type="parTrans" cxnId="{4244D98E-13C8-438B-BE37-7CD469EF8F47}">
      <dgm:prSet/>
      <dgm:spPr/>
      <dgm:t>
        <a:bodyPr/>
        <a:lstStyle/>
        <a:p>
          <a:endParaRPr lang="en-US"/>
        </a:p>
      </dgm:t>
    </dgm:pt>
    <dgm:pt modelId="{903FF5CC-B5DD-4A1C-B6F9-0CF19B5E6B67}" type="sibTrans" cxnId="{4244D98E-13C8-438B-BE37-7CD469EF8F47}">
      <dgm:prSet/>
      <dgm:spPr/>
      <dgm:t>
        <a:bodyPr/>
        <a:lstStyle/>
        <a:p>
          <a:endParaRPr lang="en-US"/>
        </a:p>
      </dgm:t>
    </dgm:pt>
    <dgm:pt modelId="{941C993C-003F-472B-9617-F4E33C14997E}">
      <dgm:prSet/>
      <dgm:spPr/>
      <dgm:t>
        <a:bodyPr/>
        <a:lstStyle/>
        <a:p>
          <a:r>
            <a:rPr lang="es-ES" b="0" i="0" baseline="0"/>
            <a:t>Letargo, irritabilidad</a:t>
          </a:r>
          <a:endParaRPr lang="en-US"/>
        </a:p>
      </dgm:t>
    </dgm:pt>
    <dgm:pt modelId="{B2506791-1DAF-4A1C-81BF-286E7430915C}" type="parTrans" cxnId="{4E5EEE44-3FE4-4350-9197-124ED967D20F}">
      <dgm:prSet/>
      <dgm:spPr/>
      <dgm:t>
        <a:bodyPr/>
        <a:lstStyle/>
        <a:p>
          <a:endParaRPr lang="en-US"/>
        </a:p>
      </dgm:t>
    </dgm:pt>
    <dgm:pt modelId="{0344B9CC-1641-4B15-9BC4-1393E3494DF1}" type="sibTrans" cxnId="{4E5EEE44-3FE4-4350-9197-124ED967D20F}">
      <dgm:prSet/>
      <dgm:spPr/>
      <dgm:t>
        <a:bodyPr/>
        <a:lstStyle/>
        <a:p>
          <a:endParaRPr lang="en-US"/>
        </a:p>
      </dgm:t>
    </dgm:pt>
    <dgm:pt modelId="{C4F28B16-A56F-4DD7-B7A8-129ED5D16159}">
      <dgm:prSet/>
      <dgm:spPr/>
      <dgm:t>
        <a:bodyPr/>
        <a:lstStyle/>
        <a:p>
          <a:r>
            <a:rPr lang="es-ES" b="0" i="0" baseline="0"/>
            <a:t>Cambios en piel y cabello</a:t>
          </a:r>
          <a:endParaRPr lang="en-US"/>
        </a:p>
      </dgm:t>
    </dgm:pt>
    <dgm:pt modelId="{59051DF3-A533-4156-88B0-596901BFE000}" type="parTrans" cxnId="{064D8BCF-BC4D-4031-9A35-F9B3D67B60E0}">
      <dgm:prSet/>
      <dgm:spPr/>
      <dgm:t>
        <a:bodyPr/>
        <a:lstStyle/>
        <a:p>
          <a:endParaRPr lang="en-US"/>
        </a:p>
      </dgm:t>
    </dgm:pt>
    <dgm:pt modelId="{2F43C90F-4491-490C-9C86-282AF654F4BA}" type="sibTrans" cxnId="{064D8BCF-BC4D-4031-9A35-F9B3D67B60E0}">
      <dgm:prSet/>
      <dgm:spPr/>
      <dgm:t>
        <a:bodyPr/>
        <a:lstStyle/>
        <a:p>
          <a:endParaRPr lang="en-US"/>
        </a:p>
      </dgm:t>
    </dgm:pt>
    <dgm:pt modelId="{1580AB7B-0E69-48F3-9BD8-63B440417760}">
      <dgm:prSet/>
      <dgm:spPr/>
      <dgm:t>
        <a:bodyPr/>
        <a:lstStyle/>
        <a:p>
          <a:r>
            <a:rPr lang="es-ES" b="0" i="0" baseline="0"/>
            <a:t>Edema</a:t>
          </a:r>
          <a:endParaRPr lang="en-US"/>
        </a:p>
      </dgm:t>
    </dgm:pt>
    <dgm:pt modelId="{8C17EFEE-D2DB-4F41-966C-3486AE8A2C59}" type="parTrans" cxnId="{002AF17A-7A99-40A2-991F-0724606F85A9}">
      <dgm:prSet/>
      <dgm:spPr/>
      <dgm:t>
        <a:bodyPr/>
        <a:lstStyle/>
        <a:p>
          <a:endParaRPr lang="en-US"/>
        </a:p>
      </dgm:t>
    </dgm:pt>
    <dgm:pt modelId="{5EE1BAAE-E735-4C87-B74A-A653DFB64B07}" type="sibTrans" cxnId="{002AF17A-7A99-40A2-991F-0724606F85A9}">
      <dgm:prSet/>
      <dgm:spPr/>
      <dgm:t>
        <a:bodyPr/>
        <a:lstStyle/>
        <a:p>
          <a:endParaRPr lang="en-US"/>
        </a:p>
      </dgm:t>
    </dgm:pt>
    <dgm:pt modelId="{2EE9CE2F-9BF2-41AE-A595-52906333AEF6}">
      <dgm:prSet/>
      <dgm:spPr/>
      <dgm:t>
        <a:bodyPr/>
        <a:lstStyle/>
        <a:p>
          <a:r>
            <a:rPr lang="es-ES" b="0" i="0" baseline="0"/>
            <a:t>Signos de deficiencias (queilitis, glositis, petequias, palidez)</a:t>
          </a:r>
          <a:endParaRPr lang="en-US"/>
        </a:p>
      </dgm:t>
    </dgm:pt>
    <dgm:pt modelId="{4D03A367-0208-46E7-A49A-3103F2A68983}" type="parTrans" cxnId="{DD6860AA-E66B-478C-A3ED-B4D6D44F97BC}">
      <dgm:prSet/>
      <dgm:spPr/>
      <dgm:t>
        <a:bodyPr/>
        <a:lstStyle/>
        <a:p>
          <a:endParaRPr lang="en-US"/>
        </a:p>
      </dgm:t>
    </dgm:pt>
    <dgm:pt modelId="{7B4425CC-E86C-4DD7-BC15-3E26113DFA02}" type="sibTrans" cxnId="{DD6860AA-E66B-478C-A3ED-B4D6D44F97BC}">
      <dgm:prSet/>
      <dgm:spPr/>
      <dgm:t>
        <a:bodyPr/>
        <a:lstStyle/>
        <a:p>
          <a:endParaRPr lang="en-US"/>
        </a:p>
      </dgm:t>
    </dgm:pt>
    <dgm:pt modelId="{D3CE8DCE-9DDA-490F-B54A-E405998D74E4}">
      <dgm:prSet/>
      <dgm:spPr/>
      <dgm:t>
        <a:bodyPr/>
        <a:lstStyle/>
        <a:p>
          <a:r>
            <a:rPr lang="es-ES" b="0" i="0" baseline="0"/>
            <a:t>Estado de hidratación</a:t>
          </a:r>
          <a:endParaRPr lang="en-US"/>
        </a:p>
      </dgm:t>
    </dgm:pt>
    <dgm:pt modelId="{6B0959C4-98DC-4CAB-A123-DC2BA85EB46E}" type="parTrans" cxnId="{3D19D128-25E7-4CEB-BE18-3353BEF45A13}">
      <dgm:prSet/>
      <dgm:spPr/>
      <dgm:t>
        <a:bodyPr/>
        <a:lstStyle/>
        <a:p>
          <a:endParaRPr lang="en-US"/>
        </a:p>
      </dgm:t>
    </dgm:pt>
    <dgm:pt modelId="{2DB88CE0-75AC-4212-8CA0-8785E962AFB3}" type="sibTrans" cxnId="{3D19D128-25E7-4CEB-BE18-3353BEF45A13}">
      <dgm:prSet/>
      <dgm:spPr/>
      <dgm:t>
        <a:bodyPr/>
        <a:lstStyle/>
        <a:p>
          <a:endParaRPr lang="en-US"/>
        </a:p>
      </dgm:t>
    </dgm:pt>
    <dgm:pt modelId="{5B95A94C-61EB-42B8-9CFF-566D40F6E360}">
      <dgm:prSet/>
      <dgm:spPr/>
      <dgm:t>
        <a:bodyPr/>
        <a:lstStyle/>
        <a:p>
          <a:r>
            <a:rPr lang="es-ES" b="0" i="0" baseline="0"/>
            <a:t>Función gastrointestinal</a:t>
          </a:r>
          <a:endParaRPr lang="en-US"/>
        </a:p>
      </dgm:t>
    </dgm:pt>
    <dgm:pt modelId="{1BAC5EE4-8B94-47F4-A051-9D830A213CD3}" type="parTrans" cxnId="{7AA09749-F98A-470D-AF8F-059A25308DAD}">
      <dgm:prSet/>
      <dgm:spPr/>
      <dgm:t>
        <a:bodyPr/>
        <a:lstStyle/>
        <a:p>
          <a:endParaRPr lang="en-US"/>
        </a:p>
      </dgm:t>
    </dgm:pt>
    <dgm:pt modelId="{EFF7BF3E-5C3E-4E77-B90F-E60E8D0182F1}" type="sibTrans" cxnId="{7AA09749-F98A-470D-AF8F-059A25308DAD}">
      <dgm:prSet/>
      <dgm:spPr/>
      <dgm:t>
        <a:bodyPr/>
        <a:lstStyle/>
        <a:p>
          <a:endParaRPr lang="en-US"/>
        </a:p>
      </dgm:t>
    </dgm:pt>
    <dgm:pt modelId="{33507EA2-3703-E246-9011-CF8A5B4BBC78}" type="pres">
      <dgm:prSet presAssocID="{55B482F9-E078-4286-909A-0BDB217C0EB5}" presName="vert0" presStyleCnt="0">
        <dgm:presLayoutVars>
          <dgm:dir/>
          <dgm:animOne val="branch"/>
          <dgm:animLvl val="lvl"/>
        </dgm:presLayoutVars>
      </dgm:prSet>
      <dgm:spPr/>
    </dgm:pt>
    <dgm:pt modelId="{A640F087-F945-3B46-BE49-425592D93E6A}" type="pres">
      <dgm:prSet presAssocID="{D22774F1-3FA4-4B80-9117-D4E382AF78FE}" presName="thickLine" presStyleLbl="alignNode1" presStyleIdx="0" presStyleCnt="9"/>
      <dgm:spPr/>
    </dgm:pt>
    <dgm:pt modelId="{214AC637-8107-8E40-87B5-480DB312B32E}" type="pres">
      <dgm:prSet presAssocID="{D22774F1-3FA4-4B80-9117-D4E382AF78FE}" presName="horz1" presStyleCnt="0"/>
      <dgm:spPr/>
    </dgm:pt>
    <dgm:pt modelId="{561F9860-2A43-034B-BE1B-4F3866A1EFF7}" type="pres">
      <dgm:prSet presAssocID="{D22774F1-3FA4-4B80-9117-D4E382AF78FE}" presName="tx1" presStyleLbl="revTx" presStyleIdx="0" presStyleCnt="9"/>
      <dgm:spPr/>
    </dgm:pt>
    <dgm:pt modelId="{A6AC155A-DC4D-FF4C-AEB5-009793CE0A7A}" type="pres">
      <dgm:prSet presAssocID="{D22774F1-3FA4-4B80-9117-D4E382AF78FE}" presName="vert1" presStyleCnt="0"/>
      <dgm:spPr/>
    </dgm:pt>
    <dgm:pt modelId="{094E4B96-268F-7945-AE98-9C1FC43E28D8}" type="pres">
      <dgm:prSet presAssocID="{74998077-CCC5-4941-A929-99D5DFB08B3E}" presName="thickLine" presStyleLbl="alignNode1" presStyleIdx="1" presStyleCnt="9"/>
      <dgm:spPr/>
    </dgm:pt>
    <dgm:pt modelId="{9CB7E66F-69C0-BB46-AB19-1AB7C18239E3}" type="pres">
      <dgm:prSet presAssocID="{74998077-CCC5-4941-A929-99D5DFB08B3E}" presName="horz1" presStyleCnt="0"/>
      <dgm:spPr/>
    </dgm:pt>
    <dgm:pt modelId="{09873059-CE55-F345-87A9-BE517AE78D91}" type="pres">
      <dgm:prSet presAssocID="{74998077-CCC5-4941-A929-99D5DFB08B3E}" presName="tx1" presStyleLbl="revTx" presStyleIdx="1" presStyleCnt="9"/>
      <dgm:spPr/>
    </dgm:pt>
    <dgm:pt modelId="{2D5CD404-3F69-6940-BD2A-80F87974AE22}" type="pres">
      <dgm:prSet presAssocID="{74998077-CCC5-4941-A929-99D5DFB08B3E}" presName="vert1" presStyleCnt="0"/>
      <dgm:spPr/>
    </dgm:pt>
    <dgm:pt modelId="{1D1346BF-5D04-644D-BB4D-822A4FE1D709}" type="pres">
      <dgm:prSet presAssocID="{AB30D4A5-DBF8-4059-9FC6-959B2D53ED05}" presName="thickLine" presStyleLbl="alignNode1" presStyleIdx="2" presStyleCnt="9"/>
      <dgm:spPr/>
    </dgm:pt>
    <dgm:pt modelId="{33D99541-340A-B648-AB23-25D006A0CC51}" type="pres">
      <dgm:prSet presAssocID="{AB30D4A5-DBF8-4059-9FC6-959B2D53ED05}" presName="horz1" presStyleCnt="0"/>
      <dgm:spPr/>
    </dgm:pt>
    <dgm:pt modelId="{CEA0E186-7179-D944-B4EC-44002CCB19FC}" type="pres">
      <dgm:prSet presAssocID="{AB30D4A5-DBF8-4059-9FC6-959B2D53ED05}" presName="tx1" presStyleLbl="revTx" presStyleIdx="2" presStyleCnt="9"/>
      <dgm:spPr/>
    </dgm:pt>
    <dgm:pt modelId="{B38190DE-FF8B-FD4F-942A-C29913FAC110}" type="pres">
      <dgm:prSet presAssocID="{AB30D4A5-DBF8-4059-9FC6-959B2D53ED05}" presName="vert1" presStyleCnt="0"/>
      <dgm:spPr/>
    </dgm:pt>
    <dgm:pt modelId="{020F3DE3-C735-5C48-BAF9-ED0E97E54BFB}" type="pres">
      <dgm:prSet presAssocID="{941C993C-003F-472B-9617-F4E33C14997E}" presName="thickLine" presStyleLbl="alignNode1" presStyleIdx="3" presStyleCnt="9"/>
      <dgm:spPr/>
    </dgm:pt>
    <dgm:pt modelId="{234FD562-FA1D-EF4F-8FC6-D5B611A54774}" type="pres">
      <dgm:prSet presAssocID="{941C993C-003F-472B-9617-F4E33C14997E}" presName="horz1" presStyleCnt="0"/>
      <dgm:spPr/>
    </dgm:pt>
    <dgm:pt modelId="{2C5228AA-9638-A141-B733-AF5BCBA1B4D5}" type="pres">
      <dgm:prSet presAssocID="{941C993C-003F-472B-9617-F4E33C14997E}" presName="tx1" presStyleLbl="revTx" presStyleIdx="3" presStyleCnt="9"/>
      <dgm:spPr/>
    </dgm:pt>
    <dgm:pt modelId="{5739520E-11F7-FD4C-867F-4E834793B404}" type="pres">
      <dgm:prSet presAssocID="{941C993C-003F-472B-9617-F4E33C14997E}" presName="vert1" presStyleCnt="0"/>
      <dgm:spPr/>
    </dgm:pt>
    <dgm:pt modelId="{1E93FE79-AF70-2845-970C-B2773B070EB6}" type="pres">
      <dgm:prSet presAssocID="{C4F28B16-A56F-4DD7-B7A8-129ED5D16159}" presName="thickLine" presStyleLbl="alignNode1" presStyleIdx="4" presStyleCnt="9"/>
      <dgm:spPr/>
    </dgm:pt>
    <dgm:pt modelId="{2C4A4783-41F5-3B4D-B343-BEF53A09DE58}" type="pres">
      <dgm:prSet presAssocID="{C4F28B16-A56F-4DD7-B7A8-129ED5D16159}" presName="horz1" presStyleCnt="0"/>
      <dgm:spPr/>
    </dgm:pt>
    <dgm:pt modelId="{CB4F7C9C-7EB3-DB45-ABC6-A24ABC1EEFDE}" type="pres">
      <dgm:prSet presAssocID="{C4F28B16-A56F-4DD7-B7A8-129ED5D16159}" presName="tx1" presStyleLbl="revTx" presStyleIdx="4" presStyleCnt="9"/>
      <dgm:spPr/>
    </dgm:pt>
    <dgm:pt modelId="{85F079EB-4B3D-1A41-8625-DC2EF2564C03}" type="pres">
      <dgm:prSet presAssocID="{C4F28B16-A56F-4DD7-B7A8-129ED5D16159}" presName="vert1" presStyleCnt="0"/>
      <dgm:spPr/>
    </dgm:pt>
    <dgm:pt modelId="{DC29704A-BD16-C144-A83E-55212E6B0188}" type="pres">
      <dgm:prSet presAssocID="{1580AB7B-0E69-48F3-9BD8-63B440417760}" presName="thickLine" presStyleLbl="alignNode1" presStyleIdx="5" presStyleCnt="9"/>
      <dgm:spPr/>
    </dgm:pt>
    <dgm:pt modelId="{DC3A18DC-9522-9649-A334-B4B689394F8B}" type="pres">
      <dgm:prSet presAssocID="{1580AB7B-0E69-48F3-9BD8-63B440417760}" presName="horz1" presStyleCnt="0"/>
      <dgm:spPr/>
    </dgm:pt>
    <dgm:pt modelId="{14F789AD-0538-394F-AB71-6A6B3CD08BE5}" type="pres">
      <dgm:prSet presAssocID="{1580AB7B-0E69-48F3-9BD8-63B440417760}" presName="tx1" presStyleLbl="revTx" presStyleIdx="5" presStyleCnt="9"/>
      <dgm:spPr/>
    </dgm:pt>
    <dgm:pt modelId="{7372C996-18A9-4F40-9F71-4068CF2E4E38}" type="pres">
      <dgm:prSet presAssocID="{1580AB7B-0E69-48F3-9BD8-63B440417760}" presName="vert1" presStyleCnt="0"/>
      <dgm:spPr/>
    </dgm:pt>
    <dgm:pt modelId="{C12581E3-19DB-5A4B-9413-F96F8EAB1F05}" type="pres">
      <dgm:prSet presAssocID="{2EE9CE2F-9BF2-41AE-A595-52906333AEF6}" presName="thickLine" presStyleLbl="alignNode1" presStyleIdx="6" presStyleCnt="9"/>
      <dgm:spPr/>
    </dgm:pt>
    <dgm:pt modelId="{861DD1F4-6060-DF4F-9074-3A874EEFBCCA}" type="pres">
      <dgm:prSet presAssocID="{2EE9CE2F-9BF2-41AE-A595-52906333AEF6}" presName="horz1" presStyleCnt="0"/>
      <dgm:spPr/>
    </dgm:pt>
    <dgm:pt modelId="{97F95E50-9824-4F44-8EF0-F7EBBE7A6DAA}" type="pres">
      <dgm:prSet presAssocID="{2EE9CE2F-9BF2-41AE-A595-52906333AEF6}" presName="tx1" presStyleLbl="revTx" presStyleIdx="6" presStyleCnt="9"/>
      <dgm:spPr/>
    </dgm:pt>
    <dgm:pt modelId="{53BB481D-DDC7-5846-939D-5A9C3C2FEE2D}" type="pres">
      <dgm:prSet presAssocID="{2EE9CE2F-9BF2-41AE-A595-52906333AEF6}" presName="vert1" presStyleCnt="0"/>
      <dgm:spPr/>
    </dgm:pt>
    <dgm:pt modelId="{7314C917-CE11-FC42-89E5-EF7C67A72B51}" type="pres">
      <dgm:prSet presAssocID="{D3CE8DCE-9DDA-490F-B54A-E405998D74E4}" presName="thickLine" presStyleLbl="alignNode1" presStyleIdx="7" presStyleCnt="9"/>
      <dgm:spPr/>
    </dgm:pt>
    <dgm:pt modelId="{BFA91BBF-99D0-4449-9C00-A6AA99DA0180}" type="pres">
      <dgm:prSet presAssocID="{D3CE8DCE-9DDA-490F-B54A-E405998D74E4}" presName="horz1" presStyleCnt="0"/>
      <dgm:spPr/>
    </dgm:pt>
    <dgm:pt modelId="{A02A1E34-26F1-7D49-922F-E50EABBDC81D}" type="pres">
      <dgm:prSet presAssocID="{D3CE8DCE-9DDA-490F-B54A-E405998D74E4}" presName="tx1" presStyleLbl="revTx" presStyleIdx="7" presStyleCnt="9"/>
      <dgm:spPr/>
    </dgm:pt>
    <dgm:pt modelId="{DCACFDB2-996A-9240-975C-937F2B123B37}" type="pres">
      <dgm:prSet presAssocID="{D3CE8DCE-9DDA-490F-B54A-E405998D74E4}" presName="vert1" presStyleCnt="0"/>
      <dgm:spPr/>
    </dgm:pt>
    <dgm:pt modelId="{B37AE0BA-C845-6A45-BEF0-64D016490831}" type="pres">
      <dgm:prSet presAssocID="{5B95A94C-61EB-42B8-9CFF-566D40F6E360}" presName="thickLine" presStyleLbl="alignNode1" presStyleIdx="8" presStyleCnt="9"/>
      <dgm:spPr/>
    </dgm:pt>
    <dgm:pt modelId="{8EF98FB0-2A20-6649-9914-71760A2E739F}" type="pres">
      <dgm:prSet presAssocID="{5B95A94C-61EB-42B8-9CFF-566D40F6E360}" presName="horz1" presStyleCnt="0"/>
      <dgm:spPr/>
    </dgm:pt>
    <dgm:pt modelId="{2104E2D2-F769-B241-A0A1-D70F2FE05873}" type="pres">
      <dgm:prSet presAssocID="{5B95A94C-61EB-42B8-9CFF-566D40F6E360}" presName="tx1" presStyleLbl="revTx" presStyleIdx="8" presStyleCnt="9"/>
      <dgm:spPr/>
    </dgm:pt>
    <dgm:pt modelId="{F03746A3-58E6-8B4B-938F-E3ECC3709C46}" type="pres">
      <dgm:prSet presAssocID="{5B95A94C-61EB-42B8-9CFF-566D40F6E360}" presName="vert1" presStyleCnt="0"/>
      <dgm:spPr/>
    </dgm:pt>
  </dgm:ptLst>
  <dgm:cxnLst>
    <dgm:cxn modelId="{F771370C-A5FB-0E40-9B8A-98584D220A16}" type="presOf" srcId="{1580AB7B-0E69-48F3-9BD8-63B440417760}" destId="{14F789AD-0538-394F-AB71-6A6B3CD08BE5}" srcOrd="0" destOrd="0" presId="urn:microsoft.com/office/officeart/2008/layout/LinedList"/>
    <dgm:cxn modelId="{2391F20E-3CE8-DA48-8050-0D4EAB4C8386}" type="presOf" srcId="{D3CE8DCE-9DDA-490F-B54A-E405998D74E4}" destId="{A02A1E34-26F1-7D49-922F-E50EABBDC81D}" srcOrd="0" destOrd="0" presId="urn:microsoft.com/office/officeart/2008/layout/LinedList"/>
    <dgm:cxn modelId="{3D19D128-25E7-4CEB-BE18-3353BEF45A13}" srcId="{55B482F9-E078-4286-909A-0BDB217C0EB5}" destId="{D3CE8DCE-9DDA-490F-B54A-E405998D74E4}" srcOrd="7" destOrd="0" parTransId="{6B0959C4-98DC-4CAB-A123-DC2BA85EB46E}" sibTransId="{2DB88CE0-75AC-4212-8CA0-8785E962AFB3}"/>
    <dgm:cxn modelId="{4E5EEE44-3FE4-4350-9197-124ED967D20F}" srcId="{55B482F9-E078-4286-909A-0BDB217C0EB5}" destId="{941C993C-003F-472B-9617-F4E33C14997E}" srcOrd="3" destOrd="0" parTransId="{B2506791-1DAF-4A1C-81BF-286E7430915C}" sibTransId="{0344B9CC-1641-4B15-9BC4-1393E3494DF1}"/>
    <dgm:cxn modelId="{7AA09749-F98A-470D-AF8F-059A25308DAD}" srcId="{55B482F9-E078-4286-909A-0BDB217C0EB5}" destId="{5B95A94C-61EB-42B8-9CFF-566D40F6E360}" srcOrd="8" destOrd="0" parTransId="{1BAC5EE4-8B94-47F4-A051-9D830A213CD3}" sibTransId="{EFF7BF3E-5C3E-4E77-B90F-E60E8D0182F1}"/>
    <dgm:cxn modelId="{8A6F8B57-DE6A-2543-900D-BE2E44E383FE}" type="presOf" srcId="{5B95A94C-61EB-42B8-9CFF-566D40F6E360}" destId="{2104E2D2-F769-B241-A0A1-D70F2FE05873}" srcOrd="0" destOrd="0" presId="urn:microsoft.com/office/officeart/2008/layout/LinedList"/>
    <dgm:cxn modelId="{FCDEEE61-9CCD-3B44-933E-7578C57C25BE}" type="presOf" srcId="{C4F28B16-A56F-4DD7-B7A8-129ED5D16159}" destId="{CB4F7C9C-7EB3-DB45-ABC6-A24ABC1EEFDE}" srcOrd="0" destOrd="0" presId="urn:microsoft.com/office/officeart/2008/layout/LinedList"/>
    <dgm:cxn modelId="{002AF17A-7A99-40A2-991F-0724606F85A9}" srcId="{55B482F9-E078-4286-909A-0BDB217C0EB5}" destId="{1580AB7B-0E69-48F3-9BD8-63B440417760}" srcOrd="5" destOrd="0" parTransId="{8C17EFEE-D2DB-4F41-966C-3486AE8A2C59}" sibTransId="{5EE1BAAE-E735-4C87-B74A-A653DFB64B07}"/>
    <dgm:cxn modelId="{468C2D7B-2919-C948-822E-6CC8EC68E672}" type="presOf" srcId="{941C993C-003F-472B-9617-F4E33C14997E}" destId="{2C5228AA-9638-A141-B733-AF5BCBA1B4D5}" srcOrd="0" destOrd="0" presId="urn:microsoft.com/office/officeart/2008/layout/LinedList"/>
    <dgm:cxn modelId="{15479A7C-A79C-9D4F-B201-6A42DF884206}" type="presOf" srcId="{74998077-CCC5-4941-A929-99D5DFB08B3E}" destId="{09873059-CE55-F345-87A9-BE517AE78D91}" srcOrd="0" destOrd="0" presId="urn:microsoft.com/office/officeart/2008/layout/LinedList"/>
    <dgm:cxn modelId="{8CF28886-9578-4E3C-997D-33E64925FC25}" srcId="{55B482F9-E078-4286-909A-0BDB217C0EB5}" destId="{D22774F1-3FA4-4B80-9117-D4E382AF78FE}" srcOrd="0" destOrd="0" parTransId="{A797423C-BD32-469B-B626-25F605D303D1}" sibTransId="{9B668AB5-0412-4561-BD0F-76C38FD46634}"/>
    <dgm:cxn modelId="{4244D98E-13C8-438B-BE37-7CD469EF8F47}" srcId="{55B482F9-E078-4286-909A-0BDB217C0EB5}" destId="{AB30D4A5-DBF8-4059-9FC6-959B2D53ED05}" srcOrd="2" destOrd="0" parTransId="{A77F058E-B4ED-42BF-8451-869E83208A64}" sibTransId="{903FF5CC-B5DD-4A1C-B6F9-0CF19B5E6B67}"/>
    <dgm:cxn modelId="{58485492-C888-3340-990E-8B4F396DE913}" type="presOf" srcId="{D22774F1-3FA4-4B80-9117-D4E382AF78FE}" destId="{561F9860-2A43-034B-BE1B-4F3866A1EFF7}" srcOrd="0" destOrd="0" presId="urn:microsoft.com/office/officeart/2008/layout/LinedList"/>
    <dgm:cxn modelId="{4C3D019B-0BEB-8C4E-BD79-B480AB1F2BA7}" type="presOf" srcId="{55B482F9-E078-4286-909A-0BDB217C0EB5}" destId="{33507EA2-3703-E246-9011-CF8A5B4BBC78}" srcOrd="0" destOrd="0" presId="urn:microsoft.com/office/officeart/2008/layout/LinedList"/>
    <dgm:cxn modelId="{DD600BA4-CCE3-BD45-911D-68357081BC82}" type="presOf" srcId="{AB30D4A5-DBF8-4059-9FC6-959B2D53ED05}" destId="{CEA0E186-7179-D944-B4EC-44002CCB19FC}" srcOrd="0" destOrd="0" presId="urn:microsoft.com/office/officeart/2008/layout/LinedList"/>
    <dgm:cxn modelId="{DD6860AA-E66B-478C-A3ED-B4D6D44F97BC}" srcId="{55B482F9-E078-4286-909A-0BDB217C0EB5}" destId="{2EE9CE2F-9BF2-41AE-A595-52906333AEF6}" srcOrd="6" destOrd="0" parTransId="{4D03A367-0208-46E7-A49A-3103F2A68983}" sibTransId="{7B4425CC-E86C-4DD7-BC15-3E26113DFA02}"/>
    <dgm:cxn modelId="{8120A4CB-B00F-4B53-B7FD-D048F9C0C547}" srcId="{55B482F9-E078-4286-909A-0BDB217C0EB5}" destId="{74998077-CCC5-4941-A929-99D5DFB08B3E}" srcOrd="1" destOrd="0" parTransId="{732B1289-AE36-4FE3-845B-7FFB04A3C6CA}" sibTransId="{A58B885D-2BB8-4A0C-8344-261068014A56}"/>
    <dgm:cxn modelId="{064D8BCF-BC4D-4031-9A35-F9B3D67B60E0}" srcId="{55B482F9-E078-4286-909A-0BDB217C0EB5}" destId="{C4F28B16-A56F-4DD7-B7A8-129ED5D16159}" srcOrd="4" destOrd="0" parTransId="{59051DF3-A533-4156-88B0-596901BFE000}" sibTransId="{2F43C90F-4491-490C-9C86-282AF654F4BA}"/>
    <dgm:cxn modelId="{45013BEB-0841-2240-BFB7-0FA1D2C3641B}" type="presOf" srcId="{2EE9CE2F-9BF2-41AE-A595-52906333AEF6}" destId="{97F95E50-9824-4F44-8EF0-F7EBBE7A6DAA}" srcOrd="0" destOrd="0" presId="urn:microsoft.com/office/officeart/2008/layout/LinedList"/>
    <dgm:cxn modelId="{34CBC69B-4995-F64C-BC0C-493CB4E4A2D3}" type="presParOf" srcId="{33507EA2-3703-E246-9011-CF8A5B4BBC78}" destId="{A640F087-F945-3B46-BE49-425592D93E6A}" srcOrd="0" destOrd="0" presId="urn:microsoft.com/office/officeart/2008/layout/LinedList"/>
    <dgm:cxn modelId="{B676E5A0-5640-DE4F-8A6B-CE3410740818}" type="presParOf" srcId="{33507EA2-3703-E246-9011-CF8A5B4BBC78}" destId="{214AC637-8107-8E40-87B5-480DB312B32E}" srcOrd="1" destOrd="0" presId="urn:microsoft.com/office/officeart/2008/layout/LinedList"/>
    <dgm:cxn modelId="{6D4F0423-C26A-7C4A-B2E3-388D550019A9}" type="presParOf" srcId="{214AC637-8107-8E40-87B5-480DB312B32E}" destId="{561F9860-2A43-034B-BE1B-4F3866A1EFF7}" srcOrd="0" destOrd="0" presId="urn:microsoft.com/office/officeart/2008/layout/LinedList"/>
    <dgm:cxn modelId="{B33EA626-2C5C-FC42-AFA4-C44A02422B6E}" type="presParOf" srcId="{214AC637-8107-8E40-87B5-480DB312B32E}" destId="{A6AC155A-DC4D-FF4C-AEB5-009793CE0A7A}" srcOrd="1" destOrd="0" presId="urn:microsoft.com/office/officeart/2008/layout/LinedList"/>
    <dgm:cxn modelId="{02FAF0EE-4CE7-E94F-B73A-ADCD078DFAA8}" type="presParOf" srcId="{33507EA2-3703-E246-9011-CF8A5B4BBC78}" destId="{094E4B96-268F-7945-AE98-9C1FC43E28D8}" srcOrd="2" destOrd="0" presId="urn:microsoft.com/office/officeart/2008/layout/LinedList"/>
    <dgm:cxn modelId="{F831F8AC-93C3-6A4A-A859-29C3BE5C94A2}" type="presParOf" srcId="{33507EA2-3703-E246-9011-CF8A5B4BBC78}" destId="{9CB7E66F-69C0-BB46-AB19-1AB7C18239E3}" srcOrd="3" destOrd="0" presId="urn:microsoft.com/office/officeart/2008/layout/LinedList"/>
    <dgm:cxn modelId="{5B320169-D24F-ED42-9509-FFC3C200D92E}" type="presParOf" srcId="{9CB7E66F-69C0-BB46-AB19-1AB7C18239E3}" destId="{09873059-CE55-F345-87A9-BE517AE78D91}" srcOrd="0" destOrd="0" presId="urn:microsoft.com/office/officeart/2008/layout/LinedList"/>
    <dgm:cxn modelId="{839F1176-1B18-E547-AC9D-52A387FE5339}" type="presParOf" srcId="{9CB7E66F-69C0-BB46-AB19-1AB7C18239E3}" destId="{2D5CD404-3F69-6940-BD2A-80F87974AE22}" srcOrd="1" destOrd="0" presId="urn:microsoft.com/office/officeart/2008/layout/LinedList"/>
    <dgm:cxn modelId="{A32162C7-004C-D147-AFB9-7B1022616199}" type="presParOf" srcId="{33507EA2-3703-E246-9011-CF8A5B4BBC78}" destId="{1D1346BF-5D04-644D-BB4D-822A4FE1D709}" srcOrd="4" destOrd="0" presId="urn:microsoft.com/office/officeart/2008/layout/LinedList"/>
    <dgm:cxn modelId="{637E132B-7789-EA48-B428-605A9A2DA89B}" type="presParOf" srcId="{33507EA2-3703-E246-9011-CF8A5B4BBC78}" destId="{33D99541-340A-B648-AB23-25D006A0CC51}" srcOrd="5" destOrd="0" presId="urn:microsoft.com/office/officeart/2008/layout/LinedList"/>
    <dgm:cxn modelId="{4A6045EF-D494-194B-B6C3-A1397B375446}" type="presParOf" srcId="{33D99541-340A-B648-AB23-25D006A0CC51}" destId="{CEA0E186-7179-D944-B4EC-44002CCB19FC}" srcOrd="0" destOrd="0" presId="urn:microsoft.com/office/officeart/2008/layout/LinedList"/>
    <dgm:cxn modelId="{73AAE4FF-03B5-9D43-8972-CC6F3AD5D792}" type="presParOf" srcId="{33D99541-340A-B648-AB23-25D006A0CC51}" destId="{B38190DE-FF8B-FD4F-942A-C29913FAC110}" srcOrd="1" destOrd="0" presId="urn:microsoft.com/office/officeart/2008/layout/LinedList"/>
    <dgm:cxn modelId="{5A6EE753-021A-D942-BE6D-878CAF6D5848}" type="presParOf" srcId="{33507EA2-3703-E246-9011-CF8A5B4BBC78}" destId="{020F3DE3-C735-5C48-BAF9-ED0E97E54BFB}" srcOrd="6" destOrd="0" presId="urn:microsoft.com/office/officeart/2008/layout/LinedList"/>
    <dgm:cxn modelId="{87E16A71-3DB7-2646-8289-842EC4798734}" type="presParOf" srcId="{33507EA2-3703-E246-9011-CF8A5B4BBC78}" destId="{234FD562-FA1D-EF4F-8FC6-D5B611A54774}" srcOrd="7" destOrd="0" presId="urn:microsoft.com/office/officeart/2008/layout/LinedList"/>
    <dgm:cxn modelId="{559EEA7E-867E-C44A-942C-733A350D973A}" type="presParOf" srcId="{234FD562-FA1D-EF4F-8FC6-D5B611A54774}" destId="{2C5228AA-9638-A141-B733-AF5BCBA1B4D5}" srcOrd="0" destOrd="0" presId="urn:microsoft.com/office/officeart/2008/layout/LinedList"/>
    <dgm:cxn modelId="{F89562EE-CD03-BB41-A36B-47BD4C29126C}" type="presParOf" srcId="{234FD562-FA1D-EF4F-8FC6-D5B611A54774}" destId="{5739520E-11F7-FD4C-867F-4E834793B404}" srcOrd="1" destOrd="0" presId="urn:microsoft.com/office/officeart/2008/layout/LinedList"/>
    <dgm:cxn modelId="{3F238A47-6400-1D4B-9DFB-9CB91D3C5743}" type="presParOf" srcId="{33507EA2-3703-E246-9011-CF8A5B4BBC78}" destId="{1E93FE79-AF70-2845-970C-B2773B070EB6}" srcOrd="8" destOrd="0" presId="urn:microsoft.com/office/officeart/2008/layout/LinedList"/>
    <dgm:cxn modelId="{9B9E58F8-5E1F-3D4B-84E8-05F0E246E183}" type="presParOf" srcId="{33507EA2-3703-E246-9011-CF8A5B4BBC78}" destId="{2C4A4783-41F5-3B4D-B343-BEF53A09DE58}" srcOrd="9" destOrd="0" presId="urn:microsoft.com/office/officeart/2008/layout/LinedList"/>
    <dgm:cxn modelId="{8B3BAEBD-F7C3-4246-A2A9-89FAB1C07C01}" type="presParOf" srcId="{2C4A4783-41F5-3B4D-B343-BEF53A09DE58}" destId="{CB4F7C9C-7EB3-DB45-ABC6-A24ABC1EEFDE}" srcOrd="0" destOrd="0" presId="urn:microsoft.com/office/officeart/2008/layout/LinedList"/>
    <dgm:cxn modelId="{DEA8004F-C832-8A4F-953B-786EEFE77490}" type="presParOf" srcId="{2C4A4783-41F5-3B4D-B343-BEF53A09DE58}" destId="{85F079EB-4B3D-1A41-8625-DC2EF2564C03}" srcOrd="1" destOrd="0" presId="urn:microsoft.com/office/officeart/2008/layout/LinedList"/>
    <dgm:cxn modelId="{5BAB5DB0-0AB6-704A-A7C3-AD51AA03BFEE}" type="presParOf" srcId="{33507EA2-3703-E246-9011-CF8A5B4BBC78}" destId="{DC29704A-BD16-C144-A83E-55212E6B0188}" srcOrd="10" destOrd="0" presId="urn:microsoft.com/office/officeart/2008/layout/LinedList"/>
    <dgm:cxn modelId="{4BC8E1D0-639B-0A44-9B16-1B57608FAD4A}" type="presParOf" srcId="{33507EA2-3703-E246-9011-CF8A5B4BBC78}" destId="{DC3A18DC-9522-9649-A334-B4B689394F8B}" srcOrd="11" destOrd="0" presId="urn:microsoft.com/office/officeart/2008/layout/LinedList"/>
    <dgm:cxn modelId="{F59F240E-2047-3246-B016-268BA07293A2}" type="presParOf" srcId="{DC3A18DC-9522-9649-A334-B4B689394F8B}" destId="{14F789AD-0538-394F-AB71-6A6B3CD08BE5}" srcOrd="0" destOrd="0" presId="urn:microsoft.com/office/officeart/2008/layout/LinedList"/>
    <dgm:cxn modelId="{A882CC4F-BF47-F647-A737-32FA9878FEA3}" type="presParOf" srcId="{DC3A18DC-9522-9649-A334-B4B689394F8B}" destId="{7372C996-18A9-4F40-9F71-4068CF2E4E38}" srcOrd="1" destOrd="0" presId="urn:microsoft.com/office/officeart/2008/layout/LinedList"/>
    <dgm:cxn modelId="{CFE0F4F7-1CEB-4543-9ADC-1E1CB4A8CF01}" type="presParOf" srcId="{33507EA2-3703-E246-9011-CF8A5B4BBC78}" destId="{C12581E3-19DB-5A4B-9413-F96F8EAB1F05}" srcOrd="12" destOrd="0" presId="urn:microsoft.com/office/officeart/2008/layout/LinedList"/>
    <dgm:cxn modelId="{6927A3A8-0CA3-F542-92B8-08C293132F7B}" type="presParOf" srcId="{33507EA2-3703-E246-9011-CF8A5B4BBC78}" destId="{861DD1F4-6060-DF4F-9074-3A874EEFBCCA}" srcOrd="13" destOrd="0" presId="urn:microsoft.com/office/officeart/2008/layout/LinedList"/>
    <dgm:cxn modelId="{C4946820-D52B-444B-A202-4BDB55E64009}" type="presParOf" srcId="{861DD1F4-6060-DF4F-9074-3A874EEFBCCA}" destId="{97F95E50-9824-4F44-8EF0-F7EBBE7A6DAA}" srcOrd="0" destOrd="0" presId="urn:microsoft.com/office/officeart/2008/layout/LinedList"/>
    <dgm:cxn modelId="{7036FCC4-34CC-8142-9019-F7C2460DD391}" type="presParOf" srcId="{861DD1F4-6060-DF4F-9074-3A874EEFBCCA}" destId="{53BB481D-DDC7-5846-939D-5A9C3C2FEE2D}" srcOrd="1" destOrd="0" presId="urn:microsoft.com/office/officeart/2008/layout/LinedList"/>
    <dgm:cxn modelId="{664D8A1C-BA26-9041-87FB-17B8E693465F}" type="presParOf" srcId="{33507EA2-3703-E246-9011-CF8A5B4BBC78}" destId="{7314C917-CE11-FC42-89E5-EF7C67A72B51}" srcOrd="14" destOrd="0" presId="urn:microsoft.com/office/officeart/2008/layout/LinedList"/>
    <dgm:cxn modelId="{B4570CD1-0767-5849-8920-77EEFAA497FC}" type="presParOf" srcId="{33507EA2-3703-E246-9011-CF8A5B4BBC78}" destId="{BFA91BBF-99D0-4449-9C00-A6AA99DA0180}" srcOrd="15" destOrd="0" presId="urn:microsoft.com/office/officeart/2008/layout/LinedList"/>
    <dgm:cxn modelId="{85AB0C04-C284-4642-9DBA-57B762E0B6AE}" type="presParOf" srcId="{BFA91BBF-99D0-4449-9C00-A6AA99DA0180}" destId="{A02A1E34-26F1-7D49-922F-E50EABBDC81D}" srcOrd="0" destOrd="0" presId="urn:microsoft.com/office/officeart/2008/layout/LinedList"/>
    <dgm:cxn modelId="{EEF77D47-88A7-B840-A45E-F7F25A280442}" type="presParOf" srcId="{BFA91BBF-99D0-4449-9C00-A6AA99DA0180}" destId="{DCACFDB2-996A-9240-975C-937F2B123B37}" srcOrd="1" destOrd="0" presId="urn:microsoft.com/office/officeart/2008/layout/LinedList"/>
    <dgm:cxn modelId="{D4108FD8-9C49-4844-A15C-19E55DCF3D32}" type="presParOf" srcId="{33507EA2-3703-E246-9011-CF8A5B4BBC78}" destId="{B37AE0BA-C845-6A45-BEF0-64D016490831}" srcOrd="16" destOrd="0" presId="urn:microsoft.com/office/officeart/2008/layout/LinedList"/>
    <dgm:cxn modelId="{32A53D7E-8A6A-7346-AD32-DFA376EB7FC6}" type="presParOf" srcId="{33507EA2-3703-E246-9011-CF8A5B4BBC78}" destId="{8EF98FB0-2A20-6649-9914-71760A2E739F}" srcOrd="17" destOrd="0" presId="urn:microsoft.com/office/officeart/2008/layout/LinedList"/>
    <dgm:cxn modelId="{702E375F-067C-434C-8488-FC1920F90271}" type="presParOf" srcId="{8EF98FB0-2A20-6649-9914-71760A2E739F}" destId="{2104E2D2-F769-B241-A0A1-D70F2FE05873}" srcOrd="0" destOrd="0" presId="urn:microsoft.com/office/officeart/2008/layout/LinedList"/>
    <dgm:cxn modelId="{B68228CA-5F5D-604F-BBF5-EF1BD4848376}" type="presParOf" srcId="{8EF98FB0-2A20-6649-9914-71760A2E739F}" destId="{F03746A3-58E6-8B4B-938F-E3ECC3709C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70411C-CAAD-4B10-8295-A9F45E3E1F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521A68-AFA2-415A-889F-55E5529E73EB}">
      <dgm:prSet/>
      <dgm:spPr/>
      <dgm:t>
        <a:bodyPr/>
        <a:lstStyle/>
        <a:p>
          <a:r>
            <a:rPr lang="es-ES" b="0" i="0" baseline="0"/>
            <a:t>Métodos:</a:t>
          </a:r>
          <a:endParaRPr lang="en-US"/>
        </a:p>
      </dgm:t>
    </dgm:pt>
    <dgm:pt modelId="{A85A42F6-DE28-4CE9-B306-B6871432DDAE}" type="parTrans" cxnId="{51C027A9-CB01-4D74-8280-C3E7A3FC5F87}">
      <dgm:prSet/>
      <dgm:spPr/>
      <dgm:t>
        <a:bodyPr/>
        <a:lstStyle/>
        <a:p>
          <a:endParaRPr lang="en-US"/>
        </a:p>
      </dgm:t>
    </dgm:pt>
    <dgm:pt modelId="{CAAF7793-1DEA-492B-946D-534987593928}" type="sibTrans" cxnId="{51C027A9-CB01-4D74-8280-C3E7A3FC5F87}">
      <dgm:prSet/>
      <dgm:spPr/>
      <dgm:t>
        <a:bodyPr/>
        <a:lstStyle/>
        <a:p>
          <a:endParaRPr lang="en-US"/>
        </a:p>
      </dgm:t>
    </dgm:pt>
    <dgm:pt modelId="{963924A0-E317-4B36-B298-BF13C5D0FE8D}">
      <dgm:prSet/>
      <dgm:spPr/>
      <dgm:t>
        <a:bodyPr/>
        <a:lstStyle/>
        <a:p>
          <a:r>
            <a:rPr lang="es-ES" b="0" i="0" baseline="0"/>
            <a:t>Recordatorio 24 h</a:t>
          </a:r>
          <a:endParaRPr lang="en-US"/>
        </a:p>
      </dgm:t>
    </dgm:pt>
    <dgm:pt modelId="{A83F68D2-A136-4BDB-8A43-54FF94641740}" type="parTrans" cxnId="{74CEA0BC-B8EF-40F7-BF55-EB777B5A5EBA}">
      <dgm:prSet/>
      <dgm:spPr/>
      <dgm:t>
        <a:bodyPr/>
        <a:lstStyle/>
        <a:p>
          <a:endParaRPr lang="en-US"/>
        </a:p>
      </dgm:t>
    </dgm:pt>
    <dgm:pt modelId="{2BB61F3E-5653-41E5-9C6F-AD3986E64005}" type="sibTrans" cxnId="{74CEA0BC-B8EF-40F7-BF55-EB777B5A5EBA}">
      <dgm:prSet/>
      <dgm:spPr/>
      <dgm:t>
        <a:bodyPr/>
        <a:lstStyle/>
        <a:p>
          <a:endParaRPr lang="en-US"/>
        </a:p>
      </dgm:t>
    </dgm:pt>
    <dgm:pt modelId="{08F0EF20-31BF-460B-AEB1-B28308F275B6}">
      <dgm:prSet/>
      <dgm:spPr/>
      <dgm:t>
        <a:bodyPr/>
        <a:lstStyle/>
        <a:p>
          <a:r>
            <a:rPr lang="es-ES" b="0" i="0" baseline="0"/>
            <a:t>Frecuencia de consumo</a:t>
          </a:r>
          <a:endParaRPr lang="en-US"/>
        </a:p>
      </dgm:t>
    </dgm:pt>
    <dgm:pt modelId="{5FA82C55-E393-46A7-A910-2BAAAC1D26FA}" type="parTrans" cxnId="{AE2C9917-49DD-4715-84FA-90CCFAF8A8E1}">
      <dgm:prSet/>
      <dgm:spPr/>
      <dgm:t>
        <a:bodyPr/>
        <a:lstStyle/>
        <a:p>
          <a:endParaRPr lang="en-US"/>
        </a:p>
      </dgm:t>
    </dgm:pt>
    <dgm:pt modelId="{251517E1-C7D0-495C-B4DF-55D9EF38DE9A}" type="sibTrans" cxnId="{AE2C9917-49DD-4715-84FA-90CCFAF8A8E1}">
      <dgm:prSet/>
      <dgm:spPr/>
      <dgm:t>
        <a:bodyPr/>
        <a:lstStyle/>
        <a:p>
          <a:endParaRPr lang="en-US"/>
        </a:p>
      </dgm:t>
    </dgm:pt>
    <dgm:pt modelId="{2EDB491F-CE4A-4B4E-A7AE-16804D2E6EB4}">
      <dgm:prSet/>
      <dgm:spPr/>
      <dgm:t>
        <a:bodyPr/>
        <a:lstStyle/>
        <a:p>
          <a:r>
            <a:rPr lang="es-ES" b="0" i="0" baseline="0"/>
            <a:t>Historia dietética</a:t>
          </a:r>
          <a:endParaRPr lang="en-US"/>
        </a:p>
      </dgm:t>
    </dgm:pt>
    <dgm:pt modelId="{F3DC975C-EEEF-46F3-9824-D5884AD0771D}" type="parTrans" cxnId="{3CA2549A-721C-4E4D-A6B3-EAA945990326}">
      <dgm:prSet/>
      <dgm:spPr/>
      <dgm:t>
        <a:bodyPr/>
        <a:lstStyle/>
        <a:p>
          <a:endParaRPr lang="en-US"/>
        </a:p>
      </dgm:t>
    </dgm:pt>
    <dgm:pt modelId="{B9918073-9F5C-453D-869B-3C1DADD27C10}" type="sibTrans" cxnId="{3CA2549A-721C-4E4D-A6B3-EAA945990326}">
      <dgm:prSet/>
      <dgm:spPr/>
      <dgm:t>
        <a:bodyPr/>
        <a:lstStyle/>
        <a:p>
          <a:endParaRPr lang="en-US"/>
        </a:p>
      </dgm:t>
    </dgm:pt>
    <dgm:pt modelId="{8C1E2191-1BC7-4A94-AEF0-AF15A57D8849}">
      <dgm:prSet/>
      <dgm:spPr/>
      <dgm:t>
        <a:bodyPr/>
        <a:lstStyle/>
        <a:p>
          <a:r>
            <a:rPr lang="es-ES" b="0" i="0" baseline="0"/>
            <a:t>Estimación de requerimientos vs ingesta</a:t>
          </a:r>
          <a:endParaRPr lang="en-US"/>
        </a:p>
      </dgm:t>
    </dgm:pt>
    <dgm:pt modelId="{FE4BD2AE-3F3F-4E27-94AD-9C8C436E0A96}" type="parTrans" cxnId="{692FE00B-6FAB-4168-9461-288D32382BC8}">
      <dgm:prSet/>
      <dgm:spPr/>
      <dgm:t>
        <a:bodyPr/>
        <a:lstStyle/>
        <a:p>
          <a:endParaRPr lang="en-US"/>
        </a:p>
      </dgm:t>
    </dgm:pt>
    <dgm:pt modelId="{645D19EC-6108-4B42-8784-796E6A37DD57}" type="sibTrans" cxnId="{692FE00B-6FAB-4168-9461-288D32382BC8}">
      <dgm:prSet/>
      <dgm:spPr/>
      <dgm:t>
        <a:bodyPr/>
        <a:lstStyle/>
        <a:p>
          <a:endParaRPr lang="en-US"/>
        </a:p>
      </dgm:t>
    </dgm:pt>
    <dgm:pt modelId="{8214B0BB-B725-47EC-BC81-3B552F3E58FE}">
      <dgm:prSet/>
      <dgm:spPr/>
      <dgm:t>
        <a:bodyPr/>
        <a:lstStyle/>
        <a:p>
          <a:r>
            <a:rPr lang="es-ES" b="0" i="0" baseline="0"/>
            <a:t>Evaluar:</a:t>
          </a:r>
          <a:endParaRPr lang="en-US"/>
        </a:p>
      </dgm:t>
    </dgm:pt>
    <dgm:pt modelId="{B4622DAA-6571-4E59-B510-8585FFE2BF89}" type="parTrans" cxnId="{52D6DFF7-F02C-46F5-A464-36BDD3CCD906}">
      <dgm:prSet/>
      <dgm:spPr/>
      <dgm:t>
        <a:bodyPr/>
        <a:lstStyle/>
        <a:p>
          <a:endParaRPr lang="en-US"/>
        </a:p>
      </dgm:t>
    </dgm:pt>
    <dgm:pt modelId="{18292B55-8A84-4752-BAF6-1D6B712917F6}" type="sibTrans" cxnId="{52D6DFF7-F02C-46F5-A464-36BDD3CCD906}">
      <dgm:prSet/>
      <dgm:spPr/>
      <dgm:t>
        <a:bodyPr/>
        <a:lstStyle/>
        <a:p>
          <a:endParaRPr lang="en-US"/>
        </a:p>
      </dgm:t>
    </dgm:pt>
    <dgm:pt modelId="{C1C48986-6CFD-4092-9617-D662B4BD9DF8}">
      <dgm:prSet/>
      <dgm:spPr/>
      <dgm:t>
        <a:bodyPr/>
        <a:lstStyle/>
        <a:p>
          <a:r>
            <a:rPr lang="es-ES" b="0" i="0" baseline="0"/>
            <a:t>Aporte calórico y proteico</a:t>
          </a:r>
          <a:endParaRPr lang="en-US"/>
        </a:p>
      </dgm:t>
    </dgm:pt>
    <dgm:pt modelId="{D2E14484-2320-459E-9D26-062458312C83}" type="parTrans" cxnId="{772A0BF2-9415-4BD8-A126-1A9C29F0CED6}">
      <dgm:prSet/>
      <dgm:spPr/>
      <dgm:t>
        <a:bodyPr/>
        <a:lstStyle/>
        <a:p>
          <a:endParaRPr lang="en-US"/>
        </a:p>
      </dgm:t>
    </dgm:pt>
    <dgm:pt modelId="{9C450DB9-9B70-4B14-AA24-08A2B8B42621}" type="sibTrans" cxnId="{772A0BF2-9415-4BD8-A126-1A9C29F0CED6}">
      <dgm:prSet/>
      <dgm:spPr/>
      <dgm:t>
        <a:bodyPr/>
        <a:lstStyle/>
        <a:p>
          <a:endParaRPr lang="en-US"/>
        </a:p>
      </dgm:t>
    </dgm:pt>
    <dgm:pt modelId="{09A801B1-AC76-47FD-AE9B-B22CDB4572C1}">
      <dgm:prSet/>
      <dgm:spPr/>
      <dgm:t>
        <a:bodyPr/>
        <a:lstStyle/>
        <a:p>
          <a:r>
            <a:rPr lang="es-ES" b="0" i="0" baseline="0"/>
            <a:t>Uso de líquidos</a:t>
          </a:r>
          <a:endParaRPr lang="en-US"/>
        </a:p>
      </dgm:t>
    </dgm:pt>
    <dgm:pt modelId="{E76B6517-DA5A-4441-8BDF-6A11A129D5D6}" type="parTrans" cxnId="{3D8E25F4-F5CA-4A68-83DE-DDD2B07B223F}">
      <dgm:prSet/>
      <dgm:spPr/>
      <dgm:t>
        <a:bodyPr/>
        <a:lstStyle/>
        <a:p>
          <a:endParaRPr lang="en-US"/>
        </a:p>
      </dgm:t>
    </dgm:pt>
    <dgm:pt modelId="{479F7ABF-5E48-4052-9306-17087A28DF54}" type="sibTrans" cxnId="{3D8E25F4-F5CA-4A68-83DE-DDD2B07B223F}">
      <dgm:prSet/>
      <dgm:spPr/>
      <dgm:t>
        <a:bodyPr/>
        <a:lstStyle/>
        <a:p>
          <a:endParaRPr lang="en-US"/>
        </a:p>
      </dgm:t>
    </dgm:pt>
    <dgm:pt modelId="{997DB482-B040-4E16-A5AF-7B4D362FAFB8}">
      <dgm:prSet/>
      <dgm:spPr/>
      <dgm:t>
        <a:bodyPr/>
        <a:lstStyle/>
        <a:p>
          <a:r>
            <a:rPr lang="es-ES" b="0" i="0" baseline="0"/>
            <a:t>Cambios en apetito</a:t>
          </a:r>
          <a:endParaRPr lang="en-US"/>
        </a:p>
      </dgm:t>
    </dgm:pt>
    <dgm:pt modelId="{C4B0FAFC-A60C-46D2-86BE-64376DF3C363}" type="parTrans" cxnId="{2DB51879-5405-4B95-9179-A8891EB3921D}">
      <dgm:prSet/>
      <dgm:spPr/>
      <dgm:t>
        <a:bodyPr/>
        <a:lstStyle/>
        <a:p>
          <a:endParaRPr lang="en-US"/>
        </a:p>
      </dgm:t>
    </dgm:pt>
    <dgm:pt modelId="{88DF8AEC-07C1-43BD-9E8B-6872A5A5A56D}" type="sibTrans" cxnId="{2DB51879-5405-4B95-9179-A8891EB3921D}">
      <dgm:prSet/>
      <dgm:spPr/>
      <dgm:t>
        <a:bodyPr/>
        <a:lstStyle/>
        <a:p>
          <a:endParaRPr lang="en-US"/>
        </a:p>
      </dgm:t>
    </dgm:pt>
    <dgm:pt modelId="{26AA4168-BCE4-4D35-84FE-4C9B9D1CC84E}">
      <dgm:prSet/>
      <dgm:spPr/>
      <dgm:t>
        <a:bodyPr/>
        <a:lstStyle/>
        <a:p>
          <a:r>
            <a:rPr lang="es-ES" b="0" i="0" baseline="0"/>
            <a:t>Restricciones indebidas</a:t>
          </a:r>
          <a:endParaRPr lang="en-US"/>
        </a:p>
      </dgm:t>
    </dgm:pt>
    <dgm:pt modelId="{10818E84-98F4-4CB7-80E7-B7E9A811F1D5}" type="parTrans" cxnId="{F8E3B543-CFB1-4D4D-A068-ADD0A953F990}">
      <dgm:prSet/>
      <dgm:spPr/>
      <dgm:t>
        <a:bodyPr/>
        <a:lstStyle/>
        <a:p>
          <a:endParaRPr lang="en-US"/>
        </a:p>
      </dgm:t>
    </dgm:pt>
    <dgm:pt modelId="{BB1901FE-F970-4553-AFB7-7BAAD6781EEF}" type="sibTrans" cxnId="{F8E3B543-CFB1-4D4D-A068-ADD0A953F990}">
      <dgm:prSet/>
      <dgm:spPr/>
      <dgm:t>
        <a:bodyPr/>
        <a:lstStyle/>
        <a:p>
          <a:endParaRPr lang="en-US"/>
        </a:p>
      </dgm:t>
    </dgm:pt>
    <dgm:pt modelId="{A4E9DB8C-D77D-F445-BD52-5B068A056C87}" type="pres">
      <dgm:prSet presAssocID="{7070411C-CAAD-4B10-8295-A9F45E3E1F5A}" presName="diagram" presStyleCnt="0">
        <dgm:presLayoutVars>
          <dgm:dir/>
          <dgm:resizeHandles val="exact"/>
        </dgm:presLayoutVars>
      </dgm:prSet>
      <dgm:spPr/>
    </dgm:pt>
    <dgm:pt modelId="{653DEB6A-A2CE-CF42-8B6E-B1A89B47077D}" type="pres">
      <dgm:prSet presAssocID="{9C521A68-AFA2-415A-889F-55E5529E73EB}" presName="node" presStyleLbl="node1" presStyleIdx="0" presStyleCnt="10">
        <dgm:presLayoutVars>
          <dgm:bulletEnabled val="1"/>
        </dgm:presLayoutVars>
      </dgm:prSet>
      <dgm:spPr/>
    </dgm:pt>
    <dgm:pt modelId="{584CBDCB-8B91-294E-B97F-6730C394934C}" type="pres">
      <dgm:prSet presAssocID="{CAAF7793-1DEA-492B-946D-534987593928}" presName="sibTrans" presStyleCnt="0"/>
      <dgm:spPr/>
    </dgm:pt>
    <dgm:pt modelId="{16AE2231-8F75-6046-9577-72A3D91CB8FC}" type="pres">
      <dgm:prSet presAssocID="{963924A0-E317-4B36-B298-BF13C5D0FE8D}" presName="node" presStyleLbl="node1" presStyleIdx="1" presStyleCnt="10">
        <dgm:presLayoutVars>
          <dgm:bulletEnabled val="1"/>
        </dgm:presLayoutVars>
      </dgm:prSet>
      <dgm:spPr/>
    </dgm:pt>
    <dgm:pt modelId="{BA035922-C3CE-714E-865C-5EFE1606A36B}" type="pres">
      <dgm:prSet presAssocID="{2BB61F3E-5653-41E5-9C6F-AD3986E64005}" presName="sibTrans" presStyleCnt="0"/>
      <dgm:spPr/>
    </dgm:pt>
    <dgm:pt modelId="{604D97F5-CC72-7C44-ACE8-DAD088D69286}" type="pres">
      <dgm:prSet presAssocID="{08F0EF20-31BF-460B-AEB1-B28308F275B6}" presName="node" presStyleLbl="node1" presStyleIdx="2" presStyleCnt="10">
        <dgm:presLayoutVars>
          <dgm:bulletEnabled val="1"/>
        </dgm:presLayoutVars>
      </dgm:prSet>
      <dgm:spPr/>
    </dgm:pt>
    <dgm:pt modelId="{4D1F8BF7-3228-2549-B2C3-F2431BE9E005}" type="pres">
      <dgm:prSet presAssocID="{251517E1-C7D0-495C-B4DF-55D9EF38DE9A}" presName="sibTrans" presStyleCnt="0"/>
      <dgm:spPr/>
    </dgm:pt>
    <dgm:pt modelId="{97773DAA-3D73-D949-B4BB-7495C12105CB}" type="pres">
      <dgm:prSet presAssocID="{2EDB491F-CE4A-4B4E-A7AE-16804D2E6EB4}" presName="node" presStyleLbl="node1" presStyleIdx="3" presStyleCnt="10">
        <dgm:presLayoutVars>
          <dgm:bulletEnabled val="1"/>
        </dgm:presLayoutVars>
      </dgm:prSet>
      <dgm:spPr/>
    </dgm:pt>
    <dgm:pt modelId="{B4428745-800C-3044-877D-31F4CC42F49C}" type="pres">
      <dgm:prSet presAssocID="{B9918073-9F5C-453D-869B-3C1DADD27C10}" presName="sibTrans" presStyleCnt="0"/>
      <dgm:spPr/>
    </dgm:pt>
    <dgm:pt modelId="{6067FD73-EBEB-B345-98F2-EAAF34D7974D}" type="pres">
      <dgm:prSet presAssocID="{8C1E2191-1BC7-4A94-AEF0-AF15A57D8849}" presName="node" presStyleLbl="node1" presStyleIdx="4" presStyleCnt="10">
        <dgm:presLayoutVars>
          <dgm:bulletEnabled val="1"/>
        </dgm:presLayoutVars>
      </dgm:prSet>
      <dgm:spPr/>
    </dgm:pt>
    <dgm:pt modelId="{AAAB4259-3F24-464A-BF68-0D7C367DCA0C}" type="pres">
      <dgm:prSet presAssocID="{645D19EC-6108-4B42-8784-796E6A37DD57}" presName="sibTrans" presStyleCnt="0"/>
      <dgm:spPr/>
    </dgm:pt>
    <dgm:pt modelId="{DE549E64-1803-634B-9572-766EF7774E79}" type="pres">
      <dgm:prSet presAssocID="{8214B0BB-B725-47EC-BC81-3B552F3E58FE}" presName="node" presStyleLbl="node1" presStyleIdx="5" presStyleCnt="10">
        <dgm:presLayoutVars>
          <dgm:bulletEnabled val="1"/>
        </dgm:presLayoutVars>
      </dgm:prSet>
      <dgm:spPr/>
    </dgm:pt>
    <dgm:pt modelId="{DB8FA656-3932-0B4C-9F52-127857312E68}" type="pres">
      <dgm:prSet presAssocID="{18292B55-8A84-4752-BAF6-1D6B712917F6}" presName="sibTrans" presStyleCnt="0"/>
      <dgm:spPr/>
    </dgm:pt>
    <dgm:pt modelId="{6D5A6C85-5C17-EE46-8779-13C250F42035}" type="pres">
      <dgm:prSet presAssocID="{C1C48986-6CFD-4092-9617-D662B4BD9DF8}" presName="node" presStyleLbl="node1" presStyleIdx="6" presStyleCnt="10">
        <dgm:presLayoutVars>
          <dgm:bulletEnabled val="1"/>
        </dgm:presLayoutVars>
      </dgm:prSet>
      <dgm:spPr/>
    </dgm:pt>
    <dgm:pt modelId="{CFF4F88F-DF69-604A-B18E-946FFA5A57DB}" type="pres">
      <dgm:prSet presAssocID="{9C450DB9-9B70-4B14-AA24-08A2B8B42621}" presName="sibTrans" presStyleCnt="0"/>
      <dgm:spPr/>
    </dgm:pt>
    <dgm:pt modelId="{94B2C3B5-3F03-7346-9356-0E3FB5E4AEB2}" type="pres">
      <dgm:prSet presAssocID="{09A801B1-AC76-47FD-AE9B-B22CDB4572C1}" presName="node" presStyleLbl="node1" presStyleIdx="7" presStyleCnt="10">
        <dgm:presLayoutVars>
          <dgm:bulletEnabled val="1"/>
        </dgm:presLayoutVars>
      </dgm:prSet>
      <dgm:spPr/>
    </dgm:pt>
    <dgm:pt modelId="{9C1E28E3-E609-9148-AD3E-40B79B2CF88B}" type="pres">
      <dgm:prSet presAssocID="{479F7ABF-5E48-4052-9306-17087A28DF54}" presName="sibTrans" presStyleCnt="0"/>
      <dgm:spPr/>
    </dgm:pt>
    <dgm:pt modelId="{209AAFC0-0840-F247-8613-A3237281D8F8}" type="pres">
      <dgm:prSet presAssocID="{997DB482-B040-4E16-A5AF-7B4D362FAFB8}" presName="node" presStyleLbl="node1" presStyleIdx="8" presStyleCnt="10">
        <dgm:presLayoutVars>
          <dgm:bulletEnabled val="1"/>
        </dgm:presLayoutVars>
      </dgm:prSet>
      <dgm:spPr/>
    </dgm:pt>
    <dgm:pt modelId="{0DC336D6-70E5-FD4A-8D16-5E6BA033FBAA}" type="pres">
      <dgm:prSet presAssocID="{88DF8AEC-07C1-43BD-9E8B-6872A5A5A56D}" presName="sibTrans" presStyleCnt="0"/>
      <dgm:spPr/>
    </dgm:pt>
    <dgm:pt modelId="{2DBB9690-F0F2-BB49-BE26-F52BDFBCE8A8}" type="pres">
      <dgm:prSet presAssocID="{26AA4168-BCE4-4D35-84FE-4C9B9D1CC84E}" presName="node" presStyleLbl="node1" presStyleIdx="9" presStyleCnt="10">
        <dgm:presLayoutVars>
          <dgm:bulletEnabled val="1"/>
        </dgm:presLayoutVars>
      </dgm:prSet>
      <dgm:spPr/>
    </dgm:pt>
  </dgm:ptLst>
  <dgm:cxnLst>
    <dgm:cxn modelId="{692FE00B-6FAB-4168-9461-288D32382BC8}" srcId="{7070411C-CAAD-4B10-8295-A9F45E3E1F5A}" destId="{8C1E2191-1BC7-4A94-AEF0-AF15A57D8849}" srcOrd="4" destOrd="0" parTransId="{FE4BD2AE-3F3F-4E27-94AD-9C8C436E0A96}" sibTransId="{645D19EC-6108-4B42-8784-796E6A37DD57}"/>
    <dgm:cxn modelId="{C4A89F0F-8C30-694B-8429-D06B6634EB95}" type="presOf" srcId="{8C1E2191-1BC7-4A94-AEF0-AF15A57D8849}" destId="{6067FD73-EBEB-B345-98F2-EAAF34D7974D}" srcOrd="0" destOrd="0" presId="urn:microsoft.com/office/officeart/2005/8/layout/default"/>
    <dgm:cxn modelId="{AE2C9917-49DD-4715-84FA-90CCFAF8A8E1}" srcId="{7070411C-CAAD-4B10-8295-A9F45E3E1F5A}" destId="{08F0EF20-31BF-460B-AEB1-B28308F275B6}" srcOrd="2" destOrd="0" parTransId="{5FA82C55-E393-46A7-A910-2BAAAC1D26FA}" sibTransId="{251517E1-C7D0-495C-B4DF-55D9EF38DE9A}"/>
    <dgm:cxn modelId="{F8E3B543-CFB1-4D4D-A068-ADD0A953F990}" srcId="{7070411C-CAAD-4B10-8295-A9F45E3E1F5A}" destId="{26AA4168-BCE4-4D35-84FE-4C9B9D1CC84E}" srcOrd="9" destOrd="0" parTransId="{10818E84-98F4-4CB7-80E7-B7E9A811F1D5}" sibTransId="{BB1901FE-F970-4553-AFB7-7BAAD6781EEF}"/>
    <dgm:cxn modelId="{7EF2D84C-0DA4-5B46-9130-F0EDBD0AC03C}" type="presOf" srcId="{997DB482-B040-4E16-A5AF-7B4D362FAFB8}" destId="{209AAFC0-0840-F247-8613-A3237281D8F8}" srcOrd="0" destOrd="0" presId="urn:microsoft.com/office/officeart/2005/8/layout/default"/>
    <dgm:cxn modelId="{D2F94658-FAF7-4F43-9855-59D27A397747}" type="presOf" srcId="{2EDB491F-CE4A-4B4E-A7AE-16804D2E6EB4}" destId="{97773DAA-3D73-D949-B4BB-7495C12105CB}" srcOrd="0" destOrd="0" presId="urn:microsoft.com/office/officeart/2005/8/layout/default"/>
    <dgm:cxn modelId="{22428C6C-A1E7-FE4C-A831-64607300F167}" type="presOf" srcId="{08F0EF20-31BF-460B-AEB1-B28308F275B6}" destId="{604D97F5-CC72-7C44-ACE8-DAD088D69286}" srcOrd="0" destOrd="0" presId="urn:microsoft.com/office/officeart/2005/8/layout/default"/>
    <dgm:cxn modelId="{2DB51879-5405-4B95-9179-A8891EB3921D}" srcId="{7070411C-CAAD-4B10-8295-A9F45E3E1F5A}" destId="{997DB482-B040-4E16-A5AF-7B4D362FAFB8}" srcOrd="8" destOrd="0" parTransId="{C4B0FAFC-A60C-46D2-86BE-64376DF3C363}" sibTransId="{88DF8AEC-07C1-43BD-9E8B-6872A5A5A56D}"/>
    <dgm:cxn modelId="{839EC790-8215-7D4E-B8E4-657B44DEAE04}" type="presOf" srcId="{963924A0-E317-4B36-B298-BF13C5D0FE8D}" destId="{16AE2231-8F75-6046-9577-72A3D91CB8FC}" srcOrd="0" destOrd="0" presId="urn:microsoft.com/office/officeart/2005/8/layout/default"/>
    <dgm:cxn modelId="{3CA2549A-721C-4E4D-A6B3-EAA945990326}" srcId="{7070411C-CAAD-4B10-8295-A9F45E3E1F5A}" destId="{2EDB491F-CE4A-4B4E-A7AE-16804D2E6EB4}" srcOrd="3" destOrd="0" parTransId="{F3DC975C-EEEF-46F3-9824-D5884AD0771D}" sibTransId="{B9918073-9F5C-453D-869B-3C1DADD27C10}"/>
    <dgm:cxn modelId="{895AF1A0-0B17-364F-B0E7-B030140C23B0}" type="presOf" srcId="{09A801B1-AC76-47FD-AE9B-B22CDB4572C1}" destId="{94B2C3B5-3F03-7346-9356-0E3FB5E4AEB2}" srcOrd="0" destOrd="0" presId="urn:microsoft.com/office/officeart/2005/8/layout/default"/>
    <dgm:cxn modelId="{51C027A9-CB01-4D74-8280-C3E7A3FC5F87}" srcId="{7070411C-CAAD-4B10-8295-A9F45E3E1F5A}" destId="{9C521A68-AFA2-415A-889F-55E5529E73EB}" srcOrd="0" destOrd="0" parTransId="{A85A42F6-DE28-4CE9-B306-B6871432DDAE}" sibTransId="{CAAF7793-1DEA-492B-946D-534987593928}"/>
    <dgm:cxn modelId="{AB7A8AB5-5EA1-974A-8E54-3B9DBDDE8385}" type="presOf" srcId="{9C521A68-AFA2-415A-889F-55E5529E73EB}" destId="{653DEB6A-A2CE-CF42-8B6E-B1A89B47077D}" srcOrd="0" destOrd="0" presId="urn:microsoft.com/office/officeart/2005/8/layout/default"/>
    <dgm:cxn modelId="{74CEA0BC-B8EF-40F7-BF55-EB777B5A5EBA}" srcId="{7070411C-CAAD-4B10-8295-A9F45E3E1F5A}" destId="{963924A0-E317-4B36-B298-BF13C5D0FE8D}" srcOrd="1" destOrd="0" parTransId="{A83F68D2-A136-4BDB-8A43-54FF94641740}" sibTransId="{2BB61F3E-5653-41E5-9C6F-AD3986E64005}"/>
    <dgm:cxn modelId="{9F440DC3-A15E-7746-847C-7CB0C462F866}" type="presOf" srcId="{26AA4168-BCE4-4D35-84FE-4C9B9D1CC84E}" destId="{2DBB9690-F0F2-BB49-BE26-F52BDFBCE8A8}" srcOrd="0" destOrd="0" presId="urn:microsoft.com/office/officeart/2005/8/layout/default"/>
    <dgm:cxn modelId="{AC07B8E0-EACB-DB41-902B-9F454A04A169}" type="presOf" srcId="{7070411C-CAAD-4B10-8295-A9F45E3E1F5A}" destId="{A4E9DB8C-D77D-F445-BD52-5B068A056C87}" srcOrd="0" destOrd="0" presId="urn:microsoft.com/office/officeart/2005/8/layout/default"/>
    <dgm:cxn modelId="{28A627E8-0879-0E47-B397-2ED3448A7DF7}" type="presOf" srcId="{8214B0BB-B725-47EC-BC81-3B552F3E58FE}" destId="{DE549E64-1803-634B-9572-766EF7774E79}" srcOrd="0" destOrd="0" presId="urn:microsoft.com/office/officeart/2005/8/layout/default"/>
    <dgm:cxn modelId="{772A0BF2-9415-4BD8-A126-1A9C29F0CED6}" srcId="{7070411C-CAAD-4B10-8295-A9F45E3E1F5A}" destId="{C1C48986-6CFD-4092-9617-D662B4BD9DF8}" srcOrd="6" destOrd="0" parTransId="{D2E14484-2320-459E-9D26-062458312C83}" sibTransId="{9C450DB9-9B70-4B14-AA24-08A2B8B42621}"/>
    <dgm:cxn modelId="{3D8E25F4-F5CA-4A68-83DE-DDD2B07B223F}" srcId="{7070411C-CAAD-4B10-8295-A9F45E3E1F5A}" destId="{09A801B1-AC76-47FD-AE9B-B22CDB4572C1}" srcOrd="7" destOrd="0" parTransId="{E76B6517-DA5A-4441-8BDF-6A11A129D5D6}" sibTransId="{479F7ABF-5E48-4052-9306-17087A28DF54}"/>
    <dgm:cxn modelId="{0DB53CF7-77A1-344C-A25F-47707028969F}" type="presOf" srcId="{C1C48986-6CFD-4092-9617-D662B4BD9DF8}" destId="{6D5A6C85-5C17-EE46-8779-13C250F42035}" srcOrd="0" destOrd="0" presId="urn:microsoft.com/office/officeart/2005/8/layout/default"/>
    <dgm:cxn modelId="{52D6DFF7-F02C-46F5-A464-36BDD3CCD906}" srcId="{7070411C-CAAD-4B10-8295-A9F45E3E1F5A}" destId="{8214B0BB-B725-47EC-BC81-3B552F3E58FE}" srcOrd="5" destOrd="0" parTransId="{B4622DAA-6571-4E59-B510-8585FFE2BF89}" sibTransId="{18292B55-8A84-4752-BAF6-1D6B712917F6}"/>
    <dgm:cxn modelId="{5D9B797B-4EB5-5545-90AB-4E6BFB330659}" type="presParOf" srcId="{A4E9DB8C-D77D-F445-BD52-5B068A056C87}" destId="{653DEB6A-A2CE-CF42-8B6E-B1A89B47077D}" srcOrd="0" destOrd="0" presId="urn:microsoft.com/office/officeart/2005/8/layout/default"/>
    <dgm:cxn modelId="{6ED7B43B-C10C-BF4F-B862-17D8FE29BB52}" type="presParOf" srcId="{A4E9DB8C-D77D-F445-BD52-5B068A056C87}" destId="{584CBDCB-8B91-294E-B97F-6730C394934C}" srcOrd="1" destOrd="0" presId="urn:microsoft.com/office/officeart/2005/8/layout/default"/>
    <dgm:cxn modelId="{0F6FE3C9-6218-D64B-B29E-C9DFE5A0628D}" type="presParOf" srcId="{A4E9DB8C-D77D-F445-BD52-5B068A056C87}" destId="{16AE2231-8F75-6046-9577-72A3D91CB8FC}" srcOrd="2" destOrd="0" presId="urn:microsoft.com/office/officeart/2005/8/layout/default"/>
    <dgm:cxn modelId="{84DA67AE-947B-884B-BB36-9F05AA2E481A}" type="presParOf" srcId="{A4E9DB8C-D77D-F445-BD52-5B068A056C87}" destId="{BA035922-C3CE-714E-865C-5EFE1606A36B}" srcOrd="3" destOrd="0" presId="urn:microsoft.com/office/officeart/2005/8/layout/default"/>
    <dgm:cxn modelId="{FF3AA62F-3A26-1D46-B246-AD4CB184C84E}" type="presParOf" srcId="{A4E9DB8C-D77D-F445-BD52-5B068A056C87}" destId="{604D97F5-CC72-7C44-ACE8-DAD088D69286}" srcOrd="4" destOrd="0" presId="urn:microsoft.com/office/officeart/2005/8/layout/default"/>
    <dgm:cxn modelId="{96C7808E-511A-2A4C-A57A-18318320436C}" type="presParOf" srcId="{A4E9DB8C-D77D-F445-BD52-5B068A056C87}" destId="{4D1F8BF7-3228-2549-B2C3-F2431BE9E005}" srcOrd="5" destOrd="0" presId="urn:microsoft.com/office/officeart/2005/8/layout/default"/>
    <dgm:cxn modelId="{1E9E01A4-7ED3-DE47-AB63-FA6F81D119A8}" type="presParOf" srcId="{A4E9DB8C-D77D-F445-BD52-5B068A056C87}" destId="{97773DAA-3D73-D949-B4BB-7495C12105CB}" srcOrd="6" destOrd="0" presId="urn:microsoft.com/office/officeart/2005/8/layout/default"/>
    <dgm:cxn modelId="{0A397D8A-0BD2-964D-B80E-350F4FA277AA}" type="presParOf" srcId="{A4E9DB8C-D77D-F445-BD52-5B068A056C87}" destId="{B4428745-800C-3044-877D-31F4CC42F49C}" srcOrd="7" destOrd="0" presId="urn:microsoft.com/office/officeart/2005/8/layout/default"/>
    <dgm:cxn modelId="{06A772E4-43CB-5B45-86E8-89A495191B1D}" type="presParOf" srcId="{A4E9DB8C-D77D-F445-BD52-5B068A056C87}" destId="{6067FD73-EBEB-B345-98F2-EAAF34D7974D}" srcOrd="8" destOrd="0" presId="urn:microsoft.com/office/officeart/2005/8/layout/default"/>
    <dgm:cxn modelId="{66CD6238-8873-4648-8BCB-089DA75D71FE}" type="presParOf" srcId="{A4E9DB8C-D77D-F445-BD52-5B068A056C87}" destId="{AAAB4259-3F24-464A-BF68-0D7C367DCA0C}" srcOrd="9" destOrd="0" presId="urn:microsoft.com/office/officeart/2005/8/layout/default"/>
    <dgm:cxn modelId="{396244F4-588C-6145-8AE7-A303BEB86245}" type="presParOf" srcId="{A4E9DB8C-D77D-F445-BD52-5B068A056C87}" destId="{DE549E64-1803-634B-9572-766EF7774E79}" srcOrd="10" destOrd="0" presId="urn:microsoft.com/office/officeart/2005/8/layout/default"/>
    <dgm:cxn modelId="{29F433FB-10C6-DE4F-986E-95127212AAE6}" type="presParOf" srcId="{A4E9DB8C-D77D-F445-BD52-5B068A056C87}" destId="{DB8FA656-3932-0B4C-9F52-127857312E68}" srcOrd="11" destOrd="0" presId="urn:microsoft.com/office/officeart/2005/8/layout/default"/>
    <dgm:cxn modelId="{DCC0517F-AC02-D246-B67A-0E7FD136E96C}" type="presParOf" srcId="{A4E9DB8C-D77D-F445-BD52-5B068A056C87}" destId="{6D5A6C85-5C17-EE46-8779-13C250F42035}" srcOrd="12" destOrd="0" presId="urn:microsoft.com/office/officeart/2005/8/layout/default"/>
    <dgm:cxn modelId="{94433F7B-723B-1D4E-BA40-1EA0C9564528}" type="presParOf" srcId="{A4E9DB8C-D77D-F445-BD52-5B068A056C87}" destId="{CFF4F88F-DF69-604A-B18E-946FFA5A57DB}" srcOrd="13" destOrd="0" presId="urn:microsoft.com/office/officeart/2005/8/layout/default"/>
    <dgm:cxn modelId="{1AC0B78E-6765-514A-80BA-276654B061FC}" type="presParOf" srcId="{A4E9DB8C-D77D-F445-BD52-5B068A056C87}" destId="{94B2C3B5-3F03-7346-9356-0E3FB5E4AEB2}" srcOrd="14" destOrd="0" presId="urn:microsoft.com/office/officeart/2005/8/layout/default"/>
    <dgm:cxn modelId="{DA396FB9-9571-1D43-A143-0EDE1251C6EA}" type="presParOf" srcId="{A4E9DB8C-D77D-F445-BD52-5B068A056C87}" destId="{9C1E28E3-E609-9148-AD3E-40B79B2CF88B}" srcOrd="15" destOrd="0" presId="urn:microsoft.com/office/officeart/2005/8/layout/default"/>
    <dgm:cxn modelId="{8B85C038-29FB-C149-AAE7-DF138C5948E4}" type="presParOf" srcId="{A4E9DB8C-D77D-F445-BD52-5B068A056C87}" destId="{209AAFC0-0840-F247-8613-A3237281D8F8}" srcOrd="16" destOrd="0" presId="urn:microsoft.com/office/officeart/2005/8/layout/default"/>
    <dgm:cxn modelId="{F655B884-5FE7-3642-B821-F4553BECAC9E}" type="presParOf" srcId="{A4E9DB8C-D77D-F445-BD52-5B068A056C87}" destId="{0DC336D6-70E5-FD4A-8D16-5E6BA033FBAA}" srcOrd="17" destOrd="0" presId="urn:microsoft.com/office/officeart/2005/8/layout/default"/>
    <dgm:cxn modelId="{2EAADD58-DA07-D248-8E7E-3B0B85289A20}" type="presParOf" srcId="{A4E9DB8C-D77D-F445-BD52-5B068A056C87}" destId="{2DBB9690-F0F2-BB49-BE26-F52BDFBCE8A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857474-04E2-4DF1-A7FF-FC161ED3CE9B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0EF340-2987-4780-9FF6-01E419A7E079}">
      <dgm:prSet/>
      <dgm:spPr/>
      <dgm:t>
        <a:bodyPr/>
        <a:lstStyle/>
        <a:p>
          <a:r>
            <a:rPr lang="es-ES" b="0" i="0" baseline="0"/>
            <a:t>↓ apetito</a:t>
          </a:r>
          <a:endParaRPr lang="en-US"/>
        </a:p>
      </dgm:t>
    </dgm:pt>
    <dgm:pt modelId="{EFB4DAA6-815A-413E-A073-D2F34A4CFE4C}" type="parTrans" cxnId="{F4F4EEFE-B316-4BE5-AD50-C218A10B9D63}">
      <dgm:prSet/>
      <dgm:spPr/>
      <dgm:t>
        <a:bodyPr/>
        <a:lstStyle/>
        <a:p>
          <a:endParaRPr lang="en-US"/>
        </a:p>
      </dgm:t>
    </dgm:pt>
    <dgm:pt modelId="{587C8252-6DC2-417B-A64B-ECB63475AC18}" type="sibTrans" cxnId="{F4F4EEFE-B316-4BE5-AD50-C218A10B9D63}">
      <dgm:prSet/>
      <dgm:spPr/>
      <dgm:t>
        <a:bodyPr/>
        <a:lstStyle/>
        <a:p>
          <a:endParaRPr lang="en-US"/>
        </a:p>
      </dgm:t>
    </dgm:pt>
    <dgm:pt modelId="{CD3F9C5B-77BC-4112-851E-8FF5014C79A4}">
      <dgm:prSet/>
      <dgm:spPr/>
      <dgm:t>
        <a:bodyPr/>
        <a:lstStyle/>
        <a:p>
          <a:r>
            <a:rPr lang="es-ES" b="0" i="0" baseline="0"/>
            <a:t>↑ requerimientos metabólicos</a:t>
          </a:r>
          <a:endParaRPr lang="en-US"/>
        </a:p>
      </dgm:t>
    </dgm:pt>
    <dgm:pt modelId="{23F24AB3-C4FC-4E69-AF3A-DE2853340EE5}" type="parTrans" cxnId="{D19111B5-9AC2-4853-A10A-D6E94EF58AE9}">
      <dgm:prSet/>
      <dgm:spPr/>
      <dgm:t>
        <a:bodyPr/>
        <a:lstStyle/>
        <a:p>
          <a:endParaRPr lang="en-US"/>
        </a:p>
      </dgm:t>
    </dgm:pt>
    <dgm:pt modelId="{729D83FE-B95C-488A-9E2F-73F450CB4EE0}" type="sibTrans" cxnId="{D19111B5-9AC2-4853-A10A-D6E94EF58AE9}">
      <dgm:prSet/>
      <dgm:spPr/>
      <dgm:t>
        <a:bodyPr/>
        <a:lstStyle/>
        <a:p>
          <a:endParaRPr lang="en-US"/>
        </a:p>
      </dgm:t>
    </dgm:pt>
    <dgm:pt modelId="{847768E1-D147-4C30-8A5F-E85E4BA90D86}">
      <dgm:prSet/>
      <dgm:spPr/>
      <dgm:t>
        <a:bodyPr/>
        <a:lstStyle/>
        <a:p>
          <a:r>
            <a:rPr lang="es-ES" b="0" i="0" baseline="0"/>
            <a:t>↑ riesgo de pérdidas (vómitos, diarrea, fiebre)</a:t>
          </a:r>
          <a:endParaRPr lang="en-US"/>
        </a:p>
      </dgm:t>
    </dgm:pt>
    <dgm:pt modelId="{10A2E719-FEFC-4B69-83CC-B69DE66C3E6C}" type="parTrans" cxnId="{6C8A4416-53DA-4482-8CA9-588013230B94}">
      <dgm:prSet/>
      <dgm:spPr/>
      <dgm:t>
        <a:bodyPr/>
        <a:lstStyle/>
        <a:p>
          <a:endParaRPr lang="en-US"/>
        </a:p>
      </dgm:t>
    </dgm:pt>
    <dgm:pt modelId="{58C1B069-D777-4C9F-BEBA-BCA5A2CB917F}" type="sibTrans" cxnId="{6C8A4416-53DA-4482-8CA9-588013230B94}">
      <dgm:prSet/>
      <dgm:spPr/>
      <dgm:t>
        <a:bodyPr/>
        <a:lstStyle/>
        <a:p>
          <a:endParaRPr lang="en-US"/>
        </a:p>
      </dgm:t>
    </dgm:pt>
    <dgm:pt modelId="{01D32A46-215A-4AC0-B695-23B6F6953824}">
      <dgm:prSet/>
      <dgm:spPr/>
      <dgm:t>
        <a:bodyPr/>
        <a:lstStyle/>
        <a:p>
          <a:r>
            <a:rPr lang="es-ES" b="0" i="0" baseline="0"/>
            <a:t>↓ tolerancia gástrica</a:t>
          </a:r>
          <a:endParaRPr lang="en-US"/>
        </a:p>
      </dgm:t>
    </dgm:pt>
    <dgm:pt modelId="{A9DD4370-926B-4CBD-851A-346C41563828}" type="parTrans" cxnId="{418B4CD6-2311-43C2-A1B5-935052EF2E9A}">
      <dgm:prSet/>
      <dgm:spPr/>
      <dgm:t>
        <a:bodyPr/>
        <a:lstStyle/>
        <a:p>
          <a:endParaRPr lang="en-US"/>
        </a:p>
      </dgm:t>
    </dgm:pt>
    <dgm:pt modelId="{B4428093-8961-4449-A532-5FA3012B5478}" type="sibTrans" cxnId="{418B4CD6-2311-43C2-A1B5-935052EF2E9A}">
      <dgm:prSet/>
      <dgm:spPr/>
      <dgm:t>
        <a:bodyPr/>
        <a:lstStyle/>
        <a:p>
          <a:endParaRPr lang="en-US"/>
        </a:p>
      </dgm:t>
    </dgm:pt>
    <dgm:pt modelId="{044608FF-F434-41DA-82B3-CC2B7C412C81}">
      <dgm:prSet/>
      <dgm:spPr/>
      <dgm:t>
        <a:bodyPr/>
        <a:lstStyle/>
        <a:p>
          <a:r>
            <a:rPr lang="es-ES" b="0" i="0" baseline="0"/>
            <a:t>↑ riesgo de deterioro nutricional rápido</a:t>
          </a:r>
          <a:endParaRPr lang="en-US"/>
        </a:p>
      </dgm:t>
    </dgm:pt>
    <dgm:pt modelId="{3BA829A3-B258-4822-80C3-041BAB7BFE96}" type="parTrans" cxnId="{A97536BE-32CE-417C-9B1C-83003AE43546}">
      <dgm:prSet/>
      <dgm:spPr/>
      <dgm:t>
        <a:bodyPr/>
        <a:lstStyle/>
        <a:p>
          <a:endParaRPr lang="en-US"/>
        </a:p>
      </dgm:t>
    </dgm:pt>
    <dgm:pt modelId="{E08147F0-D58E-4068-AB40-FA1C852493F6}" type="sibTrans" cxnId="{A97536BE-32CE-417C-9B1C-83003AE43546}">
      <dgm:prSet/>
      <dgm:spPr/>
      <dgm:t>
        <a:bodyPr/>
        <a:lstStyle/>
        <a:p>
          <a:endParaRPr lang="en-US"/>
        </a:p>
      </dgm:t>
    </dgm:pt>
    <dgm:pt modelId="{2D9256A2-5CB1-1840-B981-257C9812BD72}" type="pres">
      <dgm:prSet presAssocID="{C5857474-04E2-4DF1-A7FF-FC161ED3CE9B}" presName="compositeShape" presStyleCnt="0">
        <dgm:presLayoutVars>
          <dgm:chMax val="7"/>
          <dgm:dir/>
          <dgm:resizeHandles val="exact"/>
        </dgm:presLayoutVars>
      </dgm:prSet>
      <dgm:spPr/>
    </dgm:pt>
    <dgm:pt modelId="{505F80C2-1C10-F948-8512-1FAA5A4CCCD1}" type="pres">
      <dgm:prSet presAssocID="{C5857474-04E2-4DF1-A7FF-FC161ED3CE9B}" presName="wedge1" presStyleLbl="node1" presStyleIdx="0" presStyleCnt="5"/>
      <dgm:spPr/>
    </dgm:pt>
    <dgm:pt modelId="{975A6187-FF42-064F-993A-26D11286A645}" type="pres">
      <dgm:prSet presAssocID="{C5857474-04E2-4DF1-A7FF-FC161ED3CE9B}" presName="dummy1a" presStyleCnt="0"/>
      <dgm:spPr/>
    </dgm:pt>
    <dgm:pt modelId="{B6641F8B-BDBF-B149-9414-6B664EF131E8}" type="pres">
      <dgm:prSet presAssocID="{C5857474-04E2-4DF1-A7FF-FC161ED3CE9B}" presName="dummy1b" presStyleCnt="0"/>
      <dgm:spPr/>
    </dgm:pt>
    <dgm:pt modelId="{0A0FFFF7-F80E-B749-AD24-33A43351B136}" type="pres">
      <dgm:prSet presAssocID="{C5857474-04E2-4DF1-A7FF-FC161ED3CE9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17101CE-3CA6-B341-AD4D-E01D1A624D10}" type="pres">
      <dgm:prSet presAssocID="{C5857474-04E2-4DF1-A7FF-FC161ED3CE9B}" presName="wedge2" presStyleLbl="node1" presStyleIdx="1" presStyleCnt="5"/>
      <dgm:spPr/>
    </dgm:pt>
    <dgm:pt modelId="{4D6B1BD9-CFCE-A440-B3C3-851BDC26FA2A}" type="pres">
      <dgm:prSet presAssocID="{C5857474-04E2-4DF1-A7FF-FC161ED3CE9B}" presName="dummy2a" presStyleCnt="0"/>
      <dgm:spPr/>
    </dgm:pt>
    <dgm:pt modelId="{B6593D00-E4C6-354E-849E-1FA074FF6BFF}" type="pres">
      <dgm:prSet presAssocID="{C5857474-04E2-4DF1-A7FF-FC161ED3CE9B}" presName="dummy2b" presStyleCnt="0"/>
      <dgm:spPr/>
    </dgm:pt>
    <dgm:pt modelId="{997B3946-287B-4C44-B6AD-DD7E99549EC0}" type="pres">
      <dgm:prSet presAssocID="{C5857474-04E2-4DF1-A7FF-FC161ED3CE9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4D9D3F8-1B3A-044B-8611-6317F6103B8C}" type="pres">
      <dgm:prSet presAssocID="{C5857474-04E2-4DF1-A7FF-FC161ED3CE9B}" presName="wedge3" presStyleLbl="node1" presStyleIdx="2" presStyleCnt="5"/>
      <dgm:spPr/>
    </dgm:pt>
    <dgm:pt modelId="{DC718770-12B7-0340-B8ED-DD83DAD510E5}" type="pres">
      <dgm:prSet presAssocID="{C5857474-04E2-4DF1-A7FF-FC161ED3CE9B}" presName="dummy3a" presStyleCnt="0"/>
      <dgm:spPr/>
    </dgm:pt>
    <dgm:pt modelId="{DA38598A-EF7A-F248-96B3-4373907737B5}" type="pres">
      <dgm:prSet presAssocID="{C5857474-04E2-4DF1-A7FF-FC161ED3CE9B}" presName="dummy3b" presStyleCnt="0"/>
      <dgm:spPr/>
    </dgm:pt>
    <dgm:pt modelId="{316B034F-D5B3-634B-8CF2-77FF312268C4}" type="pres">
      <dgm:prSet presAssocID="{C5857474-04E2-4DF1-A7FF-FC161ED3CE9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77E9FB5-0953-624E-A5A8-11DE8E0093EE}" type="pres">
      <dgm:prSet presAssocID="{C5857474-04E2-4DF1-A7FF-FC161ED3CE9B}" presName="wedge4" presStyleLbl="node1" presStyleIdx="3" presStyleCnt="5"/>
      <dgm:spPr/>
    </dgm:pt>
    <dgm:pt modelId="{D5278406-37A9-714F-B626-6D0CAA29AE0D}" type="pres">
      <dgm:prSet presAssocID="{C5857474-04E2-4DF1-A7FF-FC161ED3CE9B}" presName="dummy4a" presStyleCnt="0"/>
      <dgm:spPr/>
    </dgm:pt>
    <dgm:pt modelId="{B0786899-2C71-4340-9D09-EF8E8698575A}" type="pres">
      <dgm:prSet presAssocID="{C5857474-04E2-4DF1-A7FF-FC161ED3CE9B}" presName="dummy4b" presStyleCnt="0"/>
      <dgm:spPr/>
    </dgm:pt>
    <dgm:pt modelId="{72A60DB1-D6C3-414D-AD12-53A2B487160C}" type="pres">
      <dgm:prSet presAssocID="{C5857474-04E2-4DF1-A7FF-FC161ED3CE9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23B32FB-052B-914B-98D0-2D73F87797C1}" type="pres">
      <dgm:prSet presAssocID="{C5857474-04E2-4DF1-A7FF-FC161ED3CE9B}" presName="wedge5" presStyleLbl="node1" presStyleIdx="4" presStyleCnt="5"/>
      <dgm:spPr/>
    </dgm:pt>
    <dgm:pt modelId="{5AECC632-9041-D645-B1A1-CD76D2602023}" type="pres">
      <dgm:prSet presAssocID="{C5857474-04E2-4DF1-A7FF-FC161ED3CE9B}" presName="dummy5a" presStyleCnt="0"/>
      <dgm:spPr/>
    </dgm:pt>
    <dgm:pt modelId="{29667F78-04FC-6649-A599-1C9CE65FAF20}" type="pres">
      <dgm:prSet presAssocID="{C5857474-04E2-4DF1-A7FF-FC161ED3CE9B}" presName="dummy5b" presStyleCnt="0"/>
      <dgm:spPr/>
    </dgm:pt>
    <dgm:pt modelId="{27388DFF-15D6-3A40-8815-FD07446C5EC8}" type="pres">
      <dgm:prSet presAssocID="{C5857474-04E2-4DF1-A7FF-FC161ED3CE9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D6F7EDC-58CB-EC4A-A95C-CC2A04692FC4}" type="pres">
      <dgm:prSet presAssocID="{587C8252-6DC2-417B-A64B-ECB63475AC18}" presName="arrowWedge1" presStyleLbl="fgSibTrans2D1" presStyleIdx="0" presStyleCnt="5"/>
      <dgm:spPr/>
    </dgm:pt>
    <dgm:pt modelId="{345CDA2B-52A6-944E-9F6F-3BBD6346F929}" type="pres">
      <dgm:prSet presAssocID="{729D83FE-B95C-488A-9E2F-73F450CB4EE0}" presName="arrowWedge2" presStyleLbl="fgSibTrans2D1" presStyleIdx="1" presStyleCnt="5"/>
      <dgm:spPr/>
    </dgm:pt>
    <dgm:pt modelId="{192EC473-BA9B-8A43-97B0-2B23A48D657D}" type="pres">
      <dgm:prSet presAssocID="{58C1B069-D777-4C9F-BEBA-BCA5A2CB917F}" presName="arrowWedge3" presStyleLbl="fgSibTrans2D1" presStyleIdx="2" presStyleCnt="5"/>
      <dgm:spPr/>
    </dgm:pt>
    <dgm:pt modelId="{21EF594F-72B5-2C4E-BA38-DE8532AB3747}" type="pres">
      <dgm:prSet presAssocID="{B4428093-8961-4449-A532-5FA3012B5478}" presName="arrowWedge4" presStyleLbl="fgSibTrans2D1" presStyleIdx="3" presStyleCnt="5"/>
      <dgm:spPr/>
    </dgm:pt>
    <dgm:pt modelId="{13258B16-730B-344B-AFAA-197A1ABF960F}" type="pres">
      <dgm:prSet presAssocID="{E08147F0-D58E-4068-AB40-FA1C852493F6}" presName="arrowWedge5" presStyleLbl="fgSibTrans2D1" presStyleIdx="4" presStyleCnt="5"/>
      <dgm:spPr/>
    </dgm:pt>
  </dgm:ptLst>
  <dgm:cxnLst>
    <dgm:cxn modelId="{6C8A4416-53DA-4482-8CA9-588013230B94}" srcId="{C5857474-04E2-4DF1-A7FF-FC161ED3CE9B}" destId="{847768E1-D147-4C30-8A5F-E85E4BA90D86}" srcOrd="2" destOrd="0" parTransId="{10A2E719-FEFC-4B69-83CC-B69DE66C3E6C}" sibTransId="{58C1B069-D777-4C9F-BEBA-BCA5A2CB917F}"/>
    <dgm:cxn modelId="{214F4E23-9AF6-1D41-B9D8-70313920BF7C}" type="presOf" srcId="{CD3F9C5B-77BC-4112-851E-8FF5014C79A4}" destId="{997B3946-287B-4C44-B6AD-DD7E99549EC0}" srcOrd="1" destOrd="0" presId="urn:microsoft.com/office/officeart/2005/8/layout/cycle8"/>
    <dgm:cxn modelId="{DA308D2B-4C10-1444-99FF-FAF4919E13D0}" type="presOf" srcId="{920EF340-2987-4780-9FF6-01E419A7E079}" destId="{0A0FFFF7-F80E-B749-AD24-33A43351B136}" srcOrd="1" destOrd="0" presId="urn:microsoft.com/office/officeart/2005/8/layout/cycle8"/>
    <dgm:cxn modelId="{AE810535-7F39-2543-87F3-4BF715A2BFFE}" type="presOf" srcId="{01D32A46-215A-4AC0-B695-23B6F6953824}" destId="{72A60DB1-D6C3-414D-AD12-53A2B487160C}" srcOrd="1" destOrd="0" presId="urn:microsoft.com/office/officeart/2005/8/layout/cycle8"/>
    <dgm:cxn modelId="{EC958A3B-5643-A447-B6D4-69045177003C}" type="presOf" srcId="{044608FF-F434-41DA-82B3-CC2B7C412C81}" destId="{123B32FB-052B-914B-98D0-2D73F87797C1}" srcOrd="0" destOrd="0" presId="urn:microsoft.com/office/officeart/2005/8/layout/cycle8"/>
    <dgm:cxn modelId="{ECDDE567-AF57-4448-8C23-B9F24D87D76C}" type="presOf" srcId="{01D32A46-215A-4AC0-B695-23B6F6953824}" destId="{477E9FB5-0953-624E-A5A8-11DE8E0093EE}" srcOrd="0" destOrd="0" presId="urn:microsoft.com/office/officeart/2005/8/layout/cycle8"/>
    <dgm:cxn modelId="{9BBE3D7B-D0F8-6A44-8860-EFFF573D9F84}" type="presOf" srcId="{920EF340-2987-4780-9FF6-01E419A7E079}" destId="{505F80C2-1C10-F948-8512-1FAA5A4CCCD1}" srcOrd="0" destOrd="0" presId="urn:microsoft.com/office/officeart/2005/8/layout/cycle8"/>
    <dgm:cxn modelId="{4ED8E990-19B5-EC4D-A802-C2D14A36900C}" type="presOf" srcId="{CD3F9C5B-77BC-4112-851E-8FF5014C79A4}" destId="{E17101CE-3CA6-B341-AD4D-E01D1A624D10}" srcOrd="0" destOrd="0" presId="urn:microsoft.com/office/officeart/2005/8/layout/cycle8"/>
    <dgm:cxn modelId="{0758419A-A834-014F-B321-403F647D3025}" type="presOf" srcId="{C5857474-04E2-4DF1-A7FF-FC161ED3CE9B}" destId="{2D9256A2-5CB1-1840-B981-257C9812BD72}" srcOrd="0" destOrd="0" presId="urn:microsoft.com/office/officeart/2005/8/layout/cycle8"/>
    <dgm:cxn modelId="{D19111B5-9AC2-4853-A10A-D6E94EF58AE9}" srcId="{C5857474-04E2-4DF1-A7FF-FC161ED3CE9B}" destId="{CD3F9C5B-77BC-4112-851E-8FF5014C79A4}" srcOrd="1" destOrd="0" parTransId="{23F24AB3-C4FC-4E69-AF3A-DE2853340EE5}" sibTransId="{729D83FE-B95C-488A-9E2F-73F450CB4EE0}"/>
    <dgm:cxn modelId="{A97536BE-32CE-417C-9B1C-83003AE43546}" srcId="{C5857474-04E2-4DF1-A7FF-FC161ED3CE9B}" destId="{044608FF-F434-41DA-82B3-CC2B7C412C81}" srcOrd="4" destOrd="0" parTransId="{3BA829A3-B258-4822-80C3-041BAB7BFE96}" sibTransId="{E08147F0-D58E-4068-AB40-FA1C852493F6}"/>
    <dgm:cxn modelId="{418B4CD6-2311-43C2-A1B5-935052EF2E9A}" srcId="{C5857474-04E2-4DF1-A7FF-FC161ED3CE9B}" destId="{01D32A46-215A-4AC0-B695-23B6F6953824}" srcOrd="3" destOrd="0" parTransId="{A9DD4370-926B-4CBD-851A-346C41563828}" sibTransId="{B4428093-8961-4449-A532-5FA3012B5478}"/>
    <dgm:cxn modelId="{58CA2BE1-EA3C-2749-8E2C-7BF113D0F0CC}" type="presOf" srcId="{044608FF-F434-41DA-82B3-CC2B7C412C81}" destId="{27388DFF-15D6-3A40-8815-FD07446C5EC8}" srcOrd="1" destOrd="0" presId="urn:microsoft.com/office/officeart/2005/8/layout/cycle8"/>
    <dgm:cxn modelId="{B74ECAE6-8BC8-D243-9A20-74C3C256397A}" type="presOf" srcId="{847768E1-D147-4C30-8A5F-E85E4BA90D86}" destId="{316B034F-D5B3-634B-8CF2-77FF312268C4}" srcOrd="1" destOrd="0" presId="urn:microsoft.com/office/officeart/2005/8/layout/cycle8"/>
    <dgm:cxn modelId="{A9C2A4E8-077E-284F-94FA-A49E208869ED}" type="presOf" srcId="{847768E1-D147-4C30-8A5F-E85E4BA90D86}" destId="{A4D9D3F8-1B3A-044B-8611-6317F6103B8C}" srcOrd="0" destOrd="0" presId="urn:microsoft.com/office/officeart/2005/8/layout/cycle8"/>
    <dgm:cxn modelId="{F4F4EEFE-B316-4BE5-AD50-C218A10B9D63}" srcId="{C5857474-04E2-4DF1-A7FF-FC161ED3CE9B}" destId="{920EF340-2987-4780-9FF6-01E419A7E079}" srcOrd="0" destOrd="0" parTransId="{EFB4DAA6-815A-413E-A073-D2F34A4CFE4C}" sibTransId="{587C8252-6DC2-417B-A64B-ECB63475AC18}"/>
    <dgm:cxn modelId="{7FE82E9D-AC88-524C-A6B1-0DFF4C3538C0}" type="presParOf" srcId="{2D9256A2-5CB1-1840-B981-257C9812BD72}" destId="{505F80C2-1C10-F948-8512-1FAA5A4CCCD1}" srcOrd="0" destOrd="0" presId="urn:microsoft.com/office/officeart/2005/8/layout/cycle8"/>
    <dgm:cxn modelId="{5050D415-BC05-044D-9E86-2E4C880D53EA}" type="presParOf" srcId="{2D9256A2-5CB1-1840-B981-257C9812BD72}" destId="{975A6187-FF42-064F-993A-26D11286A645}" srcOrd="1" destOrd="0" presId="urn:microsoft.com/office/officeart/2005/8/layout/cycle8"/>
    <dgm:cxn modelId="{984A8214-9F44-1443-8D1F-7BDC89E9D2EB}" type="presParOf" srcId="{2D9256A2-5CB1-1840-B981-257C9812BD72}" destId="{B6641F8B-BDBF-B149-9414-6B664EF131E8}" srcOrd="2" destOrd="0" presId="urn:microsoft.com/office/officeart/2005/8/layout/cycle8"/>
    <dgm:cxn modelId="{36E33802-C36B-DC40-8E19-EEE3F48B64C8}" type="presParOf" srcId="{2D9256A2-5CB1-1840-B981-257C9812BD72}" destId="{0A0FFFF7-F80E-B749-AD24-33A43351B136}" srcOrd="3" destOrd="0" presId="urn:microsoft.com/office/officeart/2005/8/layout/cycle8"/>
    <dgm:cxn modelId="{174611AA-820C-7748-B2F1-840CC7CDF462}" type="presParOf" srcId="{2D9256A2-5CB1-1840-B981-257C9812BD72}" destId="{E17101CE-3CA6-B341-AD4D-E01D1A624D10}" srcOrd="4" destOrd="0" presId="urn:microsoft.com/office/officeart/2005/8/layout/cycle8"/>
    <dgm:cxn modelId="{FD202D8C-6536-AE4A-BBCA-D962BFDD1510}" type="presParOf" srcId="{2D9256A2-5CB1-1840-B981-257C9812BD72}" destId="{4D6B1BD9-CFCE-A440-B3C3-851BDC26FA2A}" srcOrd="5" destOrd="0" presId="urn:microsoft.com/office/officeart/2005/8/layout/cycle8"/>
    <dgm:cxn modelId="{515A8CE0-FC15-6946-B868-8EF95ADE2106}" type="presParOf" srcId="{2D9256A2-5CB1-1840-B981-257C9812BD72}" destId="{B6593D00-E4C6-354E-849E-1FA074FF6BFF}" srcOrd="6" destOrd="0" presId="urn:microsoft.com/office/officeart/2005/8/layout/cycle8"/>
    <dgm:cxn modelId="{D45815C5-A4E7-CC4F-90B9-D70F1A5E8F65}" type="presParOf" srcId="{2D9256A2-5CB1-1840-B981-257C9812BD72}" destId="{997B3946-287B-4C44-B6AD-DD7E99549EC0}" srcOrd="7" destOrd="0" presId="urn:microsoft.com/office/officeart/2005/8/layout/cycle8"/>
    <dgm:cxn modelId="{8FA94E00-E871-5442-B63A-D6AE12BD3FC8}" type="presParOf" srcId="{2D9256A2-5CB1-1840-B981-257C9812BD72}" destId="{A4D9D3F8-1B3A-044B-8611-6317F6103B8C}" srcOrd="8" destOrd="0" presId="urn:microsoft.com/office/officeart/2005/8/layout/cycle8"/>
    <dgm:cxn modelId="{91C9E43D-174A-1A49-A4D1-9743136359FE}" type="presParOf" srcId="{2D9256A2-5CB1-1840-B981-257C9812BD72}" destId="{DC718770-12B7-0340-B8ED-DD83DAD510E5}" srcOrd="9" destOrd="0" presId="urn:microsoft.com/office/officeart/2005/8/layout/cycle8"/>
    <dgm:cxn modelId="{C6EE9284-19FD-4D4C-8B1A-FD3A994B16DF}" type="presParOf" srcId="{2D9256A2-5CB1-1840-B981-257C9812BD72}" destId="{DA38598A-EF7A-F248-96B3-4373907737B5}" srcOrd="10" destOrd="0" presId="urn:microsoft.com/office/officeart/2005/8/layout/cycle8"/>
    <dgm:cxn modelId="{85C7C45E-6047-D844-90B6-3C95D631AB1A}" type="presParOf" srcId="{2D9256A2-5CB1-1840-B981-257C9812BD72}" destId="{316B034F-D5B3-634B-8CF2-77FF312268C4}" srcOrd="11" destOrd="0" presId="urn:microsoft.com/office/officeart/2005/8/layout/cycle8"/>
    <dgm:cxn modelId="{A302C958-8F73-8743-B75C-1DFAC55E3243}" type="presParOf" srcId="{2D9256A2-5CB1-1840-B981-257C9812BD72}" destId="{477E9FB5-0953-624E-A5A8-11DE8E0093EE}" srcOrd="12" destOrd="0" presId="urn:microsoft.com/office/officeart/2005/8/layout/cycle8"/>
    <dgm:cxn modelId="{90845A39-4BE0-6041-94B9-D3522099A3B1}" type="presParOf" srcId="{2D9256A2-5CB1-1840-B981-257C9812BD72}" destId="{D5278406-37A9-714F-B626-6D0CAA29AE0D}" srcOrd="13" destOrd="0" presId="urn:microsoft.com/office/officeart/2005/8/layout/cycle8"/>
    <dgm:cxn modelId="{EB1EAFB8-9110-7848-A08B-1A39D3112BD5}" type="presParOf" srcId="{2D9256A2-5CB1-1840-B981-257C9812BD72}" destId="{B0786899-2C71-4340-9D09-EF8E8698575A}" srcOrd="14" destOrd="0" presId="urn:microsoft.com/office/officeart/2005/8/layout/cycle8"/>
    <dgm:cxn modelId="{E8341348-04E0-964D-8F62-11C9CE91CA38}" type="presParOf" srcId="{2D9256A2-5CB1-1840-B981-257C9812BD72}" destId="{72A60DB1-D6C3-414D-AD12-53A2B487160C}" srcOrd="15" destOrd="0" presId="urn:microsoft.com/office/officeart/2005/8/layout/cycle8"/>
    <dgm:cxn modelId="{1BE73A2E-1FE0-1D4D-AB27-61D740733650}" type="presParOf" srcId="{2D9256A2-5CB1-1840-B981-257C9812BD72}" destId="{123B32FB-052B-914B-98D0-2D73F87797C1}" srcOrd="16" destOrd="0" presId="urn:microsoft.com/office/officeart/2005/8/layout/cycle8"/>
    <dgm:cxn modelId="{E84A5905-A89E-D241-AE07-D050D0F401E9}" type="presParOf" srcId="{2D9256A2-5CB1-1840-B981-257C9812BD72}" destId="{5AECC632-9041-D645-B1A1-CD76D2602023}" srcOrd="17" destOrd="0" presId="urn:microsoft.com/office/officeart/2005/8/layout/cycle8"/>
    <dgm:cxn modelId="{8A3A22F5-B24A-FC40-BD1B-6FC6F0B0EA8F}" type="presParOf" srcId="{2D9256A2-5CB1-1840-B981-257C9812BD72}" destId="{29667F78-04FC-6649-A599-1C9CE65FAF20}" srcOrd="18" destOrd="0" presId="urn:microsoft.com/office/officeart/2005/8/layout/cycle8"/>
    <dgm:cxn modelId="{F3C2B60F-4393-B44D-A7E0-13D9354C7CC3}" type="presParOf" srcId="{2D9256A2-5CB1-1840-B981-257C9812BD72}" destId="{27388DFF-15D6-3A40-8815-FD07446C5EC8}" srcOrd="19" destOrd="0" presId="urn:microsoft.com/office/officeart/2005/8/layout/cycle8"/>
    <dgm:cxn modelId="{897D2CAC-DC4B-3C43-9C94-080A44A681F0}" type="presParOf" srcId="{2D9256A2-5CB1-1840-B981-257C9812BD72}" destId="{6D6F7EDC-58CB-EC4A-A95C-CC2A04692FC4}" srcOrd="20" destOrd="0" presId="urn:microsoft.com/office/officeart/2005/8/layout/cycle8"/>
    <dgm:cxn modelId="{29770154-44CF-FF47-AD1C-C9CB1C3253F0}" type="presParOf" srcId="{2D9256A2-5CB1-1840-B981-257C9812BD72}" destId="{345CDA2B-52A6-944E-9F6F-3BBD6346F929}" srcOrd="21" destOrd="0" presId="urn:microsoft.com/office/officeart/2005/8/layout/cycle8"/>
    <dgm:cxn modelId="{66EA3095-F356-5A44-AE66-2CEB4DC63FA7}" type="presParOf" srcId="{2D9256A2-5CB1-1840-B981-257C9812BD72}" destId="{192EC473-BA9B-8A43-97B0-2B23A48D657D}" srcOrd="22" destOrd="0" presId="urn:microsoft.com/office/officeart/2005/8/layout/cycle8"/>
    <dgm:cxn modelId="{FDB81AEE-E8DA-1044-A06F-BC22F364C737}" type="presParOf" srcId="{2D9256A2-5CB1-1840-B981-257C9812BD72}" destId="{21EF594F-72B5-2C4E-BA38-DE8532AB3747}" srcOrd="23" destOrd="0" presId="urn:microsoft.com/office/officeart/2005/8/layout/cycle8"/>
    <dgm:cxn modelId="{8B86AB58-E364-F44F-91DB-374E1E82C84D}" type="presParOf" srcId="{2D9256A2-5CB1-1840-B981-257C9812BD72}" destId="{13258B16-730B-344B-AFAA-197A1ABF960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90E013-C8AB-49BF-96E5-D743275E68C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11D511-D60A-478A-BDAB-398F2F4F6954}">
      <dgm:prSet/>
      <dgm:spPr/>
      <dgm:t>
        <a:bodyPr/>
        <a:lstStyle/>
        <a:p>
          <a:r>
            <a:rPr lang="es-ES" b="1" i="0" baseline="0"/>
            <a:t>Cuatro componentes:</a:t>
          </a:r>
          <a:endParaRPr lang="en-US"/>
        </a:p>
      </dgm:t>
    </dgm:pt>
    <dgm:pt modelId="{163F0F28-C97C-472D-A7F5-99FD659CD78D}" type="parTrans" cxnId="{8A5B522D-2184-4BB7-8827-A4666D9EDF14}">
      <dgm:prSet/>
      <dgm:spPr/>
      <dgm:t>
        <a:bodyPr/>
        <a:lstStyle/>
        <a:p>
          <a:endParaRPr lang="en-US"/>
        </a:p>
      </dgm:t>
    </dgm:pt>
    <dgm:pt modelId="{87838B21-A3F8-4F95-A5E6-1A8CA30ED823}" type="sibTrans" cxnId="{8A5B522D-2184-4BB7-8827-A4666D9EDF14}">
      <dgm:prSet/>
      <dgm:spPr/>
      <dgm:t>
        <a:bodyPr/>
        <a:lstStyle/>
        <a:p>
          <a:endParaRPr lang="en-US"/>
        </a:p>
      </dgm:t>
    </dgm:pt>
    <dgm:pt modelId="{F6361907-6CCC-4F8C-B9DC-0F9F0C28202B}">
      <dgm:prSet/>
      <dgm:spPr/>
      <dgm:t>
        <a:bodyPr/>
        <a:lstStyle/>
        <a:p>
          <a:r>
            <a:rPr lang="es-ES" b="0" i="0" baseline="0"/>
            <a:t>Evaluación subjetiva</a:t>
          </a:r>
          <a:endParaRPr lang="en-US"/>
        </a:p>
      </dgm:t>
    </dgm:pt>
    <dgm:pt modelId="{053B1D1A-9005-4C4D-B03F-D95D7AB4AEE7}" type="parTrans" cxnId="{6C273EA3-F3A3-462D-ABC5-95B162604D60}">
      <dgm:prSet/>
      <dgm:spPr/>
      <dgm:t>
        <a:bodyPr/>
        <a:lstStyle/>
        <a:p>
          <a:endParaRPr lang="en-US"/>
        </a:p>
      </dgm:t>
    </dgm:pt>
    <dgm:pt modelId="{C0C56242-4A11-4D34-89F3-2234F5AA5D8D}" type="sibTrans" cxnId="{6C273EA3-F3A3-462D-ABC5-95B162604D60}">
      <dgm:prSet/>
      <dgm:spPr/>
      <dgm:t>
        <a:bodyPr/>
        <a:lstStyle/>
        <a:p>
          <a:endParaRPr lang="en-US"/>
        </a:p>
      </dgm:t>
    </dgm:pt>
    <dgm:pt modelId="{E66335CB-CA93-4636-831C-E14053972808}">
      <dgm:prSet/>
      <dgm:spPr/>
      <dgm:t>
        <a:bodyPr/>
        <a:lstStyle/>
        <a:p>
          <a:r>
            <a:rPr lang="es-ES" b="0" i="0" baseline="0"/>
            <a:t>Diagnóstico clínico de riesgo</a:t>
          </a:r>
          <a:endParaRPr lang="en-US"/>
        </a:p>
      </dgm:t>
    </dgm:pt>
    <dgm:pt modelId="{EBC08959-EDE5-4E73-A7F1-BC55477CFBD4}" type="parTrans" cxnId="{547B9C61-57C9-4060-8AEC-A62B783014F0}">
      <dgm:prSet/>
      <dgm:spPr/>
      <dgm:t>
        <a:bodyPr/>
        <a:lstStyle/>
        <a:p>
          <a:endParaRPr lang="en-US"/>
        </a:p>
      </dgm:t>
    </dgm:pt>
    <dgm:pt modelId="{489C0D9D-C49D-4E84-8EF0-6D53E9119221}" type="sibTrans" cxnId="{547B9C61-57C9-4060-8AEC-A62B783014F0}">
      <dgm:prSet/>
      <dgm:spPr/>
      <dgm:t>
        <a:bodyPr/>
        <a:lstStyle/>
        <a:p>
          <a:endParaRPr lang="en-US"/>
        </a:p>
      </dgm:t>
    </dgm:pt>
    <dgm:pt modelId="{CE30F20B-DA9F-4261-994B-8C3DB5B67464}">
      <dgm:prSet/>
      <dgm:spPr/>
      <dgm:t>
        <a:bodyPr/>
        <a:lstStyle/>
        <a:p>
          <a:r>
            <a:rPr lang="es-ES" b="0" i="0" baseline="0"/>
            <a:t>Ingesta reducida</a:t>
          </a:r>
          <a:endParaRPr lang="en-US"/>
        </a:p>
      </dgm:t>
    </dgm:pt>
    <dgm:pt modelId="{27939027-6D84-44D3-BB6D-E8473C6E12CB}" type="parTrans" cxnId="{2CE07B96-2B65-49C8-ADE0-68D31CEF10D0}">
      <dgm:prSet/>
      <dgm:spPr/>
      <dgm:t>
        <a:bodyPr/>
        <a:lstStyle/>
        <a:p>
          <a:endParaRPr lang="en-US"/>
        </a:p>
      </dgm:t>
    </dgm:pt>
    <dgm:pt modelId="{539C4120-CFB7-4040-988F-CC7C5FF35BB9}" type="sibTrans" cxnId="{2CE07B96-2B65-49C8-ADE0-68D31CEF10D0}">
      <dgm:prSet/>
      <dgm:spPr/>
      <dgm:t>
        <a:bodyPr/>
        <a:lstStyle/>
        <a:p>
          <a:endParaRPr lang="en-US"/>
        </a:p>
      </dgm:t>
    </dgm:pt>
    <dgm:pt modelId="{80CA20F6-AC7F-4910-95F9-9198BAA10C07}">
      <dgm:prSet/>
      <dgm:spPr/>
      <dgm:t>
        <a:bodyPr/>
        <a:lstStyle/>
        <a:p>
          <a:r>
            <a:rPr lang="es-ES" b="0" i="0" baseline="0"/>
            <a:t>Pérdidas GI o dolor abdominal</a:t>
          </a:r>
          <a:endParaRPr lang="en-US"/>
        </a:p>
      </dgm:t>
    </dgm:pt>
    <dgm:pt modelId="{29ED0503-6908-4A66-B349-FE43B0F62822}" type="parTrans" cxnId="{569420A8-29F6-427E-B4ED-38377477B259}">
      <dgm:prSet/>
      <dgm:spPr/>
      <dgm:t>
        <a:bodyPr/>
        <a:lstStyle/>
        <a:p>
          <a:endParaRPr lang="en-US"/>
        </a:p>
      </dgm:t>
    </dgm:pt>
    <dgm:pt modelId="{EE720F1D-FD4C-4B08-BAB7-9A4CF8C45218}" type="sibTrans" cxnId="{569420A8-29F6-427E-B4ED-38377477B259}">
      <dgm:prSet/>
      <dgm:spPr/>
      <dgm:t>
        <a:bodyPr/>
        <a:lstStyle/>
        <a:p>
          <a:endParaRPr lang="en-US"/>
        </a:p>
      </dgm:t>
    </dgm:pt>
    <dgm:pt modelId="{8F810F90-4CCE-4245-A6EF-0FCE4BF757CF}">
      <dgm:prSet/>
      <dgm:spPr/>
      <dgm:t>
        <a:bodyPr/>
        <a:lstStyle/>
        <a:p>
          <a:r>
            <a:rPr lang="es-ES" b="1" i="0" baseline="0"/>
            <a:t>Clasificación:</a:t>
          </a:r>
          <a:endParaRPr lang="en-US"/>
        </a:p>
      </dgm:t>
    </dgm:pt>
    <dgm:pt modelId="{EB72A5E5-205E-4526-AAA6-D97C3324BC3A}" type="parTrans" cxnId="{7D987425-823A-4469-9BCD-9B6E20522BE8}">
      <dgm:prSet/>
      <dgm:spPr/>
      <dgm:t>
        <a:bodyPr/>
        <a:lstStyle/>
        <a:p>
          <a:endParaRPr lang="en-US"/>
        </a:p>
      </dgm:t>
    </dgm:pt>
    <dgm:pt modelId="{0275D742-8E6E-4AC6-A95F-5BCD5CF004CA}" type="sibTrans" cxnId="{7D987425-823A-4469-9BCD-9B6E20522BE8}">
      <dgm:prSet/>
      <dgm:spPr/>
      <dgm:t>
        <a:bodyPr/>
        <a:lstStyle/>
        <a:p>
          <a:endParaRPr lang="en-US"/>
        </a:p>
      </dgm:t>
    </dgm:pt>
    <dgm:pt modelId="{B4D7DA44-CDFA-4779-A349-F89F6F2723F2}">
      <dgm:prSet/>
      <dgm:spPr/>
      <dgm:t>
        <a:bodyPr/>
        <a:lstStyle/>
        <a:p>
          <a:r>
            <a:rPr lang="es-ES" b="0" i="0" baseline="0"/>
            <a:t>0 = bajo riesgo</a:t>
          </a:r>
          <a:endParaRPr lang="en-US"/>
        </a:p>
      </dgm:t>
    </dgm:pt>
    <dgm:pt modelId="{0EDF92D6-4C9E-48DB-976A-E7A089AF90AA}" type="parTrans" cxnId="{767BEA9D-7B6F-4354-BFED-71AE20E206DB}">
      <dgm:prSet/>
      <dgm:spPr/>
      <dgm:t>
        <a:bodyPr/>
        <a:lstStyle/>
        <a:p>
          <a:endParaRPr lang="en-US"/>
        </a:p>
      </dgm:t>
    </dgm:pt>
    <dgm:pt modelId="{29BB3222-0791-4791-8556-C1E697A9B86E}" type="sibTrans" cxnId="{767BEA9D-7B6F-4354-BFED-71AE20E206DB}">
      <dgm:prSet/>
      <dgm:spPr/>
      <dgm:t>
        <a:bodyPr/>
        <a:lstStyle/>
        <a:p>
          <a:endParaRPr lang="en-US"/>
        </a:p>
      </dgm:t>
    </dgm:pt>
    <dgm:pt modelId="{4A957333-BB5E-467B-9C08-FEB84D4688A6}">
      <dgm:prSet/>
      <dgm:spPr/>
      <dgm:t>
        <a:bodyPr/>
        <a:lstStyle/>
        <a:p>
          <a:r>
            <a:rPr lang="es-ES" b="0" i="0" baseline="0"/>
            <a:t>1–3 = riesgo moderado</a:t>
          </a:r>
          <a:endParaRPr lang="en-US"/>
        </a:p>
      </dgm:t>
    </dgm:pt>
    <dgm:pt modelId="{E6D6392B-0441-499C-B107-0B16E6624FB8}" type="parTrans" cxnId="{18D7FE22-0307-46C2-850D-D0CB10A64665}">
      <dgm:prSet/>
      <dgm:spPr/>
      <dgm:t>
        <a:bodyPr/>
        <a:lstStyle/>
        <a:p>
          <a:endParaRPr lang="en-US"/>
        </a:p>
      </dgm:t>
    </dgm:pt>
    <dgm:pt modelId="{98E8FC04-F222-41B3-A8DC-4983AEF46F7C}" type="sibTrans" cxnId="{18D7FE22-0307-46C2-850D-D0CB10A64665}">
      <dgm:prSet/>
      <dgm:spPr/>
      <dgm:t>
        <a:bodyPr/>
        <a:lstStyle/>
        <a:p>
          <a:endParaRPr lang="en-US"/>
        </a:p>
      </dgm:t>
    </dgm:pt>
    <dgm:pt modelId="{803CAFE3-B3A4-46FC-B92C-ADE934C41383}">
      <dgm:prSet/>
      <dgm:spPr/>
      <dgm:t>
        <a:bodyPr/>
        <a:lstStyle/>
        <a:p>
          <a:r>
            <a:rPr lang="es-ES" b="0" i="0" baseline="0"/>
            <a:t>4–5 = riesgo alto</a:t>
          </a:r>
          <a:endParaRPr lang="en-US"/>
        </a:p>
      </dgm:t>
    </dgm:pt>
    <dgm:pt modelId="{E42469EF-3D16-4C9C-9377-72B604BCEFE9}" type="parTrans" cxnId="{050717CF-4E37-4992-A7EE-4A7EA018637D}">
      <dgm:prSet/>
      <dgm:spPr/>
      <dgm:t>
        <a:bodyPr/>
        <a:lstStyle/>
        <a:p>
          <a:endParaRPr lang="en-US"/>
        </a:p>
      </dgm:t>
    </dgm:pt>
    <dgm:pt modelId="{7E06C0A7-0A79-4B03-B0CB-B46554F9FF92}" type="sibTrans" cxnId="{050717CF-4E37-4992-A7EE-4A7EA018637D}">
      <dgm:prSet/>
      <dgm:spPr/>
      <dgm:t>
        <a:bodyPr/>
        <a:lstStyle/>
        <a:p>
          <a:endParaRPr lang="en-US"/>
        </a:p>
      </dgm:t>
    </dgm:pt>
    <dgm:pt modelId="{DE11F37E-0444-9E44-9D18-E8436670EC95}" type="pres">
      <dgm:prSet presAssocID="{1B90E013-C8AB-49BF-96E5-D743275E68CD}" presName="Name0" presStyleCnt="0">
        <dgm:presLayoutVars>
          <dgm:dir/>
          <dgm:resizeHandles/>
        </dgm:presLayoutVars>
      </dgm:prSet>
      <dgm:spPr/>
    </dgm:pt>
    <dgm:pt modelId="{B8E45761-FA92-1442-8981-AF6592DFEB96}" type="pres">
      <dgm:prSet presAssocID="{3D11D511-D60A-478A-BDAB-398F2F4F6954}" presName="compNode" presStyleCnt="0"/>
      <dgm:spPr/>
    </dgm:pt>
    <dgm:pt modelId="{64BBF935-7CC8-6B4A-B6DF-75F506DF6EFC}" type="pres">
      <dgm:prSet presAssocID="{3D11D511-D60A-478A-BDAB-398F2F4F6954}" presName="dummyConnPt" presStyleCnt="0"/>
      <dgm:spPr/>
    </dgm:pt>
    <dgm:pt modelId="{F93B9EA1-F000-3748-BB49-A8DB35DFB754}" type="pres">
      <dgm:prSet presAssocID="{3D11D511-D60A-478A-BDAB-398F2F4F6954}" presName="node" presStyleLbl="node1" presStyleIdx="0" presStyleCnt="9">
        <dgm:presLayoutVars>
          <dgm:bulletEnabled val="1"/>
        </dgm:presLayoutVars>
      </dgm:prSet>
      <dgm:spPr/>
    </dgm:pt>
    <dgm:pt modelId="{894A1681-2B72-D348-92D6-4A918B620031}" type="pres">
      <dgm:prSet presAssocID="{87838B21-A3F8-4F95-A5E6-1A8CA30ED823}" presName="sibTrans" presStyleLbl="bgSibTrans2D1" presStyleIdx="0" presStyleCnt="8"/>
      <dgm:spPr/>
    </dgm:pt>
    <dgm:pt modelId="{8D83C074-DBC4-414E-8335-138F0A90B4BA}" type="pres">
      <dgm:prSet presAssocID="{F6361907-6CCC-4F8C-B9DC-0F9F0C28202B}" presName="compNode" presStyleCnt="0"/>
      <dgm:spPr/>
    </dgm:pt>
    <dgm:pt modelId="{26584E58-5D81-6D49-929A-1B22BED7A695}" type="pres">
      <dgm:prSet presAssocID="{F6361907-6CCC-4F8C-B9DC-0F9F0C28202B}" presName="dummyConnPt" presStyleCnt="0"/>
      <dgm:spPr/>
    </dgm:pt>
    <dgm:pt modelId="{3A424B64-70EE-2142-9666-DB06FD876FDC}" type="pres">
      <dgm:prSet presAssocID="{F6361907-6CCC-4F8C-B9DC-0F9F0C28202B}" presName="node" presStyleLbl="node1" presStyleIdx="1" presStyleCnt="9">
        <dgm:presLayoutVars>
          <dgm:bulletEnabled val="1"/>
        </dgm:presLayoutVars>
      </dgm:prSet>
      <dgm:spPr/>
    </dgm:pt>
    <dgm:pt modelId="{677C4E25-4035-CC4F-8AF9-C211E839AF16}" type="pres">
      <dgm:prSet presAssocID="{C0C56242-4A11-4D34-89F3-2234F5AA5D8D}" presName="sibTrans" presStyleLbl="bgSibTrans2D1" presStyleIdx="1" presStyleCnt="8"/>
      <dgm:spPr/>
    </dgm:pt>
    <dgm:pt modelId="{C1ACA574-899C-A146-9C5D-CDA39DDE379C}" type="pres">
      <dgm:prSet presAssocID="{E66335CB-CA93-4636-831C-E14053972808}" presName="compNode" presStyleCnt="0"/>
      <dgm:spPr/>
    </dgm:pt>
    <dgm:pt modelId="{18B09560-345B-E547-8805-3771A4AB926A}" type="pres">
      <dgm:prSet presAssocID="{E66335CB-CA93-4636-831C-E14053972808}" presName="dummyConnPt" presStyleCnt="0"/>
      <dgm:spPr/>
    </dgm:pt>
    <dgm:pt modelId="{BACDBDF3-9714-FE42-A8E9-6963651A0AC3}" type="pres">
      <dgm:prSet presAssocID="{E66335CB-CA93-4636-831C-E14053972808}" presName="node" presStyleLbl="node1" presStyleIdx="2" presStyleCnt="9">
        <dgm:presLayoutVars>
          <dgm:bulletEnabled val="1"/>
        </dgm:presLayoutVars>
      </dgm:prSet>
      <dgm:spPr/>
    </dgm:pt>
    <dgm:pt modelId="{817E2893-97D1-944C-911F-3B94C61D4F2B}" type="pres">
      <dgm:prSet presAssocID="{489C0D9D-C49D-4E84-8EF0-6D53E9119221}" presName="sibTrans" presStyleLbl="bgSibTrans2D1" presStyleIdx="2" presStyleCnt="8"/>
      <dgm:spPr/>
    </dgm:pt>
    <dgm:pt modelId="{9BB00078-D3DF-1743-ABD1-41EA77298602}" type="pres">
      <dgm:prSet presAssocID="{CE30F20B-DA9F-4261-994B-8C3DB5B67464}" presName="compNode" presStyleCnt="0"/>
      <dgm:spPr/>
    </dgm:pt>
    <dgm:pt modelId="{063E88AA-83A2-2342-AE49-693D410BA96D}" type="pres">
      <dgm:prSet presAssocID="{CE30F20B-DA9F-4261-994B-8C3DB5B67464}" presName="dummyConnPt" presStyleCnt="0"/>
      <dgm:spPr/>
    </dgm:pt>
    <dgm:pt modelId="{A5797C16-7689-AF4B-8E78-353D297AFA9D}" type="pres">
      <dgm:prSet presAssocID="{CE30F20B-DA9F-4261-994B-8C3DB5B67464}" presName="node" presStyleLbl="node1" presStyleIdx="3" presStyleCnt="9">
        <dgm:presLayoutVars>
          <dgm:bulletEnabled val="1"/>
        </dgm:presLayoutVars>
      </dgm:prSet>
      <dgm:spPr/>
    </dgm:pt>
    <dgm:pt modelId="{CE84542E-E431-9847-A4AF-7A40F48D6FC7}" type="pres">
      <dgm:prSet presAssocID="{539C4120-CFB7-4040-988F-CC7C5FF35BB9}" presName="sibTrans" presStyleLbl="bgSibTrans2D1" presStyleIdx="3" presStyleCnt="8"/>
      <dgm:spPr/>
    </dgm:pt>
    <dgm:pt modelId="{CA3B8149-3372-9F42-8720-B90A6CF280AD}" type="pres">
      <dgm:prSet presAssocID="{80CA20F6-AC7F-4910-95F9-9198BAA10C07}" presName="compNode" presStyleCnt="0"/>
      <dgm:spPr/>
    </dgm:pt>
    <dgm:pt modelId="{0FBAA5B8-C708-E341-A50C-AB15DB1A996D}" type="pres">
      <dgm:prSet presAssocID="{80CA20F6-AC7F-4910-95F9-9198BAA10C07}" presName="dummyConnPt" presStyleCnt="0"/>
      <dgm:spPr/>
    </dgm:pt>
    <dgm:pt modelId="{86577AFE-C037-6C4D-A653-5DBBE4AE57DA}" type="pres">
      <dgm:prSet presAssocID="{80CA20F6-AC7F-4910-95F9-9198BAA10C07}" presName="node" presStyleLbl="node1" presStyleIdx="4" presStyleCnt="9">
        <dgm:presLayoutVars>
          <dgm:bulletEnabled val="1"/>
        </dgm:presLayoutVars>
      </dgm:prSet>
      <dgm:spPr/>
    </dgm:pt>
    <dgm:pt modelId="{165384AE-455A-9F4D-B99B-58A9C8997DBF}" type="pres">
      <dgm:prSet presAssocID="{EE720F1D-FD4C-4B08-BAB7-9A4CF8C45218}" presName="sibTrans" presStyleLbl="bgSibTrans2D1" presStyleIdx="4" presStyleCnt="8"/>
      <dgm:spPr/>
    </dgm:pt>
    <dgm:pt modelId="{3F8608B6-6A51-4E4D-8201-A700DF59B623}" type="pres">
      <dgm:prSet presAssocID="{8F810F90-4CCE-4245-A6EF-0FCE4BF757CF}" presName="compNode" presStyleCnt="0"/>
      <dgm:spPr/>
    </dgm:pt>
    <dgm:pt modelId="{F87735A8-ACC6-1E47-AAAA-A458C005D784}" type="pres">
      <dgm:prSet presAssocID="{8F810F90-4CCE-4245-A6EF-0FCE4BF757CF}" presName="dummyConnPt" presStyleCnt="0"/>
      <dgm:spPr/>
    </dgm:pt>
    <dgm:pt modelId="{1CD6E65F-2617-D648-A04C-1A8AF6988F91}" type="pres">
      <dgm:prSet presAssocID="{8F810F90-4CCE-4245-A6EF-0FCE4BF757CF}" presName="node" presStyleLbl="node1" presStyleIdx="5" presStyleCnt="9">
        <dgm:presLayoutVars>
          <dgm:bulletEnabled val="1"/>
        </dgm:presLayoutVars>
      </dgm:prSet>
      <dgm:spPr/>
    </dgm:pt>
    <dgm:pt modelId="{2AD1DE8E-E9B3-294D-A115-12665B40B900}" type="pres">
      <dgm:prSet presAssocID="{0275D742-8E6E-4AC6-A95F-5BCD5CF004CA}" presName="sibTrans" presStyleLbl="bgSibTrans2D1" presStyleIdx="5" presStyleCnt="8"/>
      <dgm:spPr/>
    </dgm:pt>
    <dgm:pt modelId="{2E85969B-A677-E443-94D1-E501F7EA16B6}" type="pres">
      <dgm:prSet presAssocID="{B4D7DA44-CDFA-4779-A349-F89F6F2723F2}" presName="compNode" presStyleCnt="0"/>
      <dgm:spPr/>
    </dgm:pt>
    <dgm:pt modelId="{4A865E54-686F-2E43-93C8-56CA2A85AEE3}" type="pres">
      <dgm:prSet presAssocID="{B4D7DA44-CDFA-4779-A349-F89F6F2723F2}" presName="dummyConnPt" presStyleCnt="0"/>
      <dgm:spPr/>
    </dgm:pt>
    <dgm:pt modelId="{11796C85-376F-4A41-8410-E8BD21ED5178}" type="pres">
      <dgm:prSet presAssocID="{B4D7DA44-CDFA-4779-A349-F89F6F2723F2}" presName="node" presStyleLbl="node1" presStyleIdx="6" presStyleCnt="9">
        <dgm:presLayoutVars>
          <dgm:bulletEnabled val="1"/>
        </dgm:presLayoutVars>
      </dgm:prSet>
      <dgm:spPr/>
    </dgm:pt>
    <dgm:pt modelId="{BFFEBF37-B87D-E145-976D-5AEBE75304E3}" type="pres">
      <dgm:prSet presAssocID="{29BB3222-0791-4791-8556-C1E697A9B86E}" presName="sibTrans" presStyleLbl="bgSibTrans2D1" presStyleIdx="6" presStyleCnt="8"/>
      <dgm:spPr/>
    </dgm:pt>
    <dgm:pt modelId="{792A0E76-F570-1D4F-A718-CE0BB9B97FFA}" type="pres">
      <dgm:prSet presAssocID="{4A957333-BB5E-467B-9C08-FEB84D4688A6}" presName="compNode" presStyleCnt="0"/>
      <dgm:spPr/>
    </dgm:pt>
    <dgm:pt modelId="{B51F4BFF-41C5-EA4D-BFCC-EDA1C673C277}" type="pres">
      <dgm:prSet presAssocID="{4A957333-BB5E-467B-9C08-FEB84D4688A6}" presName="dummyConnPt" presStyleCnt="0"/>
      <dgm:spPr/>
    </dgm:pt>
    <dgm:pt modelId="{0DA09A3E-B638-4F4D-A1C1-79C5889E9CE2}" type="pres">
      <dgm:prSet presAssocID="{4A957333-BB5E-467B-9C08-FEB84D4688A6}" presName="node" presStyleLbl="node1" presStyleIdx="7" presStyleCnt="9">
        <dgm:presLayoutVars>
          <dgm:bulletEnabled val="1"/>
        </dgm:presLayoutVars>
      </dgm:prSet>
      <dgm:spPr/>
    </dgm:pt>
    <dgm:pt modelId="{02CB3B3E-A6A4-C346-BD9A-2B2C425B4E62}" type="pres">
      <dgm:prSet presAssocID="{98E8FC04-F222-41B3-A8DC-4983AEF46F7C}" presName="sibTrans" presStyleLbl="bgSibTrans2D1" presStyleIdx="7" presStyleCnt="8"/>
      <dgm:spPr/>
    </dgm:pt>
    <dgm:pt modelId="{8D279163-8477-444B-8F5D-72D72F2A9F73}" type="pres">
      <dgm:prSet presAssocID="{803CAFE3-B3A4-46FC-B92C-ADE934C41383}" presName="compNode" presStyleCnt="0"/>
      <dgm:spPr/>
    </dgm:pt>
    <dgm:pt modelId="{C4869B13-1B92-1845-9490-5186AC67B0DC}" type="pres">
      <dgm:prSet presAssocID="{803CAFE3-B3A4-46FC-B92C-ADE934C41383}" presName="dummyConnPt" presStyleCnt="0"/>
      <dgm:spPr/>
    </dgm:pt>
    <dgm:pt modelId="{79A169B9-1C83-AF4B-BF89-B0DA404CAF3D}" type="pres">
      <dgm:prSet presAssocID="{803CAFE3-B3A4-46FC-B92C-ADE934C41383}" presName="node" presStyleLbl="node1" presStyleIdx="8" presStyleCnt="9">
        <dgm:presLayoutVars>
          <dgm:bulletEnabled val="1"/>
        </dgm:presLayoutVars>
      </dgm:prSet>
      <dgm:spPr/>
    </dgm:pt>
  </dgm:ptLst>
  <dgm:cxnLst>
    <dgm:cxn modelId="{5D407516-D2A2-FA4D-8CD3-5BB83C3056CE}" type="presOf" srcId="{8F810F90-4CCE-4245-A6EF-0FCE4BF757CF}" destId="{1CD6E65F-2617-D648-A04C-1A8AF6988F91}" srcOrd="0" destOrd="0" presId="urn:microsoft.com/office/officeart/2005/8/layout/bProcess4"/>
    <dgm:cxn modelId="{D6412B17-3F9D-1A46-B8B4-AA3A72B4D9AF}" type="presOf" srcId="{80CA20F6-AC7F-4910-95F9-9198BAA10C07}" destId="{86577AFE-C037-6C4D-A653-5DBBE4AE57DA}" srcOrd="0" destOrd="0" presId="urn:microsoft.com/office/officeart/2005/8/layout/bProcess4"/>
    <dgm:cxn modelId="{E283C020-52A8-7049-8829-1B73621C9255}" type="presOf" srcId="{EE720F1D-FD4C-4B08-BAB7-9A4CF8C45218}" destId="{165384AE-455A-9F4D-B99B-58A9C8997DBF}" srcOrd="0" destOrd="0" presId="urn:microsoft.com/office/officeart/2005/8/layout/bProcess4"/>
    <dgm:cxn modelId="{5DFA1A21-6E79-F747-B487-159AFB20E62B}" type="presOf" srcId="{4A957333-BB5E-467B-9C08-FEB84D4688A6}" destId="{0DA09A3E-B638-4F4D-A1C1-79C5889E9CE2}" srcOrd="0" destOrd="0" presId="urn:microsoft.com/office/officeart/2005/8/layout/bProcess4"/>
    <dgm:cxn modelId="{B43FC421-A035-C844-8866-0CD90A3435F6}" type="presOf" srcId="{C0C56242-4A11-4D34-89F3-2234F5AA5D8D}" destId="{677C4E25-4035-CC4F-8AF9-C211E839AF16}" srcOrd="0" destOrd="0" presId="urn:microsoft.com/office/officeart/2005/8/layout/bProcess4"/>
    <dgm:cxn modelId="{18D7FE22-0307-46C2-850D-D0CB10A64665}" srcId="{1B90E013-C8AB-49BF-96E5-D743275E68CD}" destId="{4A957333-BB5E-467B-9C08-FEB84D4688A6}" srcOrd="7" destOrd="0" parTransId="{E6D6392B-0441-499C-B107-0B16E6624FB8}" sibTransId="{98E8FC04-F222-41B3-A8DC-4983AEF46F7C}"/>
    <dgm:cxn modelId="{7D987425-823A-4469-9BCD-9B6E20522BE8}" srcId="{1B90E013-C8AB-49BF-96E5-D743275E68CD}" destId="{8F810F90-4CCE-4245-A6EF-0FCE4BF757CF}" srcOrd="5" destOrd="0" parTransId="{EB72A5E5-205E-4526-AAA6-D97C3324BC3A}" sibTransId="{0275D742-8E6E-4AC6-A95F-5BCD5CF004CA}"/>
    <dgm:cxn modelId="{8A5B522D-2184-4BB7-8827-A4666D9EDF14}" srcId="{1B90E013-C8AB-49BF-96E5-D743275E68CD}" destId="{3D11D511-D60A-478A-BDAB-398F2F4F6954}" srcOrd="0" destOrd="0" parTransId="{163F0F28-C97C-472D-A7F5-99FD659CD78D}" sibTransId="{87838B21-A3F8-4F95-A5E6-1A8CA30ED823}"/>
    <dgm:cxn modelId="{2664383A-48FF-F941-82DA-DCCB2AF724CA}" type="presOf" srcId="{29BB3222-0791-4791-8556-C1E697A9B86E}" destId="{BFFEBF37-B87D-E145-976D-5AEBE75304E3}" srcOrd="0" destOrd="0" presId="urn:microsoft.com/office/officeart/2005/8/layout/bProcess4"/>
    <dgm:cxn modelId="{16DC2840-A2CC-B447-A83B-5E4D4AE3DF92}" type="presOf" srcId="{B4D7DA44-CDFA-4779-A349-F89F6F2723F2}" destId="{11796C85-376F-4A41-8410-E8BD21ED5178}" srcOrd="0" destOrd="0" presId="urn:microsoft.com/office/officeart/2005/8/layout/bProcess4"/>
    <dgm:cxn modelId="{35486745-834E-3C42-B6CC-BED07F0E3FFB}" type="presOf" srcId="{0275D742-8E6E-4AC6-A95F-5BCD5CF004CA}" destId="{2AD1DE8E-E9B3-294D-A115-12665B40B900}" srcOrd="0" destOrd="0" presId="urn:microsoft.com/office/officeart/2005/8/layout/bProcess4"/>
    <dgm:cxn modelId="{547B9C61-57C9-4060-8AEC-A62B783014F0}" srcId="{1B90E013-C8AB-49BF-96E5-D743275E68CD}" destId="{E66335CB-CA93-4636-831C-E14053972808}" srcOrd="2" destOrd="0" parTransId="{EBC08959-EDE5-4E73-A7F1-BC55477CFBD4}" sibTransId="{489C0D9D-C49D-4E84-8EF0-6D53E9119221}"/>
    <dgm:cxn modelId="{6306A674-8D30-3D49-9AB9-72B9E339B4D4}" type="presOf" srcId="{F6361907-6CCC-4F8C-B9DC-0F9F0C28202B}" destId="{3A424B64-70EE-2142-9666-DB06FD876FDC}" srcOrd="0" destOrd="0" presId="urn:microsoft.com/office/officeart/2005/8/layout/bProcess4"/>
    <dgm:cxn modelId="{AD475A78-C446-B54A-980A-A6FAB374AD9C}" type="presOf" srcId="{1B90E013-C8AB-49BF-96E5-D743275E68CD}" destId="{DE11F37E-0444-9E44-9D18-E8436670EC95}" srcOrd="0" destOrd="0" presId="urn:microsoft.com/office/officeart/2005/8/layout/bProcess4"/>
    <dgm:cxn modelId="{DB743381-B595-034D-8C55-4227B770D2B8}" type="presOf" srcId="{489C0D9D-C49D-4E84-8EF0-6D53E9119221}" destId="{817E2893-97D1-944C-911F-3B94C61D4F2B}" srcOrd="0" destOrd="0" presId="urn:microsoft.com/office/officeart/2005/8/layout/bProcess4"/>
    <dgm:cxn modelId="{10C86188-EA24-1749-AE5D-8A2FB87345C2}" type="presOf" srcId="{803CAFE3-B3A4-46FC-B92C-ADE934C41383}" destId="{79A169B9-1C83-AF4B-BF89-B0DA404CAF3D}" srcOrd="0" destOrd="0" presId="urn:microsoft.com/office/officeart/2005/8/layout/bProcess4"/>
    <dgm:cxn modelId="{F39E8188-3DBB-AE43-B7B1-23ACAFD734B4}" type="presOf" srcId="{87838B21-A3F8-4F95-A5E6-1A8CA30ED823}" destId="{894A1681-2B72-D348-92D6-4A918B620031}" srcOrd="0" destOrd="0" presId="urn:microsoft.com/office/officeart/2005/8/layout/bProcess4"/>
    <dgm:cxn modelId="{2CE07B96-2B65-49C8-ADE0-68D31CEF10D0}" srcId="{1B90E013-C8AB-49BF-96E5-D743275E68CD}" destId="{CE30F20B-DA9F-4261-994B-8C3DB5B67464}" srcOrd="3" destOrd="0" parTransId="{27939027-6D84-44D3-BB6D-E8473C6E12CB}" sibTransId="{539C4120-CFB7-4040-988F-CC7C5FF35BB9}"/>
    <dgm:cxn modelId="{767BEA9D-7B6F-4354-BFED-71AE20E206DB}" srcId="{1B90E013-C8AB-49BF-96E5-D743275E68CD}" destId="{B4D7DA44-CDFA-4779-A349-F89F6F2723F2}" srcOrd="6" destOrd="0" parTransId="{0EDF92D6-4C9E-48DB-976A-E7A089AF90AA}" sibTransId="{29BB3222-0791-4791-8556-C1E697A9B86E}"/>
    <dgm:cxn modelId="{6C273EA3-F3A3-462D-ABC5-95B162604D60}" srcId="{1B90E013-C8AB-49BF-96E5-D743275E68CD}" destId="{F6361907-6CCC-4F8C-B9DC-0F9F0C28202B}" srcOrd="1" destOrd="0" parTransId="{053B1D1A-9005-4C4D-B03F-D95D7AB4AEE7}" sibTransId="{C0C56242-4A11-4D34-89F3-2234F5AA5D8D}"/>
    <dgm:cxn modelId="{703BE9A3-2388-1A43-948F-F2424B870FCB}" type="presOf" srcId="{CE30F20B-DA9F-4261-994B-8C3DB5B67464}" destId="{A5797C16-7689-AF4B-8E78-353D297AFA9D}" srcOrd="0" destOrd="0" presId="urn:microsoft.com/office/officeart/2005/8/layout/bProcess4"/>
    <dgm:cxn modelId="{569420A8-29F6-427E-B4ED-38377477B259}" srcId="{1B90E013-C8AB-49BF-96E5-D743275E68CD}" destId="{80CA20F6-AC7F-4910-95F9-9198BAA10C07}" srcOrd="4" destOrd="0" parTransId="{29ED0503-6908-4A66-B349-FE43B0F62822}" sibTransId="{EE720F1D-FD4C-4B08-BAB7-9A4CF8C45218}"/>
    <dgm:cxn modelId="{7A1E63B6-B165-2444-AD42-4B9EB5C73E71}" type="presOf" srcId="{E66335CB-CA93-4636-831C-E14053972808}" destId="{BACDBDF3-9714-FE42-A8E9-6963651A0AC3}" srcOrd="0" destOrd="0" presId="urn:microsoft.com/office/officeart/2005/8/layout/bProcess4"/>
    <dgm:cxn modelId="{CA368ABB-DEA8-5246-BAD0-CF1F7F2896CA}" type="presOf" srcId="{98E8FC04-F222-41B3-A8DC-4983AEF46F7C}" destId="{02CB3B3E-A6A4-C346-BD9A-2B2C425B4E62}" srcOrd="0" destOrd="0" presId="urn:microsoft.com/office/officeart/2005/8/layout/bProcess4"/>
    <dgm:cxn modelId="{050717CF-4E37-4992-A7EE-4A7EA018637D}" srcId="{1B90E013-C8AB-49BF-96E5-D743275E68CD}" destId="{803CAFE3-B3A4-46FC-B92C-ADE934C41383}" srcOrd="8" destOrd="0" parTransId="{E42469EF-3D16-4C9C-9377-72B604BCEFE9}" sibTransId="{7E06C0A7-0A79-4B03-B0CB-B46554F9FF92}"/>
    <dgm:cxn modelId="{C44590F3-3D6F-0B44-B55F-2524B94D6974}" type="presOf" srcId="{3D11D511-D60A-478A-BDAB-398F2F4F6954}" destId="{F93B9EA1-F000-3748-BB49-A8DB35DFB754}" srcOrd="0" destOrd="0" presId="urn:microsoft.com/office/officeart/2005/8/layout/bProcess4"/>
    <dgm:cxn modelId="{1BA44AFC-2C86-2442-AF93-351A2AF8C19B}" type="presOf" srcId="{539C4120-CFB7-4040-988F-CC7C5FF35BB9}" destId="{CE84542E-E431-9847-A4AF-7A40F48D6FC7}" srcOrd="0" destOrd="0" presId="urn:microsoft.com/office/officeart/2005/8/layout/bProcess4"/>
    <dgm:cxn modelId="{1D3648D2-255B-B147-A870-8A042C32300F}" type="presParOf" srcId="{DE11F37E-0444-9E44-9D18-E8436670EC95}" destId="{B8E45761-FA92-1442-8981-AF6592DFEB96}" srcOrd="0" destOrd="0" presId="urn:microsoft.com/office/officeart/2005/8/layout/bProcess4"/>
    <dgm:cxn modelId="{0515F4A1-6738-AE49-AAE1-27D93E06CA32}" type="presParOf" srcId="{B8E45761-FA92-1442-8981-AF6592DFEB96}" destId="{64BBF935-7CC8-6B4A-B6DF-75F506DF6EFC}" srcOrd="0" destOrd="0" presId="urn:microsoft.com/office/officeart/2005/8/layout/bProcess4"/>
    <dgm:cxn modelId="{2E1EEB1B-CB67-7244-A6AC-F142429E32DD}" type="presParOf" srcId="{B8E45761-FA92-1442-8981-AF6592DFEB96}" destId="{F93B9EA1-F000-3748-BB49-A8DB35DFB754}" srcOrd="1" destOrd="0" presId="urn:microsoft.com/office/officeart/2005/8/layout/bProcess4"/>
    <dgm:cxn modelId="{B29D0AA8-1249-7648-84D6-1938DE4A68EA}" type="presParOf" srcId="{DE11F37E-0444-9E44-9D18-E8436670EC95}" destId="{894A1681-2B72-D348-92D6-4A918B620031}" srcOrd="1" destOrd="0" presId="urn:microsoft.com/office/officeart/2005/8/layout/bProcess4"/>
    <dgm:cxn modelId="{AC17725D-FA6D-B84F-9A1F-C19257334BD2}" type="presParOf" srcId="{DE11F37E-0444-9E44-9D18-E8436670EC95}" destId="{8D83C074-DBC4-414E-8335-138F0A90B4BA}" srcOrd="2" destOrd="0" presId="urn:microsoft.com/office/officeart/2005/8/layout/bProcess4"/>
    <dgm:cxn modelId="{43A282BD-E8BF-1E4B-91A9-CBF24AED4B57}" type="presParOf" srcId="{8D83C074-DBC4-414E-8335-138F0A90B4BA}" destId="{26584E58-5D81-6D49-929A-1B22BED7A695}" srcOrd="0" destOrd="0" presId="urn:microsoft.com/office/officeart/2005/8/layout/bProcess4"/>
    <dgm:cxn modelId="{E0D0C602-DCFD-6F45-BB29-B7EFF046B43F}" type="presParOf" srcId="{8D83C074-DBC4-414E-8335-138F0A90B4BA}" destId="{3A424B64-70EE-2142-9666-DB06FD876FDC}" srcOrd="1" destOrd="0" presId="urn:microsoft.com/office/officeart/2005/8/layout/bProcess4"/>
    <dgm:cxn modelId="{D673B42E-FAB8-BA42-8A52-918751BB1BC4}" type="presParOf" srcId="{DE11F37E-0444-9E44-9D18-E8436670EC95}" destId="{677C4E25-4035-CC4F-8AF9-C211E839AF16}" srcOrd="3" destOrd="0" presId="urn:microsoft.com/office/officeart/2005/8/layout/bProcess4"/>
    <dgm:cxn modelId="{D4A9B2CA-8576-614B-99F4-28E356D4063D}" type="presParOf" srcId="{DE11F37E-0444-9E44-9D18-E8436670EC95}" destId="{C1ACA574-899C-A146-9C5D-CDA39DDE379C}" srcOrd="4" destOrd="0" presId="urn:microsoft.com/office/officeart/2005/8/layout/bProcess4"/>
    <dgm:cxn modelId="{FB1254E1-E7C6-6841-833D-9C718BE0CB19}" type="presParOf" srcId="{C1ACA574-899C-A146-9C5D-CDA39DDE379C}" destId="{18B09560-345B-E547-8805-3771A4AB926A}" srcOrd="0" destOrd="0" presId="urn:microsoft.com/office/officeart/2005/8/layout/bProcess4"/>
    <dgm:cxn modelId="{BE16D26A-DACC-844C-96F1-25EB8AC4AD1E}" type="presParOf" srcId="{C1ACA574-899C-A146-9C5D-CDA39DDE379C}" destId="{BACDBDF3-9714-FE42-A8E9-6963651A0AC3}" srcOrd="1" destOrd="0" presId="urn:microsoft.com/office/officeart/2005/8/layout/bProcess4"/>
    <dgm:cxn modelId="{FC3A7CAB-6F6B-434E-91EA-0687B55568DB}" type="presParOf" srcId="{DE11F37E-0444-9E44-9D18-E8436670EC95}" destId="{817E2893-97D1-944C-911F-3B94C61D4F2B}" srcOrd="5" destOrd="0" presId="urn:microsoft.com/office/officeart/2005/8/layout/bProcess4"/>
    <dgm:cxn modelId="{F72A4061-0322-AB4D-9A09-EE5AF82ECCB1}" type="presParOf" srcId="{DE11F37E-0444-9E44-9D18-E8436670EC95}" destId="{9BB00078-D3DF-1743-ABD1-41EA77298602}" srcOrd="6" destOrd="0" presId="urn:microsoft.com/office/officeart/2005/8/layout/bProcess4"/>
    <dgm:cxn modelId="{CC9F516C-A7B0-6143-B769-40DD107EFE63}" type="presParOf" srcId="{9BB00078-D3DF-1743-ABD1-41EA77298602}" destId="{063E88AA-83A2-2342-AE49-693D410BA96D}" srcOrd="0" destOrd="0" presId="urn:microsoft.com/office/officeart/2005/8/layout/bProcess4"/>
    <dgm:cxn modelId="{3208E678-24CB-A64F-9ED9-02E11F0B9589}" type="presParOf" srcId="{9BB00078-D3DF-1743-ABD1-41EA77298602}" destId="{A5797C16-7689-AF4B-8E78-353D297AFA9D}" srcOrd="1" destOrd="0" presId="urn:microsoft.com/office/officeart/2005/8/layout/bProcess4"/>
    <dgm:cxn modelId="{19B557E6-37F7-1547-ACB1-AC68860CED45}" type="presParOf" srcId="{DE11F37E-0444-9E44-9D18-E8436670EC95}" destId="{CE84542E-E431-9847-A4AF-7A40F48D6FC7}" srcOrd="7" destOrd="0" presId="urn:microsoft.com/office/officeart/2005/8/layout/bProcess4"/>
    <dgm:cxn modelId="{0FA94D1A-87F4-EC45-803A-9E9900B9542A}" type="presParOf" srcId="{DE11F37E-0444-9E44-9D18-E8436670EC95}" destId="{CA3B8149-3372-9F42-8720-B90A6CF280AD}" srcOrd="8" destOrd="0" presId="urn:microsoft.com/office/officeart/2005/8/layout/bProcess4"/>
    <dgm:cxn modelId="{ECCD2E3A-BD71-6A47-AB64-9E528FAC004B}" type="presParOf" srcId="{CA3B8149-3372-9F42-8720-B90A6CF280AD}" destId="{0FBAA5B8-C708-E341-A50C-AB15DB1A996D}" srcOrd="0" destOrd="0" presId="urn:microsoft.com/office/officeart/2005/8/layout/bProcess4"/>
    <dgm:cxn modelId="{6C610186-D853-9348-8AA0-11588FED9B72}" type="presParOf" srcId="{CA3B8149-3372-9F42-8720-B90A6CF280AD}" destId="{86577AFE-C037-6C4D-A653-5DBBE4AE57DA}" srcOrd="1" destOrd="0" presId="urn:microsoft.com/office/officeart/2005/8/layout/bProcess4"/>
    <dgm:cxn modelId="{90F101B0-B47A-654E-B057-8C0B2317744C}" type="presParOf" srcId="{DE11F37E-0444-9E44-9D18-E8436670EC95}" destId="{165384AE-455A-9F4D-B99B-58A9C8997DBF}" srcOrd="9" destOrd="0" presId="urn:microsoft.com/office/officeart/2005/8/layout/bProcess4"/>
    <dgm:cxn modelId="{F076EA2B-8380-1B42-90F8-BEDFF495D6F2}" type="presParOf" srcId="{DE11F37E-0444-9E44-9D18-E8436670EC95}" destId="{3F8608B6-6A51-4E4D-8201-A700DF59B623}" srcOrd="10" destOrd="0" presId="urn:microsoft.com/office/officeart/2005/8/layout/bProcess4"/>
    <dgm:cxn modelId="{D2AF33EA-AD5D-E140-9625-60DB48AEA98F}" type="presParOf" srcId="{3F8608B6-6A51-4E4D-8201-A700DF59B623}" destId="{F87735A8-ACC6-1E47-AAAA-A458C005D784}" srcOrd="0" destOrd="0" presId="urn:microsoft.com/office/officeart/2005/8/layout/bProcess4"/>
    <dgm:cxn modelId="{30CD7B2D-F3A9-AC49-8D81-088785782F8D}" type="presParOf" srcId="{3F8608B6-6A51-4E4D-8201-A700DF59B623}" destId="{1CD6E65F-2617-D648-A04C-1A8AF6988F91}" srcOrd="1" destOrd="0" presId="urn:microsoft.com/office/officeart/2005/8/layout/bProcess4"/>
    <dgm:cxn modelId="{5D6328B0-8CEF-4246-8BD2-B8B72889EF01}" type="presParOf" srcId="{DE11F37E-0444-9E44-9D18-E8436670EC95}" destId="{2AD1DE8E-E9B3-294D-A115-12665B40B900}" srcOrd="11" destOrd="0" presId="urn:microsoft.com/office/officeart/2005/8/layout/bProcess4"/>
    <dgm:cxn modelId="{8127EC99-9077-144A-94F8-0A63FCAFB6A5}" type="presParOf" srcId="{DE11F37E-0444-9E44-9D18-E8436670EC95}" destId="{2E85969B-A677-E443-94D1-E501F7EA16B6}" srcOrd="12" destOrd="0" presId="urn:microsoft.com/office/officeart/2005/8/layout/bProcess4"/>
    <dgm:cxn modelId="{0923802E-F314-314F-A099-9B5EF32F43B2}" type="presParOf" srcId="{2E85969B-A677-E443-94D1-E501F7EA16B6}" destId="{4A865E54-686F-2E43-93C8-56CA2A85AEE3}" srcOrd="0" destOrd="0" presId="urn:microsoft.com/office/officeart/2005/8/layout/bProcess4"/>
    <dgm:cxn modelId="{CD7A1414-473F-204E-9B7F-430E9ED847BD}" type="presParOf" srcId="{2E85969B-A677-E443-94D1-E501F7EA16B6}" destId="{11796C85-376F-4A41-8410-E8BD21ED5178}" srcOrd="1" destOrd="0" presId="urn:microsoft.com/office/officeart/2005/8/layout/bProcess4"/>
    <dgm:cxn modelId="{90A7F8EA-476A-2948-9E65-D5E67F124F0C}" type="presParOf" srcId="{DE11F37E-0444-9E44-9D18-E8436670EC95}" destId="{BFFEBF37-B87D-E145-976D-5AEBE75304E3}" srcOrd="13" destOrd="0" presId="urn:microsoft.com/office/officeart/2005/8/layout/bProcess4"/>
    <dgm:cxn modelId="{7B590210-EDCD-5F4C-81E0-C7DA03756EC1}" type="presParOf" srcId="{DE11F37E-0444-9E44-9D18-E8436670EC95}" destId="{792A0E76-F570-1D4F-A718-CE0BB9B97FFA}" srcOrd="14" destOrd="0" presId="urn:microsoft.com/office/officeart/2005/8/layout/bProcess4"/>
    <dgm:cxn modelId="{FFF315DB-1D9A-F844-993B-BB5CC7409D7B}" type="presParOf" srcId="{792A0E76-F570-1D4F-A718-CE0BB9B97FFA}" destId="{B51F4BFF-41C5-EA4D-BFCC-EDA1C673C277}" srcOrd="0" destOrd="0" presId="urn:microsoft.com/office/officeart/2005/8/layout/bProcess4"/>
    <dgm:cxn modelId="{B25C0EB7-A4B4-6740-B2F7-A7F176A39575}" type="presParOf" srcId="{792A0E76-F570-1D4F-A718-CE0BB9B97FFA}" destId="{0DA09A3E-B638-4F4D-A1C1-79C5889E9CE2}" srcOrd="1" destOrd="0" presId="urn:microsoft.com/office/officeart/2005/8/layout/bProcess4"/>
    <dgm:cxn modelId="{F8A900A8-A713-854C-823B-B4F5A6273F9C}" type="presParOf" srcId="{DE11F37E-0444-9E44-9D18-E8436670EC95}" destId="{02CB3B3E-A6A4-C346-BD9A-2B2C425B4E62}" srcOrd="15" destOrd="0" presId="urn:microsoft.com/office/officeart/2005/8/layout/bProcess4"/>
    <dgm:cxn modelId="{219C9132-5505-7E4D-972F-246900B75BF6}" type="presParOf" srcId="{DE11F37E-0444-9E44-9D18-E8436670EC95}" destId="{8D279163-8477-444B-8F5D-72D72F2A9F73}" srcOrd="16" destOrd="0" presId="urn:microsoft.com/office/officeart/2005/8/layout/bProcess4"/>
    <dgm:cxn modelId="{A2A197A6-00AF-D149-88BC-326381127AF6}" type="presParOf" srcId="{8D279163-8477-444B-8F5D-72D72F2A9F73}" destId="{C4869B13-1B92-1845-9490-5186AC67B0DC}" srcOrd="0" destOrd="0" presId="urn:microsoft.com/office/officeart/2005/8/layout/bProcess4"/>
    <dgm:cxn modelId="{EFB21679-3A3F-714F-913E-E06589145908}" type="presParOf" srcId="{8D279163-8477-444B-8F5D-72D72F2A9F73}" destId="{79A169B9-1C83-AF4B-BF89-B0DA404CAF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DDDA1F-27E3-4E72-9E26-C19070FB82F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CBEDCD-3242-4C90-B355-39C2D6F3E65C}">
      <dgm:prSet/>
      <dgm:spPr/>
      <dgm:t>
        <a:bodyPr/>
        <a:lstStyle/>
        <a:p>
          <a:r>
            <a:rPr lang="es-ES" b="1" i="0" baseline="0"/>
            <a:t>Tres pasos:</a:t>
          </a:r>
          <a:endParaRPr lang="en-US"/>
        </a:p>
      </dgm:t>
    </dgm:pt>
    <dgm:pt modelId="{C814FB7A-6051-4645-A21E-81463AFB0BE3}" type="parTrans" cxnId="{ACCCF716-4DF1-4B21-85FD-C5C23374B4D2}">
      <dgm:prSet/>
      <dgm:spPr/>
      <dgm:t>
        <a:bodyPr/>
        <a:lstStyle/>
        <a:p>
          <a:endParaRPr lang="en-US"/>
        </a:p>
      </dgm:t>
    </dgm:pt>
    <dgm:pt modelId="{DB31F277-E963-4E10-91AB-46B61BD30626}" type="sibTrans" cxnId="{ACCCF716-4DF1-4B21-85FD-C5C23374B4D2}">
      <dgm:prSet/>
      <dgm:spPr/>
      <dgm:t>
        <a:bodyPr/>
        <a:lstStyle/>
        <a:p>
          <a:endParaRPr lang="en-US"/>
        </a:p>
      </dgm:t>
    </dgm:pt>
    <dgm:pt modelId="{B98AF7FA-0651-4EB6-89BB-E9EF1FF2F07C}">
      <dgm:prSet/>
      <dgm:spPr/>
      <dgm:t>
        <a:bodyPr/>
        <a:lstStyle/>
        <a:p>
          <a:r>
            <a:rPr lang="es-ES" b="0" i="0" baseline="0"/>
            <a:t>Diagnóstico clínico</a:t>
          </a:r>
          <a:endParaRPr lang="en-US"/>
        </a:p>
      </dgm:t>
    </dgm:pt>
    <dgm:pt modelId="{50F16738-D7B6-4D95-A450-0DF6B4E69A71}" type="parTrans" cxnId="{2E432874-DC60-4857-929E-7D2134585A1E}">
      <dgm:prSet/>
      <dgm:spPr/>
      <dgm:t>
        <a:bodyPr/>
        <a:lstStyle/>
        <a:p>
          <a:endParaRPr lang="en-US"/>
        </a:p>
      </dgm:t>
    </dgm:pt>
    <dgm:pt modelId="{BD05AE27-9D9B-4D2B-927A-11216DC586F6}" type="sibTrans" cxnId="{2E432874-DC60-4857-929E-7D2134585A1E}">
      <dgm:prSet/>
      <dgm:spPr/>
      <dgm:t>
        <a:bodyPr/>
        <a:lstStyle/>
        <a:p>
          <a:endParaRPr lang="en-US"/>
        </a:p>
      </dgm:t>
    </dgm:pt>
    <dgm:pt modelId="{3F7F2FCB-4742-4ECB-942D-AA01F3D5A343}">
      <dgm:prSet/>
      <dgm:spPr/>
      <dgm:t>
        <a:bodyPr/>
        <a:lstStyle/>
        <a:p>
          <a:r>
            <a:rPr lang="es-ES" b="0" i="0" baseline="0"/>
            <a:t>Datos antropométricos</a:t>
          </a:r>
          <a:endParaRPr lang="en-US"/>
        </a:p>
      </dgm:t>
    </dgm:pt>
    <dgm:pt modelId="{99DC18D7-70A1-4193-9EA4-73FFB2C4BF73}" type="parTrans" cxnId="{4733F13A-6019-4E96-B74E-D0B0ACA291A5}">
      <dgm:prSet/>
      <dgm:spPr/>
      <dgm:t>
        <a:bodyPr/>
        <a:lstStyle/>
        <a:p>
          <a:endParaRPr lang="en-US"/>
        </a:p>
      </dgm:t>
    </dgm:pt>
    <dgm:pt modelId="{36BF8341-1058-474F-B108-974B7BBD1937}" type="sibTrans" cxnId="{4733F13A-6019-4E96-B74E-D0B0ACA291A5}">
      <dgm:prSet/>
      <dgm:spPr/>
      <dgm:t>
        <a:bodyPr/>
        <a:lstStyle/>
        <a:p>
          <a:endParaRPr lang="en-US"/>
        </a:p>
      </dgm:t>
    </dgm:pt>
    <dgm:pt modelId="{AE9EC4EB-F9DF-4B98-8992-9B7B3CD7FB0F}">
      <dgm:prSet/>
      <dgm:spPr/>
      <dgm:t>
        <a:bodyPr/>
        <a:lstStyle/>
        <a:p>
          <a:r>
            <a:rPr lang="es-ES" b="0" i="0" baseline="0"/>
            <a:t>Ingesta dietética</a:t>
          </a:r>
          <a:endParaRPr lang="en-US"/>
        </a:p>
      </dgm:t>
    </dgm:pt>
    <dgm:pt modelId="{7170D755-8B9B-4B2A-8E5F-63E36F714EB8}" type="parTrans" cxnId="{F41EF7F5-5ECD-46DE-B2BE-39C3D7E1182C}">
      <dgm:prSet/>
      <dgm:spPr/>
      <dgm:t>
        <a:bodyPr/>
        <a:lstStyle/>
        <a:p>
          <a:endParaRPr lang="en-US"/>
        </a:p>
      </dgm:t>
    </dgm:pt>
    <dgm:pt modelId="{A3CF5BE0-77CA-4933-A08C-A10C8D658747}" type="sibTrans" cxnId="{F41EF7F5-5ECD-46DE-B2BE-39C3D7E1182C}">
      <dgm:prSet/>
      <dgm:spPr/>
      <dgm:t>
        <a:bodyPr/>
        <a:lstStyle/>
        <a:p>
          <a:endParaRPr lang="en-US"/>
        </a:p>
      </dgm:t>
    </dgm:pt>
    <dgm:pt modelId="{BC224D16-DA62-4420-BE8A-2231FFA9F231}">
      <dgm:prSet/>
      <dgm:spPr/>
      <dgm:t>
        <a:bodyPr/>
        <a:lstStyle/>
        <a:p>
          <a:r>
            <a:rPr lang="es-ES" b="1" i="0" baseline="0"/>
            <a:t>Clasificación:</a:t>
          </a:r>
          <a:endParaRPr lang="en-US"/>
        </a:p>
      </dgm:t>
    </dgm:pt>
    <dgm:pt modelId="{DDE56023-A53C-4C23-B6D8-209B71A51E45}" type="parTrans" cxnId="{67D96B48-9ED9-4191-A3E9-63860D2781DC}">
      <dgm:prSet/>
      <dgm:spPr/>
      <dgm:t>
        <a:bodyPr/>
        <a:lstStyle/>
        <a:p>
          <a:endParaRPr lang="en-US"/>
        </a:p>
      </dgm:t>
    </dgm:pt>
    <dgm:pt modelId="{0CC66381-E296-4376-A4C4-77998C234556}" type="sibTrans" cxnId="{67D96B48-9ED9-4191-A3E9-63860D2781DC}">
      <dgm:prSet/>
      <dgm:spPr/>
      <dgm:t>
        <a:bodyPr/>
        <a:lstStyle/>
        <a:p>
          <a:endParaRPr lang="en-US"/>
        </a:p>
      </dgm:t>
    </dgm:pt>
    <dgm:pt modelId="{CD1E6468-82DC-48E0-BD39-E6137568AB2A}">
      <dgm:prSet/>
      <dgm:spPr/>
      <dgm:t>
        <a:bodyPr/>
        <a:lstStyle/>
        <a:p>
          <a:r>
            <a:rPr lang="es-ES" b="0" i="0" baseline="0"/>
            <a:t>2–3 = bajo riesgo</a:t>
          </a:r>
          <a:endParaRPr lang="en-US"/>
        </a:p>
      </dgm:t>
    </dgm:pt>
    <dgm:pt modelId="{D435A907-59C0-43F2-8725-A01C403A9A31}" type="parTrans" cxnId="{D534AA3E-7E3B-4108-87ED-33041DCCAE03}">
      <dgm:prSet/>
      <dgm:spPr/>
      <dgm:t>
        <a:bodyPr/>
        <a:lstStyle/>
        <a:p>
          <a:endParaRPr lang="en-US"/>
        </a:p>
      </dgm:t>
    </dgm:pt>
    <dgm:pt modelId="{015B5119-4EE0-4BB8-BB64-B2EDB34081C1}" type="sibTrans" cxnId="{D534AA3E-7E3B-4108-87ED-33041DCCAE03}">
      <dgm:prSet/>
      <dgm:spPr/>
      <dgm:t>
        <a:bodyPr/>
        <a:lstStyle/>
        <a:p>
          <a:endParaRPr lang="en-US"/>
        </a:p>
      </dgm:t>
    </dgm:pt>
    <dgm:pt modelId="{FA5FF228-84AD-4411-B996-5FEC91D836CA}">
      <dgm:prSet/>
      <dgm:spPr/>
      <dgm:t>
        <a:bodyPr/>
        <a:lstStyle/>
        <a:p>
          <a:r>
            <a:rPr lang="es-ES" b="0" i="0" baseline="0"/>
            <a:t>4–5 = moderado</a:t>
          </a:r>
          <a:endParaRPr lang="en-US"/>
        </a:p>
      </dgm:t>
    </dgm:pt>
    <dgm:pt modelId="{C278EBD6-E41B-4CC1-B6AA-998F47A6AE94}" type="parTrans" cxnId="{92B8E86E-7A0C-4002-9365-87747F5AAFAE}">
      <dgm:prSet/>
      <dgm:spPr/>
      <dgm:t>
        <a:bodyPr/>
        <a:lstStyle/>
        <a:p>
          <a:endParaRPr lang="en-US"/>
        </a:p>
      </dgm:t>
    </dgm:pt>
    <dgm:pt modelId="{DAF7CB54-461E-4E8C-B371-D343906AF0B9}" type="sibTrans" cxnId="{92B8E86E-7A0C-4002-9365-87747F5AAFAE}">
      <dgm:prSet/>
      <dgm:spPr/>
      <dgm:t>
        <a:bodyPr/>
        <a:lstStyle/>
        <a:p>
          <a:endParaRPr lang="en-US"/>
        </a:p>
      </dgm:t>
    </dgm:pt>
    <dgm:pt modelId="{E527E495-428A-45FE-9C7C-3E97FA69CE7F}">
      <dgm:prSet/>
      <dgm:spPr/>
      <dgm:t>
        <a:bodyPr/>
        <a:lstStyle/>
        <a:p>
          <a:r>
            <a:rPr lang="es-ES" b="0" i="0" baseline="0"/>
            <a:t>6–7 = alto riesgo</a:t>
          </a:r>
          <a:endParaRPr lang="en-US"/>
        </a:p>
      </dgm:t>
    </dgm:pt>
    <dgm:pt modelId="{40B50EBF-CB98-45A9-B0DB-1549BEE5D6E3}" type="parTrans" cxnId="{D7380FF2-746E-4AB6-84CD-C63FE9A00E0D}">
      <dgm:prSet/>
      <dgm:spPr/>
      <dgm:t>
        <a:bodyPr/>
        <a:lstStyle/>
        <a:p>
          <a:endParaRPr lang="en-US"/>
        </a:p>
      </dgm:t>
    </dgm:pt>
    <dgm:pt modelId="{1C632950-9E35-4A44-B53C-C622B76B15BD}" type="sibTrans" cxnId="{D7380FF2-746E-4AB6-84CD-C63FE9A00E0D}">
      <dgm:prSet/>
      <dgm:spPr/>
      <dgm:t>
        <a:bodyPr/>
        <a:lstStyle/>
        <a:p>
          <a:endParaRPr lang="en-US"/>
        </a:p>
      </dgm:t>
    </dgm:pt>
    <dgm:pt modelId="{70157EFA-A04A-1C44-B1F4-418CD5ACDDC7}" type="pres">
      <dgm:prSet presAssocID="{09DDDA1F-27E3-4E72-9E26-C19070FB82F0}" presName="vert0" presStyleCnt="0">
        <dgm:presLayoutVars>
          <dgm:dir/>
          <dgm:animOne val="branch"/>
          <dgm:animLvl val="lvl"/>
        </dgm:presLayoutVars>
      </dgm:prSet>
      <dgm:spPr/>
    </dgm:pt>
    <dgm:pt modelId="{91E6BA92-EEAD-9744-A06C-5B7C34412AE1}" type="pres">
      <dgm:prSet presAssocID="{F8CBEDCD-3242-4C90-B355-39C2D6F3E65C}" presName="thickLine" presStyleLbl="alignNode1" presStyleIdx="0" presStyleCnt="8"/>
      <dgm:spPr/>
    </dgm:pt>
    <dgm:pt modelId="{85797E5E-7131-C143-A332-B3F20C126698}" type="pres">
      <dgm:prSet presAssocID="{F8CBEDCD-3242-4C90-B355-39C2D6F3E65C}" presName="horz1" presStyleCnt="0"/>
      <dgm:spPr/>
    </dgm:pt>
    <dgm:pt modelId="{987D9F61-B350-534A-B53B-00C279ED676B}" type="pres">
      <dgm:prSet presAssocID="{F8CBEDCD-3242-4C90-B355-39C2D6F3E65C}" presName="tx1" presStyleLbl="revTx" presStyleIdx="0" presStyleCnt="8"/>
      <dgm:spPr/>
    </dgm:pt>
    <dgm:pt modelId="{7143260F-9101-2F49-935B-1B9159538D2D}" type="pres">
      <dgm:prSet presAssocID="{F8CBEDCD-3242-4C90-B355-39C2D6F3E65C}" presName="vert1" presStyleCnt="0"/>
      <dgm:spPr/>
    </dgm:pt>
    <dgm:pt modelId="{6BA16074-558D-3B47-BA70-413F3DA4133D}" type="pres">
      <dgm:prSet presAssocID="{B98AF7FA-0651-4EB6-89BB-E9EF1FF2F07C}" presName="thickLine" presStyleLbl="alignNode1" presStyleIdx="1" presStyleCnt="8"/>
      <dgm:spPr/>
    </dgm:pt>
    <dgm:pt modelId="{D6BEA7EF-6C2E-1C44-8FF2-86BD9DF877C1}" type="pres">
      <dgm:prSet presAssocID="{B98AF7FA-0651-4EB6-89BB-E9EF1FF2F07C}" presName="horz1" presStyleCnt="0"/>
      <dgm:spPr/>
    </dgm:pt>
    <dgm:pt modelId="{9841F746-2EA6-6646-86BF-3E3E27DC37A2}" type="pres">
      <dgm:prSet presAssocID="{B98AF7FA-0651-4EB6-89BB-E9EF1FF2F07C}" presName="tx1" presStyleLbl="revTx" presStyleIdx="1" presStyleCnt="8"/>
      <dgm:spPr/>
    </dgm:pt>
    <dgm:pt modelId="{15FD824A-6CE3-5B41-ADA0-D2488EA28100}" type="pres">
      <dgm:prSet presAssocID="{B98AF7FA-0651-4EB6-89BB-E9EF1FF2F07C}" presName="vert1" presStyleCnt="0"/>
      <dgm:spPr/>
    </dgm:pt>
    <dgm:pt modelId="{B13BD2B2-B8D0-F643-A2E5-E9918AA9E675}" type="pres">
      <dgm:prSet presAssocID="{3F7F2FCB-4742-4ECB-942D-AA01F3D5A343}" presName="thickLine" presStyleLbl="alignNode1" presStyleIdx="2" presStyleCnt="8"/>
      <dgm:spPr/>
    </dgm:pt>
    <dgm:pt modelId="{5CA5A9A3-4F3C-4942-8C61-E1DACA90ED58}" type="pres">
      <dgm:prSet presAssocID="{3F7F2FCB-4742-4ECB-942D-AA01F3D5A343}" presName="horz1" presStyleCnt="0"/>
      <dgm:spPr/>
    </dgm:pt>
    <dgm:pt modelId="{30DADBE2-80E5-474A-8881-C59B7A5C7F2C}" type="pres">
      <dgm:prSet presAssocID="{3F7F2FCB-4742-4ECB-942D-AA01F3D5A343}" presName="tx1" presStyleLbl="revTx" presStyleIdx="2" presStyleCnt="8"/>
      <dgm:spPr/>
    </dgm:pt>
    <dgm:pt modelId="{C7C191BF-EF44-D24C-AE70-B25D84A61A3B}" type="pres">
      <dgm:prSet presAssocID="{3F7F2FCB-4742-4ECB-942D-AA01F3D5A343}" presName="vert1" presStyleCnt="0"/>
      <dgm:spPr/>
    </dgm:pt>
    <dgm:pt modelId="{4B2764DE-0F54-ED41-AD59-C86C673CE015}" type="pres">
      <dgm:prSet presAssocID="{AE9EC4EB-F9DF-4B98-8992-9B7B3CD7FB0F}" presName="thickLine" presStyleLbl="alignNode1" presStyleIdx="3" presStyleCnt="8"/>
      <dgm:spPr/>
    </dgm:pt>
    <dgm:pt modelId="{CD9FF1B5-18D4-AE4D-8386-A523F2751DEE}" type="pres">
      <dgm:prSet presAssocID="{AE9EC4EB-F9DF-4B98-8992-9B7B3CD7FB0F}" presName="horz1" presStyleCnt="0"/>
      <dgm:spPr/>
    </dgm:pt>
    <dgm:pt modelId="{116A6554-7298-384F-B45C-B06D85AD4576}" type="pres">
      <dgm:prSet presAssocID="{AE9EC4EB-F9DF-4B98-8992-9B7B3CD7FB0F}" presName="tx1" presStyleLbl="revTx" presStyleIdx="3" presStyleCnt="8"/>
      <dgm:spPr/>
    </dgm:pt>
    <dgm:pt modelId="{BF328913-7773-3645-8F89-9AE9D0830C68}" type="pres">
      <dgm:prSet presAssocID="{AE9EC4EB-F9DF-4B98-8992-9B7B3CD7FB0F}" presName="vert1" presStyleCnt="0"/>
      <dgm:spPr/>
    </dgm:pt>
    <dgm:pt modelId="{F3F7C04F-674D-DC43-AEE6-9A29D1DF0E0B}" type="pres">
      <dgm:prSet presAssocID="{BC224D16-DA62-4420-BE8A-2231FFA9F231}" presName="thickLine" presStyleLbl="alignNode1" presStyleIdx="4" presStyleCnt="8"/>
      <dgm:spPr/>
    </dgm:pt>
    <dgm:pt modelId="{A6E34CA5-6397-CC48-8CE7-F52CBDFB3523}" type="pres">
      <dgm:prSet presAssocID="{BC224D16-DA62-4420-BE8A-2231FFA9F231}" presName="horz1" presStyleCnt="0"/>
      <dgm:spPr/>
    </dgm:pt>
    <dgm:pt modelId="{C77B6F51-7829-7947-9721-D9EEEDAD3358}" type="pres">
      <dgm:prSet presAssocID="{BC224D16-DA62-4420-BE8A-2231FFA9F231}" presName="tx1" presStyleLbl="revTx" presStyleIdx="4" presStyleCnt="8"/>
      <dgm:spPr/>
    </dgm:pt>
    <dgm:pt modelId="{D8A37CF6-CC79-644B-8E2F-88503E74BE58}" type="pres">
      <dgm:prSet presAssocID="{BC224D16-DA62-4420-BE8A-2231FFA9F231}" presName="vert1" presStyleCnt="0"/>
      <dgm:spPr/>
    </dgm:pt>
    <dgm:pt modelId="{CB16FE83-A18D-DE4C-B166-5AC831F95DB4}" type="pres">
      <dgm:prSet presAssocID="{CD1E6468-82DC-48E0-BD39-E6137568AB2A}" presName="thickLine" presStyleLbl="alignNode1" presStyleIdx="5" presStyleCnt="8"/>
      <dgm:spPr/>
    </dgm:pt>
    <dgm:pt modelId="{DCAF7C46-89DB-D14B-9ABE-5FCA94259C6B}" type="pres">
      <dgm:prSet presAssocID="{CD1E6468-82DC-48E0-BD39-E6137568AB2A}" presName="horz1" presStyleCnt="0"/>
      <dgm:spPr/>
    </dgm:pt>
    <dgm:pt modelId="{500C2FFB-9FB6-894C-A96F-BF7C78BE86B5}" type="pres">
      <dgm:prSet presAssocID="{CD1E6468-82DC-48E0-BD39-E6137568AB2A}" presName="tx1" presStyleLbl="revTx" presStyleIdx="5" presStyleCnt="8"/>
      <dgm:spPr/>
    </dgm:pt>
    <dgm:pt modelId="{098451D6-7274-9B42-B250-789C16AEF16C}" type="pres">
      <dgm:prSet presAssocID="{CD1E6468-82DC-48E0-BD39-E6137568AB2A}" presName="vert1" presStyleCnt="0"/>
      <dgm:spPr/>
    </dgm:pt>
    <dgm:pt modelId="{ACDFDB21-547A-924D-8B1C-CB1C68BE0D4A}" type="pres">
      <dgm:prSet presAssocID="{FA5FF228-84AD-4411-B996-5FEC91D836CA}" presName="thickLine" presStyleLbl="alignNode1" presStyleIdx="6" presStyleCnt="8"/>
      <dgm:spPr/>
    </dgm:pt>
    <dgm:pt modelId="{574F600F-BDD9-FF4C-8AEC-846C3031770A}" type="pres">
      <dgm:prSet presAssocID="{FA5FF228-84AD-4411-B996-5FEC91D836CA}" presName="horz1" presStyleCnt="0"/>
      <dgm:spPr/>
    </dgm:pt>
    <dgm:pt modelId="{3F420B98-E02B-1849-B801-B6EA1116FCC3}" type="pres">
      <dgm:prSet presAssocID="{FA5FF228-84AD-4411-B996-5FEC91D836CA}" presName="tx1" presStyleLbl="revTx" presStyleIdx="6" presStyleCnt="8"/>
      <dgm:spPr/>
    </dgm:pt>
    <dgm:pt modelId="{2564745C-C0C2-7340-A952-C4C528116689}" type="pres">
      <dgm:prSet presAssocID="{FA5FF228-84AD-4411-B996-5FEC91D836CA}" presName="vert1" presStyleCnt="0"/>
      <dgm:spPr/>
    </dgm:pt>
    <dgm:pt modelId="{64A8264B-92E0-BF49-94F1-0CEE411FC9E9}" type="pres">
      <dgm:prSet presAssocID="{E527E495-428A-45FE-9C7C-3E97FA69CE7F}" presName="thickLine" presStyleLbl="alignNode1" presStyleIdx="7" presStyleCnt="8"/>
      <dgm:spPr/>
    </dgm:pt>
    <dgm:pt modelId="{9F3BDC49-91F9-F749-9C32-A69DA9274F3F}" type="pres">
      <dgm:prSet presAssocID="{E527E495-428A-45FE-9C7C-3E97FA69CE7F}" presName="horz1" presStyleCnt="0"/>
      <dgm:spPr/>
    </dgm:pt>
    <dgm:pt modelId="{51937AB7-CE4B-0143-AC80-A19E9213B1A2}" type="pres">
      <dgm:prSet presAssocID="{E527E495-428A-45FE-9C7C-3E97FA69CE7F}" presName="tx1" presStyleLbl="revTx" presStyleIdx="7" presStyleCnt="8"/>
      <dgm:spPr/>
    </dgm:pt>
    <dgm:pt modelId="{A46C9FDC-A050-824D-B678-08BA36E126EE}" type="pres">
      <dgm:prSet presAssocID="{E527E495-428A-45FE-9C7C-3E97FA69CE7F}" presName="vert1" presStyleCnt="0"/>
      <dgm:spPr/>
    </dgm:pt>
  </dgm:ptLst>
  <dgm:cxnLst>
    <dgm:cxn modelId="{67D39F16-9F9D-9845-88EF-CCCBBFECF467}" type="presOf" srcId="{3F7F2FCB-4742-4ECB-942D-AA01F3D5A343}" destId="{30DADBE2-80E5-474A-8881-C59B7A5C7F2C}" srcOrd="0" destOrd="0" presId="urn:microsoft.com/office/officeart/2008/layout/LinedList"/>
    <dgm:cxn modelId="{ACCCF716-4DF1-4B21-85FD-C5C23374B4D2}" srcId="{09DDDA1F-27E3-4E72-9E26-C19070FB82F0}" destId="{F8CBEDCD-3242-4C90-B355-39C2D6F3E65C}" srcOrd="0" destOrd="0" parTransId="{C814FB7A-6051-4645-A21E-81463AFB0BE3}" sibTransId="{DB31F277-E963-4E10-91AB-46B61BD30626}"/>
    <dgm:cxn modelId="{BC95E030-556B-E74F-B5B9-4EE09C04FC3E}" type="presOf" srcId="{F8CBEDCD-3242-4C90-B355-39C2D6F3E65C}" destId="{987D9F61-B350-534A-B53B-00C279ED676B}" srcOrd="0" destOrd="0" presId="urn:microsoft.com/office/officeart/2008/layout/LinedList"/>
    <dgm:cxn modelId="{4733F13A-6019-4E96-B74E-D0B0ACA291A5}" srcId="{09DDDA1F-27E3-4E72-9E26-C19070FB82F0}" destId="{3F7F2FCB-4742-4ECB-942D-AA01F3D5A343}" srcOrd="2" destOrd="0" parTransId="{99DC18D7-70A1-4193-9EA4-73FFB2C4BF73}" sibTransId="{36BF8341-1058-474F-B108-974B7BBD1937}"/>
    <dgm:cxn modelId="{D534AA3E-7E3B-4108-87ED-33041DCCAE03}" srcId="{09DDDA1F-27E3-4E72-9E26-C19070FB82F0}" destId="{CD1E6468-82DC-48E0-BD39-E6137568AB2A}" srcOrd="5" destOrd="0" parTransId="{D435A907-59C0-43F2-8725-A01C403A9A31}" sibTransId="{015B5119-4EE0-4BB8-BB64-B2EDB34081C1}"/>
    <dgm:cxn modelId="{28F09E46-E3CE-EC42-AA1C-668A255FA24E}" type="presOf" srcId="{E527E495-428A-45FE-9C7C-3E97FA69CE7F}" destId="{51937AB7-CE4B-0143-AC80-A19E9213B1A2}" srcOrd="0" destOrd="0" presId="urn:microsoft.com/office/officeart/2008/layout/LinedList"/>
    <dgm:cxn modelId="{67D96B48-9ED9-4191-A3E9-63860D2781DC}" srcId="{09DDDA1F-27E3-4E72-9E26-C19070FB82F0}" destId="{BC224D16-DA62-4420-BE8A-2231FFA9F231}" srcOrd="4" destOrd="0" parTransId="{DDE56023-A53C-4C23-B6D8-209B71A51E45}" sibTransId="{0CC66381-E296-4376-A4C4-77998C234556}"/>
    <dgm:cxn modelId="{92B8E86E-7A0C-4002-9365-87747F5AAFAE}" srcId="{09DDDA1F-27E3-4E72-9E26-C19070FB82F0}" destId="{FA5FF228-84AD-4411-B996-5FEC91D836CA}" srcOrd="6" destOrd="0" parTransId="{C278EBD6-E41B-4CC1-B6AA-998F47A6AE94}" sibTransId="{DAF7CB54-461E-4E8C-B371-D343906AF0B9}"/>
    <dgm:cxn modelId="{2E432874-DC60-4857-929E-7D2134585A1E}" srcId="{09DDDA1F-27E3-4E72-9E26-C19070FB82F0}" destId="{B98AF7FA-0651-4EB6-89BB-E9EF1FF2F07C}" srcOrd="1" destOrd="0" parTransId="{50F16738-D7B6-4D95-A450-0DF6B4E69A71}" sibTransId="{BD05AE27-9D9B-4D2B-927A-11216DC586F6}"/>
    <dgm:cxn modelId="{E3534589-5112-554F-ACB0-5E3BF8C45413}" type="presOf" srcId="{BC224D16-DA62-4420-BE8A-2231FFA9F231}" destId="{C77B6F51-7829-7947-9721-D9EEEDAD3358}" srcOrd="0" destOrd="0" presId="urn:microsoft.com/office/officeart/2008/layout/LinedList"/>
    <dgm:cxn modelId="{C321AF90-20DE-F646-BC9A-0214DD6396A2}" type="presOf" srcId="{AE9EC4EB-F9DF-4B98-8992-9B7B3CD7FB0F}" destId="{116A6554-7298-384F-B45C-B06D85AD4576}" srcOrd="0" destOrd="0" presId="urn:microsoft.com/office/officeart/2008/layout/LinedList"/>
    <dgm:cxn modelId="{DC6FF4A6-9ADD-4648-82F9-376AE45AC0EF}" type="presOf" srcId="{FA5FF228-84AD-4411-B996-5FEC91D836CA}" destId="{3F420B98-E02B-1849-B801-B6EA1116FCC3}" srcOrd="0" destOrd="0" presId="urn:microsoft.com/office/officeart/2008/layout/LinedList"/>
    <dgm:cxn modelId="{956AE3BE-26D5-9141-8BB9-A230D3F1EE9B}" type="presOf" srcId="{CD1E6468-82DC-48E0-BD39-E6137568AB2A}" destId="{500C2FFB-9FB6-894C-A96F-BF7C78BE86B5}" srcOrd="0" destOrd="0" presId="urn:microsoft.com/office/officeart/2008/layout/LinedList"/>
    <dgm:cxn modelId="{ABCF1BF1-C5A8-C043-812F-A521CD1DB38D}" type="presOf" srcId="{B98AF7FA-0651-4EB6-89BB-E9EF1FF2F07C}" destId="{9841F746-2EA6-6646-86BF-3E3E27DC37A2}" srcOrd="0" destOrd="0" presId="urn:microsoft.com/office/officeart/2008/layout/LinedList"/>
    <dgm:cxn modelId="{D7380FF2-746E-4AB6-84CD-C63FE9A00E0D}" srcId="{09DDDA1F-27E3-4E72-9E26-C19070FB82F0}" destId="{E527E495-428A-45FE-9C7C-3E97FA69CE7F}" srcOrd="7" destOrd="0" parTransId="{40B50EBF-CB98-45A9-B0DB-1549BEE5D6E3}" sibTransId="{1C632950-9E35-4A44-B53C-C622B76B15BD}"/>
    <dgm:cxn modelId="{F41EF7F5-5ECD-46DE-B2BE-39C3D7E1182C}" srcId="{09DDDA1F-27E3-4E72-9E26-C19070FB82F0}" destId="{AE9EC4EB-F9DF-4B98-8992-9B7B3CD7FB0F}" srcOrd="3" destOrd="0" parTransId="{7170D755-8B9B-4B2A-8E5F-63E36F714EB8}" sibTransId="{A3CF5BE0-77CA-4933-A08C-A10C8D658747}"/>
    <dgm:cxn modelId="{617C77FD-1442-274E-8AAF-DB08144BC087}" type="presOf" srcId="{09DDDA1F-27E3-4E72-9E26-C19070FB82F0}" destId="{70157EFA-A04A-1C44-B1F4-418CD5ACDDC7}" srcOrd="0" destOrd="0" presId="urn:microsoft.com/office/officeart/2008/layout/LinedList"/>
    <dgm:cxn modelId="{294A1669-B5AF-4347-B805-1BACFAC92C9C}" type="presParOf" srcId="{70157EFA-A04A-1C44-B1F4-418CD5ACDDC7}" destId="{91E6BA92-EEAD-9744-A06C-5B7C34412AE1}" srcOrd="0" destOrd="0" presId="urn:microsoft.com/office/officeart/2008/layout/LinedList"/>
    <dgm:cxn modelId="{C87715F1-9808-0C4F-9644-FD2476631231}" type="presParOf" srcId="{70157EFA-A04A-1C44-B1F4-418CD5ACDDC7}" destId="{85797E5E-7131-C143-A332-B3F20C126698}" srcOrd="1" destOrd="0" presId="urn:microsoft.com/office/officeart/2008/layout/LinedList"/>
    <dgm:cxn modelId="{5AD482F7-39D3-AF4A-A504-92935E953195}" type="presParOf" srcId="{85797E5E-7131-C143-A332-B3F20C126698}" destId="{987D9F61-B350-534A-B53B-00C279ED676B}" srcOrd="0" destOrd="0" presId="urn:microsoft.com/office/officeart/2008/layout/LinedList"/>
    <dgm:cxn modelId="{1A2ED235-A17E-BC41-81D4-D6B3FA65A66B}" type="presParOf" srcId="{85797E5E-7131-C143-A332-B3F20C126698}" destId="{7143260F-9101-2F49-935B-1B9159538D2D}" srcOrd="1" destOrd="0" presId="urn:microsoft.com/office/officeart/2008/layout/LinedList"/>
    <dgm:cxn modelId="{7F39FB72-9F5D-9A4E-B1D4-C6AFEEBA07F2}" type="presParOf" srcId="{70157EFA-A04A-1C44-B1F4-418CD5ACDDC7}" destId="{6BA16074-558D-3B47-BA70-413F3DA4133D}" srcOrd="2" destOrd="0" presId="urn:microsoft.com/office/officeart/2008/layout/LinedList"/>
    <dgm:cxn modelId="{DC102F6D-3226-624F-B5A6-37B11BE829A6}" type="presParOf" srcId="{70157EFA-A04A-1C44-B1F4-418CD5ACDDC7}" destId="{D6BEA7EF-6C2E-1C44-8FF2-86BD9DF877C1}" srcOrd="3" destOrd="0" presId="urn:microsoft.com/office/officeart/2008/layout/LinedList"/>
    <dgm:cxn modelId="{742FF4BD-F41C-9345-9263-45921C4FAC99}" type="presParOf" srcId="{D6BEA7EF-6C2E-1C44-8FF2-86BD9DF877C1}" destId="{9841F746-2EA6-6646-86BF-3E3E27DC37A2}" srcOrd="0" destOrd="0" presId="urn:microsoft.com/office/officeart/2008/layout/LinedList"/>
    <dgm:cxn modelId="{69424C84-C7AE-CB46-8BDC-E1AE05BD238B}" type="presParOf" srcId="{D6BEA7EF-6C2E-1C44-8FF2-86BD9DF877C1}" destId="{15FD824A-6CE3-5B41-ADA0-D2488EA28100}" srcOrd="1" destOrd="0" presId="urn:microsoft.com/office/officeart/2008/layout/LinedList"/>
    <dgm:cxn modelId="{52D727D5-D17C-ED4A-BB38-80D4C0A54EFC}" type="presParOf" srcId="{70157EFA-A04A-1C44-B1F4-418CD5ACDDC7}" destId="{B13BD2B2-B8D0-F643-A2E5-E9918AA9E675}" srcOrd="4" destOrd="0" presId="urn:microsoft.com/office/officeart/2008/layout/LinedList"/>
    <dgm:cxn modelId="{DD5F2550-5A11-A440-8760-E52573D2BEC4}" type="presParOf" srcId="{70157EFA-A04A-1C44-B1F4-418CD5ACDDC7}" destId="{5CA5A9A3-4F3C-4942-8C61-E1DACA90ED58}" srcOrd="5" destOrd="0" presId="urn:microsoft.com/office/officeart/2008/layout/LinedList"/>
    <dgm:cxn modelId="{6B15D0BA-ABAC-EE4D-8F06-FE55EFC58903}" type="presParOf" srcId="{5CA5A9A3-4F3C-4942-8C61-E1DACA90ED58}" destId="{30DADBE2-80E5-474A-8881-C59B7A5C7F2C}" srcOrd="0" destOrd="0" presId="urn:microsoft.com/office/officeart/2008/layout/LinedList"/>
    <dgm:cxn modelId="{11650939-F334-DC46-9BDD-5321E3CCC80E}" type="presParOf" srcId="{5CA5A9A3-4F3C-4942-8C61-E1DACA90ED58}" destId="{C7C191BF-EF44-D24C-AE70-B25D84A61A3B}" srcOrd="1" destOrd="0" presId="urn:microsoft.com/office/officeart/2008/layout/LinedList"/>
    <dgm:cxn modelId="{BB2C8DC3-81AF-1E4E-9E11-BCFC528C9501}" type="presParOf" srcId="{70157EFA-A04A-1C44-B1F4-418CD5ACDDC7}" destId="{4B2764DE-0F54-ED41-AD59-C86C673CE015}" srcOrd="6" destOrd="0" presId="urn:microsoft.com/office/officeart/2008/layout/LinedList"/>
    <dgm:cxn modelId="{8F6D0539-2F98-4146-93C7-60CA0906584C}" type="presParOf" srcId="{70157EFA-A04A-1C44-B1F4-418CD5ACDDC7}" destId="{CD9FF1B5-18D4-AE4D-8386-A523F2751DEE}" srcOrd="7" destOrd="0" presId="urn:microsoft.com/office/officeart/2008/layout/LinedList"/>
    <dgm:cxn modelId="{A9DFEE1E-DF2C-8341-BEA5-202696FE7CE0}" type="presParOf" srcId="{CD9FF1B5-18D4-AE4D-8386-A523F2751DEE}" destId="{116A6554-7298-384F-B45C-B06D85AD4576}" srcOrd="0" destOrd="0" presId="urn:microsoft.com/office/officeart/2008/layout/LinedList"/>
    <dgm:cxn modelId="{DCC65BD1-6170-274B-A58E-E5FD9A656ECF}" type="presParOf" srcId="{CD9FF1B5-18D4-AE4D-8386-A523F2751DEE}" destId="{BF328913-7773-3645-8F89-9AE9D0830C68}" srcOrd="1" destOrd="0" presId="urn:microsoft.com/office/officeart/2008/layout/LinedList"/>
    <dgm:cxn modelId="{5EA56325-62C5-6144-9C91-7354062EA616}" type="presParOf" srcId="{70157EFA-A04A-1C44-B1F4-418CD5ACDDC7}" destId="{F3F7C04F-674D-DC43-AEE6-9A29D1DF0E0B}" srcOrd="8" destOrd="0" presId="urn:microsoft.com/office/officeart/2008/layout/LinedList"/>
    <dgm:cxn modelId="{13E37D19-F32E-B94D-8D7C-F6A144F69665}" type="presParOf" srcId="{70157EFA-A04A-1C44-B1F4-418CD5ACDDC7}" destId="{A6E34CA5-6397-CC48-8CE7-F52CBDFB3523}" srcOrd="9" destOrd="0" presId="urn:microsoft.com/office/officeart/2008/layout/LinedList"/>
    <dgm:cxn modelId="{427219D9-0739-4742-942A-8BB3789D495D}" type="presParOf" srcId="{A6E34CA5-6397-CC48-8CE7-F52CBDFB3523}" destId="{C77B6F51-7829-7947-9721-D9EEEDAD3358}" srcOrd="0" destOrd="0" presId="urn:microsoft.com/office/officeart/2008/layout/LinedList"/>
    <dgm:cxn modelId="{E091F74C-96E5-414D-8ABA-C39863036462}" type="presParOf" srcId="{A6E34CA5-6397-CC48-8CE7-F52CBDFB3523}" destId="{D8A37CF6-CC79-644B-8E2F-88503E74BE58}" srcOrd="1" destOrd="0" presId="urn:microsoft.com/office/officeart/2008/layout/LinedList"/>
    <dgm:cxn modelId="{585AE480-0CAE-734C-A858-F884C15CE591}" type="presParOf" srcId="{70157EFA-A04A-1C44-B1F4-418CD5ACDDC7}" destId="{CB16FE83-A18D-DE4C-B166-5AC831F95DB4}" srcOrd="10" destOrd="0" presId="urn:microsoft.com/office/officeart/2008/layout/LinedList"/>
    <dgm:cxn modelId="{483B8F60-4F0E-3040-AA38-057F7121ED13}" type="presParOf" srcId="{70157EFA-A04A-1C44-B1F4-418CD5ACDDC7}" destId="{DCAF7C46-89DB-D14B-9ABE-5FCA94259C6B}" srcOrd="11" destOrd="0" presId="urn:microsoft.com/office/officeart/2008/layout/LinedList"/>
    <dgm:cxn modelId="{BAF1D8B7-B68E-2440-9AC7-0E529F69D3AF}" type="presParOf" srcId="{DCAF7C46-89DB-D14B-9ABE-5FCA94259C6B}" destId="{500C2FFB-9FB6-894C-A96F-BF7C78BE86B5}" srcOrd="0" destOrd="0" presId="urn:microsoft.com/office/officeart/2008/layout/LinedList"/>
    <dgm:cxn modelId="{31FC2729-15EE-1747-B986-21B15984273A}" type="presParOf" srcId="{DCAF7C46-89DB-D14B-9ABE-5FCA94259C6B}" destId="{098451D6-7274-9B42-B250-789C16AEF16C}" srcOrd="1" destOrd="0" presId="urn:microsoft.com/office/officeart/2008/layout/LinedList"/>
    <dgm:cxn modelId="{C144DA19-7D95-F045-806B-229AD805C9A4}" type="presParOf" srcId="{70157EFA-A04A-1C44-B1F4-418CD5ACDDC7}" destId="{ACDFDB21-547A-924D-8B1C-CB1C68BE0D4A}" srcOrd="12" destOrd="0" presId="urn:microsoft.com/office/officeart/2008/layout/LinedList"/>
    <dgm:cxn modelId="{A8111F0E-8167-2C44-9B4C-7502D2B2BB9A}" type="presParOf" srcId="{70157EFA-A04A-1C44-B1F4-418CD5ACDDC7}" destId="{574F600F-BDD9-FF4C-8AEC-846C3031770A}" srcOrd="13" destOrd="0" presId="urn:microsoft.com/office/officeart/2008/layout/LinedList"/>
    <dgm:cxn modelId="{50B1A85F-7F05-4F40-BCC3-0AEA6446C23F}" type="presParOf" srcId="{574F600F-BDD9-FF4C-8AEC-846C3031770A}" destId="{3F420B98-E02B-1849-B801-B6EA1116FCC3}" srcOrd="0" destOrd="0" presId="urn:microsoft.com/office/officeart/2008/layout/LinedList"/>
    <dgm:cxn modelId="{A3EF92DD-E98D-BF4C-90CF-872E6F75AF46}" type="presParOf" srcId="{574F600F-BDD9-FF4C-8AEC-846C3031770A}" destId="{2564745C-C0C2-7340-A952-C4C528116689}" srcOrd="1" destOrd="0" presId="urn:microsoft.com/office/officeart/2008/layout/LinedList"/>
    <dgm:cxn modelId="{3075BDF2-C7AD-9146-A24B-47C1D3552D92}" type="presParOf" srcId="{70157EFA-A04A-1C44-B1F4-418CD5ACDDC7}" destId="{64A8264B-92E0-BF49-94F1-0CEE411FC9E9}" srcOrd="14" destOrd="0" presId="urn:microsoft.com/office/officeart/2008/layout/LinedList"/>
    <dgm:cxn modelId="{2B1E87D1-8583-AA4C-BC18-2D31EA10F4D6}" type="presParOf" srcId="{70157EFA-A04A-1C44-B1F4-418CD5ACDDC7}" destId="{9F3BDC49-91F9-F749-9C32-A69DA9274F3F}" srcOrd="15" destOrd="0" presId="urn:microsoft.com/office/officeart/2008/layout/LinedList"/>
    <dgm:cxn modelId="{26D389E5-0109-A947-94D4-2316BD230C4C}" type="presParOf" srcId="{9F3BDC49-91F9-F749-9C32-A69DA9274F3F}" destId="{51937AB7-CE4B-0143-AC80-A19E9213B1A2}" srcOrd="0" destOrd="0" presId="urn:microsoft.com/office/officeart/2008/layout/LinedList"/>
    <dgm:cxn modelId="{83EF909B-0E2E-F84A-8EE5-74F630054A84}" type="presParOf" srcId="{9F3BDC49-91F9-F749-9C32-A69DA9274F3F}" destId="{A46C9FDC-A050-824D-B678-08BA36E126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1161A0-D472-448C-9440-CFC5534B66C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06BEFBA-4A29-4499-90BC-395EC5724EC1}">
      <dgm:prSet/>
      <dgm:spPr/>
      <dgm:t>
        <a:bodyPr/>
        <a:lstStyle/>
        <a:p>
          <a:r>
            <a:rPr lang="es-ES" b="0" i="0" baseline="0"/>
            <a:t>Se combinan:</a:t>
          </a:r>
          <a:endParaRPr lang="en-US"/>
        </a:p>
      </dgm:t>
    </dgm:pt>
    <dgm:pt modelId="{559110E3-0B79-4FE5-A71C-21A34CBC1DCE}" type="parTrans" cxnId="{5C127383-3E52-4235-94F5-2BA7AEDC704F}">
      <dgm:prSet/>
      <dgm:spPr/>
      <dgm:t>
        <a:bodyPr/>
        <a:lstStyle/>
        <a:p>
          <a:endParaRPr lang="en-US"/>
        </a:p>
      </dgm:t>
    </dgm:pt>
    <dgm:pt modelId="{3D33C89F-F1E0-4BBD-858C-FEB9B7AA92D5}" type="sibTrans" cxnId="{5C127383-3E52-4235-94F5-2BA7AEDC704F}">
      <dgm:prSet/>
      <dgm:spPr/>
      <dgm:t>
        <a:bodyPr/>
        <a:lstStyle/>
        <a:p>
          <a:endParaRPr lang="en-US"/>
        </a:p>
      </dgm:t>
    </dgm:pt>
    <dgm:pt modelId="{E7E93866-8FDE-4684-87EC-B5F0374AA4F8}">
      <dgm:prSet/>
      <dgm:spPr/>
      <dgm:t>
        <a:bodyPr/>
        <a:lstStyle/>
        <a:p>
          <a:r>
            <a:rPr lang="es-ES" b="0" i="0" baseline="0"/>
            <a:t>Z-scores</a:t>
          </a:r>
          <a:endParaRPr lang="en-US"/>
        </a:p>
      </dgm:t>
    </dgm:pt>
    <dgm:pt modelId="{D614EE90-5A07-4316-BA33-5B24F02641A5}" type="parTrans" cxnId="{4EBC1EC1-CED6-4C2C-B2F5-ABBBB5E96211}">
      <dgm:prSet/>
      <dgm:spPr/>
      <dgm:t>
        <a:bodyPr/>
        <a:lstStyle/>
        <a:p>
          <a:endParaRPr lang="en-US"/>
        </a:p>
      </dgm:t>
    </dgm:pt>
    <dgm:pt modelId="{A4007A96-DB94-4123-9798-BCB5D249FFF0}" type="sibTrans" cxnId="{4EBC1EC1-CED6-4C2C-B2F5-ABBBB5E96211}">
      <dgm:prSet/>
      <dgm:spPr/>
      <dgm:t>
        <a:bodyPr/>
        <a:lstStyle/>
        <a:p>
          <a:endParaRPr lang="en-US"/>
        </a:p>
      </dgm:t>
    </dgm:pt>
    <dgm:pt modelId="{55B5A4ED-B33B-4574-8D86-EEACB7EADD02}">
      <dgm:prSet/>
      <dgm:spPr/>
      <dgm:t>
        <a:bodyPr/>
        <a:lstStyle/>
        <a:p>
          <a:r>
            <a:rPr lang="es-ES" b="0" i="0" baseline="0"/>
            <a:t>Ingesta dietética</a:t>
          </a:r>
          <a:endParaRPr lang="en-US"/>
        </a:p>
      </dgm:t>
    </dgm:pt>
    <dgm:pt modelId="{9F078AD4-6B84-45BE-A32F-E693894C2986}" type="parTrans" cxnId="{B652502F-BDB9-4DBD-B465-A3F6A0F2DD96}">
      <dgm:prSet/>
      <dgm:spPr/>
      <dgm:t>
        <a:bodyPr/>
        <a:lstStyle/>
        <a:p>
          <a:endParaRPr lang="en-US"/>
        </a:p>
      </dgm:t>
    </dgm:pt>
    <dgm:pt modelId="{B444AAEA-6807-4F87-8BC8-D37AC82C6094}" type="sibTrans" cxnId="{B652502F-BDB9-4DBD-B465-A3F6A0F2DD96}">
      <dgm:prSet/>
      <dgm:spPr/>
      <dgm:t>
        <a:bodyPr/>
        <a:lstStyle/>
        <a:p>
          <a:endParaRPr lang="en-US"/>
        </a:p>
      </dgm:t>
    </dgm:pt>
    <dgm:pt modelId="{DCF1847B-69E9-4A6B-8862-E578C8664872}">
      <dgm:prSet/>
      <dgm:spPr/>
      <dgm:t>
        <a:bodyPr/>
        <a:lstStyle/>
        <a:p>
          <a:r>
            <a:rPr lang="es-ES" b="0" i="0" baseline="0"/>
            <a:t>Marcadores bioquímicos</a:t>
          </a:r>
          <a:endParaRPr lang="en-US"/>
        </a:p>
      </dgm:t>
    </dgm:pt>
    <dgm:pt modelId="{BB9A9A20-0031-45F7-93FF-23B261221C35}" type="parTrans" cxnId="{11E1AE68-7780-45A6-8189-139F822849A2}">
      <dgm:prSet/>
      <dgm:spPr/>
      <dgm:t>
        <a:bodyPr/>
        <a:lstStyle/>
        <a:p>
          <a:endParaRPr lang="en-US"/>
        </a:p>
      </dgm:t>
    </dgm:pt>
    <dgm:pt modelId="{B8292B13-F7E1-464E-A0B2-63F68EE072B0}" type="sibTrans" cxnId="{11E1AE68-7780-45A6-8189-139F822849A2}">
      <dgm:prSet/>
      <dgm:spPr/>
      <dgm:t>
        <a:bodyPr/>
        <a:lstStyle/>
        <a:p>
          <a:endParaRPr lang="en-US"/>
        </a:p>
      </dgm:t>
    </dgm:pt>
    <dgm:pt modelId="{F29CB194-5DF0-424B-B1AD-9B980B68F722}">
      <dgm:prSet/>
      <dgm:spPr/>
      <dgm:t>
        <a:bodyPr/>
        <a:lstStyle/>
        <a:p>
          <a:r>
            <a:rPr lang="es-ES" b="0" i="0" baseline="0"/>
            <a:t>Observación clínica</a:t>
          </a:r>
          <a:endParaRPr lang="en-US"/>
        </a:p>
      </dgm:t>
    </dgm:pt>
    <dgm:pt modelId="{1865693D-9366-413A-B4B1-082C218AFDB2}" type="parTrans" cxnId="{544DA3C6-1555-42D0-8ABC-0633F55EEA7E}">
      <dgm:prSet/>
      <dgm:spPr/>
      <dgm:t>
        <a:bodyPr/>
        <a:lstStyle/>
        <a:p>
          <a:endParaRPr lang="en-US"/>
        </a:p>
      </dgm:t>
    </dgm:pt>
    <dgm:pt modelId="{D5E28D05-D4D5-4C53-A818-A0BD8FF2DA08}" type="sibTrans" cxnId="{544DA3C6-1555-42D0-8ABC-0633F55EEA7E}">
      <dgm:prSet/>
      <dgm:spPr/>
      <dgm:t>
        <a:bodyPr/>
        <a:lstStyle/>
        <a:p>
          <a:endParaRPr lang="en-US"/>
        </a:p>
      </dgm:t>
    </dgm:pt>
    <dgm:pt modelId="{A3D60224-AAFB-4900-BE22-8166066105A0}">
      <dgm:prSet/>
      <dgm:spPr/>
      <dgm:t>
        <a:bodyPr/>
        <a:lstStyle/>
        <a:p>
          <a:r>
            <a:rPr lang="es-ES" b="0" i="0" baseline="0"/>
            <a:t>Resultado de tamizaje</a:t>
          </a:r>
          <a:endParaRPr lang="en-US"/>
        </a:p>
      </dgm:t>
    </dgm:pt>
    <dgm:pt modelId="{688AB094-017A-4C93-8F0C-98923B7B2EE7}" type="parTrans" cxnId="{13CDE2ED-B3E0-49B3-9D9E-DCC71DCE761B}">
      <dgm:prSet/>
      <dgm:spPr/>
      <dgm:t>
        <a:bodyPr/>
        <a:lstStyle/>
        <a:p>
          <a:endParaRPr lang="en-US"/>
        </a:p>
      </dgm:t>
    </dgm:pt>
    <dgm:pt modelId="{07775A07-EAC4-40D9-B4B3-73B0862B1D21}" type="sibTrans" cxnId="{13CDE2ED-B3E0-49B3-9D9E-DCC71DCE761B}">
      <dgm:prSet/>
      <dgm:spPr/>
      <dgm:t>
        <a:bodyPr/>
        <a:lstStyle/>
        <a:p>
          <a:endParaRPr lang="en-US"/>
        </a:p>
      </dgm:t>
    </dgm:pt>
    <dgm:pt modelId="{77F08F0E-3D51-46BF-BA58-2EEEABBED6C9}">
      <dgm:prSet/>
      <dgm:spPr/>
      <dgm:t>
        <a:bodyPr/>
        <a:lstStyle/>
        <a:p>
          <a:r>
            <a:rPr lang="es-ES" b="1" i="0" baseline="0"/>
            <a:t>Conclusión:</a:t>
          </a:r>
          <a:r>
            <a:rPr lang="es-ES" b="0" i="0" baseline="0"/>
            <a:t> clasificación de estado nutricional y riesgo.</a:t>
          </a:r>
          <a:endParaRPr lang="en-US"/>
        </a:p>
      </dgm:t>
    </dgm:pt>
    <dgm:pt modelId="{A4E80E61-531E-48F5-9A88-A0BB6FDAD3E4}" type="parTrans" cxnId="{915EB96F-2A0B-4B96-A760-ED7B58FA3A68}">
      <dgm:prSet/>
      <dgm:spPr/>
      <dgm:t>
        <a:bodyPr/>
        <a:lstStyle/>
        <a:p>
          <a:endParaRPr lang="en-US"/>
        </a:p>
      </dgm:t>
    </dgm:pt>
    <dgm:pt modelId="{287261D5-78BE-476D-B1A3-9141C66621AE}" type="sibTrans" cxnId="{915EB96F-2A0B-4B96-A760-ED7B58FA3A68}">
      <dgm:prSet/>
      <dgm:spPr/>
      <dgm:t>
        <a:bodyPr/>
        <a:lstStyle/>
        <a:p>
          <a:endParaRPr lang="en-US"/>
        </a:p>
      </dgm:t>
    </dgm:pt>
    <dgm:pt modelId="{5B4F71FB-01FE-6B4D-A8ED-58833A91AA73}" type="pres">
      <dgm:prSet presAssocID="{681161A0-D472-448C-9440-CFC5534B66C3}" presName="vert0" presStyleCnt="0">
        <dgm:presLayoutVars>
          <dgm:dir/>
          <dgm:animOne val="branch"/>
          <dgm:animLvl val="lvl"/>
        </dgm:presLayoutVars>
      </dgm:prSet>
      <dgm:spPr/>
    </dgm:pt>
    <dgm:pt modelId="{713EB604-57D3-CA40-88C7-C647584F2798}" type="pres">
      <dgm:prSet presAssocID="{F06BEFBA-4A29-4499-90BC-395EC5724EC1}" presName="thickLine" presStyleLbl="alignNode1" presStyleIdx="0" presStyleCnt="7"/>
      <dgm:spPr/>
    </dgm:pt>
    <dgm:pt modelId="{A1A7E893-051C-C941-9E73-406B794AA24D}" type="pres">
      <dgm:prSet presAssocID="{F06BEFBA-4A29-4499-90BC-395EC5724EC1}" presName="horz1" presStyleCnt="0"/>
      <dgm:spPr/>
    </dgm:pt>
    <dgm:pt modelId="{5C4F4B31-8CA2-8843-A545-EEC11F860292}" type="pres">
      <dgm:prSet presAssocID="{F06BEFBA-4A29-4499-90BC-395EC5724EC1}" presName="tx1" presStyleLbl="revTx" presStyleIdx="0" presStyleCnt="7"/>
      <dgm:spPr/>
    </dgm:pt>
    <dgm:pt modelId="{C385B9E9-044C-BB4E-99A4-00E7351D4CD9}" type="pres">
      <dgm:prSet presAssocID="{F06BEFBA-4A29-4499-90BC-395EC5724EC1}" presName="vert1" presStyleCnt="0"/>
      <dgm:spPr/>
    </dgm:pt>
    <dgm:pt modelId="{B860D280-8CD4-3A43-AD30-824EAB3A1834}" type="pres">
      <dgm:prSet presAssocID="{E7E93866-8FDE-4684-87EC-B5F0374AA4F8}" presName="thickLine" presStyleLbl="alignNode1" presStyleIdx="1" presStyleCnt="7"/>
      <dgm:spPr/>
    </dgm:pt>
    <dgm:pt modelId="{E3948EA9-4B6E-8B4E-8108-DF55EE8931AD}" type="pres">
      <dgm:prSet presAssocID="{E7E93866-8FDE-4684-87EC-B5F0374AA4F8}" presName="horz1" presStyleCnt="0"/>
      <dgm:spPr/>
    </dgm:pt>
    <dgm:pt modelId="{07275984-4987-F049-9436-FB4FD00C69C1}" type="pres">
      <dgm:prSet presAssocID="{E7E93866-8FDE-4684-87EC-B5F0374AA4F8}" presName="tx1" presStyleLbl="revTx" presStyleIdx="1" presStyleCnt="7"/>
      <dgm:spPr/>
    </dgm:pt>
    <dgm:pt modelId="{DBCD34F3-13D7-F34B-B1EF-02034248F5FD}" type="pres">
      <dgm:prSet presAssocID="{E7E93866-8FDE-4684-87EC-B5F0374AA4F8}" presName="vert1" presStyleCnt="0"/>
      <dgm:spPr/>
    </dgm:pt>
    <dgm:pt modelId="{ED94AF2E-A439-D148-B5F3-A3935066F90F}" type="pres">
      <dgm:prSet presAssocID="{55B5A4ED-B33B-4574-8D86-EEACB7EADD02}" presName="thickLine" presStyleLbl="alignNode1" presStyleIdx="2" presStyleCnt="7"/>
      <dgm:spPr/>
    </dgm:pt>
    <dgm:pt modelId="{CD2B2CF8-4092-F54A-AC53-1B6A8E375603}" type="pres">
      <dgm:prSet presAssocID="{55B5A4ED-B33B-4574-8D86-EEACB7EADD02}" presName="horz1" presStyleCnt="0"/>
      <dgm:spPr/>
    </dgm:pt>
    <dgm:pt modelId="{7568B9D8-21A1-BF4B-A958-8F1559DEDC1F}" type="pres">
      <dgm:prSet presAssocID="{55B5A4ED-B33B-4574-8D86-EEACB7EADD02}" presName="tx1" presStyleLbl="revTx" presStyleIdx="2" presStyleCnt="7"/>
      <dgm:spPr/>
    </dgm:pt>
    <dgm:pt modelId="{2C594C98-EBB5-544E-A201-44DCBF8E7DE0}" type="pres">
      <dgm:prSet presAssocID="{55B5A4ED-B33B-4574-8D86-EEACB7EADD02}" presName="vert1" presStyleCnt="0"/>
      <dgm:spPr/>
    </dgm:pt>
    <dgm:pt modelId="{5D368533-1A77-2D41-8BB4-AC1EE70DE42A}" type="pres">
      <dgm:prSet presAssocID="{DCF1847B-69E9-4A6B-8862-E578C8664872}" presName="thickLine" presStyleLbl="alignNode1" presStyleIdx="3" presStyleCnt="7"/>
      <dgm:spPr/>
    </dgm:pt>
    <dgm:pt modelId="{762180A7-6A2B-7B4F-BC46-F058AC86535A}" type="pres">
      <dgm:prSet presAssocID="{DCF1847B-69E9-4A6B-8862-E578C8664872}" presName="horz1" presStyleCnt="0"/>
      <dgm:spPr/>
    </dgm:pt>
    <dgm:pt modelId="{26C97DFC-FC9F-3749-B70B-9BA13B37236A}" type="pres">
      <dgm:prSet presAssocID="{DCF1847B-69E9-4A6B-8862-E578C8664872}" presName="tx1" presStyleLbl="revTx" presStyleIdx="3" presStyleCnt="7"/>
      <dgm:spPr/>
    </dgm:pt>
    <dgm:pt modelId="{386330BB-46C4-6043-96A1-D9A559DBD6D4}" type="pres">
      <dgm:prSet presAssocID="{DCF1847B-69E9-4A6B-8862-E578C8664872}" presName="vert1" presStyleCnt="0"/>
      <dgm:spPr/>
    </dgm:pt>
    <dgm:pt modelId="{9955AA4D-2EAD-0F44-928C-98CD30CA5A79}" type="pres">
      <dgm:prSet presAssocID="{F29CB194-5DF0-424B-B1AD-9B980B68F722}" presName="thickLine" presStyleLbl="alignNode1" presStyleIdx="4" presStyleCnt="7"/>
      <dgm:spPr/>
    </dgm:pt>
    <dgm:pt modelId="{B1587008-BAD5-BD48-80D4-9DC101B78CAA}" type="pres">
      <dgm:prSet presAssocID="{F29CB194-5DF0-424B-B1AD-9B980B68F722}" presName="horz1" presStyleCnt="0"/>
      <dgm:spPr/>
    </dgm:pt>
    <dgm:pt modelId="{AD2F6170-8355-FB4A-A17F-90843EF2AD5F}" type="pres">
      <dgm:prSet presAssocID="{F29CB194-5DF0-424B-B1AD-9B980B68F722}" presName="tx1" presStyleLbl="revTx" presStyleIdx="4" presStyleCnt="7"/>
      <dgm:spPr/>
    </dgm:pt>
    <dgm:pt modelId="{29CADADE-B2D5-ED46-BB25-57EC5BFA7982}" type="pres">
      <dgm:prSet presAssocID="{F29CB194-5DF0-424B-B1AD-9B980B68F722}" presName="vert1" presStyleCnt="0"/>
      <dgm:spPr/>
    </dgm:pt>
    <dgm:pt modelId="{4DC4A3B2-6433-BF48-B90E-AA799A64DC36}" type="pres">
      <dgm:prSet presAssocID="{A3D60224-AAFB-4900-BE22-8166066105A0}" presName="thickLine" presStyleLbl="alignNode1" presStyleIdx="5" presStyleCnt="7"/>
      <dgm:spPr/>
    </dgm:pt>
    <dgm:pt modelId="{167DCD3E-90B2-CA4C-8A68-268765470F3E}" type="pres">
      <dgm:prSet presAssocID="{A3D60224-AAFB-4900-BE22-8166066105A0}" presName="horz1" presStyleCnt="0"/>
      <dgm:spPr/>
    </dgm:pt>
    <dgm:pt modelId="{24797ADD-2F75-5544-A78F-348864A9B246}" type="pres">
      <dgm:prSet presAssocID="{A3D60224-AAFB-4900-BE22-8166066105A0}" presName="tx1" presStyleLbl="revTx" presStyleIdx="5" presStyleCnt="7"/>
      <dgm:spPr/>
    </dgm:pt>
    <dgm:pt modelId="{B0FBDBC7-D0A9-024C-AFBB-A85C8C90E358}" type="pres">
      <dgm:prSet presAssocID="{A3D60224-AAFB-4900-BE22-8166066105A0}" presName="vert1" presStyleCnt="0"/>
      <dgm:spPr/>
    </dgm:pt>
    <dgm:pt modelId="{CCBC2F26-9C94-014B-82FC-26E81C3FC2A8}" type="pres">
      <dgm:prSet presAssocID="{77F08F0E-3D51-46BF-BA58-2EEEABBED6C9}" presName="thickLine" presStyleLbl="alignNode1" presStyleIdx="6" presStyleCnt="7"/>
      <dgm:spPr/>
    </dgm:pt>
    <dgm:pt modelId="{5A68E7EA-D73A-6E40-89AE-C8F85A772649}" type="pres">
      <dgm:prSet presAssocID="{77F08F0E-3D51-46BF-BA58-2EEEABBED6C9}" presName="horz1" presStyleCnt="0"/>
      <dgm:spPr/>
    </dgm:pt>
    <dgm:pt modelId="{55C10F16-3304-D848-8FFF-8B99E9FBC253}" type="pres">
      <dgm:prSet presAssocID="{77F08F0E-3D51-46BF-BA58-2EEEABBED6C9}" presName="tx1" presStyleLbl="revTx" presStyleIdx="6" presStyleCnt="7"/>
      <dgm:spPr/>
    </dgm:pt>
    <dgm:pt modelId="{FAB67730-8621-6047-AD79-383DB98353A8}" type="pres">
      <dgm:prSet presAssocID="{77F08F0E-3D51-46BF-BA58-2EEEABBED6C9}" presName="vert1" presStyleCnt="0"/>
      <dgm:spPr/>
    </dgm:pt>
  </dgm:ptLst>
  <dgm:cxnLst>
    <dgm:cxn modelId="{BEB9DF01-FFBD-F046-9B2C-84DBE36AF577}" type="presOf" srcId="{681161A0-D472-448C-9440-CFC5534B66C3}" destId="{5B4F71FB-01FE-6B4D-A8ED-58833A91AA73}" srcOrd="0" destOrd="0" presId="urn:microsoft.com/office/officeart/2008/layout/LinedList"/>
    <dgm:cxn modelId="{8C107223-D1E6-884B-86A1-FE6D4E89AEC7}" type="presOf" srcId="{A3D60224-AAFB-4900-BE22-8166066105A0}" destId="{24797ADD-2F75-5544-A78F-348864A9B246}" srcOrd="0" destOrd="0" presId="urn:microsoft.com/office/officeart/2008/layout/LinedList"/>
    <dgm:cxn modelId="{ACAAED28-3CA3-7A42-8697-B350B6AD6B04}" type="presOf" srcId="{DCF1847B-69E9-4A6B-8862-E578C8664872}" destId="{26C97DFC-FC9F-3749-B70B-9BA13B37236A}" srcOrd="0" destOrd="0" presId="urn:microsoft.com/office/officeart/2008/layout/LinedList"/>
    <dgm:cxn modelId="{B652502F-BDB9-4DBD-B465-A3F6A0F2DD96}" srcId="{681161A0-D472-448C-9440-CFC5534B66C3}" destId="{55B5A4ED-B33B-4574-8D86-EEACB7EADD02}" srcOrd="2" destOrd="0" parTransId="{9F078AD4-6B84-45BE-A32F-E693894C2986}" sibTransId="{B444AAEA-6807-4F87-8BC8-D37AC82C6094}"/>
    <dgm:cxn modelId="{D3291D3B-AD59-8445-968D-23F94DB7BF22}" type="presOf" srcId="{F29CB194-5DF0-424B-B1AD-9B980B68F722}" destId="{AD2F6170-8355-FB4A-A17F-90843EF2AD5F}" srcOrd="0" destOrd="0" presId="urn:microsoft.com/office/officeart/2008/layout/LinedList"/>
    <dgm:cxn modelId="{11E1AE68-7780-45A6-8189-139F822849A2}" srcId="{681161A0-D472-448C-9440-CFC5534B66C3}" destId="{DCF1847B-69E9-4A6B-8862-E578C8664872}" srcOrd="3" destOrd="0" parTransId="{BB9A9A20-0031-45F7-93FF-23B261221C35}" sibTransId="{B8292B13-F7E1-464E-A0B2-63F68EE072B0}"/>
    <dgm:cxn modelId="{915EB96F-2A0B-4B96-A760-ED7B58FA3A68}" srcId="{681161A0-D472-448C-9440-CFC5534B66C3}" destId="{77F08F0E-3D51-46BF-BA58-2EEEABBED6C9}" srcOrd="6" destOrd="0" parTransId="{A4E80E61-531E-48F5-9A88-A0BB6FDAD3E4}" sibTransId="{287261D5-78BE-476D-B1A3-9141C66621AE}"/>
    <dgm:cxn modelId="{5C127383-3E52-4235-94F5-2BA7AEDC704F}" srcId="{681161A0-D472-448C-9440-CFC5534B66C3}" destId="{F06BEFBA-4A29-4499-90BC-395EC5724EC1}" srcOrd="0" destOrd="0" parTransId="{559110E3-0B79-4FE5-A71C-21A34CBC1DCE}" sibTransId="{3D33C89F-F1E0-4BBD-858C-FEB9B7AA92D5}"/>
    <dgm:cxn modelId="{CC80C58C-4274-8349-ABED-500641E051D0}" type="presOf" srcId="{55B5A4ED-B33B-4574-8D86-EEACB7EADD02}" destId="{7568B9D8-21A1-BF4B-A958-8F1559DEDC1F}" srcOrd="0" destOrd="0" presId="urn:microsoft.com/office/officeart/2008/layout/LinedList"/>
    <dgm:cxn modelId="{E1B1B0B6-C7F7-DE45-AADA-25CBD2901E2E}" type="presOf" srcId="{F06BEFBA-4A29-4499-90BC-395EC5724EC1}" destId="{5C4F4B31-8CA2-8843-A545-EEC11F860292}" srcOrd="0" destOrd="0" presId="urn:microsoft.com/office/officeart/2008/layout/LinedList"/>
    <dgm:cxn modelId="{4EBC1EC1-CED6-4C2C-B2F5-ABBBB5E96211}" srcId="{681161A0-D472-448C-9440-CFC5534B66C3}" destId="{E7E93866-8FDE-4684-87EC-B5F0374AA4F8}" srcOrd="1" destOrd="0" parTransId="{D614EE90-5A07-4316-BA33-5B24F02641A5}" sibTransId="{A4007A96-DB94-4123-9798-BCB5D249FFF0}"/>
    <dgm:cxn modelId="{A1D661C6-3C97-BE40-A95C-AA4F95E64B8D}" type="presOf" srcId="{E7E93866-8FDE-4684-87EC-B5F0374AA4F8}" destId="{07275984-4987-F049-9436-FB4FD00C69C1}" srcOrd="0" destOrd="0" presId="urn:microsoft.com/office/officeart/2008/layout/LinedList"/>
    <dgm:cxn modelId="{544DA3C6-1555-42D0-8ABC-0633F55EEA7E}" srcId="{681161A0-D472-448C-9440-CFC5534B66C3}" destId="{F29CB194-5DF0-424B-B1AD-9B980B68F722}" srcOrd="4" destOrd="0" parTransId="{1865693D-9366-413A-B4B1-082C218AFDB2}" sibTransId="{D5E28D05-D4D5-4C53-A818-A0BD8FF2DA08}"/>
    <dgm:cxn modelId="{9B0FCDE6-A390-5844-8F13-694C1A116F53}" type="presOf" srcId="{77F08F0E-3D51-46BF-BA58-2EEEABBED6C9}" destId="{55C10F16-3304-D848-8FFF-8B99E9FBC253}" srcOrd="0" destOrd="0" presId="urn:microsoft.com/office/officeart/2008/layout/LinedList"/>
    <dgm:cxn modelId="{13CDE2ED-B3E0-49B3-9D9E-DCC71DCE761B}" srcId="{681161A0-D472-448C-9440-CFC5534B66C3}" destId="{A3D60224-AAFB-4900-BE22-8166066105A0}" srcOrd="5" destOrd="0" parTransId="{688AB094-017A-4C93-8F0C-98923B7B2EE7}" sibTransId="{07775A07-EAC4-40D9-B4B3-73B0862B1D21}"/>
    <dgm:cxn modelId="{4A8B2BD4-5627-6346-BD30-8A63FE3DE906}" type="presParOf" srcId="{5B4F71FB-01FE-6B4D-A8ED-58833A91AA73}" destId="{713EB604-57D3-CA40-88C7-C647584F2798}" srcOrd="0" destOrd="0" presId="urn:microsoft.com/office/officeart/2008/layout/LinedList"/>
    <dgm:cxn modelId="{D0ADD634-2978-874E-8255-A497EF1BEBE8}" type="presParOf" srcId="{5B4F71FB-01FE-6B4D-A8ED-58833A91AA73}" destId="{A1A7E893-051C-C941-9E73-406B794AA24D}" srcOrd="1" destOrd="0" presId="urn:microsoft.com/office/officeart/2008/layout/LinedList"/>
    <dgm:cxn modelId="{560859C1-0E3C-8B48-A56C-2F4FD7BDF3E3}" type="presParOf" srcId="{A1A7E893-051C-C941-9E73-406B794AA24D}" destId="{5C4F4B31-8CA2-8843-A545-EEC11F860292}" srcOrd="0" destOrd="0" presId="urn:microsoft.com/office/officeart/2008/layout/LinedList"/>
    <dgm:cxn modelId="{7D51A6BC-0286-B649-A87B-F739D6DDCA7A}" type="presParOf" srcId="{A1A7E893-051C-C941-9E73-406B794AA24D}" destId="{C385B9E9-044C-BB4E-99A4-00E7351D4CD9}" srcOrd="1" destOrd="0" presId="urn:microsoft.com/office/officeart/2008/layout/LinedList"/>
    <dgm:cxn modelId="{A07C95AD-A8A1-474F-AA93-B2D1B5EA408E}" type="presParOf" srcId="{5B4F71FB-01FE-6B4D-A8ED-58833A91AA73}" destId="{B860D280-8CD4-3A43-AD30-824EAB3A1834}" srcOrd="2" destOrd="0" presId="urn:microsoft.com/office/officeart/2008/layout/LinedList"/>
    <dgm:cxn modelId="{8EC6B3CE-B8F7-8542-AD8E-8AB1FBF230D3}" type="presParOf" srcId="{5B4F71FB-01FE-6B4D-A8ED-58833A91AA73}" destId="{E3948EA9-4B6E-8B4E-8108-DF55EE8931AD}" srcOrd="3" destOrd="0" presId="urn:microsoft.com/office/officeart/2008/layout/LinedList"/>
    <dgm:cxn modelId="{ABEE00CE-5B8F-DC4D-A8F9-7D800A52D189}" type="presParOf" srcId="{E3948EA9-4B6E-8B4E-8108-DF55EE8931AD}" destId="{07275984-4987-F049-9436-FB4FD00C69C1}" srcOrd="0" destOrd="0" presId="urn:microsoft.com/office/officeart/2008/layout/LinedList"/>
    <dgm:cxn modelId="{C2D3F3CB-8EF3-4741-889E-0CD3FC081C4A}" type="presParOf" srcId="{E3948EA9-4B6E-8B4E-8108-DF55EE8931AD}" destId="{DBCD34F3-13D7-F34B-B1EF-02034248F5FD}" srcOrd="1" destOrd="0" presId="urn:microsoft.com/office/officeart/2008/layout/LinedList"/>
    <dgm:cxn modelId="{91431623-EFC8-784F-BB63-2B159085CC70}" type="presParOf" srcId="{5B4F71FB-01FE-6B4D-A8ED-58833A91AA73}" destId="{ED94AF2E-A439-D148-B5F3-A3935066F90F}" srcOrd="4" destOrd="0" presId="urn:microsoft.com/office/officeart/2008/layout/LinedList"/>
    <dgm:cxn modelId="{5B0FC52E-FBD0-144A-9324-D1D26FFEF2D4}" type="presParOf" srcId="{5B4F71FB-01FE-6B4D-A8ED-58833A91AA73}" destId="{CD2B2CF8-4092-F54A-AC53-1B6A8E375603}" srcOrd="5" destOrd="0" presId="urn:microsoft.com/office/officeart/2008/layout/LinedList"/>
    <dgm:cxn modelId="{9C73F082-E3E8-8442-AC97-0BFDA0FE283B}" type="presParOf" srcId="{CD2B2CF8-4092-F54A-AC53-1B6A8E375603}" destId="{7568B9D8-21A1-BF4B-A958-8F1559DEDC1F}" srcOrd="0" destOrd="0" presId="urn:microsoft.com/office/officeart/2008/layout/LinedList"/>
    <dgm:cxn modelId="{72461906-CB64-7444-A3D0-769E9BEE4409}" type="presParOf" srcId="{CD2B2CF8-4092-F54A-AC53-1B6A8E375603}" destId="{2C594C98-EBB5-544E-A201-44DCBF8E7DE0}" srcOrd="1" destOrd="0" presId="urn:microsoft.com/office/officeart/2008/layout/LinedList"/>
    <dgm:cxn modelId="{91CBF945-592A-844C-8D59-9BA6A632F364}" type="presParOf" srcId="{5B4F71FB-01FE-6B4D-A8ED-58833A91AA73}" destId="{5D368533-1A77-2D41-8BB4-AC1EE70DE42A}" srcOrd="6" destOrd="0" presId="urn:microsoft.com/office/officeart/2008/layout/LinedList"/>
    <dgm:cxn modelId="{2A69621D-BA20-2149-8BD5-84757EF333FA}" type="presParOf" srcId="{5B4F71FB-01FE-6B4D-A8ED-58833A91AA73}" destId="{762180A7-6A2B-7B4F-BC46-F058AC86535A}" srcOrd="7" destOrd="0" presId="urn:microsoft.com/office/officeart/2008/layout/LinedList"/>
    <dgm:cxn modelId="{82B0C6BE-EE58-0844-AAA5-16DECE2EB24E}" type="presParOf" srcId="{762180A7-6A2B-7B4F-BC46-F058AC86535A}" destId="{26C97DFC-FC9F-3749-B70B-9BA13B37236A}" srcOrd="0" destOrd="0" presId="urn:microsoft.com/office/officeart/2008/layout/LinedList"/>
    <dgm:cxn modelId="{CA5A873A-3D6D-8D41-BB71-433DE35CD4E8}" type="presParOf" srcId="{762180A7-6A2B-7B4F-BC46-F058AC86535A}" destId="{386330BB-46C4-6043-96A1-D9A559DBD6D4}" srcOrd="1" destOrd="0" presId="urn:microsoft.com/office/officeart/2008/layout/LinedList"/>
    <dgm:cxn modelId="{9C2BC68F-33FD-1D44-BD6B-A9C0765E34BE}" type="presParOf" srcId="{5B4F71FB-01FE-6B4D-A8ED-58833A91AA73}" destId="{9955AA4D-2EAD-0F44-928C-98CD30CA5A79}" srcOrd="8" destOrd="0" presId="urn:microsoft.com/office/officeart/2008/layout/LinedList"/>
    <dgm:cxn modelId="{4BF4D63C-DD55-534A-B990-B568A2B0230A}" type="presParOf" srcId="{5B4F71FB-01FE-6B4D-A8ED-58833A91AA73}" destId="{B1587008-BAD5-BD48-80D4-9DC101B78CAA}" srcOrd="9" destOrd="0" presId="urn:microsoft.com/office/officeart/2008/layout/LinedList"/>
    <dgm:cxn modelId="{3CF0C6EA-7F20-2140-8C42-233E2D4C464E}" type="presParOf" srcId="{B1587008-BAD5-BD48-80D4-9DC101B78CAA}" destId="{AD2F6170-8355-FB4A-A17F-90843EF2AD5F}" srcOrd="0" destOrd="0" presId="urn:microsoft.com/office/officeart/2008/layout/LinedList"/>
    <dgm:cxn modelId="{E73E6661-D6C9-E848-8817-FCD7DA9EAD53}" type="presParOf" srcId="{B1587008-BAD5-BD48-80D4-9DC101B78CAA}" destId="{29CADADE-B2D5-ED46-BB25-57EC5BFA7982}" srcOrd="1" destOrd="0" presId="urn:microsoft.com/office/officeart/2008/layout/LinedList"/>
    <dgm:cxn modelId="{1FE36582-9AA0-4B4C-9742-4E5316343B87}" type="presParOf" srcId="{5B4F71FB-01FE-6B4D-A8ED-58833A91AA73}" destId="{4DC4A3B2-6433-BF48-B90E-AA799A64DC36}" srcOrd="10" destOrd="0" presId="urn:microsoft.com/office/officeart/2008/layout/LinedList"/>
    <dgm:cxn modelId="{B0D2D2DD-14B7-4642-A139-A617FE51FF43}" type="presParOf" srcId="{5B4F71FB-01FE-6B4D-A8ED-58833A91AA73}" destId="{167DCD3E-90B2-CA4C-8A68-268765470F3E}" srcOrd="11" destOrd="0" presId="urn:microsoft.com/office/officeart/2008/layout/LinedList"/>
    <dgm:cxn modelId="{05627212-E993-254C-AF1F-780E8C796C78}" type="presParOf" srcId="{167DCD3E-90B2-CA4C-8A68-268765470F3E}" destId="{24797ADD-2F75-5544-A78F-348864A9B246}" srcOrd="0" destOrd="0" presId="urn:microsoft.com/office/officeart/2008/layout/LinedList"/>
    <dgm:cxn modelId="{142A389C-1918-4447-9143-75A5115BFD4D}" type="presParOf" srcId="{167DCD3E-90B2-CA4C-8A68-268765470F3E}" destId="{B0FBDBC7-D0A9-024C-AFBB-A85C8C90E358}" srcOrd="1" destOrd="0" presId="urn:microsoft.com/office/officeart/2008/layout/LinedList"/>
    <dgm:cxn modelId="{DF03338A-A7CA-1B44-A3B5-CBC1E8CC06E8}" type="presParOf" srcId="{5B4F71FB-01FE-6B4D-A8ED-58833A91AA73}" destId="{CCBC2F26-9C94-014B-82FC-26E81C3FC2A8}" srcOrd="12" destOrd="0" presId="urn:microsoft.com/office/officeart/2008/layout/LinedList"/>
    <dgm:cxn modelId="{251C301B-7197-EA42-BF40-A1F2597B9D86}" type="presParOf" srcId="{5B4F71FB-01FE-6B4D-A8ED-58833A91AA73}" destId="{5A68E7EA-D73A-6E40-89AE-C8F85A772649}" srcOrd="13" destOrd="0" presId="urn:microsoft.com/office/officeart/2008/layout/LinedList"/>
    <dgm:cxn modelId="{9A90418A-DB7E-8240-BE67-9DFC72546DAA}" type="presParOf" srcId="{5A68E7EA-D73A-6E40-89AE-C8F85A772649}" destId="{55C10F16-3304-D848-8FFF-8B99E9FBC253}" srcOrd="0" destOrd="0" presId="urn:microsoft.com/office/officeart/2008/layout/LinedList"/>
    <dgm:cxn modelId="{473767F8-32B8-8B49-8A35-316C481E1B6B}" type="presParOf" srcId="{5A68E7EA-D73A-6E40-89AE-C8F85A772649}" destId="{FAB67730-8621-6047-AD79-383DB98353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F090F0E-31D2-4259-A95E-ED9C8A7A571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29BAE8-8ACD-4526-AC06-F4DA39FEE438}">
      <dgm:prSet/>
      <dgm:spPr/>
      <dgm:t>
        <a:bodyPr/>
        <a:lstStyle/>
        <a:p>
          <a:r>
            <a:rPr lang="es-ES" dirty="0"/>
            <a:t> Evaluación Antropométrica</a:t>
          </a:r>
          <a:endParaRPr lang="en-US" dirty="0"/>
        </a:p>
      </dgm:t>
    </dgm:pt>
    <dgm:pt modelId="{65C9A8AF-60BF-4BB6-8D37-72F437130540}" type="parTrans" cxnId="{05F45C17-E16A-4FCD-B99D-BF5250FA73BA}">
      <dgm:prSet/>
      <dgm:spPr/>
      <dgm:t>
        <a:bodyPr/>
        <a:lstStyle/>
        <a:p>
          <a:endParaRPr lang="en-US"/>
        </a:p>
      </dgm:t>
    </dgm:pt>
    <dgm:pt modelId="{40735EB7-9F4B-4A3C-A40F-19FDDEFFCD50}" type="sibTrans" cxnId="{05F45C17-E16A-4FCD-B99D-BF5250FA73BA}">
      <dgm:prSet/>
      <dgm:spPr/>
      <dgm:t>
        <a:bodyPr/>
        <a:lstStyle/>
        <a:p>
          <a:endParaRPr lang="en-US"/>
        </a:p>
      </dgm:t>
    </dgm:pt>
    <dgm:pt modelId="{543BD171-BD99-4A9F-AA10-80FAD61D72BF}">
      <dgm:prSet/>
      <dgm:spPr/>
      <dgm:t>
        <a:bodyPr/>
        <a:lstStyle/>
        <a:p>
          <a:r>
            <a:rPr lang="es-ES"/>
            <a:t>Peso/Edad: −1.8 DE → riesgo de desnutrición leve.</a:t>
          </a:r>
          <a:endParaRPr lang="en-US"/>
        </a:p>
      </dgm:t>
    </dgm:pt>
    <dgm:pt modelId="{ABC53665-0D93-439D-BBF3-8105795CB63F}" type="parTrans" cxnId="{5785B0E3-5592-4F9B-B9DA-DE2B86731710}">
      <dgm:prSet/>
      <dgm:spPr/>
      <dgm:t>
        <a:bodyPr/>
        <a:lstStyle/>
        <a:p>
          <a:endParaRPr lang="en-US"/>
        </a:p>
      </dgm:t>
    </dgm:pt>
    <dgm:pt modelId="{ABDE4C93-4719-4BA3-B7B2-85F5F903EB58}" type="sibTrans" cxnId="{5785B0E3-5592-4F9B-B9DA-DE2B86731710}">
      <dgm:prSet/>
      <dgm:spPr/>
      <dgm:t>
        <a:bodyPr/>
        <a:lstStyle/>
        <a:p>
          <a:endParaRPr lang="en-US"/>
        </a:p>
      </dgm:t>
    </dgm:pt>
    <dgm:pt modelId="{5BA724B1-BF8B-4C27-8229-CA1606E9CAAC}">
      <dgm:prSet/>
      <dgm:spPr/>
      <dgm:t>
        <a:bodyPr/>
        <a:lstStyle/>
        <a:p>
          <a:r>
            <a:rPr lang="es-ES"/>
            <a:t>Talla/Edad: normal → sin retraso de crecimiento crónico.</a:t>
          </a:r>
          <a:endParaRPr lang="en-US"/>
        </a:p>
      </dgm:t>
    </dgm:pt>
    <dgm:pt modelId="{B5471C0D-9191-4225-BF87-47F60A698208}" type="parTrans" cxnId="{1591D6AB-D90C-40F9-8CEE-1C28D2C26D54}">
      <dgm:prSet/>
      <dgm:spPr/>
      <dgm:t>
        <a:bodyPr/>
        <a:lstStyle/>
        <a:p>
          <a:endParaRPr lang="en-US"/>
        </a:p>
      </dgm:t>
    </dgm:pt>
    <dgm:pt modelId="{360AB3BE-BD93-4163-8D2D-D67EE1970165}" type="sibTrans" cxnId="{1591D6AB-D90C-40F9-8CEE-1C28D2C26D54}">
      <dgm:prSet/>
      <dgm:spPr/>
      <dgm:t>
        <a:bodyPr/>
        <a:lstStyle/>
        <a:p>
          <a:endParaRPr lang="en-US"/>
        </a:p>
      </dgm:t>
    </dgm:pt>
    <dgm:pt modelId="{A47EA73F-5A55-44B4-9483-720F184B62E0}">
      <dgm:prSet/>
      <dgm:spPr/>
      <dgm:t>
        <a:bodyPr/>
        <a:lstStyle/>
        <a:p>
          <a:r>
            <a:rPr lang="es-ES"/>
            <a:t>IMC/Edad: cercano a −1.0 DE → acepta reservas limitadas.</a:t>
          </a:r>
          <a:endParaRPr lang="en-US"/>
        </a:p>
      </dgm:t>
    </dgm:pt>
    <dgm:pt modelId="{0372B13A-64B3-4EFF-B481-7E057F9279BC}" type="parTrans" cxnId="{990B2E6F-724B-4E12-9A89-22B48650F8EC}">
      <dgm:prSet/>
      <dgm:spPr/>
      <dgm:t>
        <a:bodyPr/>
        <a:lstStyle/>
        <a:p>
          <a:endParaRPr lang="en-US"/>
        </a:p>
      </dgm:t>
    </dgm:pt>
    <dgm:pt modelId="{65D9D785-13E2-4C3C-A96E-6F71D5653673}" type="sibTrans" cxnId="{990B2E6F-724B-4E12-9A89-22B48650F8EC}">
      <dgm:prSet/>
      <dgm:spPr/>
      <dgm:t>
        <a:bodyPr/>
        <a:lstStyle/>
        <a:p>
          <a:endParaRPr lang="en-US"/>
        </a:p>
      </dgm:t>
    </dgm:pt>
    <dgm:pt modelId="{10EEDDD9-DFF1-4E10-9311-7483B0056F6D}">
      <dgm:prSet/>
      <dgm:spPr/>
      <dgm:t>
        <a:bodyPr/>
        <a:lstStyle/>
        <a:p>
          <a:r>
            <a:rPr lang="es-ES"/>
            <a:t>Interpretación:</a:t>
          </a:r>
          <a:endParaRPr lang="en-US"/>
        </a:p>
      </dgm:t>
    </dgm:pt>
    <dgm:pt modelId="{4D61B6F3-74CB-4EED-907E-FA92BB2D918A}" type="parTrans" cxnId="{0E77F9C7-4D14-493E-88F7-421814C5BD25}">
      <dgm:prSet/>
      <dgm:spPr/>
      <dgm:t>
        <a:bodyPr/>
        <a:lstStyle/>
        <a:p>
          <a:endParaRPr lang="en-US"/>
        </a:p>
      </dgm:t>
    </dgm:pt>
    <dgm:pt modelId="{DA7E1CA2-83D7-437D-9A06-1896069363B6}" type="sibTrans" cxnId="{0E77F9C7-4D14-493E-88F7-421814C5BD25}">
      <dgm:prSet/>
      <dgm:spPr/>
      <dgm:t>
        <a:bodyPr/>
        <a:lstStyle/>
        <a:p>
          <a:endParaRPr lang="en-US"/>
        </a:p>
      </dgm:t>
    </dgm:pt>
    <dgm:pt modelId="{3B6433BE-9FDE-4571-BF28-504129C2712B}">
      <dgm:prSet/>
      <dgm:spPr/>
      <dgm:t>
        <a:bodyPr/>
        <a:lstStyle/>
        <a:p>
          <a:r>
            <a:rPr lang="es-ES"/>
            <a:t>El niño tiene estado nutricional limítrofe, pero no presenta desnutrición aguda severa.</a:t>
          </a:r>
          <a:endParaRPr lang="en-US"/>
        </a:p>
      </dgm:t>
    </dgm:pt>
    <dgm:pt modelId="{AD990A5A-5F3A-423B-A491-DE1AC3F6F842}" type="parTrans" cxnId="{EE5A2F70-A8A2-4E37-A107-62F1CD86689E}">
      <dgm:prSet/>
      <dgm:spPr/>
      <dgm:t>
        <a:bodyPr/>
        <a:lstStyle/>
        <a:p>
          <a:endParaRPr lang="en-US"/>
        </a:p>
      </dgm:t>
    </dgm:pt>
    <dgm:pt modelId="{07174C7A-06D4-43F1-A2F9-7C76AF7BFE12}" type="sibTrans" cxnId="{EE5A2F70-A8A2-4E37-A107-62F1CD86689E}">
      <dgm:prSet/>
      <dgm:spPr/>
      <dgm:t>
        <a:bodyPr/>
        <a:lstStyle/>
        <a:p>
          <a:endParaRPr lang="en-US"/>
        </a:p>
      </dgm:t>
    </dgm:pt>
    <dgm:pt modelId="{F31A63AF-CBF0-4989-B29C-CCBFFE5CFCDA}">
      <dgm:prSet/>
      <dgm:spPr/>
      <dgm:t>
        <a:bodyPr/>
        <a:lstStyle/>
        <a:p>
          <a:r>
            <a:rPr lang="es-ES"/>
            <a:t>Sin embargo, es vulnerable ante una enfermedad aguda por la baja reserva energética.</a:t>
          </a:r>
          <a:endParaRPr lang="en-US"/>
        </a:p>
      </dgm:t>
    </dgm:pt>
    <dgm:pt modelId="{83702234-4042-4C19-8914-B8CD6DCD2E5B}" type="parTrans" cxnId="{3766669C-C796-4A96-83D1-A7EB96CCA0CE}">
      <dgm:prSet/>
      <dgm:spPr/>
      <dgm:t>
        <a:bodyPr/>
        <a:lstStyle/>
        <a:p>
          <a:endParaRPr lang="en-US"/>
        </a:p>
      </dgm:t>
    </dgm:pt>
    <dgm:pt modelId="{71BE2C40-5E62-4117-9882-DE5DE6526B8A}" type="sibTrans" cxnId="{3766669C-C796-4A96-83D1-A7EB96CCA0CE}">
      <dgm:prSet/>
      <dgm:spPr/>
      <dgm:t>
        <a:bodyPr/>
        <a:lstStyle/>
        <a:p>
          <a:endParaRPr lang="en-US"/>
        </a:p>
      </dgm:t>
    </dgm:pt>
    <dgm:pt modelId="{F261ED6D-AD28-4748-A560-5409832AA1BE}" type="pres">
      <dgm:prSet presAssocID="{1F090F0E-31D2-4259-A95E-ED9C8A7A5718}" presName="vert0" presStyleCnt="0">
        <dgm:presLayoutVars>
          <dgm:dir/>
          <dgm:animOne val="branch"/>
          <dgm:animLvl val="lvl"/>
        </dgm:presLayoutVars>
      </dgm:prSet>
      <dgm:spPr/>
    </dgm:pt>
    <dgm:pt modelId="{D1F09E7D-A788-E44E-AC27-62D24CA238C0}" type="pres">
      <dgm:prSet presAssocID="{EE29BAE8-8ACD-4526-AC06-F4DA39FEE438}" presName="thickLine" presStyleLbl="alignNode1" presStyleIdx="0" presStyleCnt="7"/>
      <dgm:spPr/>
    </dgm:pt>
    <dgm:pt modelId="{A01742F5-416D-4143-BA9A-935A94C15C8E}" type="pres">
      <dgm:prSet presAssocID="{EE29BAE8-8ACD-4526-AC06-F4DA39FEE438}" presName="horz1" presStyleCnt="0"/>
      <dgm:spPr/>
    </dgm:pt>
    <dgm:pt modelId="{EF015EFD-DA18-664E-92C4-9B1AE3C0FB6C}" type="pres">
      <dgm:prSet presAssocID="{EE29BAE8-8ACD-4526-AC06-F4DA39FEE438}" presName="tx1" presStyleLbl="revTx" presStyleIdx="0" presStyleCnt="7"/>
      <dgm:spPr/>
    </dgm:pt>
    <dgm:pt modelId="{650AC530-6DE2-1848-8379-4319F5F57740}" type="pres">
      <dgm:prSet presAssocID="{EE29BAE8-8ACD-4526-AC06-F4DA39FEE438}" presName="vert1" presStyleCnt="0"/>
      <dgm:spPr/>
    </dgm:pt>
    <dgm:pt modelId="{C12F60D0-A627-DD4A-A403-DCAC6C025722}" type="pres">
      <dgm:prSet presAssocID="{543BD171-BD99-4A9F-AA10-80FAD61D72BF}" presName="thickLine" presStyleLbl="alignNode1" presStyleIdx="1" presStyleCnt="7"/>
      <dgm:spPr/>
    </dgm:pt>
    <dgm:pt modelId="{E83BFF94-5A98-0542-8494-56D0C0ACBEEE}" type="pres">
      <dgm:prSet presAssocID="{543BD171-BD99-4A9F-AA10-80FAD61D72BF}" presName="horz1" presStyleCnt="0"/>
      <dgm:spPr/>
    </dgm:pt>
    <dgm:pt modelId="{0895F138-7536-3646-8497-C4A7286DF23A}" type="pres">
      <dgm:prSet presAssocID="{543BD171-BD99-4A9F-AA10-80FAD61D72BF}" presName="tx1" presStyleLbl="revTx" presStyleIdx="1" presStyleCnt="7"/>
      <dgm:spPr/>
    </dgm:pt>
    <dgm:pt modelId="{F0F47000-9B8E-C143-A3F8-F75687482E75}" type="pres">
      <dgm:prSet presAssocID="{543BD171-BD99-4A9F-AA10-80FAD61D72BF}" presName="vert1" presStyleCnt="0"/>
      <dgm:spPr/>
    </dgm:pt>
    <dgm:pt modelId="{A4371744-F064-1C4D-8CD1-22075DC54300}" type="pres">
      <dgm:prSet presAssocID="{5BA724B1-BF8B-4C27-8229-CA1606E9CAAC}" presName="thickLine" presStyleLbl="alignNode1" presStyleIdx="2" presStyleCnt="7"/>
      <dgm:spPr/>
    </dgm:pt>
    <dgm:pt modelId="{9F037A58-83A1-E348-8554-DA7793A61E31}" type="pres">
      <dgm:prSet presAssocID="{5BA724B1-BF8B-4C27-8229-CA1606E9CAAC}" presName="horz1" presStyleCnt="0"/>
      <dgm:spPr/>
    </dgm:pt>
    <dgm:pt modelId="{C99F15D1-B274-6649-B73E-DCE5F3674E6D}" type="pres">
      <dgm:prSet presAssocID="{5BA724B1-BF8B-4C27-8229-CA1606E9CAAC}" presName="tx1" presStyleLbl="revTx" presStyleIdx="2" presStyleCnt="7"/>
      <dgm:spPr/>
    </dgm:pt>
    <dgm:pt modelId="{3F9EA7EC-936F-744E-8695-C0DE8A068BE7}" type="pres">
      <dgm:prSet presAssocID="{5BA724B1-BF8B-4C27-8229-CA1606E9CAAC}" presName="vert1" presStyleCnt="0"/>
      <dgm:spPr/>
    </dgm:pt>
    <dgm:pt modelId="{C7D0F5C0-4EBD-A141-8DE1-1C60B1E45AD6}" type="pres">
      <dgm:prSet presAssocID="{A47EA73F-5A55-44B4-9483-720F184B62E0}" presName="thickLine" presStyleLbl="alignNode1" presStyleIdx="3" presStyleCnt="7"/>
      <dgm:spPr/>
    </dgm:pt>
    <dgm:pt modelId="{3CDCB7DB-183C-0846-A034-AD4C7DE749FE}" type="pres">
      <dgm:prSet presAssocID="{A47EA73F-5A55-44B4-9483-720F184B62E0}" presName="horz1" presStyleCnt="0"/>
      <dgm:spPr/>
    </dgm:pt>
    <dgm:pt modelId="{1665BD2B-7D10-9D41-BED5-941D7C1083E1}" type="pres">
      <dgm:prSet presAssocID="{A47EA73F-5A55-44B4-9483-720F184B62E0}" presName="tx1" presStyleLbl="revTx" presStyleIdx="3" presStyleCnt="7"/>
      <dgm:spPr/>
    </dgm:pt>
    <dgm:pt modelId="{8E64CC9F-4CDE-464C-BFF7-4A0AD5C21E52}" type="pres">
      <dgm:prSet presAssocID="{A47EA73F-5A55-44B4-9483-720F184B62E0}" presName="vert1" presStyleCnt="0"/>
      <dgm:spPr/>
    </dgm:pt>
    <dgm:pt modelId="{47B76CCC-D1BF-674E-9CE6-B5CFE0EA8A92}" type="pres">
      <dgm:prSet presAssocID="{10EEDDD9-DFF1-4E10-9311-7483B0056F6D}" presName="thickLine" presStyleLbl="alignNode1" presStyleIdx="4" presStyleCnt="7"/>
      <dgm:spPr/>
    </dgm:pt>
    <dgm:pt modelId="{EA68E833-8D0F-D443-902D-41ED44A9EA48}" type="pres">
      <dgm:prSet presAssocID="{10EEDDD9-DFF1-4E10-9311-7483B0056F6D}" presName="horz1" presStyleCnt="0"/>
      <dgm:spPr/>
    </dgm:pt>
    <dgm:pt modelId="{F964D30D-732C-6B47-90CD-CBDFABE6F1D5}" type="pres">
      <dgm:prSet presAssocID="{10EEDDD9-DFF1-4E10-9311-7483B0056F6D}" presName="tx1" presStyleLbl="revTx" presStyleIdx="4" presStyleCnt="7"/>
      <dgm:spPr/>
    </dgm:pt>
    <dgm:pt modelId="{258019E3-DA86-3246-9956-B1A76E9CDB94}" type="pres">
      <dgm:prSet presAssocID="{10EEDDD9-DFF1-4E10-9311-7483B0056F6D}" presName="vert1" presStyleCnt="0"/>
      <dgm:spPr/>
    </dgm:pt>
    <dgm:pt modelId="{1C6CF339-AC27-344E-A3CB-1A2157DC12B3}" type="pres">
      <dgm:prSet presAssocID="{3B6433BE-9FDE-4571-BF28-504129C2712B}" presName="thickLine" presStyleLbl="alignNode1" presStyleIdx="5" presStyleCnt="7"/>
      <dgm:spPr/>
    </dgm:pt>
    <dgm:pt modelId="{99740CE2-9B44-C844-8A47-D0AC38FEF485}" type="pres">
      <dgm:prSet presAssocID="{3B6433BE-9FDE-4571-BF28-504129C2712B}" presName="horz1" presStyleCnt="0"/>
      <dgm:spPr/>
    </dgm:pt>
    <dgm:pt modelId="{18296D2A-F592-FE41-9BDB-D3425179A18D}" type="pres">
      <dgm:prSet presAssocID="{3B6433BE-9FDE-4571-BF28-504129C2712B}" presName="tx1" presStyleLbl="revTx" presStyleIdx="5" presStyleCnt="7"/>
      <dgm:spPr/>
    </dgm:pt>
    <dgm:pt modelId="{522A66E1-858E-DB4B-BBED-F732F46A6E64}" type="pres">
      <dgm:prSet presAssocID="{3B6433BE-9FDE-4571-BF28-504129C2712B}" presName="vert1" presStyleCnt="0"/>
      <dgm:spPr/>
    </dgm:pt>
    <dgm:pt modelId="{85CB0B57-FA2F-094E-A3B5-CEF7235210B9}" type="pres">
      <dgm:prSet presAssocID="{F31A63AF-CBF0-4989-B29C-CCBFFE5CFCDA}" presName="thickLine" presStyleLbl="alignNode1" presStyleIdx="6" presStyleCnt="7"/>
      <dgm:spPr/>
    </dgm:pt>
    <dgm:pt modelId="{A41AAEAB-86A6-CF41-A1E7-04C354A10A01}" type="pres">
      <dgm:prSet presAssocID="{F31A63AF-CBF0-4989-B29C-CCBFFE5CFCDA}" presName="horz1" presStyleCnt="0"/>
      <dgm:spPr/>
    </dgm:pt>
    <dgm:pt modelId="{CC705D4A-6863-3E47-B651-B4D95BF97521}" type="pres">
      <dgm:prSet presAssocID="{F31A63AF-CBF0-4989-B29C-CCBFFE5CFCDA}" presName="tx1" presStyleLbl="revTx" presStyleIdx="6" presStyleCnt="7"/>
      <dgm:spPr/>
    </dgm:pt>
    <dgm:pt modelId="{5D0C0CAF-2795-1344-B9E1-C9E18ADCE0B2}" type="pres">
      <dgm:prSet presAssocID="{F31A63AF-CBF0-4989-B29C-CCBFFE5CFCDA}" presName="vert1" presStyleCnt="0"/>
      <dgm:spPr/>
    </dgm:pt>
  </dgm:ptLst>
  <dgm:cxnLst>
    <dgm:cxn modelId="{05F45C17-E16A-4FCD-B99D-BF5250FA73BA}" srcId="{1F090F0E-31D2-4259-A95E-ED9C8A7A5718}" destId="{EE29BAE8-8ACD-4526-AC06-F4DA39FEE438}" srcOrd="0" destOrd="0" parTransId="{65C9A8AF-60BF-4BB6-8D37-72F437130540}" sibTransId="{40735EB7-9F4B-4A3C-A40F-19FDDEFFCD50}"/>
    <dgm:cxn modelId="{13054249-7D9B-C54B-8D67-2C0308A05473}" type="presOf" srcId="{1F090F0E-31D2-4259-A95E-ED9C8A7A5718}" destId="{F261ED6D-AD28-4748-A560-5409832AA1BE}" srcOrd="0" destOrd="0" presId="urn:microsoft.com/office/officeart/2008/layout/LinedList"/>
    <dgm:cxn modelId="{9572BA64-2499-BE41-ADD2-1685D3C952B3}" type="presOf" srcId="{A47EA73F-5A55-44B4-9483-720F184B62E0}" destId="{1665BD2B-7D10-9D41-BED5-941D7C1083E1}" srcOrd="0" destOrd="0" presId="urn:microsoft.com/office/officeart/2008/layout/LinedList"/>
    <dgm:cxn modelId="{990B2E6F-724B-4E12-9A89-22B48650F8EC}" srcId="{1F090F0E-31D2-4259-A95E-ED9C8A7A5718}" destId="{A47EA73F-5A55-44B4-9483-720F184B62E0}" srcOrd="3" destOrd="0" parTransId="{0372B13A-64B3-4EFF-B481-7E057F9279BC}" sibTransId="{65D9D785-13E2-4C3C-A96E-6F71D5653673}"/>
    <dgm:cxn modelId="{EE5A2F70-A8A2-4E37-A107-62F1CD86689E}" srcId="{1F090F0E-31D2-4259-A95E-ED9C8A7A5718}" destId="{3B6433BE-9FDE-4571-BF28-504129C2712B}" srcOrd="5" destOrd="0" parTransId="{AD990A5A-5F3A-423B-A491-DE1AC3F6F842}" sibTransId="{07174C7A-06D4-43F1-A2F9-7C76AF7BFE12}"/>
    <dgm:cxn modelId="{EA427886-707D-7F42-86B0-AFFD4697B88D}" type="presOf" srcId="{543BD171-BD99-4A9F-AA10-80FAD61D72BF}" destId="{0895F138-7536-3646-8497-C4A7286DF23A}" srcOrd="0" destOrd="0" presId="urn:microsoft.com/office/officeart/2008/layout/LinedList"/>
    <dgm:cxn modelId="{F993AA95-5EE4-284B-8487-AB8A70EC9D8F}" type="presOf" srcId="{3B6433BE-9FDE-4571-BF28-504129C2712B}" destId="{18296D2A-F592-FE41-9BDB-D3425179A18D}" srcOrd="0" destOrd="0" presId="urn:microsoft.com/office/officeart/2008/layout/LinedList"/>
    <dgm:cxn modelId="{3766669C-C796-4A96-83D1-A7EB96CCA0CE}" srcId="{1F090F0E-31D2-4259-A95E-ED9C8A7A5718}" destId="{F31A63AF-CBF0-4989-B29C-CCBFFE5CFCDA}" srcOrd="6" destOrd="0" parTransId="{83702234-4042-4C19-8914-B8CD6DCD2E5B}" sibTransId="{71BE2C40-5E62-4117-9882-DE5DE6526B8A}"/>
    <dgm:cxn modelId="{1591D6AB-D90C-40F9-8CEE-1C28D2C26D54}" srcId="{1F090F0E-31D2-4259-A95E-ED9C8A7A5718}" destId="{5BA724B1-BF8B-4C27-8229-CA1606E9CAAC}" srcOrd="2" destOrd="0" parTransId="{B5471C0D-9191-4225-BF87-47F60A698208}" sibTransId="{360AB3BE-BD93-4163-8D2D-D67EE1970165}"/>
    <dgm:cxn modelId="{53F9B3C6-A09D-B047-9996-81C0C080470F}" type="presOf" srcId="{10EEDDD9-DFF1-4E10-9311-7483B0056F6D}" destId="{F964D30D-732C-6B47-90CD-CBDFABE6F1D5}" srcOrd="0" destOrd="0" presId="urn:microsoft.com/office/officeart/2008/layout/LinedList"/>
    <dgm:cxn modelId="{0E77F9C7-4D14-493E-88F7-421814C5BD25}" srcId="{1F090F0E-31D2-4259-A95E-ED9C8A7A5718}" destId="{10EEDDD9-DFF1-4E10-9311-7483B0056F6D}" srcOrd="4" destOrd="0" parTransId="{4D61B6F3-74CB-4EED-907E-FA92BB2D918A}" sibTransId="{DA7E1CA2-83D7-437D-9A06-1896069363B6}"/>
    <dgm:cxn modelId="{4DB10FE0-1B25-304E-8D63-EDDA8C25EDF3}" type="presOf" srcId="{5BA724B1-BF8B-4C27-8229-CA1606E9CAAC}" destId="{C99F15D1-B274-6649-B73E-DCE5F3674E6D}" srcOrd="0" destOrd="0" presId="urn:microsoft.com/office/officeart/2008/layout/LinedList"/>
    <dgm:cxn modelId="{5785B0E3-5592-4F9B-B9DA-DE2B86731710}" srcId="{1F090F0E-31D2-4259-A95E-ED9C8A7A5718}" destId="{543BD171-BD99-4A9F-AA10-80FAD61D72BF}" srcOrd="1" destOrd="0" parTransId="{ABC53665-0D93-439D-BBF3-8105795CB63F}" sibTransId="{ABDE4C93-4719-4BA3-B7B2-85F5F903EB58}"/>
    <dgm:cxn modelId="{0FE504E5-F318-2340-ACF4-CFC87714648E}" type="presOf" srcId="{EE29BAE8-8ACD-4526-AC06-F4DA39FEE438}" destId="{EF015EFD-DA18-664E-92C4-9B1AE3C0FB6C}" srcOrd="0" destOrd="0" presId="urn:microsoft.com/office/officeart/2008/layout/LinedList"/>
    <dgm:cxn modelId="{AC4107EA-2AA9-8444-91D0-A322D3931200}" type="presOf" srcId="{F31A63AF-CBF0-4989-B29C-CCBFFE5CFCDA}" destId="{CC705D4A-6863-3E47-B651-B4D95BF97521}" srcOrd="0" destOrd="0" presId="urn:microsoft.com/office/officeart/2008/layout/LinedList"/>
    <dgm:cxn modelId="{3B5041A4-67F8-E047-BD26-60FB44CB8000}" type="presParOf" srcId="{F261ED6D-AD28-4748-A560-5409832AA1BE}" destId="{D1F09E7D-A788-E44E-AC27-62D24CA238C0}" srcOrd="0" destOrd="0" presId="urn:microsoft.com/office/officeart/2008/layout/LinedList"/>
    <dgm:cxn modelId="{6EA37D8E-9ED4-D143-995C-87D1D119F94C}" type="presParOf" srcId="{F261ED6D-AD28-4748-A560-5409832AA1BE}" destId="{A01742F5-416D-4143-BA9A-935A94C15C8E}" srcOrd="1" destOrd="0" presId="urn:microsoft.com/office/officeart/2008/layout/LinedList"/>
    <dgm:cxn modelId="{38DFDCDD-AD81-6E48-9754-E35AED632468}" type="presParOf" srcId="{A01742F5-416D-4143-BA9A-935A94C15C8E}" destId="{EF015EFD-DA18-664E-92C4-9B1AE3C0FB6C}" srcOrd="0" destOrd="0" presId="urn:microsoft.com/office/officeart/2008/layout/LinedList"/>
    <dgm:cxn modelId="{9CFE8C7D-6CA8-DE43-B8F9-9A89FF423676}" type="presParOf" srcId="{A01742F5-416D-4143-BA9A-935A94C15C8E}" destId="{650AC530-6DE2-1848-8379-4319F5F57740}" srcOrd="1" destOrd="0" presId="urn:microsoft.com/office/officeart/2008/layout/LinedList"/>
    <dgm:cxn modelId="{161B8557-59C4-4F4C-B6FE-E82482C232AB}" type="presParOf" srcId="{F261ED6D-AD28-4748-A560-5409832AA1BE}" destId="{C12F60D0-A627-DD4A-A403-DCAC6C025722}" srcOrd="2" destOrd="0" presId="urn:microsoft.com/office/officeart/2008/layout/LinedList"/>
    <dgm:cxn modelId="{78EF30DB-3A9D-9E43-B056-2113A2DCE9BA}" type="presParOf" srcId="{F261ED6D-AD28-4748-A560-5409832AA1BE}" destId="{E83BFF94-5A98-0542-8494-56D0C0ACBEEE}" srcOrd="3" destOrd="0" presId="urn:microsoft.com/office/officeart/2008/layout/LinedList"/>
    <dgm:cxn modelId="{389F0659-5491-B641-9D87-210F57FA6EC6}" type="presParOf" srcId="{E83BFF94-5A98-0542-8494-56D0C0ACBEEE}" destId="{0895F138-7536-3646-8497-C4A7286DF23A}" srcOrd="0" destOrd="0" presId="urn:microsoft.com/office/officeart/2008/layout/LinedList"/>
    <dgm:cxn modelId="{ADF0B701-AA4F-504B-963E-429C9EA86713}" type="presParOf" srcId="{E83BFF94-5A98-0542-8494-56D0C0ACBEEE}" destId="{F0F47000-9B8E-C143-A3F8-F75687482E75}" srcOrd="1" destOrd="0" presId="urn:microsoft.com/office/officeart/2008/layout/LinedList"/>
    <dgm:cxn modelId="{FB158702-CE78-6F4B-8B5A-E226DD51C597}" type="presParOf" srcId="{F261ED6D-AD28-4748-A560-5409832AA1BE}" destId="{A4371744-F064-1C4D-8CD1-22075DC54300}" srcOrd="4" destOrd="0" presId="urn:microsoft.com/office/officeart/2008/layout/LinedList"/>
    <dgm:cxn modelId="{97852DC7-9FE3-544F-814E-CB1C039EF54C}" type="presParOf" srcId="{F261ED6D-AD28-4748-A560-5409832AA1BE}" destId="{9F037A58-83A1-E348-8554-DA7793A61E31}" srcOrd="5" destOrd="0" presId="urn:microsoft.com/office/officeart/2008/layout/LinedList"/>
    <dgm:cxn modelId="{6C51607C-4DCD-4044-A050-E65FF4DB2FA2}" type="presParOf" srcId="{9F037A58-83A1-E348-8554-DA7793A61E31}" destId="{C99F15D1-B274-6649-B73E-DCE5F3674E6D}" srcOrd="0" destOrd="0" presId="urn:microsoft.com/office/officeart/2008/layout/LinedList"/>
    <dgm:cxn modelId="{57A60F9F-220E-D84C-9C1B-ED8126395D64}" type="presParOf" srcId="{9F037A58-83A1-E348-8554-DA7793A61E31}" destId="{3F9EA7EC-936F-744E-8695-C0DE8A068BE7}" srcOrd="1" destOrd="0" presId="urn:microsoft.com/office/officeart/2008/layout/LinedList"/>
    <dgm:cxn modelId="{506E1700-611C-B94C-B891-924E90BD4D1E}" type="presParOf" srcId="{F261ED6D-AD28-4748-A560-5409832AA1BE}" destId="{C7D0F5C0-4EBD-A141-8DE1-1C60B1E45AD6}" srcOrd="6" destOrd="0" presId="urn:microsoft.com/office/officeart/2008/layout/LinedList"/>
    <dgm:cxn modelId="{79F875EB-4864-A740-851F-327B75770168}" type="presParOf" srcId="{F261ED6D-AD28-4748-A560-5409832AA1BE}" destId="{3CDCB7DB-183C-0846-A034-AD4C7DE749FE}" srcOrd="7" destOrd="0" presId="urn:microsoft.com/office/officeart/2008/layout/LinedList"/>
    <dgm:cxn modelId="{F9195736-7F9D-774E-AC86-4B744D5E6B61}" type="presParOf" srcId="{3CDCB7DB-183C-0846-A034-AD4C7DE749FE}" destId="{1665BD2B-7D10-9D41-BED5-941D7C1083E1}" srcOrd="0" destOrd="0" presId="urn:microsoft.com/office/officeart/2008/layout/LinedList"/>
    <dgm:cxn modelId="{4BB06610-2514-8F4F-B4CA-4A3B61BF9E8B}" type="presParOf" srcId="{3CDCB7DB-183C-0846-A034-AD4C7DE749FE}" destId="{8E64CC9F-4CDE-464C-BFF7-4A0AD5C21E52}" srcOrd="1" destOrd="0" presId="urn:microsoft.com/office/officeart/2008/layout/LinedList"/>
    <dgm:cxn modelId="{BD6B7F3A-7E97-D44B-A9FF-02925A48A269}" type="presParOf" srcId="{F261ED6D-AD28-4748-A560-5409832AA1BE}" destId="{47B76CCC-D1BF-674E-9CE6-B5CFE0EA8A92}" srcOrd="8" destOrd="0" presId="urn:microsoft.com/office/officeart/2008/layout/LinedList"/>
    <dgm:cxn modelId="{2DDD3729-7CC9-1D46-9FF5-B3BE65D290D8}" type="presParOf" srcId="{F261ED6D-AD28-4748-A560-5409832AA1BE}" destId="{EA68E833-8D0F-D443-902D-41ED44A9EA48}" srcOrd="9" destOrd="0" presId="urn:microsoft.com/office/officeart/2008/layout/LinedList"/>
    <dgm:cxn modelId="{66208009-877D-BD46-8D8C-611B6C110F6B}" type="presParOf" srcId="{EA68E833-8D0F-D443-902D-41ED44A9EA48}" destId="{F964D30D-732C-6B47-90CD-CBDFABE6F1D5}" srcOrd="0" destOrd="0" presId="urn:microsoft.com/office/officeart/2008/layout/LinedList"/>
    <dgm:cxn modelId="{C7C47293-74C8-F14E-BD59-ABDABE6BBE4A}" type="presParOf" srcId="{EA68E833-8D0F-D443-902D-41ED44A9EA48}" destId="{258019E3-DA86-3246-9956-B1A76E9CDB94}" srcOrd="1" destOrd="0" presId="urn:microsoft.com/office/officeart/2008/layout/LinedList"/>
    <dgm:cxn modelId="{ECC50946-90EB-9B4B-971A-9DC0A881709A}" type="presParOf" srcId="{F261ED6D-AD28-4748-A560-5409832AA1BE}" destId="{1C6CF339-AC27-344E-A3CB-1A2157DC12B3}" srcOrd="10" destOrd="0" presId="urn:microsoft.com/office/officeart/2008/layout/LinedList"/>
    <dgm:cxn modelId="{07A5020C-DE32-3E44-AEF0-62262FA7B9D5}" type="presParOf" srcId="{F261ED6D-AD28-4748-A560-5409832AA1BE}" destId="{99740CE2-9B44-C844-8A47-D0AC38FEF485}" srcOrd="11" destOrd="0" presId="urn:microsoft.com/office/officeart/2008/layout/LinedList"/>
    <dgm:cxn modelId="{91343C2B-6C2C-F74D-9779-25E84770A2AC}" type="presParOf" srcId="{99740CE2-9B44-C844-8A47-D0AC38FEF485}" destId="{18296D2A-F592-FE41-9BDB-D3425179A18D}" srcOrd="0" destOrd="0" presId="urn:microsoft.com/office/officeart/2008/layout/LinedList"/>
    <dgm:cxn modelId="{1530826E-6F0C-EA4C-ABDE-E7C770BF2842}" type="presParOf" srcId="{99740CE2-9B44-C844-8A47-D0AC38FEF485}" destId="{522A66E1-858E-DB4B-BBED-F732F46A6E64}" srcOrd="1" destOrd="0" presId="urn:microsoft.com/office/officeart/2008/layout/LinedList"/>
    <dgm:cxn modelId="{842E2B92-8F86-C146-B930-6E7E4B8105DA}" type="presParOf" srcId="{F261ED6D-AD28-4748-A560-5409832AA1BE}" destId="{85CB0B57-FA2F-094E-A3B5-CEF7235210B9}" srcOrd="12" destOrd="0" presId="urn:microsoft.com/office/officeart/2008/layout/LinedList"/>
    <dgm:cxn modelId="{FADE0365-1F79-714F-90DB-DC1C8865E1BD}" type="presParOf" srcId="{F261ED6D-AD28-4748-A560-5409832AA1BE}" destId="{A41AAEAB-86A6-CF41-A1E7-04C354A10A01}" srcOrd="13" destOrd="0" presId="urn:microsoft.com/office/officeart/2008/layout/LinedList"/>
    <dgm:cxn modelId="{EDC72E90-20E2-C049-953E-8713FFA0DB32}" type="presParOf" srcId="{A41AAEAB-86A6-CF41-A1E7-04C354A10A01}" destId="{CC705D4A-6863-3E47-B651-B4D95BF97521}" srcOrd="0" destOrd="0" presId="urn:microsoft.com/office/officeart/2008/layout/LinedList"/>
    <dgm:cxn modelId="{67711666-D825-E548-93A6-7B12D03A6C64}" type="presParOf" srcId="{A41AAEAB-86A6-CF41-A1E7-04C354A10A01}" destId="{5D0C0CAF-2795-1344-B9E1-C9E18ADCE0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684DDD-0D97-4EE8-8FC1-16959A40D0E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AF989A-E5B7-4323-A90F-A07EDDB8471B}">
      <dgm:prSet/>
      <dgm:spPr/>
      <dgm:t>
        <a:bodyPr/>
        <a:lstStyle/>
        <a:p>
          <a:r>
            <a:rPr lang="es-ES" dirty="0"/>
            <a:t>Evaluación Dietética</a:t>
          </a:r>
          <a:endParaRPr lang="en-US" dirty="0"/>
        </a:p>
      </dgm:t>
    </dgm:pt>
    <dgm:pt modelId="{E50D07DE-FE63-47EB-B802-0F4A660EB513}" type="parTrans" cxnId="{34DC65C0-27A4-4B71-AF08-F84985870CEB}">
      <dgm:prSet/>
      <dgm:spPr/>
      <dgm:t>
        <a:bodyPr/>
        <a:lstStyle/>
        <a:p>
          <a:endParaRPr lang="en-US"/>
        </a:p>
      </dgm:t>
    </dgm:pt>
    <dgm:pt modelId="{BF3E34A0-8951-4767-BE71-690CA475CC1E}" type="sibTrans" cxnId="{34DC65C0-27A4-4B71-AF08-F84985870CEB}">
      <dgm:prSet/>
      <dgm:spPr/>
      <dgm:t>
        <a:bodyPr/>
        <a:lstStyle/>
        <a:p>
          <a:endParaRPr lang="en-US"/>
        </a:p>
      </dgm:t>
    </dgm:pt>
    <dgm:pt modelId="{3B389BD5-09A6-4B71-864B-5EEF34866B83}">
      <dgm:prSet/>
      <dgm:spPr/>
      <dgm:t>
        <a:bodyPr/>
        <a:lstStyle/>
        <a:p>
          <a:r>
            <a:rPr lang="es-ES"/>
            <a:t>Ingesta 30% del requerimiento habitual en las últimas 24 h.</a:t>
          </a:r>
          <a:endParaRPr lang="en-US"/>
        </a:p>
      </dgm:t>
    </dgm:pt>
    <dgm:pt modelId="{EF6D683E-FA27-474F-A09E-EF2515352489}" type="parTrans" cxnId="{7B25E792-113E-4F12-9382-422B5F1BBB55}">
      <dgm:prSet/>
      <dgm:spPr/>
      <dgm:t>
        <a:bodyPr/>
        <a:lstStyle/>
        <a:p>
          <a:endParaRPr lang="en-US"/>
        </a:p>
      </dgm:t>
    </dgm:pt>
    <dgm:pt modelId="{A31D8348-B4D8-46F9-AB28-B07BC61E379D}" type="sibTrans" cxnId="{7B25E792-113E-4F12-9382-422B5F1BBB55}">
      <dgm:prSet/>
      <dgm:spPr/>
      <dgm:t>
        <a:bodyPr/>
        <a:lstStyle/>
        <a:p>
          <a:endParaRPr lang="en-US"/>
        </a:p>
      </dgm:t>
    </dgm:pt>
    <dgm:pt modelId="{3A9B6CCD-6760-42AE-9D30-BD41EB2A0D52}">
      <dgm:prSet/>
      <dgm:spPr/>
      <dgm:t>
        <a:bodyPr/>
        <a:lstStyle/>
        <a:p>
          <a:r>
            <a:rPr lang="es-ES"/>
            <a:t>Flujo de síntomas (fiebre y tos) explica anorexia secundaria.</a:t>
          </a:r>
          <a:endParaRPr lang="en-US"/>
        </a:p>
      </dgm:t>
    </dgm:pt>
    <dgm:pt modelId="{4ECBCA35-5E40-4AA4-BB74-E2F036F4E2E5}" type="parTrans" cxnId="{4DE805F5-904F-4BAA-ADF3-FAB1692EF94F}">
      <dgm:prSet/>
      <dgm:spPr/>
      <dgm:t>
        <a:bodyPr/>
        <a:lstStyle/>
        <a:p>
          <a:endParaRPr lang="en-US"/>
        </a:p>
      </dgm:t>
    </dgm:pt>
    <dgm:pt modelId="{EC7D7FA1-82BA-4FDD-943F-58CA98A95C7F}" type="sibTrans" cxnId="{4DE805F5-904F-4BAA-ADF3-FAB1692EF94F}">
      <dgm:prSet/>
      <dgm:spPr/>
      <dgm:t>
        <a:bodyPr/>
        <a:lstStyle/>
        <a:p>
          <a:endParaRPr lang="en-US"/>
        </a:p>
      </dgm:t>
    </dgm:pt>
    <dgm:pt modelId="{EF800D85-32FA-46E0-9F9E-0D429F4EC53B}">
      <dgm:prSet/>
      <dgm:spPr/>
      <dgm:t>
        <a:bodyPr/>
        <a:lstStyle/>
        <a:p>
          <a:r>
            <a:rPr lang="es-ES"/>
            <a:t>Riesgo de déficit energético si la enfermedad persiste.</a:t>
          </a:r>
          <a:endParaRPr lang="en-US"/>
        </a:p>
      </dgm:t>
    </dgm:pt>
    <dgm:pt modelId="{E3F6A95C-4EB6-448C-85F6-057FBEAF9C3D}" type="parTrans" cxnId="{BC5E86AF-1DAC-4A8D-9F61-63659026903A}">
      <dgm:prSet/>
      <dgm:spPr/>
      <dgm:t>
        <a:bodyPr/>
        <a:lstStyle/>
        <a:p>
          <a:endParaRPr lang="en-US"/>
        </a:p>
      </dgm:t>
    </dgm:pt>
    <dgm:pt modelId="{7522A672-8EEA-4BEF-A3C0-3C182610BA21}" type="sibTrans" cxnId="{BC5E86AF-1DAC-4A8D-9F61-63659026903A}">
      <dgm:prSet/>
      <dgm:spPr/>
      <dgm:t>
        <a:bodyPr/>
        <a:lstStyle/>
        <a:p>
          <a:endParaRPr lang="en-US"/>
        </a:p>
      </dgm:t>
    </dgm:pt>
    <dgm:pt modelId="{30DF033D-81B8-41E1-BE78-5AE0D868DA55}">
      <dgm:prSet/>
      <dgm:spPr/>
      <dgm:t>
        <a:bodyPr/>
        <a:lstStyle/>
        <a:p>
          <a:r>
            <a:rPr lang="es-ES" dirty="0"/>
            <a:t>Conclusión dietética: Disminución significativa de la ingesta, aumentando riesgo nutricional inmediato.</a:t>
          </a:r>
          <a:endParaRPr lang="en-US" dirty="0"/>
        </a:p>
      </dgm:t>
    </dgm:pt>
    <dgm:pt modelId="{62EFEEAD-04EC-4B7B-A57D-42841D300166}" type="parTrans" cxnId="{2F1AF045-F669-4B47-BEC5-1F01F0E55987}">
      <dgm:prSet/>
      <dgm:spPr/>
      <dgm:t>
        <a:bodyPr/>
        <a:lstStyle/>
        <a:p>
          <a:endParaRPr lang="en-US"/>
        </a:p>
      </dgm:t>
    </dgm:pt>
    <dgm:pt modelId="{D3065BA3-637C-4E12-9432-C8D64D1CA9FB}" type="sibTrans" cxnId="{2F1AF045-F669-4B47-BEC5-1F01F0E55987}">
      <dgm:prSet/>
      <dgm:spPr/>
      <dgm:t>
        <a:bodyPr/>
        <a:lstStyle/>
        <a:p>
          <a:endParaRPr lang="en-US"/>
        </a:p>
      </dgm:t>
    </dgm:pt>
    <dgm:pt modelId="{B945865B-864D-6440-97D5-CEA7B61BB2F6}" type="pres">
      <dgm:prSet presAssocID="{5B684DDD-0D97-4EE8-8FC1-16959A40D0EF}" presName="vert0" presStyleCnt="0">
        <dgm:presLayoutVars>
          <dgm:dir/>
          <dgm:animOne val="branch"/>
          <dgm:animLvl val="lvl"/>
        </dgm:presLayoutVars>
      </dgm:prSet>
      <dgm:spPr/>
    </dgm:pt>
    <dgm:pt modelId="{9B59FE0D-117B-004B-9E15-01D2F2F22726}" type="pres">
      <dgm:prSet presAssocID="{4AAF989A-E5B7-4323-A90F-A07EDDB8471B}" presName="thickLine" presStyleLbl="alignNode1" presStyleIdx="0" presStyleCnt="5"/>
      <dgm:spPr/>
    </dgm:pt>
    <dgm:pt modelId="{8D3C0C04-3EC8-6240-BAB9-9DC26792EE78}" type="pres">
      <dgm:prSet presAssocID="{4AAF989A-E5B7-4323-A90F-A07EDDB8471B}" presName="horz1" presStyleCnt="0"/>
      <dgm:spPr/>
    </dgm:pt>
    <dgm:pt modelId="{73456925-A0BF-F447-92BB-1BD143F25BE6}" type="pres">
      <dgm:prSet presAssocID="{4AAF989A-E5B7-4323-A90F-A07EDDB8471B}" presName="tx1" presStyleLbl="revTx" presStyleIdx="0" presStyleCnt="5"/>
      <dgm:spPr/>
    </dgm:pt>
    <dgm:pt modelId="{8F973A05-6F75-3B4B-B585-9EC907CD98DC}" type="pres">
      <dgm:prSet presAssocID="{4AAF989A-E5B7-4323-A90F-A07EDDB8471B}" presName="vert1" presStyleCnt="0"/>
      <dgm:spPr/>
    </dgm:pt>
    <dgm:pt modelId="{8D3F2399-3D76-CD47-89AF-16FE5DD14403}" type="pres">
      <dgm:prSet presAssocID="{3B389BD5-09A6-4B71-864B-5EEF34866B83}" presName="thickLine" presStyleLbl="alignNode1" presStyleIdx="1" presStyleCnt="5"/>
      <dgm:spPr/>
    </dgm:pt>
    <dgm:pt modelId="{22665C56-84C0-0E4E-B814-A14E51BE53AC}" type="pres">
      <dgm:prSet presAssocID="{3B389BD5-09A6-4B71-864B-5EEF34866B83}" presName="horz1" presStyleCnt="0"/>
      <dgm:spPr/>
    </dgm:pt>
    <dgm:pt modelId="{CD434108-520F-944A-A59F-BB8FA316AEC6}" type="pres">
      <dgm:prSet presAssocID="{3B389BD5-09A6-4B71-864B-5EEF34866B83}" presName="tx1" presStyleLbl="revTx" presStyleIdx="1" presStyleCnt="5"/>
      <dgm:spPr/>
    </dgm:pt>
    <dgm:pt modelId="{479652C0-1CE4-134E-A73A-609D5CAF24A5}" type="pres">
      <dgm:prSet presAssocID="{3B389BD5-09A6-4B71-864B-5EEF34866B83}" presName="vert1" presStyleCnt="0"/>
      <dgm:spPr/>
    </dgm:pt>
    <dgm:pt modelId="{46FC4EDA-9451-C349-BD5C-05E7EBAF52E9}" type="pres">
      <dgm:prSet presAssocID="{3A9B6CCD-6760-42AE-9D30-BD41EB2A0D52}" presName="thickLine" presStyleLbl="alignNode1" presStyleIdx="2" presStyleCnt="5"/>
      <dgm:spPr/>
    </dgm:pt>
    <dgm:pt modelId="{5F5A84C4-C381-1D43-911B-CD661059B782}" type="pres">
      <dgm:prSet presAssocID="{3A9B6CCD-6760-42AE-9D30-BD41EB2A0D52}" presName="horz1" presStyleCnt="0"/>
      <dgm:spPr/>
    </dgm:pt>
    <dgm:pt modelId="{03E54857-3957-1C48-A341-069CFDAB9732}" type="pres">
      <dgm:prSet presAssocID="{3A9B6CCD-6760-42AE-9D30-BD41EB2A0D52}" presName="tx1" presStyleLbl="revTx" presStyleIdx="2" presStyleCnt="5"/>
      <dgm:spPr/>
    </dgm:pt>
    <dgm:pt modelId="{990899E6-15E3-2A4C-8FA6-BE9DADB15885}" type="pres">
      <dgm:prSet presAssocID="{3A9B6CCD-6760-42AE-9D30-BD41EB2A0D52}" presName="vert1" presStyleCnt="0"/>
      <dgm:spPr/>
    </dgm:pt>
    <dgm:pt modelId="{A82C7222-12E1-7546-ADCE-B1D2F01CA96F}" type="pres">
      <dgm:prSet presAssocID="{EF800D85-32FA-46E0-9F9E-0D429F4EC53B}" presName="thickLine" presStyleLbl="alignNode1" presStyleIdx="3" presStyleCnt="5"/>
      <dgm:spPr/>
    </dgm:pt>
    <dgm:pt modelId="{BFA577F7-C583-BD4B-B6A1-9D9ABF4B4AF9}" type="pres">
      <dgm:prSet presAssocID="{EF800D85-32FA-46E0-9F9E-0D429F4EC53B}" presName="horz1" presStyleCnt="0"/>
      <dgm:spPr/>
    </dgm:pt>
    <dgm:pt modelId="{851F9BD5-CE87-B143-A7E7-85989EC2E93F}" type="pres">
      <dgm:prSet presAssocID="{EF800D85-32FA-46E0-9F9E-0D429F4EC53B}" presName="tx1" presStyleLbl="revTx" presStyleIdx="3" presStyleCnt="5"/>
      <dgm:spPr/>
    </dgm:pt>
    <dgm:pt modelId="{7CCAA95F-9275-2645-A8BF-9AA1257FB718}" type="pres">
      <dgm:prSet presAssocID="{EF800D85-32FA-46E0-9F9E-0D429F4EC53B}" presName="vert1" presStyleCnt="0"/>
      <dgm:spPr/>
    </dgm:pt>
    <dgm:pt modelId="{D2A6B3B4-73A8-8F47-B648-5301ECE647F1}" type="pres">
      <dgm:prSet presAssocID="{30DF033D-81B8-41E1-BE78-5AE0D868DA55}" presName="thickLine" presStyleLbl="alignNode1" presStyleIdx="4" presStyleCnt="5"/>
      <dgm:spPr/>
    </dgm:pt>
    <dgm:pt modelId="{3EE2AE00-FE24-3444-85BA-FCC231ECA806}" type="pres">
      <dgm:prSet presAssocID="{30DF033D-81B8-41E1-BE78-5AE0D868DA55}" presName="horz1" presStyleCnt="0"/>
      <dgm:spPr/>
    </dgm:pt>
    <dgm:pt modelId="{DD3F8309-EE5B-2A40-A9EE-8EE15395FBC4}" type="pres">
      <dgm:prSet presAssocID="{30DF033D-81B8-41E1-BE78-5AE0D868DA55}" presName="tx1" presStyleLbl="revTx" presStyleIdx="4" presStyleCnt="5"/>
      <dgm:spPr/>
    </dgm:pt>
    <dgm:pt modelId="{0A0AC449-F76B-3143-B2D1-C4ACC0A9367F}" type="pres">
      <dgm:prSet presAssocID="{30DF033D-81B8-41E1-BE78-5AE0D868DA55}" presName="vert1" presStyleCnt="0"/>
      <dgm:spPr/>
    </dgm:pt>
  </dgm:ptLst>
  <dgm:cxnLst>
    <dgm:cxn modelId="{58996E01-BB54-B641-853B-5BA640E23FD8}" type="presOf" srcId="{3B389BD5-09A6-4B71-864B-5EEF34866B83}" destId="{CD434108-520F-944A-A59F-BB8FA316AEC6}" srcOrd="0" destOrd="0" presId="urn:microsoft.com/office/officeart/2008/layout/LinedList"/>
    <dgm:cxn modelId="{7DAE6205-886C-5C43-8D3F-D74174D52A07}" type="presOf" srcId="{EF800D85-32FA-46E0-9F9E-0D429F4EC53B}" destId="{851F9BD5-CE87-B143-A7E7-85989EC2E93F}" srcOrd="0" destOrd="0" presId="urn:microsoft.com/office/officeart/2008/layout/LinedList"/>
    <dgm:cxn modelId="{2F1AF045-F669-4B47-BEC5-1F01F0E55987}" srcId="{5B684DDD-0D97-4EE8-8FC1-16959A40D0EF}" destId="{30DF033D-81B8-41E1-BE78-5AE0D868DA55}" srcOrd="4" destOrd="0" parTransId="{62EFEEAD-04EC-4B7B-A57D-42841D300166}" sibTransId="{D3065BA3-637C-4E12-9432-C8D64D1CA9FB}"/>
    <dgm:cxn modelId="{6FF91B5A-747E-BE4D-8E96-774969F20F09}" type="presOf" srcId="{5B684DDD-0D97-4EE8-8FC1-16959A40D0EF}" destId="{B945865B-864D-6440-97D5-CEA7B61BB2F6}" srcOrd="0" destOrd="0" presId="urn:microsoft.com/office/officeart/2008/layout/LinedList"/>
    <dgm:cxn modelId="{18115862-337C-7242-B112-3ADC322DE840}" type="presOf" srcId="{4AAF989A-E5B7-4323-A90F-A07EDDB8471B}" destId="{73456925-A0BF-F447-92BB-1BD143F25BE6}" srcOrd="0" destOrd="0" presId="urn:microsoft.com/office/officeart/2008/layout/LinedList"/>
    <dgm:cxn modelId="{ACAC0873-D4F5-004F-B493-1B8595B1E6CC}" type="presOf" srcId="{30DF033D-81B8-41E1-BE78-5AE0D868DA55}" destId="{DD3F8309-EE5B-2A40-A9EE-8EE15395FBC4}" srcOrd="0" destOrd="0" presId="urn:microsoft.com/office/officeart/2008/layout/LinedList"/>
    <dgm:cxn modelId="{7B25E792-113E-4F12-9382-422B5F1BBB55}" srcId="{5B684DDD-0D97-4EE8-8FC1-16959A40D0EF}" destId="{3B389BD5-09A6-4B71-864B-5EEF34866B83}" srcOrd="1" destOrd="0" parTransId="{EF6D683E-FA27-474F-A09E-EF2515352489}" sibTransId="{A31D8348-B4D8-46F9-AB28-B07BC61E379D}"/>
    <dgm:cxn modelId="{3F71979E-23BD-184F-B45F-E560CB2F74C6}" type="presOf" srcId="{3A9B6CCD-6760-42AE-9D30-BD41EB2A0D52}" destId="{03E54857-3957-1C48-A341-069CFDAB9732}" srcOrd="0" destOrd="0" presId="urn:microsoft.com/office/officeart/2008/layout/LinedList"/>
    <dgm:cxn modelId="{BC5E86AF-1DAC-4A8D-9F61-63659026903A}" srcId="{5B684DDD-0D97-4EE8-8FC1-16959A40D0EF}" destId="{EF800D85-32FA-46E0-9F9E-0D429F4EC53B}" srcOrd="3" destOrd="0" parTransId="{E3F6A95C-4EB6-448C-85F6-057FBEAF9C3D}" sibTransId="{7522A672-8EEA-4BEF-A3C0-3C182610BA21}"/>
    <dgm:cxn modelId="{34DC65C0-27A4-4B71-AF08-F84985870CEB}" srcId="{5B684DDD-0D97-4EE8-8FC1-16959A40D0EF}" destId="{4AAF989A-E5B7-4323-A90F-A07EDDB8471B}" srcOrd="0" destOrd="0" parTransId="{E50D07DE-FE63-47EB-B802-0F4A660EB513}" sibTransId="{BF3E34A0-8951-4767-BE71-690CA475CC1E}"/>
    <dgm:cxn modelId="{4DE805F5-904F-4BAA-ADF3-FAB1692EF94F}" srcId="{5B684DDD-0D97-4EE8-8FC1-16959A40D0EF}" destId="{3A9B6CCD-6760-42AE-9D30-BD41EB2A0D52}" srcOrd="2" destOrd="0" parTransId="{4ECBCA35-5E40-4AA4-BB74-E2F036F4E2E5}" sibTransId="{EC7D7FA1-82BA-4FDD-943F-58CA98A95C7F}"/>
    <dgm:cxn modelId="{63CD234F-56B3-A245-AD19-12B10366135C}" type="presParOf" srcId="{B945865B-864D-6440-97D5-CEA7B61BB2F6}" destId="{9B59FE0D-117B-004B-9E15-01D2F2F22726}" srcOrd="0" destOrd="0" presId="urn:microsoft.com/office/officeart/2008/layout/LinedList"/>
    <dgm:cxn modelId="{6ABEF861-6ECC-884B-B5E8-2E6E1FCDACEF}" type="presParOf" srcId="{B945865B-864D-6440-97D5-CEA7B61BB2F6}" destId="{8D3C0C04-3EC8-6240-BAB9-9DC26792EE78}" srcOrd="1" destOrd="0" presId="urn:microsoft.com/office/officeart/2008/layout/LinedList"/>
    <dgm:cxn modelId="{4D235268-9374-3D49-89B7-EF5AB1A3AF2E}" type="presParOf" srcId="{8D3C0C04-3EC8-6240-BAB9-9DC26792EE78}" destId="{73456925-A0BF-F447-92BB-1BD143F25BE6}" srcOrd="0" destOrd="0" presId="urn:microsoft.com/office/officeart/2008/layout/LinedList"/>
    <dgm:cxn modelId="{163E56CD-AFF6-AF45-9272-70590E0F398C}" type="presParOf" srcId="{8D3C0C04-3EC8-6240-BAB9-9DC26792EE78}" destId="{8F973A05-6F75-3B4B-B585-9EC907CD98DC}" srcOrd="1" destOrd="0" presId="urn:microsoft.com/office/officeart/2008/layout/LinedList"/>
    <dgm:cxn modelId="{F79B4EB7-8D5B-264D-BE94-5BE1463B31DC}" type="presParOf" srcId="{B945865B-864D-6440-97D5-CEA7B61BB2F6}" destId="{8D3F2399-3D76-CD47-89AF-16FE5DD14403}" srcOrd="2" destOrd="0" presId="urn:microsoft.com/office/officeart/2008/layout/LinedList"/>
    <dgm:cxn modelId="{BE9AECCE-674A-2A4C-B734-8E355B9BE3F9}" type="presParOf" srcId="{B945865B-864D-6440-97D5-CEA7B61BB2F6}" destId="{22665C56-84C0-0E4E-B814-A14E51BE53AC}" srcOrd="3" destOrd="0" presId="urn:microsoft.com/office/officeart/2008/layout/LinedList"/>
    <dgm:cxn modelId="{56A8E45D-A4D4-C744-B3EB-3B23A8BD22A3}" type="presParOf" srcId="{22665C56-84C0-0E4E-B814-A14E51BE53AC}" destId="{CD434108-520F-944A-A59F-BB8FA316AEC6}" srcOrd="0" destOrd="0" presId="urn:microsoft.com/office/officeart/2008/layout/LinedList"/>
    <dgm:cxn modelId="{0398DDC7-1498-0049-9C9C-20A47DBB2E75}" type="presParOf" srcId="{22665C56-84C0-0E4E-B814-A14E51BE53AC}" destId="{479652C0-1CE4-134E-A73A-609D5CAF24A5}" srcOrd="1" destOrd="0" presId="urn:microsoft.com/office/officeart/2008/layout/LinedList"/>
    <dgm:cxn modelId="{060FFA60-B0E6-7648-AAF2-5A034EED4025}" type="presParOf" srcId="{B945865B-864D-6440-97D5-CEA7B61BB2F6}" destId="{46FC4EDA-9451-C349-BD5C-05E7EBAF52E9}" srcOrd="4" destOrd="0" presId="urn:microsoft.com/office/officeart/2008/layout/LinedList"/>
    <dgm:cxn modelId="{1054ED32-08C7-BE4A-BC4A-00E0FF00A541}" type="presParOf" srcId="{B945865B-864D-6440-97D5-CEA7B61BB2F6}" destId="{5F5A84C4-C381-1D43-911B-CD661059B782}" srcOrd="5" destOrd="0" presId="urn:microsoft.com/office/officeart/2008/layout/LinedList"/>
    <dgm:cxn modelId="{8E499CE4-C1C4-1F4C-8495-C9239B730E73}" type="presParOf" srcId="{5F5A84C4-C381-1D43-911B-CD661059B782}" destId="{03E54857-3957-1C48-A341-069CFDAB9732}" srcOrd="0" destOrd="0" presId="urn:microsoft.com/office/officeart/2008/layout/LinedList"/>
    <dgm:cxn modelId="{90DBDDBF-E918-6646-8E56-C5474D565922}" type="presParOf" srcId="{5F5A84C4-C381-1D43-911B-CD661059B782}" destId="{990899E6-15E3-2A4C-8FA6-BE9DADB15885}" srcOrd="1" destOrd="0" presId="urn:microsoft.com/office/officeart/2008/layout/LinedList"/>
    <dgm:cxn modelId="{3001B72D-B400-B146-8278-279D90CA0473}" type="presParOf" srcId="{B945865B-864D-6440-97D5-CEA7B61BB2F6}" destId="{A82C7222-12E1-7546-ADCE-B1D2F01CA96F}" srcOrd="6" destOrd="0" presId="urn:microsoft.com/office/officeart/2008/layout/LinedList"/>
    <dgm:cxn modelId="{E5CB6660-F12E-9C4A-84B2-05F6B5D92621}" type="presParOf" srcId="{B945865B-864D-6440-97D5-CEA7B61BB2F6}" destId="{BFA577F7-C583-BD4B-B6A1-9D9ABF4B4AF9}" srcOrd="7" destOrd="0" presId="urn:microsoft.com/office/officeart/2008/layout/LinedList"/>
    <dgm:cxn modelId="{9880F625-5FE4-3E4E-BB21-E4C2F378E7FE}" type="presParOf" srcId="{BFA577F7-C583-BD4B-B6A1-9D9ABF4B4AF9}" destId="{851F9BD5-CE87-B143-A7E7-85989EC2E93F}" srcOrd="0" destOrd="0" presId="urn:microsoft.com/office/officeart/2008/layout/LinedList"/>
    <dgm:cxn modelId="{A24346AE-747D-1E4A-8BD5-D392E34F06FD}" type="presParOf" srcId="{BFA577F7-C583-BD4B-B6A1-9D9ABF4B4AF9}" destId="{7CCAA95F-9275-2645-A8BF-9AA1257FB718}" srcOrd="1" destOrd="0" presId="urn:microsoft.com/office/officeart/2008/layout/LinedList"/>
    <dgm:cxn modelId="{58E3704E-8368-094B-8071-96DB2041E3AD}" type="presParOf" srcId="{B945865B-864D-6440-97D5-CEA7B61BB2F6}" destId="{D2A6B3B4-73A8-8F47-B648-5301ECE647F1}" srcOrd="8" destOrd="0" presId="urn:microsoft.com/office/officeart/2008/layout/LinedList"/>
    <dgm:cxn modelId="{73A43CA8-C50A-DF4D-819A-76ECB1664DAB}" type="presParOf" srcId="{B945865B-864D-6440-97D5-CEA7B61BB2F6}" destId="{3EE2AE00-FE24-3444-85BA-FCC231ECA806}" srcOrd="9" destOrd="0" presId="urn:microsoft.com/office/officeart/2008/layout/LinedList"/>
    <dgm:cxn modelId="{6CFA1D65-CD19-224E-B2AC-A06C511379E5}" type="presParOf" srcId="{3EE2AE00-FE24-3444-85BA-FCC231ECA806}" destId="{DD3F8309-EE5B-2A40-A9EE-8EE15395FBC4}" srcOrd="0" destOrd="0" presId="urn:microsoft.com/office/officeart/2008/layout/LinedList"/>
    <dgm:cxn modelId="{52F8A6DA-2C20-6349-9213-1D893CD09E6A}" type="presParOf" srcId="{3EE2AE00-FE24-3444-85BA-FCC231ECA806}" destId="{0A0AC449-F76B-3143-B2D1-C4ACC0A936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7B0D2F-7560-4731-8D19-A709A2B2EB0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D5869-BA71-4E2B-B64C-6DB7EE22BBF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Evaluación Bioquímica</a:t>
          </a:r>
          <a:endParaRPr lang="en-US"/>
        </a:p>
      </dgm:t>
    </dgm:pt>
    <dgm:pt modelId="{21155DC7-460C-4678-85CF-6015562E5134}" type="parTrans" cxnId="{E125290A-F381-401E-880A-662AA0EC5AA5}">
      <dgm:prSet/>
      <dgm:spPr/>
      <dgm:t>
        <a:bodyPr/>
        <a:lstStyle/>
        <a:p>
          <a:endParaRPr lang="en-US"/>
        </a:p>
      </dgm:t>
    </dgm:pt>
    <dgm:pt modelId="{D6A4A05D-D4BC-412C-BF26-6CAE89DB4701}" type="sibTrans" cxnId="{E125290A-F381-401E-880A-662AA0EC5A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2F37E2-8CB9-4C4F-8E63-FBB0F7A6C41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Na 133 mEq/L: leve hiponatremia compatible con ingesta reducida y enfermedad aguda.</a:t>
          </a:r>
          <a:endParaRPr lang="en-US"/>
        </a:p>
      </dgm:t>
    </dgm:pt>
    <dgm:pt modelId="{EF14F5EF-5128-4AEC-8815-8A78743C9BE7}" type="parTrans" cxnId="{7C23C133-1F45-4805-976D-33BC21F8A811}">
      <dgm:prSet/>
      <dgm:spPr/>
      <dgm:t>
        <a:bodyPr/>
        <a:lstStyle/>
        <a:p>
          <a:endParaRPr lang="en-US"/>
        </a:p>
      </dgm:t>
    </dgm:pt>
    <dgm:pt modelId="{2EC9A212-C8D2-4BF4-974E-D5A66CD05DCD}" type="sibTrans" cxnId="{7C23C133-1F45-4805-976D-33BC21F8A8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89FF0C-81BB-44C3-AFF7-5A08EA8E5A1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 3.1 mg/dL: límite bajo → alerta en contexto de realimentación.</a:t>
          </a:r>
          <a:endParaRPr lang="en-US"/>
        </a:p>
      </dgm:t>
    </dgm:pt>
    <dgm:pt modelId="{29C727C2-C8C8-4B56-8486-0D2D74E784F2}" type="parTrans" cxnId="{59D77DA7-7339-48CC-8C0B-1B4F88510B72}">
      <dgm:prSet/>
      <dgm:spPr/>
      <dgm:t>
        <a:bodyPr/>
        <a:lstStyle/>
        <a:p>
          <a:endParaRPr lang="en-US"/>
        </a:p>
      </dgm:t>
    </dgm:pt>
    <dgm:pt modelId="{F4824154-7C47-45DA-B92A-AAE5B9FA6DFC}" type="sibTrans" cxnId="{59D77DA7-7339-48CC-8C0B-1B4F88510B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B35056-13BC-4782-9602-466AE11AB89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Conclusión bioquímica: Marcadores compatibles con riesgo leve a moderado de síndrome de realimentación, especialmente si se inicia soporte nutricional agresivo.</a:t>
          </a:r>
          <a:endParaRPr lang="en-US" dirty="0"/>
        </a:p>
      </dgm:t>
    </dgm:pt>
    <dgm:pt modelId="{095D1911-2B80-4C7F-B2C6-FFC06CF91024}" type="parTrans" cxnId="{ABE6EA66-735D-497E-BEA5-3C6E3D4A1DFA}">
      <dgm:prSet/>
      <dgm:spPr/>
      <dgm:t>
        <a:bodyPr/>
        <a:lstStyle/>
        <a:p>
          <a:endParaRPr lang="en-US"/>
        </a:p>
      </dgm:t>
    </dgm:pt>
    <dgm:pt modelId="{C8D5A289-7317-4234-A6DE-008855FDBB44}" type="sibTrans" cxnId="{ABE6EA66-735D-497E-BEA5-3C6E3D4A1D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869967-9F2C-4AEA-AB7E-95D9DA4F195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427F1A8-47CC-497E-B2B7-81B094D21D3E}" type="parTrans" cxnId="{32A87831-D7E3-4E2E-9F6E-1E9439C3C2D6}">
      <dgm:prSet/>
      <dgm:spPr/>
      <dgm:t>
        <a:bodyPr/>
        <a:lstStyle/>
        <a:p>
          <a:endParaRPr lang="en-US"/>
        </a:p>
      </dgm:t>
    </dgm:pt>
    <dgm:pt modelId="{476E334E-35E3-4A82-B645-7E04B3DE7998}" type="sibTrans" cxnId="{32A87831-D7E3-4E2E-9F6E-1E9439C3C2D6}">
      <dgm:prSet/>
      <dgm:spPr/>
      <dgm:t>
        <a:bodyPr/>
        <a:lstStyle/>
        <a:p>
          <a:endParaRPr lang="en-US"/>
        </a:p>
      </dgm:t>
    </dgm:pt>
    <dgm:pt modelId="{E8D1D4E2-0DD8-4997-9727-B46542F4C920}" type="pres">
      <dgm:prSet presAssocID="{9B7B0D2F-7560-4731-8D19-A709A2B2EB0B}" presName="root" presStyleCnt="0">
        <dgm:presLayoutVars>
          <dgm:dir/>
          <dgm:resizeHandles val="exact"/>
        </dgm:presLayoutVars>
      </dgm:prSet>
      <dgm:spPr/>
    </dgm:pt>
    <dgm:pt modelId="{6B6AC908-F0D5-433C-9CE2-74D6ADA1CF11}" type="pres">
      <dgm:prSet presAssocID="{9B7B0D2F-7560-4731-8D19-A709A2B2EB0B}" presName="container" presStyleCnt="0">
        <dgm:presLayoutVars>
          <dgm:dir/>
          <dgm:resizeHandles val="exact"/>
        </dgm:presLayoutVars>
      </dgm:prSet>
      <dgm:spPr/>
    </dgm:pt>
    <dgm:pt modelId="{5F330E8E-126B-4E66-809E-621C1B7582EF}" type="pres">
      <dgm:prSet presAssocID="{3BDD5869-BA71-4E2B-B64C-6DB7EE22BBF7}" presName="compNode" presStyleCnt="0"/>
      <dgm:spPr/>
    </dgm:pt>
    <dgm:pt modelId="{0DF3A611-394F-43F7-8057-8840F8AB4360}" type="pres">
      <dgm:prSet presAssocID="{3BDD5869-BA71-4E2B-B64C-6DB7EE22BBF7}" presName="iconBgRect" presStyleLbl="bgShp" presStyleIdx="0" presStyleCnt="5"/>
      <dgm:spPr/>
    </dgm:pt>
    <dgm:pt modelId="{9BA7BCDF-AB88-48D9-8A7D-092F47FC52F5}" type="pres">
      <dgm:prSet presAssocID="{3BDD5869-BA71-4E2B-B64C-6DB7EE22BBF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E14456B-C61B-4277-9F41-F55F2DDE5EFF}" type="pres">
      <dgm:prSet presAssocID="{3BDD5869-BA71-4E2B-B64C-6DB7EE22BBF7}" presName="spaceRect" presStyleCnt="0"/>
      <dgm:spPr/>
    </dgm:pt>
    <dgm:pt modelId="{8198C391-DB68-4701-ADF6-8D4D7D89846D}" type="pres">
      <dgm:prSet presAssocID="{3BDD5869-BA71-4E2B-B64C-6DB7EE22BBF7}" presName="textRect" presStyleLbl="revTx" presStyleIdx="0" presStyleCnt="5">
        <dgm:presLayoutVars>
          <dgm:chMax val="1"/>
          <dgm:chPref val="1"/>
        </dgm:presLayoutVars>
      </dgm:prSet>
      <dgm:spPr/>
    </dgm:pt>
    <dgm:pt modelId="{47C145E3-760B-45C7-A425-14ACA3E78614}" type="pres">
      <dgm:prSet presAssocID="{D6A4A05D-D4BC-412C-BF26-6CAE89DB4701}" presName="sibTrans" presStyleLbl="sibTrans2D1" presStyleIdx="0" presStyleCnt="0"/>
      <dgm:spPr/>
    </dgm:pt>
    <dgm:pt modelId="{84FFFBD3-3191-49D2-ADE9-CAFD33B371EB}" type="pres">
      <dgm:prSet presAssocID="{1D2F37E2-8CB9-4C4F-8E63-FBB0F7A6C416}" presName="compNode" presStyleCnt="0"/>
      <dgm:spPr/>
    </dgm:pt>
    <dgm:pt modelId="{1FD6C3DE-C8C1-4563-B8DF-755C15EB0150}" type="pres">
      <dgm:prSet presAssocID="{1D2F37E2-8CB9-4C4F-8E63-FBB0F7A6C416}" presName="iconBgRect" presStyleLbl="bgShp" presStyleIdx="1" presStyleCnt="5"/>
      <dgm:spPr/>
    </dgm:pt>
    <dgm:pt modelId="{E845ECE1-D91D-4784-A281-38F064EE844F}" type="pres">
      <dgm:prSet presAssocID="{1D2F37E2-8CB9-4C4F-8E63-FBB0F7A6C4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347DE0BB-7003-4037-A802-0680B7D9ED43}" type="pres">
      <dgm:prSet presAssocID="{1D2F37E2-8CB9-4C4F-8E63-FBB0F7A6C416}" presName="spaceRect" presStyleCnt="0"/>
      <dgm:spPr/>
    </dgm:pt>
    <dgm:pt modelId="{A771707D-9AB0-47EF-AF1F-1DD44CCDC921}" type="pres">
      <dgm:prSet presAssocID="{1D2F37E2-8CB9-4C4F-8E63-FBB0F7A6C416}" presName="textRect" presStyleLbl="revTx" presStyleIdx="1" presStyleCnt="5">
        <dgm:presLayoutVars>
          <dgm:chMax val="1"/>
          <dgm:chPref val="1"/>
        </dgm:presLayoutVars>
      </dgm:prSet>
      <dgm:spPr/>
    </dgm:pt>
    <dgm:pt modelId="{CE3D9E07-E98C-4C16-94F9-75CC8B99A2E5}" type="pres">
      <dgm:prSet presAssocID="{2EC9A212-C8D2-4BF4-974E-D5A66CD05DCD}" presName="sibTrans" presStyleLbl="sibTrans2D1" presStyleIdx="0" presStyleCnt="0"/>
      <dgm:spPr/>
    </dgm:pt>
    <dgm:pt modelId="{ED4F5F83-D130-4BA6-9DA3-A698C88CCB0A}" type="pres">
      <dgm:prSet presAssocID="{7689FF0C-81BB-44C3-AFF7-5A08EA8E5A1C}" presName="compNode" presStyleCnt="0"/>
      <dgm:spPr/>
    </dgm:pt>
    <dgm:pt modelId="{6FFECEA7-D1E2-4321-81F2-B57384D85B64}" type="pres">
      <dgm:prSet presAssocID="{7689FF0C-81BB-44C3-AFF7-5A08EA8E5A1C}" presName="iconBgRect" presStyleLbl="bgShp" presStyleIdx="2" presStyleCnt="5"/>
      <dgm:spPr/>
    </dgm:pt>
    <dgm:pt modelId="{C1950089-DA3B-4A7D-9DB4-7575A114FC7B}" type="pres">
      <dgm:prSet presAssocID="{7689FF0C-81BB-44C3-AFF7-5A08EA8E5A1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D993591A-EF9F-409D-A555-B1765F74E9B5}" type="pres">
      <dgm:prSet presAssocID="{7689FF0C-81BB-44C3-AFF7-5A08EA8E5A1C}" presName="spaceRect" presStyleCnt="0"/>
      <dgm:spPr/>
    </dgm:pt>
    <dgm:pt modelId="{FA83E7EA-8974-4226-86D2-0240602CF8BD}" type="pres">
      <dgm:prSet presAssocID="{7689FF0C-81BB-44C3-AFF7-5A08EA8E5A1C}" presName="textRect" presStyleLbl="revTx" presStyleIdx="2" presStyleCnt="5">
        <dgm:presLayoutVars>
          <dgm:chMax val="1"/>
          <dgm:chPref val="1"/>
        </dgm:presLayoutVars>
      </dgm:prSet>
      <dgm:spPr/>
    </dgm:pt>
    <dgm:pt modelId="{B4DA4747-A577-4B60-A49C-235BAEE86E91}" type="pres">
      <dgm:prSet presAssocID="{F4824154-7C47-45DA-B92A-AAE5B9FA6DFC}" presName="sibTrans" presStyleLbl="sibTrans2D1" presStyleIdx="0" presStyleCnt="0"/>
      <dgm:spPr/>
    </dgm:pt>
    <dgm:pt modelId="{3F0C72D1-3053-4893-B73D-FAF30ACC0152}" type="pres">
      <dgm:prSet presAssocID="{36B35056-13BC-4782-9602-466AE11AB89B}" presName="compNode" presStyleCnt="0"/>
      <dgm:spPr/>
    </dgm:pt>
    <dgm:pt modelId="{49ED74E6-F9D0-4D78-8C23-2719BDFD857D}" type="pres">
      <dgm:prSet presAssocID="{36B35056-13BC-4782-9602-466AE11AB89B}" presName="iconBgRect" presStyleLbl="bgShp" presStyleIdx="3" presStyleCnt="5"/>
      <dgm:spPr/>
    </dgm:pt>
    <dgm:pt modelId="{BB74E94D-BC37-4111-9C30-0E0E2F3126A2}" type="pres">
      <dgm:prSet presAssocID="{36B35056-13BC-4782-9602-466AE11AB89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raz"/>
        </a:ext>
      </dgm:extLst>
    </dgm:pt>
    <dgm:pt modelId="{09B025B7-17D8-4FCF-84EE-EA3C4297EDA7}" type="pres">
      <dgm:prSet presAssocID="{36B35056-13BC-4782-9602-466AE11AB89B}" presName="spaceRect" presStyleCnt="0"/>
      <dgm:spPr/>
    </dgm:pt>
    <dgm:pt modelId="{19BA6207-038B-4C62-8309-0A0E2C8A0F53}" type="pres">
      <dgm:prSet presAssocID="{36B35056-13BC-4782-9602-466AE11AB89B}" presName="textRect" presStyleLbl="revTx" presStyleIdx="3" presStyleCnt="5">
        <dgm:presLayoutVars>
          <dgm:chMax val="1"/>
          <dgm:chPref val="1"/>
        </dgm:presLayoutVars>
      </dgm:prSet>
      <dgm:spPr/>
    </dgm:pt>
    <dgm:pt modelId="{5D511D20-BF5E-4349-9C17-AD770C45B37A}" type="pres">
      <dgm:prSet presAssocID="{C8D5A289-7317-4234-A6DE-008855FDBB44}" presName="sibTrans" presStyleLbl="sibTrans2D1" presStyleIdx="0" presStyleCnt="0"/>
      <dgm:spPr/>
    </dgm:pt>
    <dgm:pt modelId="{F980D94F-857A-4D2D-8530-253A48A9069B}" type="pres">
      <dgm:prSet presAssocID="{0B869967-9F2C-4AEA-AB7E-95D9DA4F1952}" presName="compNode" presStyleCnt="0"/>
      <dgm:spPr/>
    </dgm:pt>
    <dgm:pt modelId="{891073A3-22FD-4750-A432-ED16879F58E3}" type="pres">
      <dgm:prSet presAssocID="{0B869967-9F2C-4AEA-AB7E-95D9DA4F1952}" presName="iconBgRect" presStyleLbl="bgShp" presStyleIdx="4" presStyleCnt="5"/>
      <dgm:spPr/>
    </dgm:pt>
    <dgm:pt modelId="{2D91B183-8A9B-4580-B7EC-BD6263D83F18}" type="pres">
      <dgm:prSet presAssocID="{0B869967-9F2C-4AEA-AB7E-95D9DA4F19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7A18B442-AB97-45FE-8E60-75C32B743B1D}" type="pres">
      <dgm:prSet presAssocID="{0B869967-9F2C-4AEA-AB7E-95D9DA4F1952}" presName="spaceRect" presStyleCnt="0"/>
      <dgm:spPr/>
    </dgm:pt>
    <dgm:pt modelId="{DBA66B13-5CCD-4C91-B365-ACD294A964F5}" type="pres">
      <dgm:prSet presAssocID="{0B869967-9F2C-4AEA-AB7E-95D9DA4F195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4520308-DC1A-4227-8062-BC432D1CD8FB}" type="presOf" srcId="{C8D5A289-7317-4234-A6DE-008855FDBB44}" destId="{5D511D20-BF5E-4349-9C17-AD770C45B37A}" srcOrd="0" destOrd="0" presId="urn:microsoft.com/office/officeart/2018/2/layout/IconCircleList"/>
    <dgm:cxn modelId="{E125290A-F381-401E-880A-662AA0EC5AA5}" srcId="{9B7B0D2F-7560-4731-8D19-A709A2B2EB0B}" destId="{3BDD5869-BA71-4E2B-B64C-6DB7EE22BBF7}" srcOrd="0" destOrd="0" parTransId="{21155DC7-460C-4678-85CF-6015562E5134}" sibTransId="{D6A4A05D-D4BC-412C-BF26-6CAE89DB4701}"/>
    <dgm:cxn modelId="{32A87831-D7E3-4E2E-9F6E-1E9439C3C2D6}" srcId="{9B7B0D2F-7560-4731-8D19-A709A2B2EB0B}" destId="{0B869967-9F2C-4AEA-AB7E-95D9DA4F1952}" srcOrd="4" destOrd="0" parTransId="{0427F1A8-47CC-497E-B2B7-81B094D21D3E}" sibTransId="{476E334E-35E3-4A82-B645-7E04B3DE7998}"/>
    <dgm:cxn modelId="{8207E931-567C-45C1-A98A-BEE435118A58}" type="presOf" srcId="{D6A4A05D-D4BC-412C-BF26-6CAE89DB4701}" destId="{47C145E3-760B-45C7-A425-14ACA3E78614}" srcOrd="0" destOrd="0" presId="urn:microsoft.com/office/officeart/2018/2/layout/IconCircleList"/>
    <dgm:cxn modelId="{7C23C133-1F45-4805-976D-33BC21F8A811}" srcId="{9B7B0D2F-7560-4731-8D19-A709A2B2EB0B}" destId="{1D2F37E2-8CB9-4C4F-8E63-FBB0F7A6C416}" srcOrd="1" destOrd="0" parTransId="{EF14F5EF-5128-4AEC-8815-8A78743C9BE7}" sibTransId="{2EC9A212-C8D2-4BF4-974E-D5A66CD05DCD}"/>
    <dgm:cxn modelId="{2CE8713D-82B1-473B-B7D2-CE1C8F74FB8E}" type="presOf" srcId="{0B869967-9F2C-4AEA-AB7E-95D9DA4F1952}" destId="{DBA66B13-5CCD-4C91-B365-ACD294A964F5}" srcOrd="0" destOrd="0" presId="urn:microsoft.com/office/officeart/2018/2/layout/IconCircleList"/>
    <dgm:cxn modelId="{FED8D960-03AC-4B66-88F8-E5C6243E1399}" type="presOf" srcId="{1D2F37E2-8CB9-4C4F-8E63-FBB0F7A6C416}" destId="{A771707D-9AB0-47EF-AF1F-1DD44CCDC921}" srcOrd="0" destOrd="0" presId="urn:microsoft.com/office/officeart/2018/2/layout/IconCircleList"/>
    <dgm:cxn modelId="{ABE6EA66-735D-497E-BEA5-3C6E3D4A1DFA}" srcId="{9B7B0D2F-7560-4731-8D19-A709A2B2EB0B}" destId="{36B35056-13BC-4782-9602-466AE11AB89B}" srcOrd="3" destOrd="0" parTransId="{095D1911-2B80-4C7F-B2C6-FFC06CF91024}" sibTransId="{C8D5A289-7317-4234-A6DE-008855FDBB44}"/>
    <dgm:cxn modelId="{934F8D83-7F2B-473C-A220-79170A22C994}" type="presOf" srcId="{7689FF0C-81BB-44C3-AFF7-5A08EA8E5A1C}" destId="{FA83E7EA-8974-4226-86D2-0240602CF8BD}" srcOrd="0" destOrd="0" presId="urn:microsoft.com/office/officeart/2018/2/layout/IconCircleList"/>
    <dgm:cxn modelId="{B907168B-7F0C-425A-BE61-6FBE02AA9004}" type="presOf" srcId="{2EC9A212-C8D2-4BF4-974E-D5A66CD05DCD}" destId="{CE3D9E07-E98C-4C16-94F9-75CC8B99A2E5}" srcOrd="0" destOrd="0" presId="urn:microsoft.com/office/officeart/2018/2/layout/IconCircleList"/>
    <dgm:cxn modelId="{5EEBE993-B121-4F5D-9417-AC2783995A00}" type="presOf" srcId="{9B7B0D2F-7560-4731-8D19-A709A2B2EB0B}" destId="{E8D1D4E2-0DD8-4997-9727-B46542F4C920}" srcOrd="0" destOrd="0" presId="urn:microsoft.com/office/officeart/2018/2/layout/IconCircleList"/>
    <dgm:cxn modelId="{01A9B59F-77D7-4E81-A985-8E1166004A92}" type="presOf" srcId="{36B35056-13BC-4782-9602-466AE11AB89B}" destId="{19BA6207-038B-4C62-8309-0A0E2C8A0F53}" srcOrd="0" destOrd="0" presId="urn:microsoft.com/office/officeart/2018/2/layout/IconCircleList"/>
    <dgm:cxn modelId="{59D77DA7-7339-48CC-8C0B-1B4F88510B72}" srcId="{9B7B0D2F-7560-4731-8D19-A709A2B2EB0B}" destId="{7689FF0C-81BB-44C3-AFF7-5A08EA8E5A1C}" srcOrd="2" destOrd="0" parTransId="{29C727C2-C8C8-4B56-8486-0D2D74E784F2}" sibTransId="{F4824154-7C47-45DA-B92A-AAE5B9FA6DFC}"/>
    <dgm:cxn modelId="{EA0354AA-5E13-4BAA-B189-5569DD7FB981}" type="presOf" srcId="{3BDD5869-BA71-4E2B-B64C-6DB7EE22BBF7}" destId="{8198C391-DB68-4701-ADF6-8D4D7D89846D}" srcOrd="0" destOrd="0" presId="urn:microsoft.com/office/officeart/2018/2/layout/IconCircleList"/>
    <dgm:cxn modelId="{E336F4C5-E670-4D30-A90A-1500AEB2E9A6}" type="presOf" srcId="{F4824154-7C47-45DA-B92A-AAE5B9FA6DFC}" destId="{B4DA4747-A577-4B60-A49C-235BAEE86E91}" srcOrd="0" destOrd="0" presId="urn:microsoft.com/office/officeart/2018/2/layout/IconCircleList"/>
    <dgm:cxn modelId="{D4F52E10-E784-4DFF-A4B4-9C31E294B3A5}" type="presParOf" srcId="{E8D1D4E2-0DD8-4997-9727-B46542F4C920}" destId="{6B6AC908-F0D5-433C-9CE2-74D6ADA1CF11}" srcOrd="0" destOrd="0" presId="urn:microsoft.com/office/officeart/2018/2/layout/IconCircleList"/>
    <dgm:cxn modelId="{E84C00CD-2E4E-4341-BDBB-A21AA52AE1BC}" type="presParOf" srcId="{6B6AC908-F0D5-433C-9CE2-74D6ADA1CF11}" destId="{5F330E8E-126B-4E66-809E-621C1B7582EF}" srcOrd="0" destOrd="0" presId="urn:microsoft.com/office/officeart/2018/2/layout/IconCircleList"/>
    <dgm:cxn modelId="{DF01EA20-6FB7-438D-8987-25718E27D9F5}" type="presParOf" srcId="{5F330E8E-126B-4E66-809E-621C1B7582EF}" destId="{0DF3A611-394F-43F7-8057-8840F8AB4360}" srcOrd="0" destOrd="0" presId="urn:microsoft.com/office/officeart/2018/2/layout/IconCircleList"/>
    <dgm:cxn modelId="{F18234A1-7440-4CB8-89F0-188671BD4847}" type="presParOf" srcId="{5F330E8E-126B-4E66-809E-621C1B7582EF}" destId="{9BA7BCDF-AB88-48D9-8A7D-092F47FC52F5}" srcOrd="1" destOrd="0" presId="urn:microsoft.com/office/officeart/2018/2/layout/IconCircleList"/>
    <dgm:cxn modelId="{B6B79FC6-E204-4B09-A040-0F4FA3C23BE8}" type="presParOf" srcId="{5F330E8E-126B-4E66-809E-621C1B7582EF}" destId="{7E14456B-C61B-4277-9F41-F55F2DDE5EFF}" srcOrd="2" destOrd="0" presId="urn:microsoft.com/office/officeart/2018/2/layout/IconCircleList"/>
    <dgm:cxn modelId="{F9D1967A-5CEB-4431-91C7-5A6E7F4BFCBA}" type="presParOf" srcId="{5F330E8E-126B-4E66-809E-621C1B7582EF}" destId="{8198C391-DB68-4701-ADF6-8D4D7D89846D}" srcOrd="3" destOrd="0" presId="urn:microsoft.com/office/officeart/2018/2/layout/IconCircleList"/>
    <dgm:cxn modelId="{925AC1D6-74A7-4EC6-9684-735DB01F0B0F}" type="presParOf" srcId="{6B6AC908-F0D5-433C-9CE2-74D6ADA1CF11}" destId="{47C145E3-760B-45C7-A425-14ACA3E78614}" srcOrd="1" destOrd="0" presId="urn:microsoft.com/office/officeart/2018/2/layout/IconCircleList"/>
    <dgm:cxn modelId="{6FF043D0-B69F-4416-B5D9-091AC74D397D}" type="presParOf" srcId="{6B6AC908-F0D5-433C-9CE2-74D6ADA1CF11}" destId="{84FFFBD3-3191-49D2-ADE9-CAFD33B371EB}" srcOrd="2" destOrd="0" presId="urn:microsoft.com/office/officeart/2018/2/layout/IconCircleList"/>
    <dgm:cxn modelId="{92210ACE-3A62-46BA-AD27-7C637B262185}" type="presParOf" srcId="{84FFFBD3-3191-49D2-ADE9-CAFD33B371EB}" destId="{1FD6C3DE-C8C1-4563-B8DF-755C15EB0150}" srcOrd="0" destOrd="0" presId="urn:microsoft.com/office/officeart/2018/2/layout/IconCircleList"/>
    <dgm:cxn modelId="{FB90976C-89D6-45B2-9184-5FDE13A31073}" type="presParOf" srcId="{84FFFBD3-3191-49D2-ADE9-CAFD33B371EB}" destId="{E845ECE1-D91D-4784-A281-38F064EE844F}" srcOrd="1" destOrd="0" presId="urn:microsoft.com/office/officeart/2018/2/layout/IconCircleList"/>
    <dgm:cxn modelId="{E086CB27-B5F6-47D4-A5B6-8952786B5F85}" type="presParOf" srcId="{84FFFBD3-3191-49D2-ADE9-CAFD33B371EB}" destId="{347DE0BB-7003-4037-A802-0680B7D9ED43}" srcOrd="2" destOrd="0" presId="urn:microsoft.com/office/officeart/2018/2/layout/IconCircleList"/>
    <dgm:cxn modelId="{56711CA6-CC86-46EF-8FB6-25116BAD408F}" type="presParOf" srcId="{84FFFBD3-3191-49D2-ADE9-CAFD33B371EB}" destId="{A771707D-9AB0-47EF-AF1F-1DD44CCDC921}" srcOrd="3" destOrd="0" presId="urn:microsoft.com/office/officeart/2018/2/layout/IconCircleList"/>
    <dgm:cxn modelId="{69031D85-8E4C-402B-9E8D-7C41E1738207}" type="presParOf" srcId="{6B6AC908-F0D5-433C-9CE2-74D6ADA1CF11}" destId="{CE3D9E07-E98C-4C16-94F9-75CC8B99A2E5}" srcOrd="3" destOrd="0" presId="urn:microsoft.com/office/officeart/2018/2/layout/IconCircleList"/>
    <dgm:cxn modelId="{B34613A8-DB1D-4B0A-8A65-25B027A63039}" type="presParOf" srcId="{6B6AC908-F0D5-433C-9CE2-74D6ADA1CF11}" destId="{ED4F5F83-D130-4BA6-9DA3-A698C88CCB0A}" srcOrd="4" destOrd="0" presId="urn:microsoft.com/office/officeart/2018/2/layout/IconCircleList"/>
    <dgm:cxn modelId="{3C908DFB-C024-498F-82CD-91CCC50618B5}" type="presParOf" srcId="{ED4F5F83-D130-4BA6-9DA3-A698C88CCB0A}" destId="{6FFECEA7-D1E2-4321-81F2-B57384D85B64}" srcOrd="0" destOrd="0" presId="urn:microsoft.com/office/officeart/2018/2/layout/IconCircleList"/>
    <dgm:cxn modelId="{6FCFE1AC-ACAB-44BF-B215-C43447E05EAE}" type="presParOf" srcId="{ED4F5F83-D130-4BA6-9DA3-A698C88CCB0A}" destId="{C1950089-DA3B-4A7D-9DB4-7575A114FC7B}" srcOrd="1" destOrd="0" presId="urn:microsoft.com/office/officeart/2018/2/layout/IconCircleList"/>
    <dgm:cxn modelId="{80322D17-D979-4FA5-B8CC-BBFF65425886}" type="presParOf" srcId="{ED4F5F83-D130-4BA6-9DA3-A698C88CCB0A}" destId="{D993591A-EF9F-409D-A555-B1765F74E9B5}" srcOrd="2" destOrd="0" presId="urn:microsoft.com/office/officeart/2018/2/layout/IconCircleList"/>
    <dgm:cxn modelId="{1A7B3682-A894-4FF2-AF3A-E6EA75A1F97D}" type="presParOf" srcId="{ED4F5F83-D130-4BA6-9DA3-A698C88CCB0A}" destId="{FA83E7EA-8974-4226-86D2-0240602CF8BD}" srcOrd="3" destOrd="0" presId="urn:microsoft.com/office/officeart/2018/2/layout/IconCircleList"/>
    <dgm:cxn modelId="{11217E53-9E52-4366-8490-081B300E6EB7}" type="presParOf" srcId="{6B6AC908-F0D5-433C-9CE2-74D6ADA1CF11}" destId="{B4DA4747-A577-4B60-A49C-235BAEE86E91}" srcOrd="5" destOrd="0" presId="urn:microsoft.com/office/officeart/2018/2/layout/IconCircleList"/>
    <dgm:cxn modelId="{4EBDB729-0057-4658-90EF-27ED60062CFA}" type="presParOf" srcId="{6B6AC908-F0D5-433C-9CE2-74D6ADA1CF11}" destId="{3F0C72D1-3053-4893-B73D-FAF30ACC0152}" srcOrd="6" destOrd="0" presId="urn:microsoft.com/office/officeart/2018/2/layout/IconCircleList"/>
    <dgm:cxn modelId="{CF22D5F8-2406-44C1-B5E0-9D66B4677AA4}" type="presParOf" srcId="{3F0C72D1-3053-4893-B73D-FAF30ACC0152}" destId="{49ED74E6-F9D0-4D78-8C23-2719BDFD857D}" srcOrd="0" destOrd="0" presId="urn:microsoft.com/office/officeart/2018/2/layout/IconCircleList"/>
    <dgm:cxn modelId="{6FC6564F-4FB8-4AB5-83EB-1501BBCE9A36}" type="presParOf" srcId="{3F0C72D1-3053-4893-B73D-FAF30ACC0152}" destId="{BB74E94D-BC37-4111-9C30-0E0E2F3126A2}" srcOrd="1" destOrd="0" presId="urn:microsoft.com/office/officeart/2018/2/layout/IconCircleList"/>
    <dgm:cxn modelId="{12EECF0B-738F-4A45-9D8D-3EC0BF845D56}" type="presParOf" srcId="{3F0C72D1-3053-4893-B73D-FAF30ACC0152}" destId="{09B025B7-17D8-4FCF-84EE-EA3C4297EDA7}" srcOrd="2" destOrd="0" presId="urn:microsoft.com/office/officeart/2018/2/layout/IconCircleList"/>
    <dgm:cxn modelId="{4878EACA-43CE-435D-836E-EF0CFDB8EA43}" type="presParOf" srcId="{3F0C72D1-3053-4893-B73D-FAF30ACC0152}" destId="{19BA6207-038B-4C62-8309-0A0E2C8A0F53}" srcOrd="3" destOrd="0" presId="urn:microsoft.com/office/officeart/2018/2/layout/IconCircleList"/>
    <dgm:cxn modelId="{23890282-0C72-4CE4-AC03-F8B2E0D26843}" type="presParOf" srcId="{6B6AC908-F0D5-433C-9CE2-74D6ADA1CF11}" destId="{5D511D20-BF5E-4349-9C17-AD770C45B37A}" srcOrd="7" destOrd="0" presId="urn:microsoft.com/office/officeart/2018/2/layout/IconCircleList"/>
    <dgm:cxn modelId="{F4F401F0-A93B-44B2-BCC2-D74265937F71}" type="presParOf" srcId="{6B6AC908-F0D5-433C-9CE2-74D6ADA1CF11}" destId="{F980D94F-857A-4D2D-8530-253A48A9069B}" srcOrd="8" destOrd="0" presId="urn:microsoft.com/office/officeart/2018/2/layout/IconCircleList"/>
    <dgm:cxn modelId="{59A90B1D-6090-4B2E-ABBA-67A4094BE40B}" type="presParOf" srcId="{F980D94F-857A-4D2D-8530-253A48A9069B}" destId="{891073A3-22FD-4750-A432-ED16879F58E3}" srcOrd="0" destOrd="0" presId="urn:microsoft.com/office/officeart/2018/2/layout/IconCircleList"/>
    <dgm:cxn modelId="{A9C2B1F6-4DCB-4D6A-8AF2-4064C86EA657}" type="presParOf" srcId="{F980D94F-857A-4D2D-8530-253A48A9069B}" destId="{2D91B183-8A9B-4580-B7EC-BD6263D83F18}" srcOrd="1" destOrd="0" presId="urn:microsoft.com/office/officeart/2018/2/layout/IconCircleList"/>
    <dgm:cxn modelId="{614DAA97-9886-4EFC-ADC3-E06EEED49782}" type="presParOf" srcId="{F980D94F-857A-4D2D-8530-253A48A9069B}" destId="{7A18B442-AB97-45FE-8E60-75C32B743B1D}" srcOrd="2" destOrd="0" presId="urn:microsoft.com/office/officeart/2018/2/layout/IconCircleList"/>
    <dgm:cxn modelId="{C91103B9-342E-4311-BD6C-BBBC9756A972}" type="presParOf" srcId="{F980D94F-857A-4D2D-8530-253A48A9069B}" destId="{DBA66B13-5CCD-4C91-B365-ACD294A964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CB402-84D0-4F75-9774-127FE182407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9DE905-FCCD-4777-86FB-53466813FAC3}">
      <dgm:prSet/>
      <dgm:spPr/>
      <dgm:t>
        <a:bodyPr/>
        <a:lstStyle/>
        <a:p>
          <a:r>
            <a:rPr lang="es-ES" b="0" i="0" baseline="0"/>
            <a:t>Crecimiento rápido = mayor vulnerabilidad.</a:t>
          </a:r>
          <a:endParaRPr lang="en-US"/>
        </a:p>
      </dgm:t>
    </dgm:pt>
    <dgm:pt modelId="{B7E502D7-E855-4DFD-B317-D90A5413DCE1}" type="parTrans" cxnId="{F972BC05-77C0-42B2-8BF6-63D153571EE0}">
      <dgm:prSet/>
      <dgm:spPr/>
      <dgm:t>
        <a:bodyPr/>
        <a:lstStyle/>
        <a:p>
          <a:endParaRPr lang="en-US"/>
        </a:p>
      </dgm:t>
    </dgm:pt>
    <dgm:pt modelId="{48354786-DA73-4B39-B7A2-2133D17BD389}" type="sibTrans" cxnId="{F972BC05-77C0-42B2-8BF6-63D153571EE0}">
      <dgm:prSet/>
      <dgm:spPr/>
      <dgm:t>
        <a:bodyPr/>
        <a:lstStyle/>
        <a:p>
          <a:endParaRPr lang="en-US"/>
        </a:p>
      </dgm:t>
    </dgm:pt>
    <dgm:pt modelId="{10F23C49-3805-4604-A8B4-06EED7AF433A}">
      <dgm:prSet/>
      <dgm:spPr/>
      <dgm:t>
        <a:bodyPr/>
        <a:lstStyle/>
        <a:p>
          <a:r>
            <a:rPr lang="es-ES" b="0" i="0" baseline="0"/>
            <a:t>Enfermedad aguda modifica el metabolismo: ↑ catabolismo, ↑ requerimientos.</a:t>
          </a:r>
          <a:endParaRPr lang="en-US"/>
        </a:p>
      </dgm:t>
    </dgm:pt>
    <dgm:pt modelId="{408F8F2E-2AA7-4F05-BBED-3F2C9A0CBEBD}" type="parTrans" cxnId="{B9C9D02E-E4DE-4E91-B3DF-F62AEAA919BF}">
      <dgm:prSet/>
      <dgm:spPr/>
      <dgm:t>
        <a:bodyPr/>
        <a:lstStyle/>
        <a:p>
          <a:endParaRPr lang="en-US"/>
        </a:p>
      </dgm:t>
    </dgm:pt>
    <dgm:pt modelId="{95AAA839-9006-40C1-891F-9D74C835E6B8}" type="sibTrans" cxnId="{B9C9D02E-E4DE-4E91-B3DF-F62AEAA919BF}">
      <dgm:prSet/>
      <dgm:spPr/>
      <dgm:t>
        <a:bodyPr/>
        <a:lstStyle/>
        <a:p>
          <a:endParaRPr lang="en-US"/>
        </a:p>
      </dgm:t>
    </dgm:pt>
    <dgm:pt modelId="{5772B49C-93D6-4102-AACB-36BBF73E11B8}">
      <dgm:prSet/>
      <dgm:spPr/>
      <dgm:t>
        <a:bodyPr/>
        <a:lstStyle/>
        <a:p>
          <a:r>
            <a:rPr lang="es-ES" b="0" i="0" baseline="0"/>
            <a:t>Periodos cortos de enfermedad → riesgo de desnutrición.</a:t>
          </a:r>
          <a:endParaRPr lang="en-US"/>
        </a:p>
      </dgm:t>
    </dgm:pt>
    <dgm:pt modelId="{F61D364D-340D-46DF-A52E-7A38FF404445}" type="parTrans" cxnId="{49F84292-1B44-4094-9B92-F9C810797C70}">
      <dgm:prSet/>
      <dgm:spPr/>
      <dgm:t>
        <a:bodyPr/>
        <a:lstStyle/>
        <a:p>
          <a:endParaRPr lang="en-US"/>
        </a:p>
      </dgm:t>
    </dgm:pt>
    <dgm:pt modelId="{FE0A9EA9-5D6C-4564-AD80-92C91B0212E3}" type="sibTrans" cxnId="{49F84292-1B44-4094-9B92-F9C810797C70}">
      <dgm:prSet/>
      <dgm:spPr/>
      <dgm:t>
        <a:bodyPr/>
        <a:lstStyle/>
        <a:p>
          <a:endParaRPr lang="en-US"/>
        </a:p>
      </dgm:t>
    </dgm:pt>
    <dgm:pt modelId="{44CEC4F0-0009-41B4-A56F-BD74FF854789}">
      <dgm:prSet/>
      <dgm:spPr/>
      <dgm:t>
        <a:bodyPr/>
        <a:lstStyle/>
        <a:p>
          <a:r>
            <a:rPr lang="es-ES" b="0" i="0" baseline="0"/>
            <a:t>Impacto directo en recuperación, estancia hospitalaria y mortalidad.</a:t>
          </a:r>
          <a:endParaRPr lang="en-US"/>
        </a:p>
      </dgm:t>
    </dgm:pt>
    <dgm:pt modelId="{8E5039D7-0FD4-471E-8D11-4F77F729A038}" type="parTrans" cxnId="{BB9DDA13-44DE-4997-8046-25503FFA6D21}">
      <dgm:prSet/>
      <dgm:spPr/>
      <dgm:t>
        <a:bodyPr/>
        <a:lstStyle/>
        <a:p>
          <a:endParaRPr lang="en-US"/>
        </a:p>
      </dgm:t>
    </dgm:pt>
    <dgm:pt modelId="{6CB54179-15FA-4A07-9BBD-B3612223F722}" type="sibTrans" cxnId="{BB9DDA13-44DE-4997-8046-25503FFA6D21}">
      <dgm:prSet/>
      <dgm:spPr/>
      <dgm:t>
        <a:bodyPr/>
        <a:lstStyle/>
        <a:p>
          <a:endParaRPr lang="en-US"/>
        </a:p>
      </dgm:t>
    </dgm:pt>
    <dgm:pt modelId="{D506870F-6A48-EA41-A0AA-ADD9C885BCD7}" type="pres">
      <dgm:prSet presAssocID="{371CB402-84D0-4F75-9774-127FE1824078}" presName="Name0" presStyleCnt="0">
        <dgm:presLayoutVars>
          <dgm:dir/>
          <dgm:animLvl val="lvl"/>
          <dgm:resizeHandles val="exact"/>
        </dgm:presLayoutVars>
      </dgm:prSet>
      <dgm:spPr/>
    </dgm:pt>
    <dgm:pt modelId="{35ABD51F-C7DE-824F-9C4D-6396395898DD}" type="pres">
      <dgm:prSet presAssocID="{AF9DE905-FCCD-4777-86FB-53466813FAC3}" presName="linNode" presStyleCnt="0"/>
      <dgm:spPr/>
    </dgm:pt>
    <dgm:pt modelId="{11B55015-6158-E34C-8D74-CDA057E798E7}" type="pres">
      <dgm:prSet presAssocID="{AF9DE905-FCCD-4777-86FB-53466813FAC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1969140-C632-4E4E-A5AF-1FD4A1494611}" type="pres">
      <dgm:prSet presAssocID="{48354786-DA73-4B39-B7A2-2133D17BD389}" presName="sp" presStyleCnt="0"/>
      <dgm:spPr/>
    </dgm:pt>
    <dgm:pt modelId="{AD5F35EF-708B-374B-B976-7CB9B792B648}" type="pres">
      <dgm:prSet presAssocID="{10F23C49-3805-4604-A8B4-06EED7AF433A}" presName="linNode" presStyleCnt="0"/>
      <dgm:spPr/>
    </dgm:pt>
    <dgm:pt modelId="{8BEE2121-62CC-F947-B463-150D897AA203}" type="pres">
      <dgm:prSet presAssocID="{10F23C49-3805-4604-A8B4-06EED7AF433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A231ED7-37C2-3047-867C-34015271C287}" type="pres">
      <dgm:prSet presAssocID="{95AAA839-9006-40C1-891F-9D74C835E6B8}" presName="sp" presStyleCnt="0"/>
      <dgm:spPr/>
    </dgm:pt>
    <dgm:pt modelId="{9BA9C406-15E2-B340-95F9-C8DCFD08A595}" type="pres">
      <dgm:prSet presAssocID="{5772B49C-93D6-4102-AACB-36BBF73E11B8}" presName="linNode" presStyleCnt="0"/>
      <dgm:spPr/>
    </dgm:pt>
    <dgm:pt modelId="{1F1376C2-F2E8-0844-8901-21CC29FED614}" type="pres">
      <dgm:prSet presAssocID="{5772B49C-93D6-4102-AACB-36BBF73E11B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DF769A4-FB71-B44E-87EE-79C08229B18F}" type="pres">
      <dgm:prSet presAssocID="{FE0A9EA9-5D6C-4564-AD80-92C91B0212E3}" presName="sp" presStyleCnt="0"/>
      <dgm:spPr/>
    </dgm:pt>
    <dgm:pt modelId="{878ECF29-080F-DC4C-87C5-92DFCC26182B}" type="pres">
      <dgm:prSet presAssocID="{44CEC4F0-0009-41B4-A56F-BD74FF854789}" presName="linNode" presStyleCnt="0"/>
      <dgm:spPr/>
    </dgm:pt>
    <dgm:pt modelId="{12B271B5-A11E-E347-86B0-B22A88C2679C}" type="pres">
      <dgm:prSet presAssocID="{44CEC4F0-0009-41B4-A56F-BD74FF85478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972BC05-77C0-42B2-8BF6-63D153571EE0}" srcId="{371CB402-84D0-4F75-9774-127FE1824078}" destId="{AF9DE905-FCCD-4777-86FB-53466813FAC3}" srcOrd="0" destOrd="0" parTransId="{B7E502D7-E855-4DFD-B317-D90A5413DCE1}" sibTransId="{48354786-DA73-4B39-B7A2-2133D17BD389}"/>
    <dgm:cxn modelId="{BB9DDA13-44DE-4997-8046-25503FFA6D21}" srcId="{371CB402-84D0-4F75-9774-127FE1824078}" destId="{44CEC4F0-0009-41B4-A56F-BD74FF854789}" srcOrd="3" destOrd="0" parTransId="{8E5039D7-0FD4-471E-8D11-4F77F729A038}" sibTransId="{6CB54179-15FA-4A07-9BBD-B3612223F722}"/>
    <dgm:cxn modelId="{D86DA416-A7FB-294C-9AB2-FAAF295E94B0}" type="presOf" srcId="{10F23C49-3805-4604-A8B4-06EED7AF433A}" destId="{8BEE2121-62CC-F947-B463-150D897AA203}" srcOrd="0" destOrd="0" presId="urn:microsoft.com/office/officeart/2005/8/layout/vList5"/>
    <dgm:cxn modelId="{B9C9D02E-E4DE-4E91-B3DF-F62AEAA919BF}" srcId="{371CB402-84D0-4F75-9774-127FE1824078}" destId="{10F23C49-3805-4604-A8B4-06EED7AF433A}" srcOrd="1" destOrd="0" parTransId="{408F8F2E-2AA7-4F05-BBED-3F2C9A0CBEBD}" sibTransId="{95AAA839-9006-40C1-891F-9D74C835E6B8}"/>
    <dgm:cxn modelId="{49F84292-1B44-4094-9B92-F9C810797C70}" srcId="{371CB402-84D0-4F75-9774-127FE1824078}" destId="{5772B49C-93D6-4102-AACB-36BBF73E11B8}" srcOrd="2" destOrd="0" parTransId="{F61D364D-340D-46DF-A52E-7A38FF404445}" sibTransId="{FE0A9EA9-5D6C-4564-AD80-92C91B0212E3}"/>
    <dgm:cxn modelId="{D177B19D-74B0-1D43-A225-AFACAA2590B5}" type="presOf" srcId="{371CB402-84D0-4F75-9774-127FE1824078}" destId="{D506870F-6A48-EA41-A0AA-ADD9C885BCD7}" srcOrd="0" destOrd="0" presId="urn:microsoft.com/office/officeart/2005/8/layout/vList5"/>
    <dgm:cxn modelId="{1BF08BB3-EDD1-FD4A-82B8-54EA70E84DE2}" type="presOf" srcId="{AF9DE905-FCCD-4777-86FB-53466813FAC3}" destId="{11B55015-6158-E34C-8D74-CDA057E798E7}" srcOrd="0" destOrd="0" presId="urn:microsoft.com/office/officeart/2005/8/layout/vList5"/>
    <dgm:cxn modelId="{581A86B5-56DF-8345-9906-6BE0C8FDB1A8}" type="presOf" srcId="{5772B49C-93D6-4102-AACB-36BBF73E11B8}" destId="{1F1376C2-F2E8-0844-8901-21CC29FED614}" srcOrd="0" destOrd="0" presId="urn:microsoft.com/office/officeart/2005/8/layout/vList5"/>
    <dgm:cxn modelId="{1C46FCE7-75F3-7E46-B5DB-87767AEFFA69}" type="presOf" srcId="{44CEC4F0-0009-41B4-A56F-BD74FF854789}" destId="{12B271B5-A11E-E347-86B0-B22A88C2679C}" srcOrd="0" destOrd="0" presId="urn:microsoft.com/office/officeart/2005/8/layout/vList5"/>
    <dgm:cxn modelId="{A8EF5405-EEC9-4043-87A8-D11493B80712}" type="presParOf" srcId="{D506870F-6A48-EA41-A0AA-ADD9C885BCD7}" destId="{35ABD51F-C7DE-824F-9C4D-6396395898DD}" srcOrd="0" destOrd="0" presId="urn:microsoft.com/office/officeart/2005/8/layout/vList5"/>
    <dgm:cxn modelId="{6201997D-533F-8F4C-80EF-21BF86E747C5}" type="presParOf" srcId="{35ABD51F-C7DE-824F-9C4D-6396395898DD}" destId="{11B55015-6158-E34C-8D74-CDA057E798E7}" srcOrd="0" destOrd="0" presId="urn:microsoft.com/office/officeart/2005/8/layout/vList5"/>
    <dgm:cxn modelId="{75114901-B693-7447-ABC9-DDEA9E750F42}" type="presParOf" srcId="{D506870F-6A48-EA41-A0AA-ADD9C885BCD7}" destId="{21969140-C632-4E4E-A5AF-1FD4A1494611}" srcOrd="1" destOrd="0" presId="urn:microsoft.com/office/officeart/2005/8/layout/vList5"/>
    <dgm:cxn modelId="{28E73FCA-373D-4740-BC8E-4E5F6EAB10F8}" type="presParOf" srcId="{D506870F-6A48-EA41-A0AA-ADD9C885BCD7}" destId="{AD5F35EF-708B-374B-B976-7CB9B792B648}" srcOrd="2" destOrd="0" presId="urn:microsoft.com/office/officeart/2005/8/layout/vList5"/>
    <dgm:cxn modelId="{910FC1E4-B7A7-DC46-8E90-DE4A20CB8558}" type="presParOf" srcId="{AD5F35EF-708B-374B-B976-7CB9B792B648}" destId="{8BEE2121-62CC-F947-B463-150D897AA203}" srcOrd="0" destOrd="0" presId="urn:microsoft.com/office/officeart/2005/8/layout/vList5"/>
    <dgm:cxn modelId="{8F17C33D-FFA9-4241-8D92-B9E5B7933F4F}" type="presParOf" srcId="{D506870F-6A48-EA41-A0AA-ADD9C885BCD7}" destId="{AA231ED7-37C2-3047-867C-34015271C287}" srcOrd="3" destOrd="0" presId="urn:microsoft.com/office/officeart/2005/8/layout/vList5"/>
    <dgm:cxn modelId="{9860759F-8BD0-1549-8D33-2BF66902B9E7}" type="presParOf" srcId="{D506870F-6A48-EA41-A0AA-ADD9C885BCD7}" destId="{9BA9C406-15E2-B340-95F9-C8DCFD08A595}" srcOrd="4" destOrd="0" presId="urn:microsoft.com/office/officeart/2005/8/layout/vList5"/>
    <dgm:cxn modelId="{D2440F56-8C88-CA46-9EF1-5645E2AFF749}" type="presParOf" srcId="{9BA9C406-15E2-B340-95F9-C8DCFD08A595}" destId="{1F1376C2-F2E8-0844-8901-21CC29FED614}" srcOrd="0" destOrd="0" presId="urn:microsoft.com/office/officeart/2005/8/layout/vList5"/>
    <dgm:cxn modelId="{4A901950-97D3-A241-B9E9-8E6CBA2A34DE}" type="presParOf" srcId="{D506870F-6A48-EA41-A0AA-ADD9C885BCD7}" destId="{4DF769A4-FB71-B44E-87EE-79C08229B18F}" srcOrd="5" destOrd="0" presId="urn:microsoft.com/office/officeart/2005/8/layout/vList5"/>
    <dgm:cxn modelId="{8F45C6F5-0E29-C549-A077-9E6D7C57EF37}" type="presParOf" srcId="{D506870F-6A48-EA41-A0AA-ADD9C885BCD7}" destId="{878ECF29-080F-DC4C-87C5-92DFCC26182B}" srcOrd="6" destOrd="0" presId="urn:microsoft.com/office/officeart/2005/8/layout/vList5"/>
    <dgm:cxn modelId="{6CE29DB2-DB20-2C4B-9854-AC77786B76D9}" type="presParOf" srcId="{878ECF29-080F-DC4C-87C5-92DFCC26182B}" destId="{12B271B5-A11E-E347-86B0-B22A88C267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570D75-B268-4BB0-8542-D648C48C3AF0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713269-2656-4A83-9997-5303EAAA7090}">
      <dgm:prSet/>
      <dgm:spPr/>
      <dgm:t>
        <a:bodyPr/>
        <a:lstStyle/>
        <a:p>
          <a:r>
            <a:rPr lang="es-ES"/>
            <a:t>✔ Niño de 3 años con riesgo nutricional moderado según STRONGkids.</a:t>
          </a:r>
          <a:endParaRPr lang="en-US"/>
        </a:p>
      </dgm:t>
    </dgm:pt>
    <dgm:pt modelId="{EBDE8329-1E51-4AF9-BC78-5504F41F270F}" type="parTrans" cxnId="{7C522776-B24A-4413-A904-370595284F45}">
      <dgm:prSet/>
      <dgm:spPr/>
      <dgm:t>
        <a:bodyPr/>
        <a:lstStyle/>
        <a:p>
          <a:endParaRPr lang="en-US"/>
        </a:p>
      </dgm:t>
    </dgm:pt>
    <dgm:pt modelId="{9F461B42-DA78-4799-AAEA-88E88B001BE6}" type="sibTrans" cxnId="{7C522776-B24A-4413-A904-370595284F45}">
      <dgm:prSet/>
      <dgm:spPr/>
      <dgm:t>
        <a:bodyPr/>
        <a:lstStyle/>
        <a:p>
          <a:endParaRPr lang="en-US"/>
        </a:p>
      </dgm:t>
    </dgm:pt>
    <dgm:pt modelId="{ECB8371E-C860-4C23-A907-F9B68373A3DE}">
      <dgm:prSet/>
      <dgm:spPr/>
      <dgm:t>
        <a:bodyPr/>
        <a:lstStyle/>
        <a:p>
          <a:r>
            <a:rPr lang="es-ES"/>
            <a:t>✔ Ingesta insuficiente (&lt;50% del requerimiento).</a:t>
          </a:r>
          <a:endParaRPr lang="en-US"/>
        </a:p>
      </dgm:t>
    </dgm:pt>
    <dgm:pt modelId="{32FE1D2A-901E-47ED-882F-841F7EF41F2D}" type="parTrans" cxnId="{F0B1F2EF-DE7D-4C7C-9FB3-7BB1BBAE4250}">
      <dgm:prSet/>
      <dgm:spPr/>
      <dgm:t>
        <a:bodyPr/>
        <a:lstStyle/>
        <a:p>
          <a:endParaRPr lang="en-US"/>
        </a:p>
      </dgm:t>
    </dgm:pt>
    <dgm:pt modelId="{260CC09F-2345-4564-BD84-4DD84EC6C0A3}" type="sibTrans" cxnId="{F0B1F2EF-DE7D-4C7C-9FB3-7BB1BBAE4250}">
      <dgm:prSet/>
      <dgm:spPr/>
      <dgm:t>
        <a:bodyPr/>
        <a:lstStyle/>
        <a:p>
          <a:endParaRPr lang="en-US"/>
        </a:p>
      </dgm:t>
    </dgm:pt>
    <dgm:pt modelId="{D2FDAF62-6418-44D2-BC74-61983CC932F6}">
      <dgm:prSet/>
      <dgm:spPr/>
      <dgm:t>
        <a:bodyPr/>
        <a:lstStyle/>
        <a:p>
          <a:r>
            <a:rPr lang="es-ES"/>
            <a:t>✔ Estado antropométrico en percentiles bajos (−1.8 DE).</a:t>
          </a:r>
          <a:endParaRPr lang="en-US"/>
        </a:p>
      </dgm:t>
    </dgm:pt>
    <dgm:pt modelId="{A60A8C43-57A8-497D-B674-CDDE87722FE6}" type="parTrans" cxnId="{D9AEA311-DA9C-41C0-8A2E-B7503ED2E61A}">
      <dgm:prSet/>
      <dgm:spPr/>
      <dgm:t>
        <a:bodyPr/>
        <a:lstStyle/>
        <a:p>
          <a:endParaRPr lang="en-US"/>
        </a:p>
      </dgm:t>
    </dgm:pt>
    <dgm:pt modelId="{CB948369-7D68-4F1A-B4BA-1C6E5FB6A278}" type="sibTrans" cxnId="{D9AEA311-DA9C-41C0-8A2E-B7503ED2E61A}">
      <dgm:prSet/>
      <dgm:spPr/>
      <dgm:t>
        <a:bodyPr/>
        <a:lstStyle/>
        <a:p>
          <a:endParaRPr lang="en-US"/>
        </a:p>
      </dgm:t>
    </dgm:pt>
    <dgm:pt modelId="{6C37EF4E-CA5D-4DFA-B88D-5803CA3C4D35}">
      <dgm:prSet/>
      <dgm:spPr/>
      <dgm:t>
        <a:bodyPr/>
        <a:lstStyle/>
        <a:p>
          <a:r>
            <a:rPr lang="es-ES"/>
            <a:t>✔ Electrolitos borderline → riesgo de síndrome de realimentación leve/moderado.</a:t>
          </a:r>
          <a:endParaRPr lang="en-US"/>
        </a:p>
      </dgm:t>
    </dgm:pt>
    <dgm:pt modelId="{7096B4AF-745B-45C9-A651-CC5F69E0AA58}" type="parTrans" cxnId="{DFE3377C-02D5-4856-9072-86AF265518B6}">
      <dgm:prSet/>
      <dgm:spPr/>
      <dgm:t>
        <a:bodyPr/>
        <a:lstStyle/>
        <a:p>
          <a:endParaRPr lang="en-US"/>
        </a:p>
      </dgm:t>
    </dgm:pt>
    <dgm:pt modelId="{A5E55342-D5A1-4F1B-8F17-53621B1635AD}" type="sibTrans" cxnId="{DFE3377C-02D5-4856-9072-86AF265518B6}">
      <dgm:prSet/>
      <dgm:spPr/>
      <dgm:t>
        <a:bodyPr/>
        <a:lstStyle/>
        <a:p>
          <a:endParaRPr lang="en-US"/>
        </a:p>
      </dgm:t>
    </dgm:pt>
    <dgm:pt modelId="{8056150B-2601-5D42-BCDF-C5DFFC84E14F}" type="pres">
      <dgm:prSet presAssocID="{BD570D75-B268-4BB0-8542-D648C48C3AF0}" presName="matrix" presStyleCnt="0">
        <dgm:presLayoutVars>
          <dgm:chMax val="1"/>
          <dgm:dir/>
          <dgm:resizeHandles val="exact"/>
        </dgm:presLayoutVars>
      </dgm:prSet>
      <dgm:spPr/>
    </dgm:pt>
    <dgm:pt modelId="{FBFAAFA1-034C-7541-82D9-957F51651A36}" type="pres">
      <dgm:prSet presAssocID="{BD570D75-B268-4BB0-8542-D648C48C3AF0}" presName="axisShape" presStyleLbl="bgShp" presStyleIdx="0" presStyleCnt="1"/>
      <dgm:spPr/>
    </dgm:pt>
    <dgm:pt modelId="{E2648255-2609-9945-9F71-5A675190C279}" type="pres">
      <dgm:prSet presAssocID="{BD570D75-B268-4BB0-8542-D648C48C3AF0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2E9664-156E-8A44-881F-871AD00F653E}" type="pres">
      <dgm:prSet presAssocID="{BD570D75-B268-4BB0-8542-D648C48C3AF0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F774E-4FBD-9A45-953A-F407218012AD}" type="pres">
      <dgm:prSet presAssocID="{BD570D75-B268-4BB0-8542-D648C48C3AF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38D777-72DE-0A46-822D-2E730C3D1EB1}" type="pres">
      <dgm:prSet presAssocID="{BD570D75-B268-4BB0-8542-D648C48C3AF0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2A4900-179F-9A46-9FAF-E21C5AD184F4}" type="presOf" srcId="{13713269-2656-4A83-9997-5303EAAA7090}" destId="{E2648255-2609-9945-9F71-5A675190C279}" srcOrd="0" destOrd="0" presId="urn:microsoft.com/office/officeart/2005/8/layout/matrix2"/>
    <dgm:cxn modelId="{D9AEA311-DA9C-41C0-8A2E-B7503ED2E61A}" srcId="{BD570D75-B268-4BB0-8542-D648C48C3AF0}" destId="{D2FDAF62-6418-44D2-BC74-61983CC932F6}" srcOrd="2" destOrd="0" parTransId="{A60A8C43-57A8-497D-B674-CDDE87722FE6}" sibTransId="{CB948369-7D68-4F1A-B4BA-1C6E5FB6A278}"/>
    <dgm:cxn modelId="{6412953B-BF07-574B-AADC-FB53F532BB95}" type="presOf" srcId="{BD570D75-B268-4BB0-8542-D648C48C3AF0}" destId="{8056150B-2601-5D42-BCDF-C5DFFC84E14F}" srcOrd="0" destOrd="0" presId="urn:microsoft.com/office/officeart/2005/8/layout/matrix2"/>
    <dgm:cxn modelId="{32C3F865-F45C-4F43-B18A-17710336E011}" type="presOf" srcId="{D2FDAF62-6418-44D2-BC74-61983CC932F6}" destId="{9C2F774E-4FBD-9A45-953A-F407218012AD}" srcOrd="0" destOrd="0" presId="urn:microsoft.com/office/officeart/2005/8/layout/matrix2"/>
    <dgm:cxn modelId="{7C522776-B24A-4413-A904-370595284F45}" srcId="{BD570D75-B268-4BB0-8542-D648C48C3AF0}" destId="{13713269-2656-4A83-9997-5303EAAA7090}" srcOrd="0" destOrd="0" parTransId="{EBDE8329-1E51-4AF9-BC78-5504F41F270F}" sibTransId="{9F461B42-DA78-4799-AAEA-88E88B001BE6}"/>
    <dgm:cxn modelId="{DFE3377C-02D5-4856-9072-86AF265518B6}" srcId="{BD570D75-B268-4BB0-8542-D648C48C3AF0}" destId="{6C37EF4E-CA5D-4DFA-B88D-5803CA3C4D35}" srcOrd="3" destOrd="0" parTransId="{7096B4AF-745B-45C9-A651-CC5F69E0AA58}" sibTransId="{A5E55342-D5A1-4F1B-8F17-53621B1635AD}"/>
    <dgm:cxn modelId="{BC0EC185-5134-9744-9ABA-5654C4E4152F}" type="presOf" srcId="{ECB8371E-C860-4C23-A907-F9B68373A3DE}" destId="{6F2E9664-156E-8A44-881F-871AD00F653E}" srcOrd="0" destOrd="0" presId="urn:microsoft.com/office/officeart/2005/8/layout/matrix2"/>
    <dgm:cxn modelId="{F0B1F2EF-DE7D-4C7C-9FB3-7BB1BBAE4250}" srcId="{BD570D75-B268-4BB0-8542-D648C48C3AF0}" destId="{ECB8371E-C860-4C23-A907-F9B68373A3DE}" srcOrd="1" destOrd="0" parTransId="{32FE1D2A-901E-47ED-882F-841F7EF41F2D}" sibTransId="{260CC09F-2345-4564-BD84-4DD84EC6C0A3}"/>
    <dgm:cxn modelId="{709062FE-8F8B-C842-A179-E6A658976CAA}" type="presOf" srcId="{6C37EF4E-CA5D-4DFA-B88D-5803CA3C4D35}" destId="{6838D777-72DE-0A46-822D-2E730C3D1EB1}" srcOrd="0" destOrd="0" presId="urn:microsoft.com/office/officeart/2005/8/layout/matrix2"/>
    <dgm:cxn modelId="{1D9084D2-EB76-2243-A9EE-5FE8F3850373}" type="presParOf" srcId="{8056150B-2601-5D42-BCDF-C5DFFC84E14F}" destId="{FBFAAFA1-034C-7541-82D9-957F51651A36}" srcOrd="0" destOrd="0" presId="urn:microsoft.com/office/officeart/2005/8/layout/matrix2"/>
    <dgm:cxn modelId="{447EEFD0-A51A-5E40-A9BD-B9014DACF9E6}" type="presParOf" srcId="{8056150B-2601-5D42-BCDF-C5DFFC84E14F}" destId="{E2648255-2609-9945-9F71-5A675190C279}" srcOrd="1" destOrd="0" presId="urn:microsoft.com/office/officeart/2005/8/layout/matrix2"/>
    <dgm:cxn modelId="{82F0DC67-D7D0-7548-B3A8-C8525EE94538}" type="presParOf" srcId="{8056150B-2601-5D42-BCDF-C5DFFC84E14F}" destId="{6F2E9664-156E-8A44-881F-871AD00F653E}" srcOrd="2" destOrd="0" presId="urn:microsoft.com/office/officeart/2005/8/layout/matrix2"/>
    <dgm:cxn modelId="{F55D85F1-52B4-2845-B919-159E1D222180}" type="presParOf" srcId="{8056150B-2601-5D42-BCDF-C5DFFC84E14F}" destId="{9C2F774E-4FBD-9A45-953A-F407218012AD}" srcOrd="3" destOrd="0" presId="urn:microsoft.com/office/officeart/2005/8/layout/matrix2"/>
    <dgm:cxn modelId="{D621B83C-AD54-1148-9A44-8EA135669AE8}" type="presParOf" srcId="{8056150B-2601-5D42-BCDF-C5DFFC84E14F}" destId="{6838D777-72DE-0A46-822D-2E730C3D1EB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85862AB-0AE5-4222-9F75-D9909BE465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6FD9ED-BE93-4890-86EC-834D94B9F196}">
      <dgm:prSet/>
      <dgm:spPr/>
      <dgm:t>
        <a:bodyPr/>
        <a:lstStyle/>
        <a:p>
          <a:r>
            <a:rPr lang="es-ES"/>
            <a:t>El niño presenta riesgo nutricional moderado, principalmente por baja ingesta y valores bioquímicos limítrofes.</a:t>
          </a:r>
          <a:endParaRPr lang="en-US"/>
        </a:p>
      </dgm:t>
    </dgm:pt>
    <dgm:pt modelId="{FB5ADF04-FB3F-400F-ADC9-46CC1C46ED03}" type="parTrans" cxnId="{10937523-0707-4DAB-A5B0-574B81C1DE32}">
      <dgm:prSet/>
      <dgm:spPr/>
      <dgm:t>
        <a:bodyPr/>
        <a:lstStyle/>
        <a:p>
          <a:endParaRPr lang="en-US"/>
        </a:p>
      </dgm:t>
    </dgm:pt>
    <dgm:pt modelId="{8D0CBDB7-86F8-40E9-80D2-8689EAD10E7E}" type="sibTrans" cxnId="{10937523-0707-4DAB-A5B0-574B81C1DE32}">
      <dgm:prSet/>
      <dgm:spPr/>
      <dgm:t>
        <a:bodyPr/>
        <a:lstStyle/>
        <a:p>
          <a:endParaRPr lang="en-US"/>
        </a:p>
      </dgm:t>
    </dgm:pt>
    <dgm:pt modelId="{72ED92C8-1489-464A-9083-111B494DB9FB}">
      <dgm:prSet/>
      <dgm:spPr/>
      <dgm:t>
        <a:bodyPr/>
        <a:lstStyle/>
        <a:p>
          <a:r>
            <a:rPr lang="es-ES"/>
            <a:t>El objetivo es realimentar de forma controlada, vigilar electrolitos y restablecer rápidamente la ingesta completa sin precipitar síndrome de realimentación.</a:t>
          </a:r>
          <a:endParaRPr lang="en-US"/>
        </a:p>
      </dgm:t>
    </dgm:pt>
    <dgm:pt modelId="{8259A0D5-FBBC-4CC4-A1BF-249391B74D66}" type="parTrans" cxnId="{81DCDC5A-D7CA-450C-A3C8-CFE288B36121}">
      <dgm:prSet/>
      <dgm:spPr/>
      <dgm:t>
        <a:bodyPr/>
        <a:lstStyle/>
        <a:p>
          <a:endParaRPr lang="en-US"/>
        </a:p>
      </dgm:t>
    </dgm:pt>
    <dgm:pt modelId="{7D263E75-FD10-4646-B21D-4E3AED9B8DA4}" type="sibTrans" cxnId="{81DCDC5A-D7CA-450C-A3C8-CFE288B36121}">
      <dgm:prSet/>
      <dgm:spPr/>
      <dgm:t>
        <a:bodyPr/>
        <a:lstStyle/>
        <a:p>
          <a:endParaRPr lang="en-US"/>
        </a:p>
      </dgm:t>
    </dgm:pt>
    <dgm:pt modelId="{DE5B7D9F-5194-D744-A1A1-D9FDBB88487A}" type="pres">
      <dgm:prSet presAssocID="{F85862AB-0AE5-4222-9F75-D9909BE465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BE8118-DF24-5D4A-8137-2563F8BF11CA}" type="pres">
      <dgm:prSet presAssocID="{9D6FD9ED-BE93-4890-86EC-834D94B9F196}" presName="hierRoot1" presStyleCnt="0"/>
      <dgm:spPr/>
    </dgm:pt>
    <dgm:pt modelId="{634710DA-50D0-1B45-8F23-1170890821A5}" type="pres">
      <dgm:prSet presAssocID="{9D6FD9ED-BE93-4890-86EC-834D94B9F196}" presName="composite" presStyleCnt="0"/>
      <dgm:spPr/>
    </dgm:pt>
    <dgm:pt modelId="{5F58EC81-597F-7347-89D5-389059FB6AA5}" type="pres">
      <dgm:prSet presAssocID="{9D6FD9ED-BE93-4890-86EC-834D94B9F196}" presName="background" presStyleLbl="node0" presStyleIdx="0" presStyleCnt="2"/>
      <dgm:spPr/>
    </dgm:pt>
    <dgm:pt modelId="{16B601E3-BA2F-AE4F-B1D4-B89332B30B4D}" type="pres">
      <dgm:prSet presAssocID="{9D6FD9ED-BE93-4890-86EC-834D94B9F196}" presName="text" presStyleLbl="fgAcc0" presStyleIdx="0" presStyleCnt="2">
        <dgm:presLayoutVars>
          <dgm:chPref val="3"/>
        </dgm:presLayoutVars>
      </dgm:prSet>
      <dgm:spPr/>
    </dgm:pt>
    <dgm:pt modelId="{792E0933-1B56-9343-8576-4F70C31D5809}" type="pres">
      <dgm:prSet presAssocID="{9D6FD9ED-BE93-4890-86EC-834D94B9F196}" presName="hierChild2" presStyleCnt="0"/>
      <dgm:spPr/>
    </dgm:pt>
    <dgm:pt modelId="{F0E3F793-D422-F144-A350-31BE683FF27A}" type="pres">
      <dgm:prSet presAssocID="{72ED92C8-1489-464A-9083-111B494DB9FB}" presName="hierRoot1" presStyleCnt="0"/>
      <dgm:spPr/>
    </dgm:pt>
    <dgm:pt modelId="{2E36053F-1254-B740-9149-6C1CBE45A739}" type="pres">
      <dgm:prSet presAssocID="{72ED92C8-1489-464A-9083-111B494DB9FB}" presName="composite" presStyleCnt="0"/>
      <dgm:spPr/>
    </dgm:pt>
    <dgm:pt modelId="{255C74A5-2C02-4646-9D65-5492B549C873}" type="pres">
      <dgm:prSet presAssocID="{72ED92C8-1489-464A-9083-111B494DB9FB}" presName="background" presStyleLbl="node0" presStyleIdx="1" presStyleCnt="2"/>
      <dgm:spPr/>
    </dgm:pt>
    <dgm:pt modelId="{03CABFAD-71DE-1041-8AFC-5349C36B725E}" type="pres">
      <dgm:prSet presAssocID="{72ED92C8-1489-464A-9083-111B494DB9FB}" presName="text" presStyleLbl="fgAcc0" presStyleIdx="1" presStyleCnt="2">
        <dgm:presLayoutVars>
          <dgm:chPref val="3"/>
        </dgm:presLayoutVars>
      </dgm:prSet>
      <dgm:spPr/>
    </dgm:pt>
    <dgm:pt modelId="{6E232E8D-1B0F-2F47-9A13-54BD65D42DB9}" type="pres">
      <dgm:prSet presAssocID="{72ED92C8-1489-464A-9083-111B494DB9FB}" presName="hierChild2" presStyleCnt="0"/>
      <dgm:spPr/>
    </dgm:pt>
  </dgm:ptLst>
  <dgm:cxnLst>
    <dgm:cxn modelId="{E6B4BB09-DAC6-A64C-AFB2-55DE074A3792}" type="presOf" srcId="{9D6FD9ED-BE93-4890-86EC-834D94B9F196}" destId="{16B601E3-BA2F-AE4F-B1D4-B89332B30B4D}" srcOrd="0" destOrd="0" presId="urn:microsoft.com/office/officeart/2005/8/layout/hierarchy1"/>
    <dgm:cxn modelId="{10937523-0707-4DAB-A5B0-574B81C1DE32}" srcId="{F85862AB-0AE5-4222-9F75-D9909BE46554}" destId="{9D6FD9ED-BE93-4890-86EC-834D94B9F196}" srcOrd="0" destOrd="0" parTransId="{FB5ADF04-FB3F-400F-ADC9-46CC1C46ED03}" sibTransId="{8D0CBDB7-86F8-40E9-80D2-8689EAD10E7E}"/>
    <dgm:cxn modelId="{E3EC4B2B-54FB-3646-BDA0-897BADC82AAD}" type="presOf" srcId="{F85862AB-0AE5-4222-9F75-D9909BE46554}" destId="{DE5B7D9F-5194-D744-A1A1-D9FDBB88487A}" srcOrd="0" destOrd="0" presId="urn:microsoft.com/office/officeart/2005/8/layout/hierarchy1"/>
    <dgm:cxn modelId="{81DCDC5A-D7CA-450C-A3C8-CFE288B36121}" srcId="{F85862AB-0AE5-4222-9F75-D9909BE46554}" destId="{72ED92C8-1489-464A-9083-111B494DB9FB}" srcOrd="1" destOrd="0" parTransId="{8259A0D5-FBBC-4CC4-A1BF-249391B74D66}" sibTransId="{7D263E75-FD10-4646-B21D-4E3AED9B8DA4}"/>
    <dgm:cxn modelId="{0318D981-20C3-BA40-9759-D7B042E95CBB}" type="presOf" srcId="{72ED92C8-1489-464A-9083-111B494DB9FB}" destId="{03CABFAD-71DE-1041-8AFC-5349C36B725E}" srcOrd="0" destOrd="0" presId="urn:microsoft.com/office/officeart/2005/8/layout/hierarchy1"/>
    <dgm:cxn modelId="{1897F866-4CE6-0B46-B112-AED32836EB26}" type="presParOf" srcId="{DE5B7D9F-5194-D744-A1A1-D9FDBB88487A}" destId="{52BE8118-DF24-5D4A-8137-2563F8BF11CA}" srcOrd="0" destOrd="0" presId="urn:microsoft.com/office/officeart/2005/8/layout/hierarchy1"/>
    <dgm:cxn modelId="{4FCE7303-DE20-234D-8626-B71ED1426556}" type="presParOf" srcId="{52BE8118-DF24-5D4A-8137-2563F8BF11CA}" destId="{634710DA-50D0-1B45-8F23-1170890821A5}" srcOrd="0" destOrd="0" presId="urn:microsoft.com/office/officeart/2005/8/layout/hierarchy1"/>
    <dgm:cxn modelId="{F731B376-8698-9849-9170-C621A0EB62F1}" type="presParOf" srcId="{634710DA-50D0-1B45-8F23-1170890821A5}" destId="{5F58EC81-597F-7347-89D5-389059FB6AA5}" srcOrd="0" destOrd="0" presId="urn:microsoft.com/office/officeart/2005/8/layout/hierarchy1"/>
    <dgm:cxn modelId="{51D038AB-F261-DC42-ABE8-DE0304E61166}" type="presParOf" srcId="{634710DA-50D0-1B45-8F23-1170890821A5}" destId="{16B601E3-BA2F-AE4F-B1D4-B89332B30B4D}" srcOrd="1" destOrd="0" presId="urn:microsoft.com/office/officeart/2005/8/layout/hierarchy1"/>
    <dgm:cxn modelId="{6FEB09AB-C105-2444-B96C-B45BC05394B4}" type="presParOf" srcId="{52BE8118-DF24-5D4A-8137-2563F8BF11CA}" destId="{792E0933-1B56-9343-8576-4F70C31D5809}" srcOrd="1" destOrd="0" presId="urn:microsoft.com/office/officeart/2005/8/layout/hierarchy1"/>
    <dgm:cxn modelId="{064A7292-2346-F048-BF24-35529DE5593D}" type="presParOf" srcId="{DE5B7D9F-5194-D744-A1A1-D9FDBB88487A}" destId="{F0E3F793-D422-F144-A350-31BE683FF27A}" srcOrd="1" destOrd="0" presId="urn:microsoft.com/office/officeart/2005/8/layout/hierarchy1"/>
    <dgm:cxn modelId="{7F69DF2E-5975-7848-B3B9-4FD409FB504E}" type="presParOf" srcId="{F0E3F793-D422-F144-A350-31BE683FF27A}" destId="{2E36053F-1254-B740-9149-6C1CBE45A739}" srcOrd="0" destOrd="0" presId="urn:microsoft.com/office/officeart/2005/8/layout/hierarchy1"/>
    <dgm:cxn modelId="{06FF7C0A-36DD-7C43-B003-48DC5AA04D32}" type="presParOf" srcId="{2E36053F-1254-B740-9149-6C1CBE45A739}" destId="{255C74A5-2C02-4646-9D65-5492B549C873}" srcOrd="0" destOrd="0" presId="urn:microsoft.com/office/officeart/2005/8/layout/hierarchy1"/>
    <dgm:cxn modelId="{3B8E388D-DFCB-0448-927A-15F779AF7331}" type="presParOf" srcId="{2E36053F-1254-B740-9149-6C1CBE45A739}" destId="{03CABFAD-71DE-1041-8AFC-5349C36B725E}" srcOrd="1" destOrd="0" presId="urn:microsoft.com/office/officeart/2005/8/layout/hierarchy1"/>
    <dgm:cxn modelId="{F9B8CDCD-9C17-A04D-B71B-0AC4DE785E36}" type="presParOf" srcId="{F0E3F793-D422-F144-A350-31BE683FF27A}" destId="{6E232E8D-1B0F-2F47-9A13-54BD65D42D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83A7579-153D-4398-A410-0317720C15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F59419-96A2-43DA-88C8-61F02EA40392}">
      <dgm:prSet/>
      <dgm:spPr/>
      <dgm:t>
        <a:bodyPr/>
        <a:lstStyle/>
        <a:p>
          <a:r>
            <a:rPr lang="es-ES" b="0" i="0" baseline="0"/>
            <a:t>No usar Z-scores</a:t>
          </a:r>
          <a:endParaRPr lang="en-US"/>
        </a:p>
      </dgm:t>
    </dgm:pt>
    <dgm:pt modelId="{E47B39DF-9EE6-4F29-ACB9-9DFA57DABE50}" type="parTrans" cxnId="{483065C6-9550-486C-99ED-C63DA1122D82}">
      <dgm:prSet/>
      <dgm:spPr/>
      <dgm:t>
        <a:bodyPr/>
        <a:lstStyle/>
        <a:p>
          <a:endParaRPr lang="en-US"/>
        </a:p>
      </dgm:t>
    </dgm:pt>
    <dgm:pt modelId="{555EA287-01E5-4A58-A424-91644D7FCE6B}" type="sibTrans" cxnId="{483065C6-9550-486C-99ED-C63DA1122D82}">
      <dgm:prSet/>
      <dgm:spPr/>
      <dgm:t>
        <a:bodyPr/>
        <a:lstStyle/>
        <a:p>
          <a:endParaRPr lang="en-US"/>
        </a:p>
      </dgm:t>
    </dgm:pt>
    <dgm:pt modelId="{0D2F6EF9-8613-4B31-AFF7-4E2AD4F78905}">
      <dgm:prSet/>
      <dgm:spPr/>
      <dgm:t>
        <a:bodyPr/>
        <a:lstStyle/>
        <a:p>
          <a:r>
            <a:rPr lang="es-ES" b="0" i="0" baseline="0"/>
            <a:t>Interpretar albúmina como estado nutricional</a:t>
          </a:r>
          <a:endParaRPr lang="en-US"/>
        </a:p>
      </dgm:t>
    </dgm:pt>
    <dgm:pt modelId="{FBFA76DF-0A64-456A-A1C6-C83CC90CA18B}" type="parTrans" cxnId="{C87D6132-F483-4461-9053-ECA129841E6D}">
      <dgm:prSet/>
      <dgm:spPr/>
      <dgm:t>
        <a:bodyPr/>
        <a:lstStyle/>
        <a:p>
          <a:endParaRPr lang="en-US"/>
        </a:p>
      </dgm:t>
    </dgm:pt>
    <dgm:pt modelId="{FF8CF1F7-B315-45C3-A3FD-364BBE27CE73}" type="sibTrans" cxnId="{C87D6132-F483-4461-9053-ECA129841E6D}">
      <dgm:prSet/>
      <dgm:spPr/>
      <dgm:t>
        <a:bodyPr/>
        <a:lstStyle/>
        <a:p>
          <a:endParaRPr lang="en-US"/>
        </a:p>
      </dgm:t>
    </dgm:pt>
    <dgm:pt modelId="{6BBBAC40-19B4-41F8-B4E3-7ED80840981C}">
      <dgm:prSet/>
      <dgm:spPr/>
      <dgm:t>
        <a:bodyPr/>
        <a:lstStyle/>
        <a:p>
          <a:r>
            <a:rPr lang="es-ES" b="0" i="0" baseline="0"/>
            <a:t>Restringir lactosa innecesariamente</a:t>
          </a:r>
          <a:endParaRPr lang="en-US"/>
        </a:p>
      </dgm:t>
    </dgm:pt>
    <dgm:pt modelId="{A1FACE5C-67DE-4F87-8867-E457AE26D1F2}" type="parTrans" cxnId="{CBCA96A4-4BC1-4488-B2E2-700CB7BD2DE7}">
      <dgm:prSet/>
      <dgm:spPr/>
      <dgm:t>
        <a:bodyPr/>
        <a:lstStyle/>
        <a:p>
          <a:endParaRPr lang="en-US"/>
        </a:p>
      </dgm:t>
    </dgm:pt>
    <dgm:pt modelId="{0525BAAE-6E48-4482-A3F5-5BA559FEA1F6}" type="sibTrans" cxnId="{CBCA96A4-4BC1-4488-B2E2-700CB7BD2DE7}">
      <dgm:prSet/>
      <dgm:spPr/>
      <dgm:t>
        <a:bodyPr/>
        <a:lstStyle/>
        <a:p>
          <a:endParaRPr lang="en-US"/>
        </a:p>
      </dgm:t>
    </dgm:pt>
    <dgm:pt modelId="{5BD286C4-FCEE-4A93-A1C3-1F9661164C8E}">
      <dgm:prSet/>
      <dgm:spPr/>
      <dgm:t>
        <a:bodyPr/>
        <a:lstStyle/>
        <a:p>
          <a:r>
            <a:rPr lang="es-ES" b="0" i="0" baseline="0"/>
            <a:t>No evaluar la dieta</a:t>
          </a:r>
          <a:endParaRPr lang="en-US"/>
        </a:p>
      </dgm:t>
    </dgm:pt>
    <dgm:pt modelId="{5A08DB50-AA58-48D9-AEDB-2A1CF43CC98D}" type="parTrans" cxnId="{0A3A2037-F46C-474C-998F-AD5505A7CAD5}">
      <dgm:prSet/>
      <dgm:spPr/>
      <dgm:t>
        <a:bodyPr/>
        <a:lstStyle/>
        <a:p>
          <a:endParaRPr lang="en-US"/>
        </a:p>
      </dgm:t>
    </dgm:pt>
    <dgm:pt modelId="{34C73A1B-E0FC-472D-82C5-0B60A4CD3BE6}" type="sibTrans" cxnId="{0A3A2037-F46C-474C-998F-AD5505A7CAD5}">
      <dgm:prSet/>
      <dgm:spPr/>
      <dgm:t>
        <a:bodyPr/>
        <a:lstStyle/>
        <a:p>
          <a:endParaRPr lang="en-US"/>
        </a:p>
      </dgm:t>
    </dgm:pt>
    <dgm:pt modelId="{A4FAE3F5-88E2-4379-B028-C380B37D03DA}">
      <dgm:prSet/>
      <dgm:spPr/>
      <dgm:t>
        <a:bodyPr/>
        <a:lstStyle/>
        <a:p>
          <a:r>
            <a:rPr lang="es-ES" b="0" i="0" baseline="0"/>
            <a:t>Subestimar riesgo de refeeding</a:t>
          </a:r>
          <a:endParaRPr lang="en-US"/>
        </a:p>
      </dgm:t>
    </dgm:pt>
    <dgm:pt modelId="{B7D86492-13E5-4662-A393-9FC899FE2D30}" type="parTrans" cxnId="{27C92B14-F2CE-4B87-9624-6B790A8F9EB8}">
      <dgm:prSet/>
      <dgm:spPr/>
      <dgm:t>
        <a:bodyPr/>
        <a:lstStyle/>
        <a:p>
          <a:endParaRPr lang="en-US"/>
        </a:p>
      </dgm:t>
    </dgm:pt>
    <dgm:pt modelId="{99D47111-3BE1-48F1-8AA0-84ABA294BC1D}" type="sibTrans" cxnId="{27C92B14-F2CE-4B87-9624-6B790A8F9EB8}">
      <dgm:prSet/>
      <dgm:spPr/>
      <dgm:t>
        <a:bodyPr/>
        <a:lstStyle/>
        <a:p>
          <a:endParaRPr lang="en-US"/>
        </a:p>
      </dgm:t>
    </dgm:pt>
    <dgm:pt modelId="{8FE47AC4-4763-2341-B0A1-B5FB177EEE4B}" type="pres">
      <dgm:prSet presAssocID="{783A7579-153D-4398-A410-0317720C156B}" presName="linear" presStyleCnt="0">
        <dgm:presLayoutVars>
          <dgm:animLvl val="lvl"/>
          <dgm:resizeHandles val="exact"/>
        </dgm:presLayoutVars>
      </dgm:prSet>
      <dgm:spPr/>
    </dgm:pt>
    <dgm:pt modelId="{11B0D8DD-9BC3-9A48-B624-F16F9BB888D8}" type="pres">
      <dgm:prSet presAssocID="{A7F59419-96A2-43DA-88C8-61F02EA403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CE6C69-7A71-164E-8C0D-3470BC990EA8}" type="pres">
      <dgm:prSet presAssocID="{555EA287-01E5-4A58-A424-91644D7FCE6B}" presName="spacer" presStyleCnt="0"/>
      <dgm:spPr/>
    </dgm:pt>
    <dgm:pt modelId="{00C13037-6344-EA46-8E1D-2FB034CEAC87}" type="pres">
      <dgm:prSet presAssocID="{0D2F6EF9-8613-4B31-AFF7-4E2AD4F789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B72ACD-9BD6-CE41-92A5-0ED98909CB4B}" type="pres">
      <dgm:prSet presAssocID="{FF8CF1F7-B315-45C3-A3FD-364BBE27CE73}" presName="spacer" presStyleCnt="0"/>
      <dgm:spPr/>
    </dgm:pt>
    <dgm:pt modelId="{398C29AE-A790-5E4A-9E0A-FCFDFB7409A8}" type="pres">
      <dgm:prSet presAssocID="{6BBBAC40-19B4-41F8-B4E3-7ED8084098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99D7C16-8C9E-6649-8130-FA57F869984D}" type="pres">
      <dgm:prSet presAssocID="{0525BAAE-6E48-4482-A3F5-5BA559FEA1F6}" presName="spacer" presStyleCnt="0"/>
      <dgm:spPr/>
    </dgm:pt>
    <dgm:pt modelId="{64F7C273-544C-6D4C-8BEF-A003C85374A9}" type="pres">
      <dgm:prSet presAssocID="{5BD286C4-FCEE-4A93-A1C3-1F9661164C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8AC8DE-7B02-684E-AFE5-B09574D67DDD}" type="pres">
      <dgm:prSet presAssocID="{34C73A1B-E0FC-472D-82C5-0B60A4CD3BE6}" presName="spacer" presStyleCnt="0"/>
      <dgm:spPr/>
    </dgm:pt>
    <dgm:pt modelId="{C3911977-2117-874D-82FA-589C81CF98D0}" type="pres">
      <dgm:prSet presAssocID="{A4FAE3F5-88E2-4379-B028-C380B37D03D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C92B14-F2CE-4B87-9624-6B790A8F9EB8}" srcId="{783A7579-153D-4398-A410-0317720C156B}" destId="{A4FAE3F5-88E2-4379-B028-C380B37D03DA}" srcOrd="4" destOrd="0" parTransId="{B7D86492-13E5-4662-A393-9FC899FE2D30}" sibTransId="{99D47111-3BE1-48F1-8AA0-84ABA294BC1D}"/>
    <dgm:cxn modelId="{8E4D5D1E-37B9-574C-B197-058A74ADB1DB}" type="presOf" srcId="{A4FAE3F5-88E2-4379-B028-C380B37D03DA}" destId="{C3911977-2117-874D-82FA-589C81CF98D0}" srcOrd="0" destOrd="0" presId="urn:microsoft.com/office/officeart/2005/8/layout/vList2"/>
    <dgm:cxn modelId="{73270826-6454-2544-B951-34373BBC3380}" type="presOf" srcId="{A7F59419-96A2-43DA-88C8-61F02EA40392}" destId="{11B0D8DD-9BC3-9A48-B624-F16F9BB888D8}" srcOrd="0" destOrd="0" presId="urn:microsoft.com/office/officeart/2005/8/layout/vList2"/>
    <dgm:cxn modelId="{C87D6132-F483-4461-9053-ECA129841E6D}" srcId="{783A7579-153D-4398-A410-0317720C156B}" destId="{0D2F6EF9-8613-4B31-AFF7-4E2AD4F78905}" srcOrd="1" destOrd="0" parTransId="{FBFA76DF-0A64-456A-A1C6-C83CC90CA18B}" sibTransId="{FF8CF1F7-B315-45C3-A3FD-364BBE27CE73}"/>
    <dgm:cxn modelId="{0A3A2037-F46C-474C-998F-AD5505A7CAD5}" srcId="{783A7579-153D-4398-A410-0317720C156B}" destId="{5BD286C4-FCEE-4A93-A1C3-1F9661164C8E}" srcOrd="3" destOrd="0" parTransId="{5A08DB50-AA58-48D9-AEDB-2A1CF43CC98D}" sibTransId="{34C73A1B-E0FC-472D-82C5-0B60A4CD3BE6}"/>
    <dgm:cxn modelId="{7FEFB239-9735-4E4A-949E-4A79F32C540B}" type="presOf" srcId="{783A7579-153D-4398-A410-0317720C156B}" destId="{8FE47AC4-4763-2341-B0A1-B5FB177EEE4B}" srcOrd="0" destOrd="0" presId="urn:microsoft.com/office/officeart/2005/8/layout/vList2"/>
    <dgm:cxn modelId="{CBCA96A4-4BC1-4488-B2E2-700CB7BD2DE7}" srcId="{783A7579-153D-4398-A410-0317720C156B}" destId="{6BBBAC40-19B4-41F8-B4E3-7ED80840981C}" srcOrd="2" destOrd="0" parTransId="{A1FACE5C-67DE-4F87-8867-E457AE26D1F2}" sibTransId="{0525BAAE-6E48-4482-A3F5-5BA559FEA1F6}"/>
    <dgm:cxn modelId="{22778FB3-20B8-054E-978B-EDB88A4C35ED}" type="presOf" srcId="{5BD286C4-FCEE-4A93-A1C3-1F9661164C8E}" destId="{64F7C273-544C-6D4C-8BEF-A003C85374A9}" srcOrd="0" destOrd="0" presId="urn:microsoft.com/office/officeart/2005/8/layout/vList2"/>
    <dgm:cxn modelId="{483065C6-9550-486C-99ED-C63DA1122D82}" srcId="{783A7579-153D-4398-A410-0317720C156B}" destId="{A7F59419-96A2-43DA-88C8-61F02EA40392}" srcOrd="0" destOrd="0" parTransId="{E47B39DF-9EE6-4F29-ACB9-9DFA57DABE50}" sibTransId="{555EA287-01E5-4A58-A424-91644D7FCE6B}"/>
    <dgm:cxn modelId="{59A8E6EC-46DA-314E-8715-7363895C515A}" type="presOf" srcId="{6BBBAC40-19B4-41F8-B4E3-7ED80840981C}" destId="{398C29AE-A790-5E4A-9E0A-FCFDFB7409A8}" srcOrd="0" destOrd="0" presId="urn:microsoft.com/office/officeart/2005/8/layout/vList2"/>
    <dgm:cxn modelId="{868748F6-EB93-2D4C-8607-1DC329283BB4}" type="presOf" srcId="{0D2F6EF9-8613-4B31-AFF7-4E2AD4F78905}" destId="{00C13037-6344-EA46-8E1D-2FB034CEAC87}" srcOrd="0" destOrd="0" presId="urn:microsoft.com/office/officeart/2005/8/layout/vList2"/>
    <dgm:cxn modelId="{2BF9D038-EA49-794B-B401-3FE5AC46835A}" type="presParOf" srcId="{8FE47AC4-4763-2341-B0A1-B5FB177EEE4B}" destId="{11B0D8DD-9BC3-9A48-B624-F16F9BB888D8}" srcOrd="0" destOrd="0" presId="urn:microsoft.com/office/officeart/2005/8/layout/vList2"/>
    <dgm:cxn modelId="{2F94B83D-D2AC-FC40-8F9C-B288D22DAE73}" type="presParOf" srcId="{8FE47AC4-4763-2341-B0A1-B5FB177EEE4B}" destId="{E8CE6C69-7A71-164E-8C0D-3470BC990EA8}" srcOrd="1" destOrd="0" presId="urn:microsoft.com/office/officeart/2005/8/layout/vList2"/>
    <dgm:cxn modelId="{6C3D44F9-1D5C-D34F-B6AE-21E5521AEFAC}" type="presParOf" srcId="{8FE47AC4-4763-2341-B0A1-B5FB177EEE4B}" destId="{00C13037-6344-EA46-8E1D-2FB034CEAC87}" srcOrd="2" destOrd="0" presId="urn:microsoft.com/office/officeart/2005/8/layout/vList2"/>
    <dgm:cxn modelId="{B09A93B2-BC06-6248-88F4-1E2AF115E9B4}" type="presParOf" srcId="{8FE47AC4-4763-2341-B0A1-B5FB177EEE4B}" destId="{E5B72ACD-9BD6-CE41-92A5-0ED98909CB4B}" srcOrd="3" destOrd="0" presId="urn:microsoft.com/office/officeart/2005/8/layout/vList2"/>
    <dgm:cxn modelId="{1488F6E0-4652-E045-A1CF-4A97D10C2EA3}" type="presParOf" srcId="{8FE47AC4-4763-2341-B0A1-B5FB177EEE4B}" destId="{398C29AE-A790-5E4A-9E0A-FCFDFB7409A8}" srcOrd="4" destOrd="0" presId="urn:microsoft.com/office/officeart/2005/8/layout/vList2"/>
    <dgm:cxn modelId="{518D161A-A8F7-AC4D-B283-8DBE8C7DE811}" type="presParOf" srcId="{8FE47AC4-4763-2341-B0A1-B5FB177EEE4B}" destId="{C99D7C16-8C9E-6649-8130-FA57F869984D}" srcOrd="5" destOrd="0" presId="urn:microsoft.com/office/officeart/2005/8/layout/vList2"/>
    <dgm:cxn modelId="{38FE8F7B-F562-6C4B-A61B-BB45C103DF7B}" type="presParOf" srcId="{8FE47AC4-4763-2341-B0A1-B5FB177EEE4B}" destId="{64F7C273-544C-6D4C-8BEF-A003C85374A9}" srcOrd="6" destOrd="0" presId="urn:microsoft.com/office/officeart/2005/8/layout/vList2"/>
    <dgm:cxn modelId="{4784F724-F410-3E4E-B10D-E7ACA4081453}" type="presParOf" srcId="{8FE47AC4-4763-2341-B0A1-B5FB177EEE4B}" destId="{B08AC8DE-7B02-684E-AFE5-B09574D67DDD}" srcOrd="7" destOrd="0" presId="urn:microsoft.com/office/officeart/2005/8/layout/vList2"/>
    <dgm:cxn modelId="{10A43F72-9488-D847-8BEC-45060CDB0E32}" type="presParOf" srcId="{8FE47AC4-4763-2341-B0A1-B5FB177EEE4B}" destId="{C3911977-2117-874D-82FA-589C81CF98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BD91C16-B584-41C3-AD8A-1D3E386C92B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B9F39F-EC1F-45F2-BF66-C9EA0A0EB4B0}">
      <dgm:prSet/>
      <dgm:spPr/>
      <dgm:t>
        <a:bodyPr/>
        <a:lstStyle/>
        <a:p>
          <a:r>
            <a:rPr lang="es-ES" b="0" i="0" baseline="0"/>
            <a:t>La evaluación nutricional es multidimensional.</a:t>
          </a:r>
          <a:endParaRPr lang="en-US"/>
        </a:p>
      </dgm:t>
    </dgm:pt>
    <dgm:pt modelId="{70DA2D3A-9FF7-42C0-8347-FB5767585C32}" type="parTrans" cxnId="{9DE5CA6D-5B69-4DC5-BE70-CAC9A53BF51C}">
      <dgm:prSet/>
      <dgm:spPr/>
      <dgm:t>
        <a:bodyPr/>
        <a:lstStyle/>
        <a:p>
          <a:endParaRPr lang="en-US"/>
        </a:p>
      </dgm:t>
    </dgm:pt>
    <dgm:pt modelId="{2769C5F4-16E6-474F-8E54-3926CFB42854}" type="sibTrans" cxnId="{9DE5CA6D-5B69-4DC5-BE70-CAC9A53BF51C}">
      <dgm:prSet/>
      <dgm:spPr/>
      <dgm:t>
        <a:bodyPr/>
        <a:lstStyle/>
        <a:p>
          <a:endParaRPr lang="en-US"/>
        </a:p>
      </dgm:t>
    </dgm:pt>
    <dgm:pt modelId="{8EBAE52F-DDF6-48F5-8E3A-8D3A3F5B7B90}">
      <dgm:prSet/>
      <dgm:spPr/>
      <dgm:t>
        <a:bodyPr/>
        <a:lstStyle/>
        <a:p>
          <a:r>
            <a:rPr lang="es-ES" b="0" i="0" baseline="0"/>
            <a:t>El niño enfermo entra rápidamente en riesgo nutricional.</a:t>
          </a:r>
          <a:endParaRPr lang="en-US"/>
        </a:p>
      </dgm:t>
    </dgm:pt>
    <dgm:pt modelId="{6A60604C-65B0-401A-AE3B-F532328A892B}" type="parTrans" cxnId="{2CF6B31C-D673-4907-AC4F-7861396ADDEC}">
      <dgm:prSet/>
      <dgm:spPr/>
      <dgm:t>
        <a:bodyPr/>
        <a:lstStyle/>
        <a:p>
          <a:endParaRPr lang="en-US"/>
        </a:p>
      </dgm:t>
    </dgm:pt>
    <dgm:pt modelId="{BDC27992-C6D6-4851-B390-F9A845EAC33B}" type="sibTrans" cxnId="{2CF6B31C-D673-4907-AC4F-7861396ADDEC}">
      <dgm:prSet/>
      <dgm:spPr/>
      <dgm:t>
        <a:bodyPr/>
        <a:lstStyle/>
        <a:p>
          <a:endParaRPr lang="en-US"/>
        </a:p>
      </dgm:t>
    </dgm:pt>
    <dgm:pt modelId="{49D417C8-1C53-4C11-B0DD-0D1F9D8E1B66}">
      <dgm:prSet/>
      <dgm:spPr/>
      <dgm:t>
        <a:bodyPr/>
        <a:lstStyle/>
        <a:p>
          <a:r>
            <a:rPr lang="es-ES" b="0" i="0" baseline="0"/>
            <a:t>STRONGkids y STAMP complementan la evaluación clínica.</a:t>
          </a:r>
          <a:endParaRPr lang="en-US"/>
        </a:p>
      </dgm:t>
    </dgm:pt>
    <dgm:pt modelId="{3875CDE6-7E0C-4623-AB75-2D9B87AC51FC}" type="parTrans" cxnId="{CB58E9B9-63A2-4500-9C08-712CF6BC9D9A}">
      <dgm:prSet/>
      <dgm:spPr/>
      <dgm:t>
        <a:bodyPr/>
        <a:lstStyle/>
        <a:p>
          <a:endParaRPr lang="en-US"/>
        </a:p>
      </dgm:t>
    </dgm:pt>
    <dgm:pt modelId="{54E16AC3-BB8F-43A1-969F-D26A3D261011}" type="sibTrans" cxnId="{CB58E9B9-63A2-4500-9C08-712CF6BC9D9A}">
      <dgm:prSet/>
      <dgm:spPr/>
      <dgm:t>
        <a:bodyPr/>
        <a:lstStyle/>
        <a:p>
          <a:endParaRPr lang="en-US"/>
        </a:p>
      </dgm:t>
    </dgm:pt>
    <dgm:pt modelId="{50C19EA1-F2D1-4CB1-814E-C72F5F875B0C}">
      <dgm:prSet/>
      <dgm:spPr/>
      <dgm:t>
        <a:bodyPr/>
        <a:lstStyle/>
        <a:p>
          <a:r>
            <a:rPr lang="es-ES" b="0" i="0" baseline="0"/>
            <a:t>El seguimiento debe ser continuo y basado en evidencia.</a:t>
          </a:r>
          <a:endParaRPr lang="en-US"/>
        </a:p>
      </dgm:t>
    </dgm:pt>
    <dgm:pt modelId="{BFDAAAE2-C714-41E1-B361-177FEE9D513C}" type="parTrans" cxnId="{B35367FA-746B-4A5E-B601-0598BF5C6A8F}">
      <dgm:prSet/>
      <dgm:spPr/>
      <dgm:t>
        <a:bodyPr/>
        <a:lstStyle/>
        <a:p>
          <a:endParaRPr lang="en-US"/>
        </a:p>
      </dgm:t>
    </dgm:pt>
    <dgm:pt modelId="{650926C7-9C1F-4075-AB64-E965E66992EE}" type="sibTrans" cxnId="{B35367FA-746B-4A5E-B601-0598BF5C6A8F}">
      <dgm:prSet/>
      <dgm:spPr/>
      <dgm:t>
        <a:bodyPr/>
        <a:lstStyle/>
        <a:p>
          <a:endParaRPr lang="en-US"/>
        </a:p>
      </dgm:t>
    </dgm:pt>
    <dgm:pt modelId="{33D3AE12-4938-434D-84DF-7698A37B26FE}" type="pres">
      <dgm:prSet presAssocID="{0BD91C16-B584-41C3-AD8A-1D3E386C92B0}" presName="matrix" presStyleCnt="0">
        <dgm:presLayoutVars>
          <dgm:chMax val="1"/>
          <dgm:dir/>
          <dgm:resizeHandles val="exact"/>
        </dgm:presLayoutVars>
      </dgm:prSet>
      <dgm:spPr/>
    </dgm:pt>
    <dgm:pt modelId="{A304437D-10A7-8746-8D2C-D4097E345359}" type="pres">
      <dgm:prSet presAssocID="{0BD91C16-B584-41C3-AD8A-1D3E386C92B0}" presName="diamond" presStyleLbl="bgShp" presStyleIdx="0" presStyleCnt="1"/>
      <dgm:spPr/>
    </dgm:pt>
    <dgm:pt modelId="{BF49F692-C2A7-254F-8CA2-1DB34EFD074B}" type="pres">
      <dgm:prSet presAssocID="{0BD91C16-B584-41C3-AD8A-1D3E386C92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CA218B-188D-354D-B9FD-72A816E7112F}" type="pres">
      <dgm:prSet presAssocID="{0BD91C16-B584-41C3-AD8A-1D3E386C92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4FB941-EAED-D548-A219-C5FAE3AE5DE7}" type="pres">
      <dgm:prSet presAssocID="{0BD91C16-B584-41C3-AD8A-1D3E386C92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EFEE6B-60C9-374C-ABEA-82B9AA82C8A5}" type="pres">
      <dgm:prSet presAssocID="{0BD91C16-B584-41C3-AD8A-1D3E386C92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F6B31C-D673-4907-AC4F-7861396ADDEC}" srcId="{0BD91C16-B584-41C3-AD8A-1D3E386C92B0}" destId="{8EBAE52F-DDF6-48F5-8E3A-8D3A3F5B7B90}" srcOrd="1" destOrd="0" parTransId="{6A60604C-65B0-401A-AE3B-F532328A892B}" sibTransId="{BDC27992-C6D6-4851-B390-F9A845EAC33B}"/>
    <dgm:cxn modelId="{4A417627-EC7D-1348-8816-AF0A6C04E26C}" type="presOf" srcId="{49D417C8-1C53-4C11-B0DD-0D1F9D8E1B66}" destId="{FE4FB941-EAED-D548-A219-C5FAE3AE5DE7}" srcOrd="0" destOrd="0" presId="urn:microsoft.com/office/officeart/2005/8/layout/matrix3"/>
    <dgm:cxn modelId="{6B9EC835-2525-CD4D-B63F-88D1F50034CA}" type="presOf" srcId="{8EBAE52F-DDF6-48F5-8E3A-8D3A3F5B7B90}" destId="{0ECA218B-188D-354D-B9FD-72A816E7112F}" srcOrd="0" destOrd="0" presId="urn:microsoft.com/office/officeart/2005/8/layout/matrix3"/>
    <dgm:cxn modelId="{05940046-88DC-2A4E-9B92-25E2C1FEAACD}" type="presOf" srcId="{50C19EA1-F2D1-4CB1-814E-C72F5F875B0C}" destId="{17EFEE6B-60C9-374C-ABEA-82B9AA82C8A5}" srcOrd="0" destOrd="0" presId="urn:microsoft.com/office/officeart/2005/8/layout/matrix3"/>
    <dgm:cxn modelId="{9DE5CA6D-5B69-4DC5-BE70-CAC9A53BF51C}" srcId="{0BD91C16-B584-41C3-AD8A-1D3E386C92B0}" destId="{D9B9F39F-EC1F-45F2-BF66-C9EA0A0EB4B0}" srcOrd="0" destOrd="0" parTransId="{70DA2D3A-9FF7-42C0-8347-FB5767585C32}" sibTransId="{2769C5F4-16E6-474F-8E54-3926CFB42854}"/>
    <dgm:cxn modelId="{C0DF8388-2233-664A-BBDC-FC410AB08635}" type="presOf" srcId="{D9B9F39F-EC1F-45F2-BF66-C9EA0A0EB4B0}" destId="{BF49F692-C2A7-254F-8CA2-1DB34EFD074B}" srcOrd="0" destOrd="0" presId="urn:microsoft.com/office/officeart/2005/8/layout/matrix3"/>
    <dgm:cxn modelId="{F412C895-974D-9E4C-89B2-170E8F179C29}" type="presOf" srcId="{0BD91C16-B584-41C3-AD8A-1D3E386C92B0}" destId="{33D3AE12-4938-434D-84DF-7698A37B26FE}" srcOrd="0" destOrd="0" presId="urn:microsoft.com/office/officeart/2005/8/layout/matrix3"/>
    <dgm:cxn modelId="{CB58E9B9-63A2-4500-9C08-712CF6BC9D9A}" srcId="{0BD91C16-B584-41C3-AD8A-1D3E386C92B0}" destId="{49D417C8-1C53-4C11-B0DD-0D1F9D8E1B66}" srcOrd="2" destOrd="0" parTransId="{3875CDE6-7E0C-4623-AB75-2D9B87AC51FC}" sibTransId="{54E16AC3-BB8F-43A1-969F-D26A3D261011}"/>
    <dgm:cxn modelId="{B35367FA-746B-4A5E-B601-0598BF5C6A8F}" srcId="{0BD91C16-B584-41C3-AD8A-1D3E386C92B0}" destId="{50C19EA1-F2D1-4CB1-814E-C72F5F875B0C}" srcOrd="3" destOrd="0" parTransId="{BFDAAAE2-C714-41E1-B361-177FEE9D513C}" sibTransId="{650926C7-9C1F-4075-AB64-E965E66992EE}"/>
    <dgm:cxn modelId="{9BA8046E-2B87-144A-BBF3-DE27DBD96967}" type="presParOf" srcId="{33D3AE12-4938-434D-84DF-7698A37B26FE}" destId="{A304437D-10A7-8746-8D2C-D4097E345359}" srcOrd="0" destOrd="0" presId="urn:microsoft.com/office/officeart/2005/8/layout/matrix3"/>
    <dgm:cxn modelId="{34270E4E-6B7D-8344-8D28-73EE68B30745}" type="presParOf" srcId="{33D3AE12-4938-434D-84DF-7698A37B26FE}" destId="{BF49F692-C2A7-254F-8CA2-1DB34EFD074B}" srcOrd="1" destOrd="0" presId="urn:microsoft.com/office/officeart/2005/8/layout/matrix3"/>
    <dgm:cxn modelId="{B99F84A3-D579-D144-B55B-75B8BF325249}" type="presParOf" srcId="{33D3AE12-4938-434D-84DF-7698A37B26FE}" destId="{0ECA218B-188D-354D-B9FD-72A816E7112F}" srcOrd="2" destOrd="0" presId="urn:microsoft.com/office/officeart/2005/8/layout/matrix3"/>
    <dgm:cxn modelId="{51B73FF9-1617-B549-B074-8F0EAB45E602}" type="presParOf" srcId="{33D3AE12-4938-434D-84DF-7698A37B26FE}" destId="{FE4FB941-EAED-D548-A219-C5FAE3AE5DE7}" srcOrd="3" destOrd="0" presId="urn:microsoft.com/office/officeart/2005/8/layout/matrix3"/>
    <dgm:cxn modelId="{3C808A6F-DE6F-6A4E-9012-82A362A87CBD}" type="presParOf" srcId="{33D3AE12-4938-434D-84DF-7698A37B26FE}" destId="{17EFEE6B-60C9-374C-ABEA-82B9AA82C8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7C63D-6DA5-441C-83FE-420893614D3E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7AFB2E-3D3C-46F8-A46D-5166B0576E52}">
      <dgm:prSet/>
      <dgm:spPr/>
      <dgm:t>
        <a:bodyPr/>
        <a:lstStyle/>
        <a:p>
          <a:r>
            <a:rPr lang="es-ES" b="1" i="0" baseline="0"/>
            <a:t>Peso</a:t>
          </a:r>
          <a:r>
            <a:rPr lang="es-ES" b="0" i="0" baseline="0"/>
            <a:t>, </a:t>
          </a:r>
          <a:r>
            <a:rPr lang="es-ES" b="1" i="0" baseline="0"/>
            <a:t>talla</a:t>
          </a:r>
          <a:r>
            <a:rPr lang="es-ES" b="0" i="0" baseline="0"/>
            <a:t>, </a:t>
          </a:r>
          <a:r>
            <a:rPr lang="es-ES" b="1" i="0" baseline="0"/>
            <a:t>IMC para la edad</a:t>
          </a:r>
          <a:endParaRPr lang="en-US"/>
        </a:p>
      </dgm:t>
    </dgm:pt>
    <dgm:pt modelId="{5604350C-F130-4205-A030-494851319B6E}" type="parTrans" cxnId="{EE090CD8-5B38-4B1B-A7D8-A381878048A7}">
      <dgm:prSet/>
      <dgm:spPr/>
      <dgm:t>
        <a:bodyPr/>
        <a:lstStyle/>
        <a:p>
          <a:endParaRPr lang="en-US"/>
        </a:p>
      </dgm:t>
    </dgm:pt>
    <dgm:pt modelId="{72545CA5-7500-4310-BF4B-0707AB37A417}" type="sibTrans" cxnId="{EE090CD8-5B38-4B1B-A7D8-A381878048A7}">
      <dgm:prSet/>
      <dgm:spPr/>
      <dgm:t>
        <a:bodyPr/>
        <a:lstStyle/>
        <a:p>
          <a:endParaRPr lang="en-US"/>
        </a:p>
      </dgm:t>
    </dgm:pt>
    <dgm:pt modelId="{42C4E41F-63A6-489B-B37C-4C1BC341B1B2}">
      <dgm:prSet/>
      <dgm:spPr/>
      <dgm:t>
        <a:bodyPr/>
        <a:lstStyle/>
        <a:p>
          <a:r>
            <a:rPr lang="es-ES" b="1" i="0" baseline="0"/>
            <a:t>Peso/Talla</a:t>
          </a:r>
          <a:r>
            <a:rPr lang="es-ES" b="0" i="0" baseline="0"/>
            <a:t> (desnutrición aguda)</a:t>
          </a:r>
          <a:endParaRPr lang="en-US"/>
        </a:p>
      </dgm:t>
    </dgm:pt>
    <dgm:pt modelId="{4384A8C7-8259-4C4D-86CC-5A33745649C9}" type="parTrans" cxnId="{DFBEB2CE-FE35-4116-9037-EADD3C6E3EFB}">
      <dgm:prSet/>
      <dgm:spPr/>
      <dgm:t>
        <a:bodyPr/>
        <a:lstStyle/>
        <a:p>
          <a:endParaRPr lang="en-US"/>
        </a:p>
      </dgm:t>
    </dgm:pt>
    <dgm:pt modelId="{CDE340BC-36AB-4EA1-B43A-0D03E02CC885}" type="sibTrans" cxnId="{DFBEB2CE-FE35-4116-9037-EADD3C6E3EFB}">
      <dgm:prSet/>
      <dgm:spPr/>
      <dgm:t>
        <a:bodyPr/>
        <a:lstStyle/>
        <a:p>
          <a:endParaRPr lang="en-US"/>
        </a:p>
      </dgm:t>
    </dgm:pt>
    <dgm:pt modelId="{4D345A06-6EE0-4E59-A747-82546BF8698C}">
      <dgm:prSet/>
      <dgm:spPr/>
      <dgm:t>
        <a:bodyPr/>
        <a:lstStyle/>
        <a:p>
          <a:r>
            <a:rPr lang="es-ES" b="1" i="0" baseline="0"/>
            <a:t>Talla/Edad</a:t>
          </a:r>
          <a:r>
            <a:rPr lang="es-ES" b="0" i="0" baseline="0"/>
            <a:t> (crónica)</a:t>
          </a:r>
          <a:endParaRPr lang="en-US"/>
        </a:p>
      </dgm:t>
    </dgm:pt>
    <dgm:pt modelId="{3CBAAABB-11F4-45F3-8322-AA37CE425AEE}" type="parTrans" cxnId="{5032AF60-F6D0-4A44-A1E0-8D0554C6416A}">
      <dgm:prSet/>
      <dgm:spPr/>
      <dgm:t>
        <a:bodyPr/>
        <a:lstStyle/>
        <a:p>
          <a:endParaRPr lang="en-US"/>
        </a:p>
      </dgm:t>
    </dgm:pt>
    <dgm:pt modelId="{47D702F1-459B-4E6D-BCE3-9F8583F9CC01}" type="sibTrans" cxnId="{5032AF60-F6D0-4A44-A1E0-8D0554C6416A}">
      <dgm:prSet/>
      <dgm:spPr/>
      <dgm:t>
        <a:bodyPr/>
        <a:lstStyle/>
        <a:p>
          <a:endParaRPr lang="en-US"/>
        </a:p>
      </dgm:t>
    </dgm:pt>
    <dgm:pt modelId="{0726768F-B408-4A37-8788-35FD37D79553}">
      <dgm:prSet/>
      <dgm:spPr/>
      <dgm:t>
        <a:bodyPr/>
        <a:lstStyle/>
        <a:p>
          <a:r>
            <a:rPr lang="es-ES" b="1" i="0" baseline="0"/>
            <a:t>Perímetro braquial MUAC</a:t>
          </a:r>
          <a:endParaRPr lang="en-US"/>
        </a:p>
      </dgm:t>
    </dgm:pt>
    <dgm:pt modelId="{8F1AD029-F658-43F5-8422-E27377BFFEF1}" type="parTrans" cxnId="{F53E8BEC-4163-449A-A1D6-259862F20A0D}">
      <dgm:prSet/>
      <dgm:spPr/>
      <dgm:t>
        <a:bodyPr/>
        <a:lstStyle/>
        <a:p>
          <a:endParaRPr lang="en-US"/>
        </a:p>
      </dgm:t>
    </dgm:pt>
    <dgm:pt modelId="{A1363FB1-CC66-4AB7-8085-BD46A116D9AB}" type="sibTrans" cxnId="{F53E8BEC-4163-449A-A1D6-259862F20A0D}">
      <dgm:prSet/>
      <dgm:spPr/>
      <dgm:t>
        <a:bodyPr/>
        <a:lstStyle/>
        <a:p>
          <a:endParaRPr lang="en-US"/>
        </a:p>
      </dgm:t>
    </dgm:pt>
    <dgm:pt modelId="{ED0AE43B-9BB6-40C3-B032-551B35C19E11}">
      <dgm:prSet/>
      <dgm:spPr/>
      <dgm:t>
        <a:bodyPr/>
        <a:lstStyle/>
        <a:p>
          <a:r>
            <a:rPr lang="es-ES" b="1" i="0" baseline="0"/>
            <a:t>Pliegues cutáneos</a:t>
          </a:r>
          <a:r>
            <a:rPr lang="es-ES" b="0" i="0" baseline="0"/>
            <a:t> (grasa subcutánea)</a:t>
          </a:r>
          <a:endParaRPr lang="en-US"/>
        </a:p>
      </dgm:t>
    </dgm:pt>
    <dgm:pt modelId="{DAB9F322-B406-4DAF-93E7-29964D2144C6}" type="parTrans" cxnId="{256D846B-0800-449C-A3F0-F5153F49DADB}">
      <dgm:prSet/>
      <dgm:spPr/>
      <dgm:t>
        <a:bodyPr/>
        <a:lstStyle/>
        <a:p>
          <a:endParaRPr lang="en-US"/>
        </a:p>
      </dgm:t>
    </dgm:pt>
    <dgm:pt modelId="{9A5E8097-07BF-4F50-B698-2A1A6399013B}" type="sibTrans" cxnId="{256D846B-0800-449C-A3F0-F5153F49DADB}">
      <dgm:prSet/>
      <dgm:spPr/>
      <dgm:t>
        <a:bodyPr/>
        <a:lstStyle/>
        <a:p>
          <a:endParaRPr lang="en-US"/>
        </a:p>
      </dgm:t>
    </dgm:pt>
    <dgm:pt modelId="{5C68A798-8444-4287-A805-3AF2B4BF87F2}">
      <dgm:prSet/>
      <dgm:spPr/>
      <dgm:t>
        <a:bodyPr/>
        <a:lstStyle/>
        <a:p>
          <a:r>
            <a:rPr lang="es-ES" b="1" i="0" baseline="0"/>
            <a:t>Perímetro cefálico</a:t>
          </a:r>
          <a:r>
            <a:rPr lang="es-ES" b="0" i="0" baseline="0"/>
            <a:t> (en &lt;2 años)</a:t>
          </a:r>
          <a:br>
            <a:rPr lang="es-ES" b="0" i="0" baseline="0"/>
          </a:br>
          <a:r>
            <a:rPr lang="es-ES" b="0" i="1" baseline="0"/>
            <a:t>Interpretación obligatoria mediante Z-scores OMS.</a:t>
          </a:r>
          <a:endParaRPr lang="en-US"/>
        </a:p>
      </dgm:t>
    </dgm:pt>
    <dgm:pt modelId="{AE8D0A23-4EAC-427F-B485-CAD341FB6484}" type="parTrans" cxnId="{F4C9C11A-52E4-43E0-9671-772DA5A05828}">
      <dgm:prSet/>
      <dgm:spPr/>
      <dgm:t>
        <a:bodyPr/>
        <a:lstStyle/>
        <a:p>
          <a:endParaRPr lang="en-US"/>
        </a:p>
      </dgm:t>
    </dgm:pt>
    <dgm:pt modelId="{83C46C2D-CF81-41D5-87FA-285CC6B19619}" type="sibTrans" cxnId="{F4C9C11A-52E4-43E0-9671-772DA5A05828}">
      <dgm:prSet/>
      <dgm:spPr/>
      <dgm:t>
        <a:bodyPr/>
        <a:lstStyle/>
        <a:p>
          <a:endParaRPr lang="en-US"/>
        </a:p>
      </dgm:t>
    </dgm:pt>
    <dgm:pt modelId="{DE23AC70-176E-824D-8A00-586168AB7CE5}" type="pres">
      <dgm:prSet presAssocID="{7307C63D-6DA5-441C-83FE-420893614D3E}" presName="Name0" presStyleCnt="0">
        <dgm:presLayoutVars>
          <dgm:dir/>
          <dgm:resizeHandles val="exact"/>
        </dgm:presLayoutVars>
      </dgm:prSet>
      <dgm:spPr/>
    </dgm:pt>
    <dgm:pt modelId="{0F4AF9AF-7512-4F49-8413-E3A8DD29587B}" type="pres">
      <dgm:prSet presAssocID="{807AFB2E-3D3C-46F8-A46D-5166B0576E52}" presName="node" presStyleLbl="node1" presStyleIdx="0" presStyleCnt="6">
        <dgm:presLayoutVars>
          <dgm:bulletEnabled val="1"/>
        </dgm:presLayoutVars>
      </dgm:prSet>
      <dgm:spPr/>
    </dgm:pt>
    <dgm:pt modelId="{B6EAF401-A929-3B49-917A-83ECD1B20563}" type="pres">
      <dgm:prSet presAssocID="{72545CA5-7500-4310-BF4B-0707AB37A417}" presName="sibTrans" presStyleLbl="sibTrans1D1" presStyleIdx="0" presStyleCnt="5"/>
      <dgm:spPr/>
    </dgm:pt>
    <dgm:pt modelId="{204E5F99-9532-B742-977C-1ECAD86F7BA0}" type="pres">
      <dgm:prSet presAssocID="{72545CA5-7500-4310-BF4B-0707AB37A417}" presName="connectorText" presStyleLbl="sibTrans1D1" presStyleIdx="0" presStyleCnt="5"/>
      <dgm:spPr/>
    </dgm:pt>
    <dgm:pt modelId="{DFDDA118-ADD5-F943-90F1-E9883D2A3DD5}" type="pres">
      <dgm:prSet presAssocID="{42C4E41F-63A6-489B-B37C-4C1BC341B1B2}" presName="node" presStyleLbl="node1" presStyleIdx="1" presStyleCnt="6">
        <dgm:presLayoutVars>
          <dgm:bulletEnabled val="1"/>
        </dgm:presLayoutVars>
      </dgm:prSet>
      <dgm:spPr/>
    </dgm:pt>
    <dgm:pt modelId="{94748FA2-E37F-7243-98FD-2CBACAB55A0A}" type="pres">
      <dgm:prSet presAssocID="{CDE340BC-36AB-4EA1-B43A-0D03E02CC885}" presName="sibTrans" presStyleLbl="sibTrans1D1" presStyleIdx="1" presStyleCnt="5"/>
      <dgm:spPr/>
    </dgm:pt>
    <dgm:pt modelId="{E8993A38-BCD8-E244-8E1B-D24CD4946E07}" type="pres">
      <dgm:prSet presAssocID="{CDE340BC-36AB-4EA1-B43A-0D03E02CC885}" presName="connectorText" presStyleLbl="sibTrans1D1" presStyleIdx="1" presStyleCnt="5"/>
      <dgm:spPr/>
    </dgm:pt>
    <dgm:pt modelId="{BEF04F2A-9C3A-0B4E-BE87-4B86D2926356}" type="pres">
      <dgm:prSet presAssocID="{4D345A06-6EE0-4E59-A747-82546BF8698C}" presName="node" presStyleLbl="node1" presStyleIdx="2" presStyleCnt="6">
        <dgm:presLayoutVars>
          <dgm:bulletEnabled val="1"/>
        </dgm:presLayoutVars>
      </dgm:prSet>
      <dgm:spPr/>
    </dgm:pt>
    <dgm:pt modelId="{F4AF9042-9B54-DE43-8621-F7F4892F93AE}" type="pres">
      <dgm:prSet presAssocID="{47D702F1-459B-4E6D-BCE3-9F8583F9CC01}" presName="sibTrans" presStyleLbl="sibTrans1D1" presStyleIdx="2" presStyleCnt="5"/>
      <dgm:spPr/>
    </dgm:pt>
    <dgm:pt modelId="{76DB6B7C-8519-1446-B5AC-3BAEF20EA6D8}" type="pres">
      <dgm:prSet presAssocID="{47D702F1-459B-4E6D-BCE3-9F8583F9CC01}" presName="connectorText" presStyleLbl="sibTrans1D1" presStyleIdx="2" presStyleCnt="5"/>
      <dgm:spPr/>
    </dgm:pt>
    <dgm:pt modelId="{98295319-393D-D647-BB91-EEB6DA3DEFCC}" type="pres">
      <dgm:prSet presAssocID="{0726768F-B408-4A37-8788-35FD37D79553}" presName="node" presStyleLbl="node1" presStyleIdx="3" presStyleCnt="6">
        <dgm:presLayoutVars>
          <dgm:bulletEnabled val="1"/>
        </dgm:presLayoutVars>
      </dgm:prSet>
      <dgm:spPr/>
    </dgm:pt>
    <dgm:pt modelId="{864C8FE1-3E1D-3F48-9931-4501FD0C1229}" type="pres">
      <dgm:prSet presAssocID="{A1363FB1-CC66-4AB7-8085-BD46A116D9AB}" presName="sibTrans" presStyleLbl="sibTrans1D1" presStyleIdx="3" presStyleCnt="5"/>
      <dgm:spPr/>
    </dgm:pt>
    <dgm:pt modelId="{B1A1585C-DA94-DF49-A892-E9C5C137FBD8}" type="pres">
      <dgm:prSet presAssocID="{A1363FB1-CC66-4AB7-8085-BD46A116D9AB}" presName="connectorText" presStyleLbl="sibTrans1D1" presStyleIdx="3" presStyleCnt="5"/>
      <dgm:spPr/>
    </dgm:pt>
    <dgm:pt modelId="{C185D350-53FB-DF42-BF00-4965C99C67A7}" type="pres">
      <dgm:prSet presAssocID="{ED0AE43B-9BB6-40C3-B032-551B35C19E11}" presName="node" presStyleLbl="node1" presStyleIdx="4" presStyleCnt="6">
        <dgm:presLayoutVars>
          <dgm:bulletEnabled val="1"/>
        </dgm:presLayoutVars>
      </dgm:prSet>
      <dgm:spPr/>
    </dgm:pt>
    <dgm:pt modelId="{3D2C4902-5F9A-F342-BE6C-468E4A3A347A}" type="pres">
      <dgm:prSet presAssocID="{9A5E8097-07BF-4F50-B698-2A1A6399013B}" presName="sibTrans" presStyleLbl="sibTrans1D1" presStyleIdx="4" presStyleCnt="5"/>
      <dgm:spPr/>
    </dgm:pt>
    <dgm:pt modelId="{1D17BD62-A4E4-B548-976F-57AF410145EB}" type="pres">
      <dgm:prSet presAssocID="{9A5E8097-07BF-4F50-B698-2A1A6399013B}" presName="connectorText" presStyleLbl="sibTrans1D1" presStyleIdx="4" presStyleCnt="5"/>
      <dgm:spPr/>
    </dgm:pt>
    <dgm:pt modelId="{7BD1C8AD-C52A-014F-A463-EE760DF7BF61}" type="pres">
      <dgm:prSet presAssocID="{5C68A798-8444-4287-A805-3AF2B4BF87F2}" presName="node" presStyleLbl="node1" presStyleIdx="5" presStyleCnt="6">
        <dgm:presLayoutVars>
          <dgm:bulletEnabled val="1"/>
        </dgm:presLayoutVars>
      </dgm:prSet>
      <dgm:spPr/>
    </dgm:pt>
  </dgm:ptLst>
  <dgm:cxnLst>
    <dgm:cxn modelId="{59A6D603-4828-F044-95CA-4138748754E9}" type="presOf" srcId="{CDE340BC-36AB-4EA1-B43A-0D03E02CC885}" destId="{E8993A38-BCD8-E244-8E1B-D24CD4946E07}" srcOrd="1" destOrd="0" presId="urn:microsoft.com/office/officeart/2016/7/layout/RepeatingBendingProcessNew"/>
    <dgm:cxn modelId="{46F6D30B-CBFA-9B49-82CB-1BC9BAD74376}" type="presOf" srcId="{9A5E8097-07BF-4F50-B698-2A1A6399013B}" destId="{1D17BD62-A4E4-B548-976F-57AF410145EB}" srcOrd="1" destOrd="0" presId="urn:microsoft.com/office/officeart/2016/7/layout/RepeatingBendingProcessNew"/>
    <dgm:cxn modelId="{F3552C12-9E4F-FD44-92D5-B519520F4D0D}" type="presOf" srcId="{A1363FB1-CC66-4AB7-8085-BD46A116D9AB}" destId="{B1A1585C-DA94-DF49-A892-E9C5C137FBD8}" srcOrd="1" destOrd="0" presId="urn:microsoft.com/office/officeart/2016/7/layout/RepeatingBendingProcessNew"/>
    <dgm:cxn modelId="{0AE67016-96AF-F044-A8B5-309740D52F02}" type="presOf" srcId="{47D702F1-459B-4E6D-BCE3-9F8583F9CC01}" destId="{F4AF9042-9B54-DE43-8621-F7F4892F93AE}" srcOrd="0" destOrd="0" presId="urn:microsoft.com/office/officeart/2016/7/layout/RepeatingBendingProcessNew"/>
    <dgm:cxn modelId="{F4C9C11A-52E4-43E0-9671-772DA5A05828}" srcId="{7307C63D-6DA5-441C-83FE-420893614D3E}" destId="{5C68A798-8444-4287-A805-3AF2B4BF87F2}" srcOrd="5" destOrd="0" parTransId="{AE8D0A23-4EAC-427F-B485-CAD341FB6484}" sibTransId="{83C46C2D-CF81-41D5-87FA-285CC6B19619}"/>
    <dgm:cxn modelId="{E2711F33-E03F-3A44-9500-F3C08978402A}" type="presOf" srcId="{A1363FB1-CC66-4AB7-8085-BD46A116D9AB}" destId="{864C8FE1-3E1D-3F48-9931-4501FD0C1229}" srcOrd="0" destOrd="0" presId="urn:microsoft.com/office/officeart/2016/7/layout/RepeatingBendingProcessNew"/>
    <dgm:cxn modelId="{C96E7636-F5C0-974C-A81F-C9331018CF11}" type="presOf" srcId="{5C68A798-8444-4287-A805-3AF2B4BF87F2}" destId="{7BD1C8AD-C52A-014F-A463-EE760DF7BF61}" srcOrd="0" destOrd="0" presId="urn:microsoft.com/office/officeart/2016/7/layout/RepeatingBendingProcessNew"/>
    <dgm:cxn modelId="{40195240-715F-9F42-AA83-115EC3D24230}" type="presOf" srcId="{807AFB2E-3D3C-46F8-A46D-5166B0576E52}" destId="{0F4AF9AF-7512-4F49-8413-E3A8DD29587B}" srcOrd="0" destOrd="0" presId="urn:microsoft.com/office/officeart/2016/7/layout/RepeatingBendingProcessNew"/>
    <dgm:cxn modelId="{10A64241-EFB0-4E4F-9E16-223BFE977327}" type="presOf" srcId="{72545CA5-7500-4310-BF4B-0707AB37A417}" destId="{B6EAF401-A929-3B49-917A-83ECD1B20563}" srcOrd="0" destOrd="0" presId="urn:microsoft.com/office/officeart/2016/7/layout/RepeatingBendingProcessNew"/>
    <dgm:cxn modelId="{7A28C15A-03B6-FB45-84EE-47E26BFECA15}" type="presOf" srcId="{72545CA5-7500-4310-BF4B-0707AB37A417}" destId="{204E5F99-9532-B742-977C-1ECAD86F7BA0}" srcOrd="1" destOrd="0" presId="urn:microsoft.com/office/officeart/2016/7/layout/RepeatingBendingProcessNew"/>
    <dgm:cxn modelId="{5032AF60-F6D0-4A44-A1E0-8D0554C6416A}" srcId="{7307C63D-6DA5-441C-83FE-420893614D3E}" destId="{4D345A06-6EE0-4E59-A747-82546BF8698C}" srcOrd="2" destOrd="0" parTransId="{3CBAAABB-11F4-45F3-8322-AA37CE425AEE}" sibTransId="{47D702F1-459B-4E6D-BCE3-9F8583F9CC01}"/>
    <dgm:cxn modelId="{5DB8BE61-4B4C-A744-B032-F3987F3F19A5}" type="presOf" srcId="{9A5E8097-07BF-4F50-B698-2A1A6399013B}" destId="{3D2C4902-5F9A-F342-BE6C-468E4A3A347A}" srcOrd="0" destOrd="0" presId="urn:microsoft.com/office/officeart/2016/7/layout/RepeatingBendingProcessNew"/>
    <dgm:cxn modelId="{18201768-76E1-1C4D-A906-68C8884B0B11}" type="presOf" srcId="{0726768F-B408-4A37-8788-35FD37D79553}" destId="{98295319-393D-D647-BB91-EEB6DA3DEFCC}" srcOrd="0" destOrd="0" presId="urn:microsoft.com/office/officeart/2016/7/layout/RepeatingBendingProcessNew"/>
    <dgm:cxn modelId="{256D846B-0800-449C-A3F0-F5153F49DADB}" srcId="{7307C63D-6DA5-441C-83FE-420893614D3E}" destId="{ED0AE43B-9BB6-40C3-B032-551B35C19E11}" srcOrd="4" destOrd="0" parTransId="{DAB9F322-B406-4DAF-93E7-29964D2144C6}" sibTransId="{9A5E8097-07BF-4F50-B698-2A1A6399013B}"/>
    <dgm:cxn modelId="{BA6B6A93-A779-CE4E-A764-2F2F668A1FAD}" type="presOf" srcId="{7307C63D-6DA5-441C-83FE-420893614D3E}" destId="{DE23AC70-176E-824D-8A00-586168AB7CE5}" srcOrd="0" destOrd="0" presId="urn:microsoft.com/office/officeart/2016/7/layout/RepeatingBendingProcessNew"/>
    <dgm:cxn modelId="{F901509F-1E5F-FC43-A59D-836323EF0C09}" type="presOf" srcId="{47D702F1-459B-4E6D-BCE3-9F8583F9CC01}" destId="{76DB6B7C-8519-1446-B5AC-3BAEF20EA6D8}" srcOrd="1" destOrd="0" presId="urn:microsoft.com/office/officeart/2016/7/layout/RepeatingBendingProcessNew"/>
    <dgm:cxn modelId="{EAA3EAB4-D2E6-6242-9A43-6A8C1C42A487}" type="presOf" srcId="{ED0AE43B-9BB6-40C3-B032-551B35C19E11}" destId="{C185D350-53FB-DF42-BF00-4965C99C67A7}" srcOrd="0" destOrd="0" presId="urn:microsoft.com/office/officeart/2016/7/layout/RepeatingBendingProcessNew"/>
    <dgm:cxn modelId="{EF565ABE-8B97-C749-8E17-727124BDEC58}" type="presOf" srcId="{42C4E41F-63A6-489B-B37C-4C1BC341B1B2}" destId="{DFDDA118-ADD5-F943-90F1-E9883D2A3DD5}" srcOrd="0" destOrd="0" presId="urn:microsoft.com/office/officeart/2016/7/layout/RepeatingBendingProcessNew"/>
    <dgm:cxn modelId="{C3B995C4-708C-C442-A13C-F80B710547F9}" type="presOf" srcId="{4D345A06-6EE0-4E59-A747-82546BF8698C}" destId="{BEF04F2A-9C3A-0B4E-BE87-4B86D2926356}" srcOrd="0" destOrd="0" presId="urn:microsoft.com/office/officeart/2016/7/layout/RepeatingBendingProcessNew"/>
    <dgm:cxn modelId="{DFBEB2CE-FE35-4116-9037-EADD3C6E3EFB}" srcId="{7307C63D-6DA5-441C-83FE-420893614D3E}" destId="{42C4E41F-63A6-489B-B37C-4C1BC341B1B2}" srcOrd="1" destOrd="0" parTransId="{4384A8C7-8259-4C4D-86CC-5A33745649C9}" sibTransId="{CDE340BC-36AB-4EA1-B43A-0D03E02CC885}"/>
    <dgm:cxn modelId="{EE090CD8-5B38-4B1B-A7D8-A381878048A7}" srcId="{7307C63D-6DA5-441C-83FE-420893614D3E}" destId="{807AFB2E-3D3C-46F8-A46D-5166B0576E52}" srcOrd="0" destOrd="0" parTransId="{5604350C-F130-4205-A030-494851319B6E}" sibTransId="{72545CA5-7500-4310-BF4B-0707AB37A417}"/>
    <dgm:cxn modelId="{F53E8BEC-4163-449A-A1D6-259862F20A0D}" srcId="{7307C63D-6DA5-441C-83FE-420893614D3E}" destId="{0726768F-B408-4A37-8788-35FD37D79553}" srcOrd="3" destOrd="0" parTransId="{8F1AD029-F658-43F5-8422-E27377BFFEF1}" sibTransId="{A1363FB1-CC66-4AB7-8085-BD46A116D9AB}"/>
    <dgm:cxn modelId="{26DF64F1-2504-F34A-A328-6C52993E90C9}" type="presOf" srcId="{CDE340BC-36AB-4EA1-B43A-0D03E02CC885}" destId="{94748FA2-E37F-7243-98FD-2CBACAB55A0A}" srcOrd="0" destOrd="0" presId="urn:microsoft.com/office/officeart/2016/7/layout/RepeatingBendingProcessNew"/>
    <dgm:cxn modelId="{79A92713-17D5-904B-BC65-BDA91318C32C}" type="presParOf" srcId="{DE23AC70-176E-824D-8A00-586168AB7CE5}" destId="{0F4AF9AF-7512-4F49-8413-E3A8DD29587B}" srcOrd="0" destOrd="0" presId="urn:microsoft.com/office/officeart/2016/7/layout/RepeatingBendingProcessNew"/>
    <dgm:cxn modelId="{09D86BEB-E076-FD41-ABDF-B930376C92C6}" type="presParOf" srcId="{DE23AC70-176E-824D-8A00-586168AB7CE5}" destId="{B6EAF401-A929-3B49-917A-83ECD1B20563}" srcOrd="1" destOrd="0" presId="urn:microsoft.com/office/officeart/2016/7/layout/RepeatingBendingProcessNew"/>
    <dgm:cxn modelId="{E1117F94-C624-5646-84A1-8736C81532F1}" type="presParOf" srcId="{B6EAF401-A929-3B49-917A-83ECD1B20563}" destId="{204E5F99-9532-B742-977C-1ECAD86F7BA0}" srcOrd="0" destOrd="0" presId="urn:microsoft.com/office/officeart/2016/7/layout/RepeatingBendingProcessNew"/>
    <dgm:cxn modelId="{C29A6D55-FE0A-844D-998D-97021DA23963}" type="presParOf" srcId="{DE23AC70-176E-824D-8A00-586168AB7CE5}" destId="{DFDDA118-ADD5-F943-90F1-E9883D2A3DD5}" srcOrd="2" destOrd="0" presId="urn:microsoft.com/office/officeart/2016/7/layout/RepeatingBendingProcessNew"/>
    <dgm:cxn modelId="{630F2D4A-C532-2C41-8B0B-2AD3ACB1B3A8}" type="presParOf" srcId="{DE23AC70-176E-824D-8A00-586168AB7CE5}" destId="{94748FA2-E37F-7243-98FD-2CBACAB55A0A}" srcOrd="3" destOrd="0" presId="urn:microsoft.com/office/officeart/2016/7/layout/RepeatingBendingProcessNew"/>
    <dgm:cxn modelId="{B204BAFE-2FD3-F244-8E3B-167F6E84818B}" type="presParOf" srcId="{94748FA2-E37F-7243-98FD-2CBACAB55A0A}" destId="{E8993A38-BCD8-E244-8E1B-D24CD4946E07}" srcOrd="0" destOrd="0" presId="urn:microsoft.com/office/officeart/2016/7/layout/RepeatingBendingProcessNew"/>
    <dgm:cxn modelId="{65F8B63C-0E08-7F47-B02F-165F9444BBD5}" type="presParOf" srcId="{DE23AC70-176E-824D-8A00-586168AB7CE5}" destId="{BEF04F2A-9C3A-0B4E-BE87-4B86D2926356}" srcOrd="4" destOrd="0" presId="urn:microsoft.com/office/officeart/2016/7/layout/RepeatingBendingProcessNew"/>
    <dgm:cxn modelId="{4D1235FD-CA81-A146-84DC-CBC281E07D4D}" type="presParOf" srcId="{DE23AC70-176E-824D-8A00-586168AB7CE5}" destId="{F4AF9042-9B54-DE43-8621-F7F4892F93AE}" srcOrd="5" destOrd="0" presId="urn:microsoft.com/office/officeart/2016/7/layout/RepeatingBendingProcessNew"/>
    <dgm:cxn modelId="{40A4AC3C-56FB-F640-A0BD-EFA9FBD5FCC0}" type="presParOf" srcId="{F4AF9042-9B54-DE43-8621-F7F4892F93AE}" destId="{76DB6B7C-8519-1446-B5AC-3BAEF20EA6D8}" srcOrd="0" destOrd="0" presId="urn:microsoft.com/office/officeart/2016/7/layout/RepeatingBendingProcessNew"/>
    <dgm:cxn modelId="{F82956FE-5406-5347-81BF-0F8E50CF0D0F}" type="presParOf" srcId="{DE23AC70-176E-824D-8A00-586168AB7CE5}" destId="{98295319-393D-D647-BB91-EEB6DA3DEFCC}" srcOrd="6" destOrd="0" presId="urn:microsoft.com/office/officeart/2016/7/layout/RepeatingBendingProcessNew"/>
    <dgm:cxn modelId="{77BA41D7-BD58-D045-9849-F8B934CC8832}" type="presParOf" srcId="{DE23AC70-176E-824D-8A00-586168AB7CE5}" destId="{864C8FE1-3E1D-3F48-9931-4501FD0C1229}" srcOrd="7" destOrd="0" presId="urn:microsoft.com/office/officeart/2016/7/layout/RepeatingBendingProcessNew"/>
    <dgm:cxn modelId="{76335002-BB67-BA41-BEAE-C9E0859547D8}" type="presParOf" srcId="{864C8FE1-3E1D-3F48-9931-4501FD0C1229}" destId="{B1A1585C-DA94-DF49-A892-E9C5C137FBD8}" srcOrd="0" destOrd="0" presId="urn:microsoft.com/office/officeart/2016/7/layout/RepeatingBendingProcessNew"/>
    <dgm:cxn modelId="{EFFCE723-9456-534D-8BF1-7E22A25164BA}" type="presParOf" srcId="{DE23AC70-176E-824D-8A00-586168AB7CE5}" destId="{C185D350-53FB-DF42-BF00-4965C99C67A7}" srcOrd="8" destOrd="0" presId="urn:microsoft.com/office/officeart/2016/7/layout/RepeatingBendingProcessNew"/>
    <dgm:cxn modelId="{A7950EF6-00A9-5F48-AC68-4B2AAF588095}" type="presParOf" srcId="{DE23AC70-176E-824D-8A00-586168AB7CE5}" destId="{3D2C4902-5F9A-F342-BE6C-468E4A3A347A}" srcOrd="9" destOrd="0" presId="urn:microsoft.com/office/officeart/2016/7/layout/RepeatingBendingProcessNew"/>
    <dgm:cxn modelId="{37EE06DE-219B-8F48-94B2-163590AE55E7}" type="presParOf" srcId="{3D2C4902-5F9A-F342-BE6C-468E4A3A347A}" destId="{1D17BD62-A4E4-B548-976F-57AF410145EB}" srcOrd="0" destOrd="0" presId="urn:microsoft.com/office/officeart/2016/7/layout/RepeatingBendingProcessNew"/>
    <dgm:cxn modelId="{0D710520-1A20-DD46-9A6B-9CE58CD227BA}" type="presParOf" srcId="{DE23AC70-176E-824D-8A00-586168AB7CE5}" destId="{7BD1C8AD-C52A-014F-A463-EE760DF7BF6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026D1-7DD6-4240-95F1-2640731329E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441691-842C-46E5-A867-17461F6F5CD4}">
      <dgm:prSet/>
      <dgm:spPr/>
      <dgm:t>
        <a:bodyPr/>
        <a:lstStyle/>
        <a:p>
          <a:r>
            <a:rPr lang="es-ES" b="1" i="0" baseline="0"/>
            <a:t>−2 DE a −3 DE:</a:t>
          </a:r>
          <a:r>
            <a:rPr lang="es-ES" b="0" i="0" baseline="0"/>
            <a:t> desnutrición moderada</a:t>
          </a:r>
          <a:endParaRPr lang="en-US"/>
        </a:p>
      </dgm:t>
    </dgm:pt>
    <dgm:pt modelId="{00EA7250-D3E6-4F6E-AA46-F18B43E36465}" type="parTrans" cxnId="{9D47505D-0961-4348-BC2E-71F7CECEDFFF}">
      <dgm:prSet/>
      <dgm:spPr/>
      <dgm:t>
        <a:bodyPr/>
        <a:lstStyle/>
        <a:p>
          <a:endParaRPr lang="en-US"/>
        </a:p>
      </dgm:t>
    </dgm:pt>
    <dgm:pt modelId="{0822F392-FCDB-4994-89ED-80674BC94FAD}" type="sibTrans" cxnId="{9D47505D-0961-4348-BC2E-71F7CECEDFFF}">
      <dgm:prSet/>
      <dgm:spPr/>
      <dgm:t>
        <a:bodyPr/>
        <a:lstStyle/>
        <a:p>
          <a:endParaRPr lang="en-US"/>
        </a:p>
      </dgm:t>
    </dgm:pt>
    <dgm:pt modelId="{7C15CEBC-C710-46BB-9BD5-2033493301C0}">
      <dgm:prSet/>
      <dgm:spPr/>
      <dgm:t>
        <a:bodyPr/>
        <a:lstStyle/>
        <a:p>
          <a:r>
            <a:rPr lang="es-ES" b="1" i="0" baseline="0"/>
            <a:t>&lt; −3 DE:</a:t>
          </a:r>
          <a:r>
            <a:rPr lang="es-ES" b="0" i="0" baseline="0"/>
            <a:t> desnutrición severa</a:t>
          </a:r>
          <a:endParaRPr lang="en-US"/>
        </a:p>
      </dgm:t>
    </dgm:pt>
    <dgm:pt modelId="{6BB48EA1-DCFF-43EC-813A-2C42ADBAE49B}" type="parTrans" cxnId="{1D929705-2796-46A6-9C7F-3D5283ADCA1C}">
      <dgm:prSet/>
      <dgm:spPr/>
      <dgm:t>
        <a:bodyPr/>
        <a:lstStyle/>
        <a:p>
          <a:endParaRPr lang="en-US"/>
        </a:p>
      </dgm:t>
    </dgm:pt>
    <dgm:pt modelId="{D74B7032-7FA8-4FE6-851A-9CD208793765}" type="sibTrans" cxnId="{1D929705-2796-46A6-9C7F-3D5283ADCA1C}">
      <dgm:prSet/>
      <dgm:spPr/>
      <dgm:t>
        <a:bodyPr/>
        <a:lstStyle/>
        <a:p>
          <a:endParaRPr lang="en-US"/>
        </a:p>
      </dgm:t>
    </dgm:pt>
    <dgm:pt modelId="{67D4684E-EA74-4A85-A1EB-5657B6FBE377}">
      <dgm:prSet/>
      <dgm:spPr/>
      <dgm:t>
        <a:bodyPr/>
        <a:lstStyle/>
        <a:p>
          <a:r>
            <a:rPr lang="es-ES" b="1" i="0" baseline="0"/>
            <a:t>+2 DE:</a:t>
          </a:r>
          <a:r>
            <a:rPr lang="es-ES" b="0" i="0" baseline="0"/>
            <a:t> riesgo de sobrepeso</a:t>
          </a:r>
          <a:endParaRPr lang="en-US"/>
        </a:p>
      </dgm:t>
    </dgm:pt>
    <dgm:pt modelId="{B24BF40F-A369-4822-A06D-99001AEC4A2C}" type="parTrans" cxnId="{28C3A997-AF2D-494D-A02A-F8B6F190DD0B}">
      <dgm:prSet/>
      <dgm:spPr/>
      <dgm:t>
        <a:bodyPr/>
        <a:lstStyle/>
        <a:p>
          <a:endParaRPr lang="en-US"/>
        </a:p>
      </dgm:t>
    </dgm:pt>
    <dgm:pt modelId="{806B5961-F02B-4814-BDA1-32395A1BA367}" type="sibTrans" cxnId="{28C3A997-AF2D-494D-A02A-F8B6F190DD0B}">
      <dgm:prSet/>
      <dgm:spPr/>
      <dgm:t>
        <a:bodyPr/>
        <a:lstStyle/>
        <a:p>
          <a:endParaRPr lang="en-US"/>
        </a:p>
      </dgm:t>
    </dgm:pt>
    <dgm:pt modelId="{6F94F545-F200-416C-8493-990D49F871E1}">
      <dgm:prSet/>
      <dgm:spPr/>
      <dgm:t>
        <a:bodyPr/>
        <a:lstStyle/>
        <a:p>
          <a:r>
            <a:rPr lang="es-ES" b="1" i="0" baseline="0"/>
            <a:t>+3 DE:</a:t>
          </a:r>
          <a:r>
            <a:rPr lang="es-ES" b="0" i="0" baseline="0"/>
            <a:t> obesidad</a:t>
          </a:r>
          <a:endParaRPr lang="en-US"/>
        </a:p>
      </dgm:t>
    </dgm:pt>
    <dgm:pt modelId="{267D8D17-EFDA-4557-A674-B16B72E06007}" type="parTrans" cxnId="{2BB521CE-DE86-44AD-B4CA-FA5ECB7955B2}">
      <dgm:prSet/>
      <dgm:spPr/>
      <dgm:t>
        <a:bodyPr/>
        <a:lstStyle/>
        <a:p>
          <a:endParaRPr lang="en-US"/>
        </a:p>
      </dgm:t>
    </dgm:pt>
    <dgm:pt modelId="{C033ADCE-D99A-4243-8AD4-398E2F431931}" type="sibTrans" cxnId="{2BB521CE-DE86-44AD-B4CA-FA5ECB7955B2}">
      <dgm:prSet/>
      <dgm:spPr/>
      <dgm:t>
        <a:bodyPr/>
        <a:lstStyle/>
        <a:p>
          <a:endParaRPr lang="en-US"/>
        </a:p>
      </dgm:t>
    </dgm:pt>
    <dgm:pt modelId="{AE122323-A968-8249-9EB6-3B06A1BBEB3D}" type="pres">
      <dgm:prSet presAssocID="{F1B026D1-7DD6-4240-95F1-2640731329E4}" presName="vert0" presStyleCnt="0">
        <dgm:presLayoutVars>
          <dgm:dir/>
          <dgm:animOne val="branch"/>
          <dgm:animLvl val="lvl"/>
        </dgm:presLayoutVars>
      </dgm:prSet>
      <dgm:spPr/>
    </dgm:pt>
    <dgm:pt modelId="{18DA626B-BD4C-0344-8D37-D5C6205D559B}" type="pres">
      <dgm:prSet presAssocID="{BD441691-842C-46E5-A867-17461F6F5CD4}" presName="thickLine" presStyleLbl="alignNode1" presStyleIdx="0" presStyleCnt="4"/>
      <dgm:spPr/>
    </dgm:pt>
    <dgm:pt modelId="{72632599-A66C-0446-982C-807F83BBED5B}" type="pres">
      <dgm:prSet presAssocID="{BD441691-842C-46E5-A867-17461F6F5CD4}" presName="horz1" presStyleCnt="0"/>
      <dgm:spPr/>
    </dgm:pt>
    <dgm:pt modelId="{F2305969-9CDF-2445-A1D0-67BDB6232EF3}" type="pres">
      <dgm:prSet presAssocID="{BD441691-842C-46E5-A867-17461F6F5CD4}" presName="tx1" presStyleLbl="revTx" presStyleIdx="0" presStyleCnt="4"/>
      <dgm:spPr/>
    </dgm:pt>
    <dgm:pt modelId="{62E21EDD-1F62-AF41-9F8A-7E7BB2B0E3FB}" type="pres">
      <dgm:prSet presAssocID="{BD441691-842C-46E5-A867-17461F6F5CD4}" presName="vert1" presStyleCnt="0"/>
      <dgm:spPr/>
    </dgm:pt>
    <dgm:pt modelId="{1D7A6E89-1A8C-4747-9313-5425B43B2666}" type="pres">
      <dgm:prSet presAssocID="{7C15CEBC-C710-46BB-9BD5-2033493301C0}" presName="thickLine" presStyleLbl="alignNode1" presStyleIdx="1" presStyleCnt="4"/>
      <dgm:spPr/>
    </dgm:pt>
    <dgm:pt modelId="{EF8D7B9D-2EF1-1D46-B842-709CCC293A67}" type="pres">
      <dgm:prSet presAssocID="{7C15CEBC-C710-46BB-9BD5-2033493301C0}" presName="horz1" presStyleCnt="0"/>
      <dgm:spPr/>
    </dgm:pt>
    <dgm:pt modelId="{965D307F-8A36-BD44-A193-85F7E6BB7C65}" type="pres">
      <dgm:prSet presAssocID="{7C15CEBC-C710-46BB-9BD5-2033493301C0}" presName="tx1" presStyleLbl="revTx" presStyleIdx="1" presStyleCnt="4"/>
      <dgm:spPr/>
    </dgm:pt>
    <dgm:pt modelId="{48D8FD5A-6BC9-AB4B-8F1D-9421C948A9C3}" type="pres">
      <dgm:prSet presAssocID="{7C15CEBC-C710-46BB-9BD5-2033493301C0}" presName="vert1" presStyleCnt="0"/>
      <dgm:spPr/>
    </dgm:pt>
    <dgm:pt modelId="{B5E9BB53-00E0-7D43-82A8-C8AE927E600D}" type="pres">
      <dgm:prSet presAssocID="{67D4684E-EA74-4A85-A1EB-5657B6FBE377}" presName="thickLine" presStyleLbl="alignNode1" presStyleIdx="2" presStyleCnt="4"/>
      <dgm:spPr/>
    </dgm:pt>
    <dgm:pt modelId="{7FA7EB42-3F9A-764F-A585-58709823CD11}" type="pres">
      <dgm:prSet presAssocID="{67D4684E-EA74-4A85-A1EB-5657B6FBE377}" presName="horz1" presStyleCnt="0"/>
      <dgm:spPr/>
    </dgm:pt>
    <dgm:pt modelId="{3A563CBA-8798-7643-90D9-356410C3CA0E}" type="pres">
      <dgm:prSet presAssocID="{67D4684E-EA74-4A85-A1EB-5657B6FBE377}" presName="tx1" presStyleLbl="revTx" presStyleIdx="2" presStyleCnt="4"/>
      <dgm:spPr/>
    </dgm:pt>
    <dgm:pt modelId="{4075FDE0-9D41-964C-972A-5B1C2A79306B}" type="pres">
      <dgm:prSet presAssocID="{67D4684E-EA74-4A85-A1EB-5657B6FBE377}" presName="vert1" presStyleCnt="0"/>
      <dgm:spPr/>
    </dgm:pt>
    <dgm:pt modelId="{041170BC-4CA3-1F46-A47A-599E5A2A6CDF}" type="pres">
      <dgm:prSet presAssocID="{6F94F545-F200-416C-8493-990D49F871E1}" presName="thickLine" presStyleLbl="alignNode1" presStyleIdx="3" presStyleCnt="4"/>
      <dgm:spPr/>
    </dgm:pt>
    <dgm:pt modelId="{C4E92149-E5A1-A647-AF8F-619C284D1623}" type="pres">
      <dgm:prSet presAssocID="{6F94F545-F200-416C-8493-990D49F871E1}" presName="horz1" presStyleCnt="0"/>
      <dgm:spPr/>
    </dgm:pt>
    <dgm:pt modelId="{72E93908-B15C-D64D-8C99-21F6BE542ADA}" type="pres">
      <dgm:prSet presAssocID="{6F94F545-F200-416C-8493-990D49F871E1}" presName="tx1" presStyleLbl="revTx" presStyleIdx="3" presStyleCnt="4"/>
      <dgm:spPr/>
    </dgm:pt>
    <dgm:pt modelId="{1E4FE0AA-B589-7B49-858A-79ACD02CC24A}" type="pres">
      <dgm:prSet presAssocID="{6F94F545-F200-416C-8493-990D49F871E1}" presName="vert1" presStyleCnt="0"/>
      <dgm:spPr/>
    </dgm:pt>
  </dgm:ptLst>
  <dgm:cxnLst>
    <dgm:cxn modelId="{1D929705-2796-46A6-9C7F-3D5283ADCA1C}" srcId="{F1B026D1-7DD6-4240-95F1-2640731329E4}" destId="{7C15CEBC-C710-46BB-9BD5-2033493301C0}" srcOrd="1" destOrd="0" parTransId="{6BB48EA1-DCFF-43EC-813A-2C42ADBAE49B}" sibTransId="{D74B7032-7FA8-4FE6-851A-9CD208793765}"/>
    <dgm:cxn modelId="{13522930-5E01-254D-B113-B45CBB2007EA}" type="presOf" srcId="{67D4684E-EA74-4A85-A1EB-5657B6FBE377}" destId="{3A563CBA-8798-7643-90D9-356410C3CA0E}" srcOrd="0" destOrd="0" presId="urn:microsoft.com/office/officeart/2008/layout/LinedList"/>
    <dgm:cxn modelId="{3D919038-54C4-2649-882E-6EDF7AE2081C}" type="presOf" srcId="{7C15CEBC-C710-46BB-9BD5-2033493301C0}" destId="{965D307F-8A36-BD44-A193-85F7E6BB7C65}" srcOrd="0" destOrd="0" presId="urn:microsoft.com/office/officeart/2008/layout/LinedList"/>
    <dgm:cxn modelId="{9D47505D-0961-4348-BC2E-71F7CECEDFFF}" srcId="{F1B026D1-7DD6-4240-95F1-2640731329E4}" destId="{BD441691-842C-46E5-A867-17461F6F5CD4}" srcOrd="0" destOrd="0" parTransId="{00EA7250-D3E6-4F6E-AA46-F18B43E36465}" sibTransId="{0822F392-FCDB-4994-89ED-80674BC94FAD}"/>
    <dgm:cxn modelId="{B8EE1D92-7AB4-644C-BB1E-14CB738CBDDA}" type="presOf" srcId="{F1B026D1-7DD6-4240-95F1-2640731329E4}" destId="{AE122323-A968-8249-9EB6-3B06A1BBEB3D}" srcOrd="0" destOrd="0" presId="urn:microsoft.com/office/officeart/2008/layout/LinedList"/>
    <dgm:cxn modelId="{28C3A997-AF2D-494D-A02A-F8B6F190DD0B}" srcId="{F1B026D1-7DD6-4240-95F1-2640731329E4}" destId="{67D4684E-EA74-4A85-A1EB-5657B6FBE377}" srcOrd="2" destOrd="0" parTransId="{B24BF40F-A369-4822-A06D-99001AEC4A2C}" sibTransId="{806B5961-F02B-4814-BDA1-32395A1BA367}"/>
    <dgm:cxn modelId="{2BB521CE-DE86-44AD-B4CA-FA5ECB7955B2}" srcId="{F1B026D1-7DD6-4240-95F1-2640731329E4}" destId="{6F94F545-F200-416C-8493-990D49F871E1}" srcOrd="3" destOrd="0" parTransId="{267D8D17-EFDA-4557-A674-B16B72E06007}" sibTransId="{C033ADCE-D99A-4243-8AD4-398E2F431931}"/>
    <dgm:cxn modelId="{63C648E0-4151-2F4A-B8C0-3E4B01ED2B42}" type="presOf" srcId="{6F94F545-F200-416C-8493-990D49F871E1}" destId="{72E93908-B15C-D64D-8C99-21F6BE542ADA}" srcOrd="0" destOrd="0" presId="urn:microsoft.com/office/officeart/2008/layout/LinedList"/>
    <dgm:cxn modelId="{40CB4FF8-9829-6A44-A25B-0D2323F529BC}" type="presOf" srcId="{BD441691-842C-46E5-A867-17461F6F5CD4}" destId="{F2305969-9CDF-2445-A1D0-67BDB6232EF3}" srcOrd="0" destOrd="0" presId="urn:microsoft.com/office/officeart/2008/layout/LinedList"/>
    <dgm:cxn modelId="{58C697AF-DC13-7345-8320-0F76DF79DB04}" type="presParOf" srcId="{AE122323-A968-8249-9EB6-3B06A1BBEB3D}" destId="{18DA626B-BD4C-0344-8D37-D5C6205D559B}" srcOrd="0" destOrd="0" presId="urn:microsoft.com/office/officeart/2008/layout/LinedList"/>
    <dgm:cxn modelId="{C10BEE58-6317-7044-8624-ECF676A5533E}" type="presParOf" srcId="{AE122323-A968-8249-9EB6-3B06A1BBEB3D}" destId="{72632599-A66C-0446-982C-807F83BBED5B}" srcOrd="1" destOrd="0" presId="urn:microsoft.com/office/officeart/2008/layout/LinedList"/>
    <dgm:cxn modelId="{48CE6E0A-922A-A04F-9FB0-6FACDE9D904B}" type="presParOf" srcId="{72632599-A66C-0446-982C-807F83BBED5B}" destId="{F2305969-9CDF-2445-A1D0-67BDB6232EF3}" srcOrd="0" destOrd="0" presId="urn:microsoft.com/office/officeart/2008/layout/LinedList"/>
    <dgm:cxn modelId="{095A6E37-BFDA-3447-AC1B-0C8ABDBAED2C}" type="presParOf" srcId="{72632599-A66C-0446-982C-807F83BBED5B}" destId="{62E21EDD-1F62-AF41-9F8A-7E7BB2B0E3FB}" srcOrd="1" destOrd="0" presId="urn:microsoft.com/office/officeart/2008/layout/LinedList"/>
    <dgm:cxn modelId="{C090293F-0C0D-7043-84FA-0FC6EFC6B198}" type="presParOf" srcId="{AE122323-A968-8249-9EB6-3B06A1BBEB3D}" destId="{1D7A6E89-1A8C-4747-9313-5425B43B2666}" srcOrd="2" destOrd="0" presId="urn:microsoft.com/office/officeart/2008/layout/LinedList"/>
    <dgm:cxn modelId="{FEFF1990-E734-334A-A705-8101E3EE8FB4}" type="presParOf" srcId="{AE122323-A968-8249-9EB6-3B06A1BBEB3D}" destId="{EF8D7B9D-2EF1-1D46-B842-709CCC293A67}" srcOrd="3" destOrd="0" presId="urn:microsoft.com/office/officeart/2008/layout/LinedList"/>
    <dgm:cxn modelId="{067F0DDA-C460-804F-A551-1A4529880DAF}" type="presParOf" srcId="{EF8D7B9D-2EF1-1D46-B842-709CCC293A67}" destId="{965D307F-8A36-BD44-A193-85F7E6BB7C65}" srcOrd="0" destOrd="0" presId="urn:microsoft.com/office/officeart/2008/layout/LinedList"/>
    <dgm:cxn modelId="{6ACB6FC3-C046-BF49-8300-559BAC152B51}" type="presParOf" srcId="{EF8D7B9D-2EF1-1D46-B842-709CCC293A67}" destId="{48D8FD5A-6BC9-AB4B-8F1D-9421C948A9C3}" srcOrd="1" destOrd="0" presId="urn:microsoft.com/office/officeart/2008/layout/LinedList"/>
    <dgm:cxn modelId="{1A6E3FB9-4C3D-5D45-BABA-7EE12AD7FD6E}" type="presParOf" srcId="{AE122323-A968-8249-9EB6-3B06A1BBEB3D}" destId="{B5E9BB53-00E0-7D43-82A8-C8AE927E600D}" srcOrd="4" destOrd="0" presId="urn:microsoft.com/office/officeart/2008/layout/LinedList"/>
    <dgm:cxn modelId="{C0A6D678-D5F0-5346-BCAD-4DB6E043ED7E}" type="presParOf" srcId="{AE122323-A968-8249-9EB6-3B06A1BBEB3D}" destId="{7FA7EB42-3F9A-764F-A585-58709823CD11}" srcOrd="5" destOrd="0" presId="urn:microsoft.com/office/officeart/2008/layout/LinedList"/>
    <dgm:cxn modelId="{47638473-F8A9-DE44-AA48-E64C0D0D7DE9}" type="presParOf" srcId="{7FA7EB42-3F9A-764F-A585-58709823CD11}" destId="{3A563CBA-8798-7643-90D9-356410C3CA0E}" srcOrd="0" destOrd="0" presId="urn:microsoft.com/office/officeart/2008/layout/LinedList"/>
    <dgm:cxn modelId="{55F89687-EE3A-3B40-9140-C18A993F0D3E}" type="presParOf" srcId="{7FA7EB42-3F9A-764F-A585-58709823CD11}" destId="{4075FDE0-9D41-964C-972A-5B1C2A79306B}" srcOrd="1" destOrd="0" presId="urn:microsoft.com/office/officeart/2008/layout/LinedList"/>
    <dgm:cxn modelId="{E2B926C7-2B5C-A744-8A34-E955DAB7354C}" type="presParOf" srcId="{AE122323-A968-8249-9EB6-3B06A1BBEB3D}" destId="{041170BC-4CA3-1F46-A47A-599E5A2A6CDF}" srcOrd="6" destOrd="0" presId="urn:microsoft.com/office/officeart/2008/layout/LinedList"/>
    <dgm:cxn modelId="{D2DA8995-4A4F-6847-9540-2A65139F8347}" type="presParOf" srcId="{AE122323-A968-8249-9EB6-3B06A1BBEB3D}" destId="{C4E92149-E5A1-A647-AF8F-619C284D1623}" srcOrd="7" destOrd="0" presId="urn:microsoft.com/office/officeart/2008/layout/LinedList"/>
    <dgm:cxn modelId="{F0C18B7F-4A75-EE45-BEBF-9666DDD66AC2}" type="presParOf" srcId="{C4E92149-E5A1-A647-AF8F-619C284D1623}" destId="{72E93908-B15C-D64D-8C99-21F6BE542ADA}" srcOrd="0" destOrd="0" presId="urn:microsoft.com/office/officeart/2008/layout/LinedList"/>
    <dgm:cxn modelId="{28E0517D-6E94-BC49-B58F-56C4FB8748A9}" type="presParOf" srcId="{C4E92149-E5A1-A647-AF8F-619C284D1623}" destId="{1E4FE0AA-B589-7B49-858A-79ACD02CC2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FCC49-425A-4295-9E20-C23860BDBA0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5EB897-98CF-4008-87DC-77A9D3A9E123}">
      <dgm:prSet/>
      <dgm:spPr/>
      <dgm:t>
        <a:bodyPr/>
        <a:lstStyle/>
        <a:p>
          <a:r>
            <a:rPr lang="es-ES" b="1" i="0" baseline="0" dirty="0"/>
            <a:t>Marcadores proteicos:</a:t>
          </a:r>
          <a:endParaRPr lang="en-US" dirty="0"/>
        </a:p>
      </dgm:t>
    </dgm:pt>
    <dgm:pt modelId="{D65E843B-E758-49BF-8AAF-658101BCD906}" type="parTrans" cxnId="{1EAC4773-F9CE-456D-835F-4D1FEC2E2FC7}">
      <dgm:prSet/>
      <dgm:spPr/>
      <dgm:t>
        <a:bodyPr/>
        <a:lstStyle/>
        <a:p>
          <a:endParaRPr lang="en-US"/>
        </a:p>
      </dgm:t>
    </dgm:pt>
    <dgm:pt modelId="{0203D42A-41E5-462C-B75B-E4E42B2B80C3}" type="sibTrans" cxnId="{1EAC4773-F9CE-456D-835F-4D1FEC2E2FC7}">
      <dgm:prSet/>
      <dgm:spPr/>
      <dgm:t>
        <a:bodyPr/>
        <a:lstStyle/>
        <a:p>
          <a:endParaRPr lang="en-US"/>
        </a:p>
      </dgm:t>
    </dgm:pt>
    <dgm:pt modelId="{2420CBAB-372A-4D9A-86E3-F03017EFA651}">
      <dgm:prSet/>
      <dgm:spPr/>
      <dgm:t>
        <a:bodyPr/>
        <a:lstStyle/>
        <a:p>
          <a:r>
            <a:rPr lang="es-ES" b="0" i="0" baseline="0" dirty="0"/>
            <a:t>Albúmina (↓ inflamación, no específica)</a:t>
          </a:r>
          <a:endParaRPr lang="en-US" dirty="0"/>
        </a:p>
      </dgm:t>
    </dgm:pt>
    <dgm:pt modelId="{39EFAEA0-875C-4500-9558-9C0D2E1083A8}" type="parTrans" cxnId="{B644FC2F-24FD-42DF-B775-D6209034BCDE}">
      <dgm:prSet/>
      <dgm:spPr/>
      <dgm:t>
        <a:bodyPr/>
        <a:lstStyle/>
        <a:p>
          <a:endParaRPr lang="en-US"/>
        </a:p>
      </dgm:t>
    </dgm:pt>
    <dgm:pt modelId="{1A8B15B8-E97E-42F2-9B55-AE11E68C4DF2}" type="sibTrans" cxnId="{B644FC2F-24FD-42DF-B775-D6209034BCDE}">
      <dgm:prSet/>
      <dgm:spPr/>
      <dgm:t>
        <a:bodyPr/>
        <a:lstStyle/>
        <a:p>
          <a:endParaRPr lang="en-US"/>
        </a:p>
      </dgm:t>
    </dgm:pt>
    <dgm:pt modelId="{AFBB55CB-B4D0-493F-BE67-FE0057FE1857}">
      <dgm:prSet/>
      <dgm:spPr/>
      <dgm:t>
        <a:bodyPr/>
        <a:lstStyle/>
        <a:p>
          <a:r>
            <a:rPr lang="es-ES" b="0" i="0" baseline="0" dirty="0"/>
            <a:t>Prealbúmina / </a:t>
          </a:r>
          <a:r>
            <a:rPr lang="es-ES" b="0" i="0" baseline="0" dirty="0" err="1"/>
            <a:t>transtiretina</a:t>
          </a:r>
          <a:r>
            <a:rPr lang="es-ES" b="0" i="0" baseline="0" dirty="0"/>
            <a:t> (más sensible)</a:t>
          </a:r>
          <a:endParaRPr lang="en-US" dirty="0"/>
        </a:p>
      </dgm:t>
    </dgm:pt>
    <dgm:pt modelId="{9CC3EEE8-D47B-4494-A5A1-BED0D0F0ED04}" type="parTrans" cxnId="{99239485-7895-4615-BC8E-F89C6041E24D}">
      <dgm:prSet/>
      <dgm:spPr/>
      <dgm:t>
        <a:bodyPr/>
        <a:lstStyle/>
        <a:p>
          <a:endParaRPr lang="en-US"/>
        </a:p>
      </dgm:t>
    </dgm:pt>
    <dgm:pt modelId="{1084DE6D-9BB0-4A43-9DA9-E92E0B07E7DE}" type="sibTrans" cxnId="{99239485-7895-4615-BC8E-F89C6041E24D}">
      <dgm:prSet/>
      <dgm:spPr/>
      <dgm:t>
        <a:bodyPr/>
        <a:lstStyle/>
        <a:p>
          <a:endParaRPr lang="en-US"/>
        </a:p>
      </dgm:t>
    </dgm:pt>
    <dgm:pt modelId="{AB856B3C-3977-4B1B-BAA6-8CD6FBF6236D}">
      <dgm:prSet/>
      <dgm:spPr/>
      <dgm:t>
        <a:bodyPr/>
        <a:lstStyle/>
        <a:p>
          <a:r>
            <a:rPr lang="es-ES" b="0" i="0" baseline="0"/>
            <a:t>Transferrina</a:t>
          </a:r>
          <a:endParaRPr lang="en-US"/>
        </a:p>
      </dgm:t>
    </dgm:pt>
    <dgm:pt modelId="{4A672D7D-18D5-4303-86C8-D1D37B580D77}" type="parTrans" cxnId="{0A96AF96-27F1-4935-810C-CCBF0B51661F}">
      <dgm:prSet/>
      <dgm:spPr/>
      <dgm:t>
        <a:bodyPr/>
        <a:lstStyle/>
        <a:p>
          <a:endParaRPr lang="en-US"/>
        </a:p>
      </dgm:t>
    </dgm:pt>
    <dgm:pt modelId="{164F1E6B-7600-46BE-8253-A15E1CA12560}" type="sibTrans" cxnId="{0A96AF96-27F1-4935-810C-CCBF0B51661F}">
      <dgm:prSet/>
      <dgm:spPr/>
      <dgm:t>
        <a:bodyPr/>
        <a:lstStyle/>
        <a:p>
          <a:endParaRPr lang="en-US"/>
        </a:p>
      </dgm:t>
    </dgm:pt>
    <dgm:pt modelId="{A649B176-6293-42FD-872D-670663C87F82}">
      <dgm:prSet/>
      <dgm:spPr/>
      <dgm:t>
        <a:bodyPr/>
        <a:lstStyle/>
        <a:p>
          <a:r>
            <a:rPr lang="es-ES" b="1" i="0" baseline="0" dirty="0"/>
            <a:t>Estado inflamatorio:</a:t>
          </a:r>
          <a:endParaRPr lang="en-US" dirty="0"/>
        </a:p>
      </dgm:t>
    </dgm:pt>
    <dgm:pt modelId="{FCDA0FFE-3DEF-43A5-BB0A-0910ECE43F52}" type="parTrans" cxnId="{EAF4CBC7-95E7-473B-9924-523F19E37962}">
      <dgm:prSet/>
      <dgm:spPr/>
      <dgm:t>
        <a:bodyPr/>
        <a:lstStyle/>
        <a:p>
          <a:endParaRPr lang="en-US"/>
        </a:p>
      </dgm:t>
    </dgm:pt>
    <dgm:pt modelId="{05B94653-AFFD-44D5-88D4-905FDFDFAC63}" type="sibTrans" cxnId="{EAF4CBC7-95E7-473B-9924-523F19E37962}">
      <dgm:prSet/>
      <dgm:spPr/>
      <dgm:t>
        <a:bodyPr/>
        <a:lstStyle/>
        <a:p>
          <a:endParaRPr lang="en-US"/>
        </a:p>
      </dgm:t>
    </dgm:pt>
    <dgm:pt modelId="{43E0AD09-C072-40F6-A9C7-DA51EAA8BE5B}">
      <dgm:prSet/>
      <dgm:spPr/>
      <dgm:t>
        <a:bodyPr/>
        <a:lstStyle/>
        <a:p>
          <a:r>
            <a:rPr lang="es-ES" b="0" i="0" baseline="0"/>
            <a:t>PCR, VSG</a:t>
          </a:r>
          <a:endParaRPr lang="en-US"/>
        </a:p>
      </dgm:t>
    </dgm:pt>
    <dgm:pt modelId="{A7883632-77F6-45A1-9763-03ABDBADF7D9}" type="parTrans" cxnId="{78CA44E4-1C13-4C77-880E-3B39F42F6E8E}">
      <dgm:prSet/>
      <dgm:spPr/>
      <dgm:t>
        <a:bodyPr/>
        <a:lstStyle/>
        <a:p>
          <a:endParaRPr lang="en-US"/>
        </a:p>
      </dgm:t>
    </dgm:pt>
    <dgm:pt modelId="{E82ECA8F-4D11-4E47-9EF7-E353A9AA37FB}" type="sibTrans" cxnId="{78CA44E4-1C13-4C77-880E-3B39F42F6E8E}">
      <dgm:prSet/>
      <dgm:spPr/>
      <dgm:t>
        <a:bodyPr/>
        <a:lstStyle/>
        <a:p>
          <a:endParaRPr lang="en-US"/>
        </a:p>
      </dgm:t>
    </dgm:pt>
    <dgm:pt modelId="{8A60F0BC-5F98-4885-9015-DA4A4A54F8E5}">
      <dgm:prSet/>
      <dgm:spPr/>
      <dgm:t>
        <a:bodyPr/>
        <a:lstStyle/>
        <a:p>
          <a:r>
            <a:rPr lang="es-ES" b="1" i="0" baseline="0" dirty="0"/>
            <a:t>Micronutrientes críticos:</a:t>
          </a:r>
          <a:endParaRPr lang="en-US" dirty="0"/>
        </a:p>
      </dgm:t>
    </dgm:pt>
    <dgm:pt modelId="{67840DAF-5865-41E6-B776-136B2CDE408E}" type="parTrans" cxnId="{FACD19D6-6175-42D2-9F9F-ED716C8DB859}">
      <dgm:prSet/>
      <dgm:spPr/>
      <dgm:t>
        <a:bodyPr/>
        <a:lstStyle/>
        <a:p>
          <a:endParaRPr lang="en-US"/>
        </a:p>
      </dgm:t>
    </dgm:pt>
    <dgm:pt modelId="{41F1791F-9928-4524-B146-E938663BE211}" type="sibTrans" cxnId="{FACD19D6-6175-42D2-9F9F-ED716C8DB859}">
      <dgm:prSet/>
      <dgm:spPr/>
      <dgm:t>
        <a:bodyPr/>
        <a:lstStyle/>
        <a:p>
          <a:endParaRPr lang="en-US"/>
        </a:p>
      </dgm:t>
    </dgm:pt>
    <dgm:pt modelId="{0D26F15A-057D-4C10-BA41-E1C055DD76FF}">
      <dgm:prSet/>
      <dgm:spPr/>
      <dgm:t>
        <a:bodyPr/>
        <a:lstStyle/>
        <a:p>
          <a:r>
            <a:rPr lang="es-ES" b="0" i="0" baseline="0"/>
            <a:t>Hierro/ferritina</a:t>
          </a:r>
          <a:endParaRPr lang="en-US"/>
        </a:p>
      </dgm:t>
    </dgm:pt>
    <dgm:pt modelId="{AEFCC746-0F9B-4D49-A2DF-115D28ACB056}" type="parTrans" cxnId="{A623BCAB-4448-47B6-B5A7-27DD259250AD}">
      <dgm:prSet/>
      <dgm:spPr/>
      <dgm:t>
        <a:bodyPr/>
        <a:lstStyle/>
        <a:p>
          <a:endParaRPr lang="en-US"/>
        </a:p>
      </dgm:t>
    </dgm:pt>
    <dgm:pt modelId="{53767B83-553E-4475-BA66-89674DC1051A}" type="sibTrans" cxnId="{A623BCAB-4448-47B6-B5A7-27DD259250AD}">
      <dgm:prSet/>
      <dgm:spPr/>
      <dgm:t>
        <a:bodyPr/>
        <a:lstStyle/>
        <a:p>
          <a:endParaRPr lang="en-US"/>
        </a:p>
      </dgm:t>
    </dgm:pt>
    <dgm:pt modelId="{1941B720-35CB-47E8-8224-DDB549F4EE51}">
      <dgm:prSet/>
      <dgm:spPr/>
      <dgm:t>
        <a:bodyPr/>
        <a:lstStyle/>
        <a:p>
          <a:r>
            <a:rPr lang="es-ES" b="0" i="0" baseline="0" dirty="0"/>
            <a:t>Vitamina D</a:t>
          </a:r>
          <a:endParaRPr lang="en-US" dirty="0"/>
        </a:p>
      </dgm:t>
    </dgm:pt>
    <dgm:pt modelId="{2AADEBCB-5DC5-498F-B7A5-5D0CDDB14246}" type="parTrans" cxnId="{227A6813-F035-4F02-931F-FE6853A8EE52}">
      <dgm:prSet/>
      <dgm:spPr/>
      <dgm:t>
        <a:bodyPr/>
        <a:lstStyle/>
        <a:p>
          <a:endParaRPr lang="en-US"/>
        </a:p>
      </dgm:t>
    </dgm:pt>
    <dgm:pt modelId="{07C3F7A7-F221-4A9F-AE5E-7F2C920EB94E}" type="sibTrans" cxnId="{227A6813-F035-4F02-931F-FE6853A8EE52}">
      <dgm:prSet/>
      <dgm:spPr/>
      <dgm:t>
        <a:bodyPr/>
        <a:lstStyle/>
        <a:p>
          <a:endParaRPr lang="en-US"/>
        </a:p>
      </dgm:t>
    </dgm:pt>
    <dgm:pt modelId="{A1CF256E-C024-4B4E-A4B0-BB1FE22BF180}">
      <dgm:prSet/>
      <dgm:spPr/>
      <dgm:t>
        <a:bodyPr/>
        <a:lstStyle/>
        <a:p>
          <a:r>
            <a:rPr lang="es-ES" b="0" i="0" baseline="0" dirty="0"/>
            <a:t>Zinc</a:t>
          </a:r>
          <a:endParaRPr lang="en-US" dirty="0"/>
        </a:p>
      </dgm:t>
    </dgm:pt>
    <dgm:pt modelId="{67E7746E-DB5F-4D42-AEE9-2AF7C229C08B}" type="parTrans" cxnId="{47755379-7239-4E7A-BDE1-C9762C26F38D}">
      <dgm:prSet/>
      <dgm:spPr/>
      <dgm:t>
        <a:bodyPr/>
        <a:lstStyle/>
        <a:p>
          <a:endParaRPr lang="en-US"/>
        </a:p>
      </dgm:t>
    </dgm:pt>
    <dgm:pt modelId="{85BABE36-F6DA-41B2-83F7-D66D70829197}" type="sibTrans" cxnId="{47755379-7239-4E7A-BDE1-C9762C26F38D}">
      <dgm:prSet/>
      <dgm:spPr/>
      <dgm:t>
        <a:bodyPr/>
        <a:lstStyle/>
        <a:p>
          <a:endParaRPr lang="en-US"/>
        </a:p>
      </dgm:t>
    </dgm:pt>
    <dgm:pt modelId="{574C177E-E265-4E69-AC2D-44D483C2DF62}">
      <dgm:prSet/>
      <dgm:spPr/>
      <dgm:t>
        <a:bodyPr/>
        <a:lstStyle/>
        <a:p>
          <a:r>
            <a:rPr lang="es-ES" b="1" i="0" baseline="0" dirty="0"/>
            <a:t>Equilibrio hidroelectrolítico:</a:t>
          </a:r>
          <a:endParaRPr lang="en-US" dirty="0"/>
        </a:p>
      </dgm:t>
    </dgm:pt>
    <dgm:pt modelId="{9B9BAE2D-6512-4951-9559-4B8D2B7B68A8}" type="parTrans" cxnId="{FE71BEB1-6C5B-40F8-8AA9-E4976932AD4A}">
      <dgm:prSet/>
      <dgm:spPr/>
      <dgm:t>
        <a:bodyPr/>
        <a:lstStyle/>
        <a:p>
          <a:endParaRPr lang="en-US"/>
        </a:p>
      </dgm:t>
    </dgm:pt>
    <dgm:pt modelId="{511D1CF2-A167-49EC-9547-98EFBB7A3031}" type="sibTrans" cxnId="{FE71BEB1-6C5B-40F8-8AA9-E4976932AD4A}">
      <dgm:prSet/>
      <dgm:spPr/>
      <dgm:t>
        <a:bodyPr/>
        <a:lstStyle/>
        <a:p>
          <a:endParaRPr lang="en-US"/>
        </a:p>
      </dgm:t>
    </dgm:pt>
    <dgm:pt modelId="{B052282D-4F7C-4663-AD01-2B3BF89F4CF5}">
      <dgm:prSet/>
      <dgm:spPr/>
      <dgm:t>
        <a:bodyPr/>
        <a:lstStyle/>
        <a:p>
          <a:r>
            <a:rPr lang="es-ES" b="0" i="0" baseline="0" dirty="0" err="1"/>
            <a:t>Na</a:t>
          </a:r>
          <a:r>
            <a:rPr lang="es-ES" b="0" i="0" baseline="0" dirty="0"/>
            <a:t>, K, Mg, P (clave para riesgo de </a:t>
          </a:r>
          <a:r>
            <a:rPr lang="es-ES" b="0" i="0" baseline="0" dirty="0" err="1"/>
            <a:t>refeeding</a:t>
          </a:r>
          <a:r>
            <a:rPr lang="es-ES" b="0" i="0" baseline="0" dirty="0"/>
            <a:t>)</a:t>
          </a:r>
          <a:endParaRPr lang="en-US" dirty="0"/>
        </a:p>
      </dgm:t>
    </dgm:pt>
    <dgm:pt modelId="{B058520E-5B7D-4207-A4AA-EFEB7BDDCA88}" type="parTrans" cxnId="{14443F14-935D-4159-ABF5-709E53233E20}">
      <dgm:prSet/>
      <dgm:spPr/>
      <dgm:t>
        <a:bodyPr/>
        <a:lstStyle/>
        <a:p>
          <a:endParaRPr lang="en-US"/>
        </a:p>
      </dgm:t>
    </dgm:pt>
    <dgm:pt modelId="{4A8E9060-14E1-4BF0-B1A6-78DE4E855AE3}" type="sibTrans" cxnId="{14443F14-935D-4159-ABF5-709E53233E20}">
      <dgm:prSet/>
      <dgm:spPr/>
      <dgm:t>
        <a:bodyPr/>
        <a:lstStyle/>
        <a:p>
          <a:endParaRPr lang="en-US"/>
        </a:p>
      </dgm:t>
    </dgm:pt>
    <dgm:pt modelId="{E77E97A0-0C04-7F47-B4FD-FA1990F6BDFF}" type="pres">
      <dgm:prSet presAssocID="{488FCC49-425A-4295-9E20-C23860BDBA0B}" presName="vert0" presStyleCnt="0">
        <dgm:presLayoutVars>
          <dgm:dir/>
          <dgm:animOne val="branch"/>
          <dgm:animLvl val="lvl"/>
        </dgm:presLayoutVars>
      </dgm:prSet>
      <dgm:spPr/>
    </dgm:pt>
    <dgm:pt modelId="{C5A874A9-1F21-EF4C-B97F-4A0B94E9D875}" type="pres">
      <dgm:prSet presAssocID="{7A5EB897-98CF-4008-87DC-77A9D3A9E123}" presName="thickLine" presStyleLbl="alignNode1" presStyleIdx="0" presStyleCnt="12"/>
      <dgm:spPr/>
    </dgm:pt>
    <dgm:pt modelId="{E08A70E3-65BD-654C-B44F-AEA085A86A5B}" type="pres">
      <dgm:prSet presAssocID="{7A5EB897-98CF-4008-87DC-77A9D3A9E123}" presName="horz1" presStyleCnt="0"/>
      <dgm:spPr/>
    </dgm:pt>
    <dgm:pt modelId="{BCA3708F-FCD8-4742-B381-2C513C27AEE0}" type="pres">
      <dgm:prSet presAssocID="{7A5EB897-98CF-4008-87DC-77A9D3A9E123}" presName="tx1" presStyleLbl="revTx" presStyleIdx="0" presStyleCnt="12"/>
      <dgm:spPr/>
    </dgm:pt>
    <dgm:pt modelId="{0476E4C1-2991-3642-B1E8-0B7B220FD9CB}" type="pres">
      <dgm:prSet presAssocID="{7A5EB897-98CF-4008-87DC-77A9D3A9E123}" presName="vert1" presStyleCnt="0"/>
      <dgm:spPr/>
    </dgm:pt>
    <dgm:pt modelId="{634348D0-6073-7741-BDD0-C899C1BEFE94}" type="pres">
      <dgm:prSet presAssocID="{2420CBAB-372A-4D9A-86E3-F03017EFA651}" presName="thickLine" presStyleLbl="alignNode1" presStyleIdx="1" presStyleCnt="12"/>
      <dgm:spPr/>
    </dgm:pt>
    <dgm:pt modelId="{493AEBD0-FF74-364A-9DBD-EFA964CF8701}" type="pres">
      <dgm:prSet presAssocID="{2420CBAB-372A-4D9A-86E3-F03017EFA651}" presName="horz1" presStyleCnt="0"/>
      <dgm:spPr/>
    </dgm:pt>
    <dgm:pt modelId="{CBF3FD48-3485-2F4C-AA1E-0A3E5EF55365}" type="pres">
      <dgm:prSet presAssocID="{2420CBAB-372A-4D9A-86E3-F03017EFA651}" presName="tx1" presStyleLbl="revTx" presStyleIdx="1" presStyleCnt="12"/>
      <dgm:spPr/>
    </dgm:pt>
    <dgm:pt modelId="{6938C025-B0DC-6348-B64D-4C35AED2AE3C}" type="pres">
      <dgm:prSet presAssocID="{2420CBAB-372A-4D9A-86E3-F03017EFA651}" presName="vert1" presStyleCnt="0"/>
      <dgm:spPr/>
    </dgm:pt>
    <dgm:pt modelId="{8F7BDC7B-9FBD-EB48-8542-96EDFF35BAB4}" type="pres">
      <dgm:prSet presAssocID="{AFBB55CB-B4D0-493F-BE67-FE0057FE1857}" presName="thickLine" presStyleLbl="alignNode1" presStyleIdx="2" presStyleCnt="12"/>
      <dgm:spPr/>
    </dgm:pt>
    <dgm:pt modelId="{F460AE85-E7B6-1F49-8BF7-E241E1C0C88F}" type="pres">
      <dgm:prSet presAssocID="{AFBB55CB-B4D0-493F-BE67-FE0057FE1857}" presName="horz1" presStyleCnt="0"/>
      <dgm:spPr/>
    </dgm:pt>
    <dgm:pt modelId="{F2FD511E-EBD0-F142-A382-69FE15CC660C}" type="pres">
      <dgm:prSet presAssocID="{AFBB55CB-B4D0-493F-BE67-FE0057FE1857}" presName="tx1" presStyleLbl="revTx" presStyleIdx="2" presStyleCnt="12"/>
      <dgm:spPr/>
    </dgm:pt>
    <dgm:pt modelId="{0314C216-8124-8B47-AD95-60B3677AB4B7}" type="pres">
      <dgm:prSet presAssocID="{AFBB55CB-B4D0-493F-BE67-FE0057FE1857}" presName="vert1" presStyleCnt="0"/>
      <dgm:spPr/>
    </dgm:pt>
    <dgm:pt modelId="{88DDC39E-5635-CE45-A2FB-9AF433B5A24B}" type="pres">
      <dgm:prSet presAssocID="{AB856B3C-3977-4B1B-BAA6-8CD6FBF6236D}" presName="thickLine" presStyleLbl="alignNode1" presStyleIdx="3" presStyleCnt="12"/>
      <dgm:spPr/>
    </dgm:pt>
    <dgm:pt modelId="{43CBB9B2-D984-224B-B6F5-116163125435}" type="pres">
      <dgm:prSet presAssocID="{AB856B3C-3977-4B1B-BAA6-8CD6FBF6236D}" presName="horz1" presStyleCnt="0"/>
      <dgm:spPr/>
    </dgm:pt>
    <dgm:pt modelId="{41EAA587-5505-4A41-8352-28B800D3319D}" type="pres">
      <dgm:prSet presAssocID="{AB856B3C-3977-4B1B-BAA6-8CD6FBF6236D}" presName="tx1" presStyleLbl="revTx" presStyleIdx="3" presStyleCnt="12"/>
      <dgm:spPr/>
    </dgm:pt>
    <dgm:pt modelId="{4347FEEA-E8D3-754F-95B7-CE3D7E724F0D}" type="pres">
      <dgm:prSet presAssocID="{AB856B3C-3977-4B1B-BAA6-8CD6FBF6236D}" presName="vert1" presStyleCnt="0"/>
      <dgm:spPr/>
    </dgm:pt>
    <dgm:pt modelId="{D4E204D5-5F2B-2341-9AC8-35C05EE4EF6E}" type="pres">
      <dgm:prSet presAssocID="{A649B176-6293-42FD-872D-670663C87F82}" presName="thickLine" presStyleLbl="alignNode1" presStyleIdx="4" presStyleCnt="12"/>
      <dgm:spPr/>
    </dgm:pt>
    <dgm:pt modelId="{E4D2AF0B-C28C-2244-8488-2FF94749F7DE}" type="pres">
      <dgm:prSet presAssocID="{A649B176-6293-42FD-872D-670663C87F82}" presName="horz1" presStyleCnt="0"/>
      <dgm:spPr/>
    </dgm:pt>
    <dgm:pt modelId="{EAFE7070-66F1-8F42-99B3-D726365C4F5B}" type="pres">
      <dgm:prSet presAssocID="{A649B176-6293-42FD-872D-670663C87F82}" presName="tx1" presStyleLbl="revTx" presStyleIdx="4" presStyleCnt="12"/>
      <dgm:spPr/>
    </dgm:pt>
    <dgm:pt modelId="{FADBA7AC-2A0C-2A4F-8D2A-CB14C3629FCF}" type="pres">
      <dgm:prSet presAssocID="{A649B176-6293-42FD-872D-670663C87F82}" presName="vert1" presStyleCnt="0"/>
      <dgm:spPr/>
    </dgm:pt>
    <dgm:pt modelId="{FE84C65D-E8A3-1349-B2CF-386B78012DCE}" type="pres">
      <dgm:prSet presAssocID="{43E0AD09-C072-40F6-A9C7-DA51EAA8BE5B}" presName="thickLine" presStyleLbl="alignNode1" presStyleIdx="5" presStyleCnt="12"/>
      <dgm:spPr/>
    </dgm:pt>
    <dgm:pt modelId="{98F0D782-830F-6347-86B4-B310A80F29BA}" type="pres">
      <dgm:prSet presAssocID="{43E0AD09-C072-40F6-A9C7-DA51EAA8BE5B}" presName="horz1" presStyleCnt="0"/>
      <dgm:spPr/>
    </dgm:pt>
    <dgm:pt modelId="{CD2B232B-7AA8-D34F-9DC0-4D35B2BE49B5}" type="pres">
      <dgm:prSet presAssocID="{43E0AD09-C072-40F6-A9C7-DA51EAA8BE5B}" presName="tx1" presStyleLbl="revTx" presStyleIdx="5" presStyleCnt="12"/>
      <dgm:spPr/>
    </dgm:pt>
    <dgm:pt modelId="{46CDDB5D-A18E-D548-AA35-EC3936A0A178}" type="pres">
      <dgm:prSet presAssocID="{43E0AD09-C072-40F6-A9C7-DA51EAA8BE5B}" presName="vert1" presStyleCnt="0"/>
      <dgm:spPr/>
    </dgm:pt>
    <dgm:pt modelId="{234E36AE-297F-434B-A238-6192B153C8B3}" type="pres">
      <dgm:prSet presAssocID="{8A60F0BC-5F98-4885-9015-DA4A4A54F8E5}" presName="thickLine" presStyleLbl="alignNode1" presStyleIdx="6" presStyleCnt="12"/>
      <dgm:spPr/>
    </dgm:pt>
    <dgm:pt modelId="{1D1B371F-1265-CE4A-895A-115EE489E573}" type="pres">
      <dgm:prSet presAssocID="{8A60F0BC-5F98-4885-9015-DA4A4A54F8E5}" presName="horz1" presStyleCnt="0"/>
      <dgm:spPr/>
    </dgm:pt>
    <dgm:pt modelId="{8EB2EE2A-4332-2F46-A701-911833A2C0B6}" type="pres">
      <dgm:prSet presAssocID="{8A60F0BC-5F98-4885-9015-DA4A4A54F8E5}" presName="tx1" presStyleLbl="revTx" presStyleIdx="6" presStyleCnt="12"/>
      <dgm:spPr/>
    </dgm:pt>
    <dgm:pt modelId="{0F6A595A-CCFC-6248-B7D6-47C3EBA20D32}" type="pres">
      <dgm:prSet presAssocID="{8A60F0BC-5F98-4885-9015-DA4A4A54F8E5}" presName="vert1" presStyleCnt="0"/>
      <dgm:spPr/>
    </dgm:pt>
    <dgm:pt modelId="{79DEF063-A9E0-6F48-9D8E-36F6D4128CF0}" type="pres">
      <dgm:prSet presAssocID="{0D26F15A-057D-4C10-BA41-E1C055DD76FF}" presName="thickLine" presStyleLbl="alignNode1" presStyleIdx="7" presStyleCnt="12"/>
      <dgm:spPr/>
    </dgm:pt>
    <dgm:pt modelId="{458FD10A-B175-F44D-9419-41BF02CDE023}" type="pres">
      <dgm:prSet presAssocID="{0D26F15A-057D-4C10-BA41-E1C055DD76FF}" presName="horz1" presStyleCnt="0"/>
      <dgm:spPr/>
    </dgm:pt>
    <dgm:pt modelId="{E39173FD-B229-7649-8D17-59163701B10D}" type="pres">
      <dgm:prSet presAssocID="{0D26F15A-057D-4C10-BA41-E1C055DD76FF}" presName="tx1" presStyleLbl="revTx" presStyleIdx="7" presStyleCnt="12"/>
      <dgm:spPr/>
    </dgm:pt>
    <dgm:pt modelId="{22D00BB9-2FDD-934D-847C-E92389C093D5}" type="pres">
      <dgm:prSet presAssocID="{0D26F15A-057D-4C10-BA41-E1C055DD76FF}" presName="vert1" presStyleCnt="0"/>
      <dgm:spPr/>
    </dgm:pt>
    <dgm:pt modelId="{B67B054B-077E-9642-B102-71CD05EF43D4}" type="pres">
      <dgm:prSet presAssocID="{1941B720-35CB-47E8-8224-DDB549F4EE51}" presName="thickLine" presStyleLbl="alignNode1" presStyleIdx="8" presStyleCnt="12"/>
      <dgm:spPr/>
    </dgm:pt>
    <dgm:pt modelId="{C097F61B-06CA-C44A-B9CB-92DF3806D3AD}" type="pres">
      <dgm:prSet presAssocID="{1941B720-35CB-47E8-8224-DDB549F4EE51}" presName="horz1" presStyleCnt="0"/>
      <dgm:spPr/>
    </dgm:pt>
    <dgm:pt modelId="{D278C351-05F5-0444-99AD-5AA07EE4C268}" type="pres">
      <dgm:prSet presAssocID="{1941B720-35CB-47E8-8224-DDB549F4EE51}" presName="tx1" presStyleLbl="revTx" presStyleIdx="8" presStyleCnt="12"/>
      <dgm:spPr/>
    </dgm:pt>
    <dgm:pt modelId="{0A96FDF6-63D1-204D-8215-DF409E7B746C}" type="pres">
      <dgm:prSet presAssocID="{1941B720-35CB-47E8-8224-DDB549F4EE51}" presName="vert1" presStyleCnt="0"/>
      <dgm:spPr/>
    </dgm:pt>
    <dgm:pt modelId="{8F3F7EA4-893B-854E-9751-53C7FF7AF1A5}" type="pres">
      <dgm:prSet presAssocID="{A1CF256E-C024-4B4E-A4B0-BB1FE22BF180}" presName="thickLine" presStyleLbl="alignNode1" presStyleIdx="9" presStyleCnt="12"/>
      <dgm:spPr/>
    </dgm:pt>
    <dgm:pt modelId="{FAA086DF-B36C-E342-A954-8973573DB066}" type="pres">
      <dgm:prSet presAssocID="{A1CF256E-C024-4B4E-A4B0-BB1FE22BF180}" presName="horz1" presStyleCnt="0"/>
      <dgm:spPr/>
    </dgm:pt>
    <dgm:pt modelId="{5498D027-E977-F94C-A45A-DFDE326CFF8E}" type="pres">
      <dgm:prSet presAssocID="{A1CF256E-C024-4B4E-A4B0-BB1FE22BF180}" presName="tx1" presStyleLbl="revTx" presStyleIdx="9" presStyleCnt="12"/>
      <dgm:spPr/>
    </dgm:pt>
    <dgm:pt modelId="{F7D99949-B646-3D4F-A358-92EA2FA57F27}" type="pres">
      <dgm:prSet presAssocID="{A1CF256E-C024-4B4E-A4B0-BB1FE22BF180}" presName="vert1" presStyleCnt="0"/>
      <dgm:spPr/>
    </dgm:pt>
    <dgm:pt modelId="{8A3B9858-57B1-1144-B213-CBAD47E140A3}" type="pres">
      <dgm:prSet presAssocID="{574C177E-E265-4E69-AC2D-44D483C2DF62}" presName="thickLine" presStyleLbl="alignNode1" presStyleIdx="10" presStyleCnt="12"/>
      <dgm:spPr/>
    </dgm:pt>
    <dgm:pt modelId="{791EC502-DA0F-0D42-B34A-E947A1B598F4}" type="pres">
      <dgm:prSet presAssocID="{574C177E-E265-4E69-AC2D-44D483C2DF62}" presName="horz1" presStyleCnt="0"/>
      <dgm:spPr/>
    </dgm:pt>
    <dgm:pt modelId="{6E2E9134-A38A-534B-BC3F-43D2383D1283}" type="pres">
      <dgm:prSet presAssocID="{574C177E-E265-4E69-AC2D-44D483C2DF62}" presName="tx1" presStyleLbl="revTx" presStyleIdx="10" presStyleCnt="12"/>
      <dgm:spPr/>
    </dgm:pt>
    <dgm:pt modelId="{60876E2E-EA36-BB46-A387-0539B1268B8B}" type="pres">
      <dgm:prSet presAssocID="{574C177E-E265-4E69-AC2D-44D483C2DF62}" presName="vert1" presStyleCnt="0"/>
      <dgm:spPr/>
    </dgm:pt>
    <dgm:pt modelId="{DE768C84-8A68-EF4B-A5A8-D7633C03E189}" type="pres">
      <dgm:prSet presAssocID="{B052282D-4F7C-4663-AD01-2B3BF89F4CF5}" presName="thickLine" presStyleLbl="alignNode1" presStyleIdx="11" presStyleCnt="12"/>
      <dgm:spPr/>
    </dgm:pt>
    <dgm:pt modelId="{F31B0910-09CC-3842-B72C-8ACB5F6070E2}" type="pres">
      <dgm:prSet presAssocID="{B052282D-4F7C-4663-AD01-2B3BF89F4CF5}" presName="horz1" presStyleCnt="0"/>
      <dgm:spPr/>
    </dgm:pt>
    <dgm:pt modelId="{483F488E-8192-BF4B-B5DF-9C8FFD05B0C5}" type="pres">
      <dgm:prSet presAssocID="{B052282D-4F7C-4663-AD01-2B3BF89F4CF5}" presName="tx1" presStyleLbl="revTx" presStyleIdx="11" presStyleCnt="12"/>
      <dgm:spPr/>
    </dgm:pt>
    <dgm:pt modelId="{D9AD8F6E-4089-4C4C-BFB3-F0235B17C4DB}" type="pres">
      <dgm:prSet presAssocID="{B052282D-4F7C-4663-AD01-2B3BF89F4CF5}" presName="vert1" presStyleCnt="0"/>
      <dgm:spPr/>
    </dgm:pt>
  </dgm:ptLst>
  <dgm:cxnLst>
    <dgm:cxn modelId="{144CBD08-EE13-9442-A0E6-FFFE3FCA05B0}" type="presOf" srcId="{43E0AD09-C072-40F6-A9C7-DA51EAA8BE5B}" destId="{CD2B232B-7AA8-D34F-9DC0-4D35B2BE49B5}" srcOrd="0" destOrd="0" presId="urn:microsoft.com/office/officeart/2008/layout/LinedList"/>
    <dgm:cxn modelId="{CB8BDF09-64AB-EF43-BBA6-B15CC9DFCC74}" type="presOf" srcId="{8A60F0BC-5F98-4885-9015-DA4A4A54F8E5}" destId="{8EB2EE2A-4332-2F46-A701-911833A2C0B6}" srcOrd="0" destOrd="0" presId="urn:microsoft.com/office/officeart/2008/layout/LinedList"/>
    <dgm:cxn modelId="{1B8CFF12-63D2-CB40-B3BF-D846707B4845}" type="presOf" srcId="{488FCC49-425A-4295-9E20-C23860BDBA0B}" destId="{E77E97A0-0C04-7F47-B4FD-FA1990F6BDFF}" srcOrd="0" destOrd="0" presId="urn:microsoft.com/office/officeart/2008/layout/LinedList"/>
    <dgm:cxn modelId="{227A6813-F035-4F02-931F-FE6853A8EE52}" srcId="{488FCC49-425A-4295-9E20-C23860BDBA0B}" destId="{1941B720-35CB-47E8-8224-DDB549F4EE51}" srcOrd="8" destOrd="0" parTransId="{2AADEBCB-5DC5-498F-B7A5-5D0CDDB14246}" sibTransId="{07C3F7A7-F221-4A9F-AE5E-7F2C920EB94E}"/>
    <dgm:cxn modelId="{09956F13-0B5D-8748-9D05-7D0FB4969469}" type="presOf" srcId="{0D26F15A-057D-4C10-BA41-E1C055DD76FF}" destId="{E39173FD-B229-7649-8D17-59163701B10D}" srcOrd="0" destOrd="0" presId="urn:microsoft.com/office/officeart/2008/layout/LinedList"/>
    <dgm:cxn modelId="{14443F14-935D-4159-ABF5-709E53233E20}" srcId="{488FCC49-425A-4295-9E20-C23860BDBA0B}" destId="{B052282D-4F7C-4663-AD01-2B3BF89F4CF5}" srcOrd="11" destOrd="0" parTransId="{B058520E-5B7D-4207-A4AA-EFEB7BDDCA88}" sibTransId="{4A8E9060-14E1-4BF0-B1A6-78DE4E855AE3}"/>
    <dgm:cxn modelId="{B644FC2F-24FD-42DF-B775-D6209034BCDE}" srcId="{488FCC49-425A-4295-9E20-C23860BDBA0B}" destId="{2420CBAB-372A-4D9A-86E3-F03017EFA651}" srcOrd="1" destOrd="0" parTransId="{39EFAEA0-875C-4500-9558-9C0D2E1083A8}" sibTransId="{1A8B15B8-E97E-42F2-9B55-AE11E68C4DF2}"/>
    <dgm:cxn modelId="{772F8852-2B36-3544-B3BF-7221C92EF839}" type="presOf" srcId="{574C177E-E265-4E69-AC2D-44D483C2DF62}" destId="{6E2E9134-A38A-534B-BC3F-43D2383D1283}" srcOrd="0" destOrd="0" presId="urn:microsoft.com/office/officeart/2008/layout/LinedList"/>
    <dgm:cxn modelId="{31508E64-DE43-3E40-B40F-6BEFF97149FC}" type="presOf" srcId="{AFBB55CB-B4D0-493F-BE67-FE0057FE1857}" destId="{F2FD511E-EBD0-F142-A382-69FE15CC660C}" srcOrd="0" destOrd="0" presId="urn:microsoft.com/office/officeart/2008/layout/LinedList"/>
    <dgm:cxn modelId="{68E84F6E-91F5-6848-AC96-2EB2F0CF4D36}" type="presOf" srcId="{1941B720-35CB-47E8-8224-DDB549F4EE51}" destId="{D278C351-05F5-0444-99AD-5AA07EE4C268}" srcOrd="0" destOrd="0" presId="urn:microsoft.com/office/officeart/2008/layout/LinedList"/>
    <dgm:cxn modelId="{ABFCD46E-C7A9-E247-B719-FCA47E9FB54E}" type="presOf" srcId="{A1CF256E-C024-4B4E-A4B0-BB1FE22BF180}" destId="{5498D027-E977-F94C-A45A-DFDE326CFF8E}" srcOrd="0" destOrd="0" presId="urn:microsoft.com/office/officeart/2008/layout/LinedList"/>
    <dgm:cxn modelId="{04512272-9284-6240-9699-8FCA44258EC0}" type="presOf" srcId="{2420CBAB-372A-4D9A-86E3-F03017EFA651}" destId="{CBF3FD48-3485-2F4C-AA1E-0A3E5EF55365}" srcOrd="0" destOrd="0" presId="urn:microsoft.com/office/officeart/2008/layout/LinedList"/>
    <dgm:cxn modelId="{1EAC4773-F9CE-456D-835F-4D1FEC2E2FC7}" srcId="{488FCC49-425A-4295-9E20-C23860BDBA0B}" destId="{7A5EB897-98CF-4008-87DC-77A9D3A9E123}" srcOrd="0" destOrd="0" parTransId="{D65E843B-E758-49BF-8AAF-658101BCD906}" sibTransId="{0203D42A-41E5-462C-B75B-E4E42B2B80C3}"/>
    <dgm:cxn modelId="{47755379-7239-4E7A-BDE1-C9762C26F38D}" srcId="{488FCC49-425A-4295-9E20-C23860BDBA0B}" destId="{A1CF256E-C024-4B4E-A4B0-BB1FE22BF180}" srcOrd="9" destOrd="0" parTransId="{67E7746E-DB5F-4D42-AEE9-2AF7C229C08B}" sibTransId="{85BABE36-F6DA-41B2-83F7-D66D70829197}"/>
    <dgm:cxn modelId="{99239485-7895-4615-BC8E-F89C6041E24D}" srcId="{488FCC49-425A-4295-9E20-C23860BDBA0B}" destId="{AFBB55CB-B4D0-493F-BE67-FE0057FE1857}" srcOrd="2" destOrd="0" parTransId="{9CC3EEE8-D47B-4494-A5A1-BED0D0F0ED04}" sibTransId="{1084DE6D-9BB0-4A43-9DA9-E92E0B07E7DE}"/>
    <dgm:cxn modelId="{418DE18B-42C6-E048-8C09-F559634CF272}" type="presOf" srcId="{AB856B3C-3977-4B1B-BAA6-8CD6FBF6236D}" destId="{41EAA587-5505-4A41-8352-28B800D3319D}" srcOrd="0" destOrd="0" presId="urn:microsoft.com/office/officeart/2008/layout/LinedList"/>
    <dgm:cxn modelId="{0A96AF96-27F1-4935-810C-CCBF0B51661F}" srcId="{488FCC49-425A-4295-9E20-C23860BDBA0B}" destId="{AB856B3C-3977-4B1B-BAA6-8CD6FBF6236D}" srcOrd="3" destOrd="0" parTransId="{4A672D7D-18D5-4303-86C8-D1D37B580D77}" sibTransId="{164F1E6B-7600-46BE-8253-A15E1CA12560}"/>
    <dgm:cxn modelId="{5EAB84A3-7A2B-B045-BC0E-D10DB18EE49D}" type="presOf" srcId="{B052282D-4F7C-4663-AD01-2B3BF89F4CF5}" destId="{483F488E-8192-BF4B-B5DF-9C8FFD05B0C5}" srcOrd="0" destOrd="0" presId="urn:microsoft.com/office/officeart/2008/layout/LinedList"/>
    <dgm:cxn modelId="{A623BCAB-4448-47B6-B5A7-27DD259250AD}" srcId="{488FCC49-425A-4295-9E20-C23860BDBA0B}" destId="{0D26F15A-057D-4C10-BA41-E1C055DD76FF}" srcOrd="7" destOrd="0" parTransId="{AEFCC746-0F9B-4D49-A2DF-115D28ACB056}" sibTransId="{53767B83-553E-4475-BA66-89674DC1051A}"/>
    <dgm:cxn modelId="{FE71BEB1-6C5B-40F8-8AA9-E4976932AD4A}" srcId="{488FCC49-425A-4295-9E20-C23860BDBA0B}" destId="{574C177E-E265-4E69-AC2D-44D483C2DF62}" srcOrd="10" destOrd="0" parTransId="{9B9BAE2D-6512-4951-9559-4B8D2B7B68A8}" sibTransId="{511D1CF2-A167-49EC-9547-98EFBB7A3031}"/>
    <dgm:cxn modelId="{00101CBB-8A42-B049-AE04-28A8CE3A3DED}" type="presOf" srcId="{A649B176-6293-42FD-872D-670663C87F82}" destId="{EAFE7070-66F1-8F42-99B3-D726365C4F5B}" srcOrd="0" destOrd="0" presId="urn:microsoft.com/office/officeart/2008/layout/LinedList"/>
    <dgm:cxn modelId="{EAF4CBC7-95E7-473B-9924-523F19E37962}" srcId="{488FCC49-425A-4295-9E20-C23860BDBA0B}" destId="{A649B176-6293-42FD-872D-670663C87F82}" srcOrd="4" destOrd="0" parTransId="{FCDA0FFE-3DEF-43A5-BB0A-0910ECE43F52}" sibTransId="{05B94653-AFFD-44D5-88D4-905FDFDFAC63}"/>
    <dgm:cxn modelId="{FACD19D6-6175-42D2-9F9F-ED716C8DB859}" srcId="{488FCC49-425A-4295-9E20-C23860BDBA0B}" destId="{8A60F0BC-5F98-4885-9015-DA4A4A54F8E5}" srcOrd="6" destOrd="0" parTransId="{67840DAF-5865-41E6-B776-136B2CDE408E}" sibTransId="{41F1791F-9928-4524-B146-E938663BE211}"/>
    <dgm:cxn modelId="{EE8947DA-B54F-E744-AA5E-27C1E670E400}" type="presOf" srcId="{7A5EB897-98CF-4008-87DC-77A9D3A9E123}" destId="{BCA3708F-FCD8-4742-B381-2C513C27AEE0}" srcOrd="0" destOrd="0" presId="urn:microsoft.com/office/officeart/2008/layout/LinedList"/>
    <dgm:cxn modelId="{78CA44E4-1C13-4C77-880E-3B39F42F6E8E}" srcId="{488FCC49-425A-4295-9E20-C23860BDBA0B}" destId="{43E0AD09-C072-40F6-A9C7-DA51EAA8BE5B}" srcOrd="5" destOrd="0" parTransId="{A7883632-77F6-45A1-9763-03ABDBADF7D9}" sibTransId="{E82ECA8F-4D11-4E47-9EF7-E353A9AA37FB}"/>
    <dgm:cxn modelId="{EC11DA58-6B04-3E40-BF49-D69C19395BF7}" type="presParOf" srcId="{E77E97A0-0C04-7F47-B4FD-FA1990F6BDFF}" destId="{C5A874A9-1F21-EF4C-B97F-4A0B94E9D875}" srcOrd="0" destOrd="0" presId="urn:microsoft.com/office/officeart/2008/layout/LinedList"/>
    <dgm:cxn modelId="{F9D5FFA7-D698-C146-9432-3E92C52F11F1}" type="presParOf" srcId="{E77E97A0-0C04-7F47-B4FD-FA1990F6BDFF}" destId="{E08A70E3-65BD-654C-B44F-AEA085A86A5B}" srcOrd="1" destOrd="0" presId="urn:microsoft.com/office/officeart/2008/layout/LinedList"/>
    <dgm:cxn modelId="{53C22395-DB15-BE4F-84E6-859A374F97B5}" type="presParOf" srcId="{E08A70E3-65BD-654C-B44F-AEA085A86A5B}" destId="{BCA3708F-FCD8-4742-B381-2C513C27AEE0}" srcOrd="0" destOrd="0" presId="urn:microsoft.com/office/officeart/2008/layout/LinedList"/>
    <dgm:cxn modelId="{4E01B0AF-D60B-B744-8CE7-D234F3CA6D80}" type="presParOf" srcId="{E08A70E3-65BD-654C-B44F-AEA085A86A5B}" destId="{0476E4C1-2991-3642-B1E8-0B7B220FD9CB}" srcOrd="1" destOrd="0" presId="urn:microsoft.com/office/officeart/2008/layout/LinedList"/>
    <dgm:cxn modelId="{9615462C-CD19-E142-BAB8-61D6E2769A3C}" type="presParOf" srcId="{E77E97A0-0C04-7F47-B4FD-FA1990F6BDFF}" destId="{634348D0-6073-7741-BDD0-C899C1BEFE94}" srcOrd="2" destOrd="0" presId="urn:microsoft.com/office/officeart/2008/layout/LinedList"/>
    <dgm:cxn modelId="{BF783D72-814A-2F4D-99D7-33054A581940}" type="presParOf" srcId="{E77E97A0-0C04-7F47-B4FD-FA1990F6BDFF}" destId="{493AEBD0-FF74-364A-9DBD-EFA964CF8701}" srcOrd="3" destOrd="0" presId="urn:microsoft.com/office/officeart/2008/layout/LinedList"/>
    <dgm:cxn modelId="{8A287B96-C37F-F240-9970-684AB0B7BC5C}" type="presParOf" srcId="{493AEBD0-FF74-364A-9DBD-EFA964CF8701}" destId="{CBF3FD48-3485-2F4C-AA1E-0A3E5EF55365}" srcOrd="0" destOrd="0" presId="urn:microsoft.com/office/officeart/2008/layout/LinedList"/>
    <dgm:cxn modelId="{501EE9B8-1F7E-F340-BA40-82CD232BC4E3}" type="presParOf" srcId="{493AEBD0-FF74-364A-9DBD-EFA964CF8701}" destId="{6938C025-B0DC-6348-B64D-4C35AED2AE3C}" srcOrd="1" destOrd="0" presId="urn:microsoft.com/office/officeart/2008/layout/LinedList"/>
    <dgm:cxn modelId="{04CBCA6A-AB15-B941-981C-C2095052143A}" type="presParOf" srcId="{E77E97A0-0C04-7F47-B4FD-FA1990F6BDFF}" destId="{8F7BDC7B-9FBD-EB48-8542-96EDFF35BAB4}" srcOrd="4" destOrd="0" presId="urn:microsoft.com/office/officeart/2008/layout/LinedList"/>
    <dgm:cxn modelId="{18980A48-C173-BA4E-811C-BF94E4A20FF3}" type="presParOf" srcId="{E77E97A0-0C04-7F47-B4FD-FA1990F6BDFF}" destId="{F460AE85-E7B6-1F49-8BF7-E241E1C0C88F}" srcOrd="5" destOrd="0" presId="urn:microsoft.com/office/officeart/2008/layout/LinedList"/>
    <dgm:cxn modelId="{87D00046-367E-6240-8DA9-41E8142C56D0}" type="presParOf" srcId="{F460AE85-E7B6-1F49-8BF7-E241E1C0C88F}" destId="{F2FD511E-EBD0-F142-A382-69FE15CC660C}" srcOrd="0" destOrd="0" presId="urn:microsoft.com/office/officeart/2008/layout/LinedList"/>
    <dgm:cxn modelId="{E9414379-4159-4E40-8ACE-A0B07332B5CD}" type="presParOf" srcId="{F460AE85-E7B6-1F49-8BF7-E241E1C0C88F}" destId="{0314C216-8124-8B47-AD95-60B3677AB4B7}" srcOrd="1" destOrd="0" presId="urn:microsoft.com/office/officeart/2008/layout/LinedList"/>
    <dgm:cxn modelId="{7C72055B-9808-AB4A-8296-55785989FA2C}" type="presParOf" srcId="{E77E97A0-0C04-7F47-B4FD-FA1990F6BDFF}" destId="{88DDC39E-5635-CE45-A2FB-9AF433B5A24B}" srcOrd="6" destOrd="0" presId="urn:microsoft.com/office/officeart/2008/layout/LinedList"/>
    <dgm:cxn modelId="{E249B08D-CB9F-FA43-8E43-D3938683A4D2}" type="presParOf" srcId="{E77E97A0-0C04-7F47-B4FD-FA1990F6BDFF}" destId="{43CBB9B2-D984-224B-B6F5-116163125435}" srcOrd="7" destOrd="0" presId="urn:microsoft.com/office/officeart/2008/layout/LinedList"/>
    <dgm:cxn modelId="{3A122630-2BF2-3C4D-97A7-734DAA79EBE0}" type="presParOf" srcId="{43CBB9B2-D984-224B-B6F5-116163125435}" destId="{41EAA587-5505-4A41-8352-28B800D3319D}" srcOrd="0" destOrd="0" presId="urn:microsoft.com/office/officeart/2008/layout/LinedList"/>
    <dgm:cxn modelId="{991727D7-0174-1A4A-AE56-1E781BADB52D}" type="presParOf" srcId="{43CBB9B2-D984-224B-B6F5-116163125435}" destId="{4347FEEA-E8D3-754F-95B7-CE3D7E724F0D}" srcOrd="1" destOrd="0" presId="urn:microsoft.com/office/officeart/2008/layout/LinedList"/>
    <dgm:cxn modelId="{63C3C3DC-F626-F049-A040-B68CF775FE45}" type="presParOf" srcId="{E77E97A0-0C04-7F47-B4FD-FA1990F6BDFF}" destId="{D4E204D5-5F2B-2341-9AC8-35C05EE4EF6E}" srcOrd="8" destOrd="0" presId="urn:microsoft.com/office/officeart/2008/layout/LinedList"/>
    <dgm:cxn modelId="{CB5F976E-1E6C-7640-BE5F-927FB189E235}" type="presParOf" srcId="{E77E97A0-0C04-7F47-B4FD-FA1990F6BDFF}" destId="{E4D2AF0B-C28C-2244-8488-2FF94749F7DE}" srcOrd="9" destOrd="0" presId="urn:microsoft.com/office/officeart/2008/layout/LinedList"/>
    <dgm:cxn modelId="{10E089CB-C284-4E40-A8BE-85F6A588FA54}" type="presParOf" srcId="{E4D2AF0B-C28C-2244-8488-2FF94749F7DE}" destId="{EAFE7070-66F1-8F42-99B3-D726365C4F5B}" srcOrd="0" destOrd="0" presId="urn:microsoft.com/office/officeart/2008/layout/LinedList"/>
    <dgm:cxn modelId="{14804BEA-B662-6548-975C-16FF513854ED}" type="presParOf" srcId="{E4D2AF0B-C28C-2244-8488-2FF94749F7DE}" destId="{FADBA7AC-2A0C-2A4F-8D2A-CB14C3629FCF}" srcOrd="1" destOrd="0" presId="urn:microsoft.com/office/officeart/2008/layout/LinedList"/>
    <dgm:cxn modelId="{D6E29854-E94D-4D41-8458-55EEB6B5E9E1}" type="presParOf" srcId="{E77E97A0-0C04-7F47-B4FD-FA1990F6BDFF}" destId="{FE84C65D-E8A3-1349-B2CF-386B78012DCE}" srcOrd="10" destOrd="0" presId="urn:microsoft.com/office/officeart/2008/layout/LinedList"/>
    <dgm:cxn modelId="{E2EF3406-3438-F349-844A-ABAC4FB35A04}" type="presParOf" srcId="{E77E97A0-0C04-7F47-B4FD-FA1990F6BDFF}" destId="{98F0D782-830F-6347-86B4-B310A80F29BA}" srcOrd="11" destOrd="0" presId="urn:microsoft.com/office/officeart/2008/layout/LinedList"/>
    <dgm:cxn modelId="{0C203B84-2E13-CE4F-AD73-E51CA16BD4A6}" type="presParOf" srcId="{98F0D782-830F-6347-86B4-B310A80F29BA}" destId="{CD2B232B-7AA8-D34F-9DC0-4D35B2BE49B5}" srcOrd="0" destOrd="0" presId="urn:microsoft.com/office/officeart/2008/layout/LinedList"/>
    <dgm:cxn modelId="{0FD55B9F-3208-384F-AB3E-DCC669396A52}" type="presParOf" srcId="{98F0D782-830F-6347-86B4-B310A80F29BA}" destId="{46CDDB5D-A18E-D548-AA35-EC3936A0A178}" srcOrd="1" destOrd="0" presId="urn:microsoft.com/office/officeart/2008/layout/LinedList"/>
    <dgm:cxn modelId="{61036287-EF69-4C44-A0C6-28E2C7F85F9B}" type="presParOf" srcId="{E77E97A0-0C04-7F47-B4FD-FA1990F6BDFF}" destId="{234E36AE-297F-434B-A238-6192B153C8B3}" srcOrd="12" destOrd="0" presId="urn:microsoft.com/office/officeart/2008/layout/LinedList"/>
    <dgm:cxn modelId="{AED8E93E-10B3-0548-BD69-301055991478}" type="presParOf" srcId="{E77E97A0-0C04-7F47-B4FD-FA1990F6BDFF}" destId="{1D1B371F-1265-CE4A-895A-115EE489E573}" srcOrd="13" destOrd="0" presId="urn:microsoft.com/office/officeart/2008/layout/LinedList"/>
    <dgm:cxn modelId="{894DDDC1-588B-7644-A324-E8BD16A119E5}" type="presParOf" srcId="{1D1B371F-1265-CE4A-895A-115EE489E573}" destId="{8EB2EE2A-4332-2F46-A701-911833A2C0B6}" srcOrd="0" destOrd="0" presId="urn:microsoft.com/office/officeart/2008/layout/LinedList"/>
    <dgm:cxn modelId="{BB1D91B4-F47A-0744-B566-B8E5D3FF17DC}" type="presParOf" srcId="{1D1B371F-1265-CE4A-895A-115EE489E573}" destId="{0F6A595A-CCFC-6248-B7D6-47C3EBA20D32}" srcOrd="1" destOrd="0" presId="urn:microsoft.com/office/officeart/2008/layout/LinedList"/>
    <dgm:cxn modelId="{CA955386-DF5F-804E-AC6A-14CCB570C8BE}" type="presParOf" srcId="{E77E97A0-0C04-7F47-B4FD-FA1990F6BDFF}" destId="{79DEF063-A9E0-6F48-9D8E-36F6D4128CF0}" srcOrd="14" destOrd="0" presId="urn:microsoft.com/office/officeart/2008/layout/LinedList"/>
    <dgm:cxn modelId="{254A8B9F-58B5-9741-8943-CCACD399AD22}" type="presParOf" srcId="{E77E97A0-0C04-7F47-B4FD-FA1990F6BDFF}" destId="{458FD10A-B175-F44D-9419-41BF02CDE023}" srcOrd="15" destOrd="0" presId="urn:microsoft.com/office/officeart/2008/layout/LinedList"/>
    <dgm:cxn modelId="{C5F3ACB4-7340-594E-80F7-631B772C20FE}" type="presParOf" srcId="{458FD10A-B175-F44D-9419-41BF02CDE023}" destId="{E39173FD-B229-7649-8D17-59163701B10D}" srcOrd="0" destOrd="0" presId="urn:microsoft.com/office/officeart/2008/layout/LinedList"/>
    <dgm:cxn modelId="{6C1E1863-E7F1-364C-A614-8D870A806C6C}" type="presParOf" srcId="{458FD10A-B175-F44D-9419-41BF02CDE023}" destId="{22D00BB9-2FDD-934D-847C-E92389C093D5}" srcOrd="1" destOrd="0" presId="urn:microsoft.com/office/officeart/2008/layout/LinedList"/>
    <dgm:cxn modelId="{7F712BDE-1A8A-EE40-902C-B4E7C16A898C}" type="presParOf" srcId="{E77E97A0-0C04-7F47-B4FD-FA1990F6BDFF}" destId="{B67B054B-077E-9642-B102-71CD05EF43D4}" srcOrd="16" destOrd="0" presId="urn:microsoft.com/office/officeart/2008/layout/LinedList"/>
    <dgm:cxn modelId="{C49BE65A-F046-4E48-AE23-3E82661C8582}" type="presParOf" srcId="{E77E97A0-0C04-7F47-B4FD-FA1990F6BDFF}" destId="{C097F61B-06CA-C44A-B9CB-92DF3806D3AD}" srcOrd="17" destOrd="0" presId="urn:microsoft.com/office/officeart/2008/layout/LinedList"/>
    <dgm:cxn modelId="{34829AA2-2236-4241-B6E3-0C376A67FAD0}" type="presParOf" srcId="{C097F61B-06CA-C44A-B9CB-92DF3806D3AD}" destId="{D278C351-05F5-0444-99AD-5AA07EE4C268}" srcOrd="0" destOrd="0" presId="urn:microsoft.com/office/officeart/2008/layout/LinedList"/>
    <dgm:cxn modelId="{73921DAC-65D4-6744-9972-F9374584A2A5}" type="presParOf" srcId="{C097F61B-06CA-C44A-B9CB-92DF3806D3AD}" destId="{0A96FDF6-63D1-204D-8215-DF409E7B746C}" srcOrd="1" destOrd="0" presId="urn:microsoft.com/office/officeart/2008/layout/LinedList"/>
    <dgm:cxn modelId="{45A0B154-DEAD-4844-B67C-61EE5F91ED1B}" type="presParOf" srcId="{E77E97A0-0C04-7F47-B4FD-FA1990F6BDFF}" destId="{8F3F7EA4-893B-854E-9751-53C7FF7AF1A5}" srcOrd="18" destOrd="0" presId="urn:microsoft.com/office/officeart/2008/layout/LinedList"/>
    <dgm:cxn modelId="{ABE80F6C-BF4B-E74B-826F-29CBD780683A}" type="presParOf" srcId="{E77E97A0-0C04-7F47-B4FD-FA1990F6BDFF}" destId="{FAA086DF-B36C-E342-A954-8973573DB066}" srcOrd="19" destOrd="0" presId="urn:microsoft.com/office/officeart/2008/layout/LinedList"/>
    <dgm:cxn modelId="{277915C1-5C96-8743-9E07-B96B02C8A61A}" type="presParOf" srcId="{FAA086DF-B36C-E342-A954-8973573DB066}" destId="{5498D027-E977-F94C-A45A-DFDE326CFF8E}" srcOrd="0" destOrd="0" presId="urn:microsoft.com/office/officeart/2008/layout/LinedList"/>
    <dgm:cxn modelId="{60E318B2-2C78-A244-83E1-2531AB4B23AA}" type="presParOf" srcId="{FAA086DF-B36C-E342-A954-8973573DB066}" destId="{F7D99949-B646-3D4F-A358-92EA2FA57F27}" srcOrd="1" destOrd="0" presId="urn:microsoft.com/office/officeart/2008/layout/LinedList"/>
    <dgm:cxn modelId="{2F8550B9-7A0B-2246-9E1F-3D951FEF4297}" type="presParOf" srcId="{E77E97A0-0C04-7F47-B4FD-FA1990F6BDFF}" destId="{8A3B9858-57B1-1144-B213-CBAD47E140A3}" srcOrd="20" destOrd="0" presId="urn:microsoft.com/office/officeart/2008/layout/LinedList"/>
    <dgm:cxn modelId="{C86D5E64-673B-CB4D-871D-60F8469E842F}" type="presParOf" srcId="{E77E97A0-0C04-7F47-B4FD-FA1990F6BDFF}" destId="{791EC502-DA0F-0D42-B34A-E947A1B598F4}" srcOrd="21" destOrd="0" presId="urn:microsoft.com/office/officeart/2008/layout/LinedList"/>
    <dgm:cxn modelId="{372B4B0A-C235-AC47-9BE9-8BC95A57268A}" type="presParOf" srcId="{791EC502-DA0F-0D42-B34A-E947A1B598F4}" destId="{6E2E9134-A38A-534B-BC3F-43D2383D1283}" srcOrd="0" destOrd="0" presId="urn:microsoft.com/office/officeart/2008/layout/LinedList"/>
    <dgm:cxn modelId="{31C62704-CF79-2148-A19E-AEC39C593B64}" type="presParOf" srcId="{791EC502-DA0F-0D42-B34A-E947A1B598F4}" destId="{60876E2E-EA36-BB46-A387-0539B1268B8B}" srcOrd="1" destOrd="0" presId="urn:microsoft.com/office/officeart/2008/layout/LinedList"/>
    <dgm:cxn modelId="{3E9C851C-F0EC-164A-A14B-34AAB3D0BE75}" type="presParOf" srcId="{E77E97A0-0C04-7F47-B4FD-FA1990F6BDFF}" destId="{DE768C84-8A68-EF4B-A5A8-D7633C03E189}" srcOrd="22" destOrd="0" presId="urn:microsoft.com/office/officeart/2008/layout/LinedList"/>
    <dgm:cxn modelId="{D18B1737-8091-F749-A65D-251B93E762B0}" type="presParOf" srcId="{E77E97A0-0C04-7F47-B4FD-FA1990F6BDFF}" destId="{F31B0910-09CC-3842-B72C-8ACB5F6070E2}" srcOrd="23" destOrd="0" presId="urn:microsoft.com/office/officeart/2008/layout/LinedList"/>
    <dgm:cxn modelId="{00DF0124-D5D5-ED41-8E3E-68132C417154}" type="presParOf" srcId="{F31B0910-09CC-3842-B72C-8ACB5F6070E2}" destId="{483F488E-8192-BF4B-B5DF-9C8FFD05B0C5}" srcOrd="0" destOrd="0" presId="urn:microsoft.com/office/officeart/2008/layout/LinedList"/>
    <dgm:cxn modelId="{6D6FB915-8068-7B4C-B56E-87462DC9B21D}" type="presParOf" srcId="{F31B0910-09CC-3842-B72C-8ACB5F6070E2}" destId="{D9AD8F6E-4089-4C4C-BFB3-F0235B17C4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D42E00-135F-44E8-AAF7-C9B0B15418C2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B343514-D7E8-4282-BD0D-961090C616F7}">
      <dgm:prSet/>
      <dgm:spPr/>
      <dgm:t>
        <a:bodyPr/>
        <a:lstStyle/>
        <a:p>
          <a:r>
            <a:rPr lang="es-ES" b="1"/>
            <a:t>No es un buen marcador nutricional en enfermedad aguda</a:t>
          </a:r>
          <a:r>
            <a:rPr lang="es-ES"/>
            <a:t>, porque disminuye por la inflamación independientemente del estado nutricional.</a:t>
          </a:r>
          <a:endParaRPr lang="en-US"/>
        </a:p>
      </dgm:t>
    </dgm:pt>
    <dgm:pt modelId="{FFD80E6A-5580-43DC-979E-DAAB5C16149E}" type="parTrans" cxnId="{7ED1194E-2975-4517-8B7D-417DAE581555}">
      <dgm:prSet/>
      <dgm:spPr/>
      <dgm:t>
        <a:bodyPr/>
        <a:lstStyle/>
        <a:p>
          <a:endParaRPr lang="en-US"/>
        </a:p>
      </dgm:t>
    </dgm:pt>
    <dgm:pt modelId="{A2C35CBA-3FD7-48CB-8CB1-5DFD02ED6D62}" type="sibTrans" cxnId="{7ED1194E-2975-4517-8B7D-417DAE581555}">
      <dgm:prSet/>
      <dgm:spPr/>
      <dgm:t>
        <a:bodyPr/>
        <a:lstStyle/>
        <a:p>
          <a:endParaRPr lang="en-US"/>
        </a:p>
      </dgm:t>
    </dgm:pt>
    <dgm:pt modelId="{7611CEE5-5357-43DF-96E3-9E696DE3DD5E}">
      <dgm:prSet/>
      <dgm:spPr/>
      <dgm:t>
        <a:bodyPr/>
        <a:lstStyle/>
        <a:p>
          <a:r>
            <a:rPr lang="es-ES"/>
            <a:t>Refleja </a:t>
          </a:r>
          <a:r>
            <a:rPr lang="es-ES" b="1"/>
            <a:t>severidad inflamatoria</a:t>
          </a:r>
          <a:r>
            <a:rPr lang="es-ES"/>
            <a:t> más que déficit proteico.</a:t>
          </a:r>
          <a:endParaRPr lang="en-US"/>
        </a:p>
      </dgm:t>
    </dgm:pt>
    <dgm:pt modelId="{B041BAB6-7BDD-43B7-9CC4-8C8409AD2673}" type="parTrans" cxnId="{72495AC5-5481-4812-A149-25F60CB63EA3}">
      <dgm:prSet/>
      <dgm:spPr/>
      <dgm:t>
        <a:bodyPr/>
        <a:lstStyle/>
        <a:p>
          <a:endParaRPr lang="en-US"/>
        </a:p>
      </dgm:t>
    </dgm:pt>
    <dgm:pt modelId="{7E73BEA2-9D58-4B91-BB4D-E2FD20655200}" type="sibTrans" cxnId="{72495AC5-5481-4812-A149-25F60CB63EA3}">
      <dgm:prSet/>
      <dgm:spPr/>
      <dgm:t>
        <a:bodyPr/>
        <a:lstStyle/>
        <a:p>
          <a:endParaRPr lang="en-US"/>
        </a:p>
      </dgm:t>
    </dgm:pt>
    <dgm:pt modelId="{22C95B3E-83FB-4038-A6BD-1AAE16D1BF5C}">
      <dgm:prSet/>
      <dgm:spPr/>
      <dgm:t>
        <a:bodyPr/>
        <a:lstStyle/>
        <a:p>
          <a:r>
            <a:rPr lang="es-ES"/>
            <a:t>Útil para evaluar </a:t>
          </a:r>
          <a:r>
            <a:rPr lang="es-ES" b="1"/>
            <a:t>riesgo clínico</a:t>
          </a:r>
          <a:r>
            <a:rPr lang="es-ES"/>
            <a:t> y pronóstico, no para diagnóstico de desnutrición aguda.</a:t>
          </a:r>
          <a:endParaRPr lang="en-US"/>
        </a:p>
      </dgm:t>
    </dgm:pt>
    <dgm:pt modelId="{40A61CB6-9CB2-4468-A12B-FA3FBB3EFD50}" type="parTrans" cxnId="{D194E07F-F599-4806-833E-90FC27DCCF05}">
      <dgm:prSet/>
      <dgm:spPr/>
      <dgm:t>
        <a:bodyPr/>
        <a:lstStyle/>
        <a:p>
          <a:endParaRPr lang="en-US"/>
        </a:p>
      </dgm:t>
    </dgm:pt>
    <dgm:pt modelId="{B47CD828-7375-4831-87C2-1C95E939D13A}" type="sibTrans" cxnId="{D194E07F-F599-4806-833E-90FC27DCCF05}">
      <dgm:prSet/>
      <dgm:spPr/>
      <dgm:t>
        <a:bodyPr/>
        <a:lstStyle/>
        <a:p>
          <a:endParaRPr lang="en-US"/>
        </a:p>
      </dgm:t>
    </dgm:pt>
    <dgm:pt modelId="{6A4A7004-054C-B049-97FC-31384170A34B}" type="pres">
      <dgm:prSet presAssocID="{F3D42E00-135F-44E8-AAF7-C9B0B15418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EEA773-0980-7A40-A297-871D9C558767}" type="pres">
      <dgm:prSet presAssocID="{DB343514-D7E8-4282-BD0D-961090C616F7}" presName="hierRoot1" presStyleCnt="0"/>
      <dgm:spPr/>
    </dgm:pt>
    <dgm:pt modelId="{84E338C2-6124-B84F-9C6F-7F74A8AE60C9}" type="pres">
      <dgm:prSet presAssocID="{DB343514-D7E8-4282-BD0D-961090C616F7}" presName="composite" presStyleCnt="0"/>
      <dgm:spPr/>
    </dgm:pt>
    <dgm:pt modelId="{ABCFC4D9-4C49-764C-A8A7-C80BFD0B871E}" type="pres">
      <dgm:prSet presAssocID="{DB343514-D7E8-4282-BD0D-961090C616F7}" presName="background" presStyleLbl="node0" presStyleIdx="0" presStyleCnt="3"/>
      <dgm:spPr/>
    </dgm:pt>
    <dgm:pt modelId="{1625D55C-E245-0542-80B0-3E51C11C6A40}" type="pres">
      <dgm:prSet presAssocID="{DB343514-D7E8-4282-BD0D-961090C616F7}" presName="text" presStyleLbl="fgAcc0" presStyleIdx="0" presStyleCnt="3">
        <dgm:presLayoutVars>
          <dgm:chPref val="3"/>
        </dgm:presLayoutVars>
      </dgm:prSet>
      <dgm:spPr/>
    </dgm:pt>
    <dgm:pt modelId="{E27AA55A-D9FB-9D43-957D-8C7D7F2030E8}" type="pres">
      <dgm:prSet presAssocID="{DB343514-D7E8-4282-BD0D-961090C616F7}" presName="hierChild2" presStyleCnt="0"/>
      <dgm:spPr/>
    </dgm:pt>
    <dgm:pt modelId="{92236AFE-67EE-2042-AF2F-C21B09DFF74D}" type="pres">
      <dgm:prSet presAssocID="{7611CEE5-5357-43DF-96E3-9E696DE3DD5E}" presName="hierRoot1" presStyleCnt="0"/>
      <dgm:spPr/>
    </dgm:pt>
    <dgm:pt modelId="{057EE450-8C30-5C4A-98B0-E46EAFFF8A25}" type="pres">
      <dgm:prSet presAssocID="{7611CEE5-5357-43DF-96E3-9E696DE3DD5E}" presName="composite" presStyleCnt="0"/>
      <dgm:spPr/>
    </dgm:pt>
    <dgm:pt modelId="{D12CA477-294C-234D-B966-CABCFCB5CB70}" type="pres">
      <dgm:prSet presAssocID="{7611CEE5-5357-43DF-96E3-9E696DE3DD5E}" presName="background" presStyleLbl="node0" presStyleIdx="1" presStyleCnt="3"/>
      <dgm:spPr/>
    </dgm:pt>
    <dgm:pt modelId="{33A101ED-3014-9041-A468-6731EEC6C9C5}" type="pres">
      <dgm:prSet presAssocID="{7611CEE5-5357-43DF-96E3-9E696DE3DD5E}" presName="text" presStyleLbl="fgAcc0" presStyleIdx="1" presStyleCnt="3">
        <dgm:presLayoutVars>
          <dgm:chPref val="3"/>
        </dgm:presLayoutVars>
      </dgm:prSet>
      <dgm:spPr/>
    </dgm:pt>
    <dgm:pt modelId="{7CC87111-EED2-BC4B-9DBC-BECC322C9E71}" type="pres">
      <dgm:prSet presAssocID="{7611CEE5-5357-43DF-96E3-9E696DE3DD5E}" presName="hierChild2" presStyleCnt="0"/>
      <dgm:spPr/>
    </dgm:pt>
    <dgm:pt modelId="{7D5DA3F8-5838-2D4D-97F5-C3511A803CC8}" type="pres">
      <dgm:prSet presAssocID="{22C95B3E-83FB-4038-A6BD-1AAE16D1BF5C}" presName="hierRoot1" presStyleCnt="0"/>
      <dgm:spPr/>
    </dgm:pt>
    <dgm:pt modelId="{DE5675D8-66DD-214F-AEAA-8E696C33092B}" type="pres">
      <dgm:prSet presAssocID="{22C95B3E-83FB-4038-A6BD-1AAE16D1BF5C}" presName="composite" presStyleCnt="0"/>
      <dgm:spPr/>
    </dgm:pt>
    <dgm:pt modelId="{5D1B22C1-1A4B-C74B-B02C-64A539973835}" type="pres">
      <dgm:prSet presAssocID="{22C95B3E-83FB-4038-A6BD-1AAE16D1BF5C}" presName="background" presStyleLbl="node0" presStyleIdx="2" presStyleCnt="3"/>
      <dgm:spPr/>
    </dgm:pt>
    <dgm:pt modelId="{A541195A-42C8-4344-82DA-D6FF011789D3}" type="pres">
      <dgm:prSet presAssocID="{22C95B3E-83FB-4038-A6BD-1AAE16D1BF5C}" presName="text" presStyleLbl="fgAcc0" presStyleIdx="2" presStyleCnt="3">
        <dgm:presLayoutVars>
          <dgm:chPref val="3"/>
        </dgm:presLayoutVars>
      </dgm:prSet>
      <dgm:spPr/>
    </dgm:pt>
    <dgm:pt modelId="{0313B898-F989-964A-8F9C-6E7B941A43F2}" type="pres">
      <dgm:prSet presAssocID="{22C95B3E-83FB-4038-A6BD-1AAE16D1BF5C}" presName="hierChild2" presStyleCnt="0"/>
      <dgm:spPr/>
    </dgm:pt>
  </dgm:ptLst>
  <dgm:cxnLst>
    <dgm:cxn modelId="{03A13A34-16F1-9D4D-BBBA-3085087080E5}" type="presOf" srcId="{F3D42E00-135F-44E8-AAF7-C9B0B15418C2}" destId="{6A4A7004-054C-B049-97FC-31384170A34B}" srcOrd="0" destOrd="0" presId="urn:microsoft.com/office/officeart/2005/8/layout/hierarchy1"/>
    <dgm:cxn modelId="{3A970D3F-4974-CD4A-9983-AC5D7B8CF37E}" type="presOf" srcId="{DB343514-D7E8-4282-BD0D-961090C616F7}" destId="{1625D55C-E245-0542-80B0-3E51C11C6A40}" srcOrd="0" destOrd="0" presId="urn:microsoft.com/office/officeart/2005/8/layout/hierarchy1"/>
    <dgm:cxn modelId="{7ED1194E-2975-4517-8B7D-417DAE581555}" srcId="{F3D42E00-135F-44E8-AAF7-C9B0B15418C2}" destId="{DB343514-D7E8-4282-BD0D-961090C616F7}" srcOrd="0" destOrd="0" parTransId="{FFD80E6A-5580-43DC-979E-DAAB5C16149E}" sibTransId="{A2C35CBA-3FD7-48CB-8CB1-5DFD02ED6D62}"/>
    <dgm:cxn modelId="{D194E07F-F599-4806-833E-90FC27DCCF05}" srcId="{F3D42E00-135F-44E8-AAF7-C9B0B15418C2}" destId="{22C95B3E-83FB-4038-A6BD-1AAE16D1BF5C}" srcOrd="2" destOrd="0" parTransId="{40A61CB6-9CB2-4468-A12B-FA3FBB3EFD50}" sibTransId="{B47CD828-7375-4831-87C2-1C95E939D13A}"/>
    <dgm:cxn modelId="{C28F708C-4771-014D-A051-2D0BE9CC0F35}" type="presOf" srcId="{22C95B3E-83FB-4038-A6BD-1AAE16D1BF5C}" destId="{A541195A-42C8-4344-82DA-D6FF011789D3}" srcOrd="0" destOrd="0" presId="urn:microsoft.com/office/officeart/2005/8/layout/hierarchy1"/>
    <dgm:cxn modelId="{882151A0-0A39-5E40-A91D-87BE8C0B3D15}" type="presOf" srcId="{7611CEE5-5357-43DF-96E3-9E696DE3DD5E}" destId="{33A101ED-3014-9041-A468-6731EEC6C9C5}" srcOrd="0" destOrd="0" presId="urn:microsoft.com/office/officeart/2005/8/layout/hierarchy1"/>
    <dgm:cxn modelId="{72495AC5-5481-4812-A149-25F60CB63EA3}" srcId="{F3D42E00-135F-44E8-AAF7-C9B0B15418C2}" destId="{7611CEE5-5357-43DF-96E3-9E696DE3DD5E}" srcOrd="1" destOrd="0" parTransId="{B041BAB6-7BDD-43B7-9CC4-8C8409AD2673}" sibTransId="{7E73BEA2-9D58-4B91-BB4D-E2FD20655200}"/>
    <dgm:cxn modelId="{C6F85285-484E-CF42-871C-BB5FDEDDF26D}" type="presParOf" srcId="{6A4A7004-054C-B049-97FC-31384170A34B}" destId="{13EEA773-0980-7A40-A297-871D9C558767}" srcOrd="0" destOrd="0" presId="urn:microsoft.com/office/officeart/2005/8/layout/hierarchy1"/>
    <dgm:cxn modelId="{AED39429-239F-7547-A899-900714A1E263}" type="presParOf" srcId="{13EEA773-0980-7A40-A297-871D9C558767}" destId="{84E338C2-6124-B84F-9C6F-7F74A8AE60C9}" srcOrd="0" destOrd="0" presId="urn:microsoft.com/office/officeart/2005/8/layout/hierarchy1"/>
    <dgm:cxn modelId="{7EA284E7-A475-9D41-8AC8-B8CC0F3CFE95}" type="presParOf" srcId="{84E338C2-6124-B84F-9C6F-7F74A8AE60C9}" destId="{ABCFC4D9-4C49-764C-A8A7-C80BFD0B871E}" srcOrd="0" destOrd="0" presId="urn:microsoft.com/office/officeart/2005/8/layout/hierarchy1"/>
    <dgm:cxn modelId="{3EDC0DEA-FF38-4D45-AF58-893556083EA9}" type="presParOf" srcId="{84E338C2-6124-B84F-9C6F-7F74A8AE60C9}" destId="{1625D55C-E245-0542-80B0-3E51C11C6A40}" srcOrd="1" destOrd="0" presId="urn:microsoft.com/office/officeart/2005/8/layout/hierarchy1"/>
    <dgm:cxn modelId="{85B5F5A0-71EC-434E-976C-80359AA2043B}" type="presParOf" srcId="{13EEA773-0980-7A40-A297-871D9C558767}" destId="{E27AA55A-D9FB-9D43-957D-8C7D7F2030E8}" srcOrd="1" destOrd="0" presId="urn:microsoft.com/office/officeart/2005/8/layout/hierarchy1"/>
    <dgm:cxn modelId="{4D083527-0D35-6C45-B0C1-CC912CBA637E}" type="presParOf" srcId="{6A4A7004-054C-B049-97FC-31384170A34B}" destId="{92236AFE-67EE-2042-AF2F-C21B09DFF74D}" srcOrd="1" destOrd="0" presId="urn:microsoft.com/office/officeart/2005/8/layout/hierarchy1"/>
    <dgm:cxn modelId="{8E93892B-5EB3-F943-8A8B-2121EBC2A66E}" type="presParOf" srcId="{92236AFE-67EE-2042-AF2F-C21B09DFF74D}" destId="{057EE450-8C30-5C4A-98B0-E46EAFFF8A25}" srcOrd="0" destOrd="0" presId="urn:microsoft.com/office/officeart/2005/8/layout/hierarchy1"/>
    <dgm:cxn modelId="{ED89D1C8-2E9C-0648-854D-86BFEC1DA66A}" type="presParOf" srcId="{057EE450-8C30-5C4A-98B0-E46EAFFF8A25}" destId="{D12CA477-294C-234D-B966-CABCFCB5CB70}" srcOrd="0" destOrd="0" presId="urn:microsoft.com/office/officeart/2005/8/layout/hierarchy1"/>
    <dgm:cxn modelId="{3171F5D0-D7CF-3C42-A8E7-2F56D84C8C94}" type="presParOf" srcId="{057EE450-8C30-5C4A-98B0-E46EAFFF8A25}" destId="{33A101ED-3014-9041-A468-6731EEC6C9C5}" srcOrd="1" destOrd="0" presId="urn:microsoft.com/office/officeart/2005/8/layout/hierarchy1"/>
    <dgm:cxn modelId="{0F2E44CE-AB13-2045-B8DE-653426B00FF2}" type="presParOf" srcId="{92236AFE-67EE-2042-AF2F-C21B09DFF74D}" destId="{7CC87111-EED2-BC4B-9DBC-BECC322C9E71}" srcOrd="1" destOrd="0" presId="urn:microsoft.com/office/officeart/2005/8/layout/hierarchy1"/>
    <dgm:cxn modelId="{A57A3620-F613-864E-8058-7CCAB5CA20B5}" type="presParOf" srcId="{6A4A7004-054C-B049-97FC-31384170A34B}" destId="{7D5DA3F8-5838-2D4D-97F5-C3511A803CC8}" srcOrd="2" destOrd="0" presId="urn:microsoft.com/office/officeart/2005/8/layout/hierarchy1"/>
    <dgm:cxn modelId="{C3E12B0E-4185-E647-8C76-29F79454D1E4}" type="presParOf" srcId="{7D5DA3F8-5838-2D4D-97F5-C3511A803CC8}" destId="{DE5675D8-66DD-214F-AEAA-8E696C33092B}" srcOrd="0" destOrd="0" presId="urn:microsoft.com/office/officeart/2005/8/layout/hierarchy1"/>
    <dgm:cxn modelId="{8281628D-A352-274B-A0F3-6AF80E826597}" type="presParOf" srcId="{DE5675D8-66DD-214F-AEAA-8E696C33092B}" destId="{5D1B22C1-1A4B-C74B-B02C-64A539973835}" srcOrd="0" destOrd="0" presId="urn:microsoft.com/office/officeart/2005/8/layout/hierarchy1"/>
    <dgm:cxn modelId="{D90429C7-94F4-A24B-BE39-37988D35560A}" type="presParOf" srcId="{DE5675D8-66DD-214F-AEAA-8E696C33092B}" destId="{A541195A-42C8-4344-82DA-D6FF011789D3}" srcOrd="1" destOrd="0" presId="urn:microsoft.com/office/officeart/2005/8/layout/hierarchy1"/>
    <dgm:cxn modelId="{043FFAA1-BB8A-9D4F-9D47-02A13589B52D}" type="presParOf" srcId="{7D5DA3F8-5838-2D4D-97F5-C3511A803CC8}" destId="{0313B898-F989-964A-8F9C-6E7B941A43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26E9D-1376-4C5A-B15A-B0435E881E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010D3ABB-4E79-4936-A08C-855CE8820B7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Vida media corta → </a:t>
          </a:r>
          <a:r>
            <a:rPr lang="es-ES" b="1"/>
            <a:t>más sensible a cambios nutricionales agudos</a:t>
          </a:r>
          <a:r>
            <a:rPr lang="es-ES"/>
            <a:t>.</a:t>
          </a:r>
          <a:endParaRPr lang="en-US"/>
        </a:p>
      </dgm:t>
    </dgm:pt>
    <dgm:pt modelId="{B02BA588-0153-4A45-BAC9-C1122CF9A19E}" type="parTrans" cxnId="{D710FE8C-5585-4EBD-B277-2D8A74A52CB8}">
      <dgm:prSet/>
      <dgm:spPr/>
      <dgm:t>
        <a:bodyPr/>
        <a:lstStyle/>
        <a:p>
          <a:endParaRPr lang="en-US"/>
        </a:p>
      </dgm:t>
    </dgm:pt>
    <dgm:pt modelId="{E9FF8DD1-80E2-4B5A-8065-77D9320E905B}" type="sibTrans" cxnId="{D710FE8C-5585-4EBD-B277-2D8A74A52CB8}">
      <dgm:prSet/>
      <dgm:spPr/>
      <dgm:t>
        <a:bodyPr/>
        <a:lstStyle/>
        <a:p>
          <a:endParaRPr lang="en-US"/>
        </a:p>
      </dgm:t>
    </dgm:pt>
    <dgm:pt modelId="{1DAB8D07-67CC-4CDB-A5E9-80F53542B18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Aun así se afecta por inflamación, infecciones y daño hepático.</a:t>
          </a:r>
          <a:endParaRPr lang="en-US"/>
        </a:p>
      </dgm:t>
    </dgm:pt>
    <dgm:pt modelId="{1359A89F-2CAF-4D2D-8F88-F6DC18D7D0BF}" type="parTrans" cxnId="{79D1B6C3-D2E2-4DFE-A72C-0E4FAB5A84AE}">
      <dgm:prSet/>
      <dgm:spPr/>
      <dgm:t>
        <a:bodyPr/>
        <a:lstStyle/>
        <a:p>
          <a:endParaRPr lang="en-US"/>
        </a:p>
      </dgm:t>
    </dgm:pt>
    <dgm:pt modelId="{AAF6DF7E-189F-4E73-901B-3A1E097A9FE1}" type="sibTrans" cxnId="{79D1B6C3-D2E2-4DFE-A72C-0E4FAB5A84AE}">
      <dgm:prSet/>
      <dgm:spPr/>
      <dgm:t>
        <a:bodyPr/>
        <a:lstStyle/>
        <a:p>
          <a:endParaRPr lang="en-US"/>
        </a:p>
      </dgm:t>
    </dgm:pt>
    <dgm:pt modelId="{8ABDA392-C069-4486-A7A4-F257D2AAD64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Puede ayudar a monitorear </a:t>
          </a:r>
          <a:r>
            <a:rPr lang="es-ES" b="1"/>
            <a:t>respuesta a soporte nutricional</a:t>
          </a:r>
          <a:r>
            <a:rPr lang="es-ES"/>
            <a:t> cuando la inflamación está controlada.</a:t>
          </a:r>
          <a:endParaRPr lang="en-US"/>
        </a:p>
      </dgm:t>
    </dgm:pt>
    <dgm:pt modelId="{D8777623-5512-458A-9A19-6E029F8CC10A}" type="parTrans" cxnId="{142EBD29-735B-4F82-8B94-9A1D2C764901}">
      <dgm:prSet/>
      <dgm:spPr/>
      <dgm:t>
        <a:bodyPr/>
        <a:lstStyle/>
        <a:p>
          <a:endParaRPr lang="en-US"/>
        </a:p>
      </dgm:t>
    </dgm:pt>
    <dgm:pt modelId="{4EFA0B2C-3928-4220-8E9B-D258D0038631}" type="sibTrans" cxnId="{142EBD29-735B-4F82-8B94-9A1D2C764901}">
      <dgm:prSet/>
      <dgm:spPr/>
      <dgm:t>
        <a:bodyPr/>
        <a:lstStyle/>
        <a:p>
          <a:endParaRPr lang="en-US"/>
        </a:p>
      </dgm:t>
    </dgm:pt>
    <dgm:pt modelId="{E95BF3F1-079E-47E8-B3F3-FC9CED4688F2}" type="pres">
      <dgm:prSet presAssocID="{7EB26E9D-1376-4C5A-B15A-B0435E881E02}" presName="root" presStyleCnt="0">
        <dgm:presLayoutVars>
          <dgm:dir/>
          <dgm:resizeHandles val="exact"/>
        </dgm:presLayoutVars>
      </dgm:prSet>
      <dgm:spPr/>
    </dgm:pt>
    <dgm:pt modelId="{19D6FEF9-8147-4B3F-8A19-6281E589C513}" type="pres">
      <dgm:prSet presAssocID="{010D3ABB-4E79-4936-A08C-855CE8820B7C}" presName="compNode" presStyleCnt="0"/>
      <dgm:spPr/>
    </dgm:pt>
    <dgm:pt modelId="{19FC2603-8563-424A-9718-E2D8F1544116}" type="pres">
      <dgm:prSet presAssocID="{010D3ABB-4E79-4936-A08C-855CE8820B7C}" presName="bgRect" presStyleLbl="bgShp" presStyleIdx="0" presStyleCnt="3"/>
      <dgm:spPr/>
    </dgm:pt>
    <dgm:pt modelId="{CE421E21-7D8A-43D2-B392-DCD23D8061A5}" type="pres">
      <dgm:prSet presAssocID="{010D3ABB-4E79-4936-A08C-855CE8820B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1156EDA9-9471-429A-A9B4-B6410DB725E1}" type="pres">
      <dgm:prSet presAssocID="{010D3ABB-4E79-4936-A08C-855CE8820B7C}" presName="spaceRect" presStyleCnt="0"/>
      <dgm:spPr/>
    </dgm:pt>
    <dgm:pt modelId="{C3B46809-FB33-4AE4-8513-92A5B5EE8C47}" type="pres">
      <dgm:prSet presAssocID="{010D3ABB-4E79-4936-A08C-855CE8820B7C}" presName="parTx" presStyleLbl="revTx" presStyleIdx="0" presStyleCnt="3">
        <dgm:presLayoutVars>
          <dgm:chMax val="0"/>
          <dgm:chPref val="0"/>
        </dgm:presLayoutVars>
      </dgm:prSet>
      <dgm:spPr/>
    </dgm:pt>
    <dgm:pt modelId="{C03E74CA-E54D-468D-A94C-BE421A9DA63B}" type="pres">
      <dgm:prSet presAssocID="{E9FF8DD1-80E2-4B5A-8065-77D9320E905B}" presName="sibTrans" presStyleCnt="0"/>
      <dgm:spPr/>
    </dgm:pt>
    <dgm:pt modelId="{E51F1586-6DD6-4381-9C1A-D82A327D8E93}" type="pres">
      <dgm:prSet presAssocID="{1DAB8D07-67CC-4CDB-A5E9-80F53542B186}" presName="compNode" presStyleCnt="0"/>
      <dgm:spPr/>
    </dgm:pt>
    <dgm:pt modelId="{8BC0FD92-0306-4F19-AA10-DE692C800081}" type="pres">
      <dgm:prSet presAssocID="{1DAB8D07-67CC-4CDB-A5E9-80F53542B186}" presName="bgRect" presStyleLbl="bgShp" presStyleIdx="1" presStyleCnt="3"/>
      <dgm:spPr/>
    </dgm:pt>
    <dgm:pt modelId="{BEBFF95A-9883-416F-941F-B35AF2EE4744}" type="pres">
      <dgm:prSet presAssocID="{1DAB8D07-67CC-4CDB-A5E9-80F53542B1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ñones"/>
        </a:ext>
      </dgm:extLst>
    </dgm:pt>
    <dgm:pt modelId="{7BF97B34-B997-41C4-9584-8C4162A612D3}" type="pres">
      <dgm:prSet presAssocID="{1DAB8D07-67CC-4CDB-A5E9-80F53542B186}" presName="spaceRect" presStyleCnt="0"/>
      <dgm:spPr/>
    </dgm:pt>
    <dgm:pt modelId="{8CBE4188-6BCB-4789-B5A3-91F4F69C9C94}" type="pres">
      <dgm:prSet presAssocID="{1DAB8D07-67CC-4CDB-A5E9-80F53542B186}" presName="parTx" presStyleLbl="revTx" presStyleIdx="1" presStyleCnt="3">
        <dgm:presLayoutVars>
          <dgm:chMax val="0"/>
          <dgm:chPref val="0"/>
        </dgm:presLayoutVars>
      </dgm:prSet>
      <dgm:spPr/>
    </dgm:pt>
    <dgm:pt modelId="{B6FA7E84-1C1D-49FB-8CAE-C2155D386093}" type="pres">
      <dgm:prSet presAssocID="{AAF6DF7E-189F-4E73-901B-3A1E097A9FE1}" presName="sibTrans" presStyleCnt="0"/>
      <dgm:spPr/>
    </dgm:pt>
    <dgm:pt modelId="{534E7DCB-F6CB-4489-B9CB-389A1BAF7441}" type="pres">
      <dgm:prSet presAssocID="{8ABDA392-C069-4486-A7A4-F257D2AAD644}" presName="compNode" presStyleCnt="0"/>
      <dgm:spPr/>
    </dgm:pt>
    <dgm:pt modelId="{9BBD8903-E29F-4857-ACA6-E5AC39AB1C74}" type="pres">
      <dgm:prSet presAssocID="{8ABDA392-C069-4486-A7A4-F257D2AAD644}" presName="bgRect" presStyleLbl="bgShp" presStyleIdx="2" presStyleCnt="3"/>
      <dgm:spPr/>
    </dgm:pt>
    <dgm:pt modelId="{5AEE9B1E-40AE-40F8-BF03-C9B6689402A6}" type="pres">
      <dgm:prSet presAssocID="{8ABDA392-C069-4486-A7A4-F257D2AAD6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94A39083-0DCD-417E-A91A-BD2CF6AFFDD1}" type="pres">
      <dgm:prSet presAssocID="{8ABDA392-C069-4486-A7A4-F257D2AAD644}" presName="spaceRect" presStyleCnt="0"/>
      <dgm:spPr/>
    </dgm:pt>
    <dgm:pt modelId="{02F074B3-3A01-4D7C-BB98-E30E4F5D6381}" type="pres">
      <dgm:prSet presAssocID="{8ABDA392-C069-4486-A7A4-F257D2AAD64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0BDD004-FCB6-7948-997E-81A7795DF0A8}" type="presOf" srcId="{7EB26E9D-1376-4C5A-B15A-B0435E881E02}" destId="{E95BF3F1-079E-47E8-B3F3-FC9CED4688F2}" srcOrd="0" destOrd="0" presId="urn:microsoft.com/office/officeart/2018/2/layout/IconVerticalSolidList"/>
    <dgm:cxn modelId="{142EBD29-735B-4F82-8B94-9A1D2C764901}" srcId="{7EB26E9D-1376-4C5A-B15A-B0435E881E02}" destId="{8ABDA392-C069-4486-A7A4-F257D2AAD644}" srcOrd="2" destOrd="0" parTransId="{D8777623-5512-458A-9A19-6E029F8CC10A}" sibTransId="{4EFA0B2C-3928-4220-8E9B-D258D0038631}"/>
    <dgm:cxn modelId="{A4D4E040-68FF-8A47-A224-159787749B22}" type="presOf" srcId="{8ABDA392-C069-4486-A7A4-F257D2AAD644}" destId="{02F074B3-3A01-4D7C-BB98-E30E4F5D6381}" srcOrd="0" destOrd="0" presId="urn:microsoft.com/office/officeart/2018/2/layout/IconVerticalSolidList"/>
    <dgm:cxn modelId="{71217173-76BA-4E4B-BAA7-12A0694A8869}" type="presOf" srcId="{1DAB8D07-67CC-4CDB-A5E9-80F53542B186}" destId="{8CBE4188-6BCB-4789-B5A3-91F4F69C9C94}" srcOrd="0" destOrd="0" presId="urn:microsoft.com/office/officeart/2018/2/layout/IconVerticalSolidList"/>
    <dgm:cxn modelId="{D710FE8C-5585-4EBD-B277-2D8A74A52CB8}" srcId="{7EB26E9D-1376-4C5A-B15A-B0435E881E02}" destId="{010D3ABB-4E79-4936-A08C-855CE8820B7C}" srcOrd="0" destOrd="0" parTransId="{B02BA588-0153-4A45-BAC9-C1122CF9A19E}" sibTransId="{E9FF8DD1-80E2-4B5A-8065-77D9320E905B}"/>
    <dgm:cxn modelId="{79D1B6C3-D2E2-4DFE-A72C-0E4FAB5A84AE}" srcId="{7EB26E9D-1376-4C5A-B15A-B0435E881E02}" destId="{1DAB8D07-67CC-4CDB-A5E9-80F53542B186}" srcOrd="1" destOrd="0" parTransId="{1359A89F-2CAF-4D2D-8F88-F6DC18D7D0BF}" sibTransId="{AAF6DF7E-189F-4E73-901B-3A1E097A9FE1}"/>
    <dgm:cxn modelId="{AFCCABC6-F682-4B4E-B3A8-F634C62200D7}" type="presOf" srcId="{010D3ABB-4E79-4936-A08C-855CE8820B7C}" destId="{C3B46809-FB33-4AE4-8513-92A5B5EE8C47}" srcOrd="0" destOrd="0" presId="urn:microsoft.com/office/officeart/2018/2/layout/IconVerticalSolidList"/>
    <dgm:cxn modelId="{3A9821AE-3A42-834A-84A8-84128C6649BE}" type="presParOf" srcId="{E95BF3F1-079E-47E8-B3F3-FC9CED4688F2}" destId="{19D6FEF9-8147-4B3F-8A19-6281E589C513}" srcOrd="0" destOrd="0" presId="urn:microsoft.com/office/officeart/2018/2/layout/IconVerticalSolidList"/>
    <dgm:cxn modelId="{44BBC5D5-0A3E-F544-AA63-6A82EF06CB83}" type="presParOf" srcId="{19D6FEF9-8147-4B3F-8A19-6281E589C513}" destId="{19FC2603-8563-424A-9718-E2D8F1544116}" srcOrd="0" destOrd="0" presId="urn:microsoft.com/office/officeart/2018/2/layout/IconVerticalSolidList"/>
    <dgm:cxn modelId="{A714D1EA-702C-664A-A481-9256B5F231CD}" type="presParOf" srcId="{19D6FEF9-8147-4B3F-8A19-6281E589C513}" destId="{CE421E21-7D8A-43D2-B392-DCD23D8061A5}" srcOrd="1" destOrd="0" presId="urn:microsoft.com/office/officeart/2018/2/layout/IconVerticalSolidList"/>
    <dgm:cxn modelId="{62C4586B-EF28-6540-9915-9AD020B7B06F}" type="presParOf" srcId="{19D6FEF9-8147-4B3F-8A19-6281E589C513}" destId="{1156EDA9-9471-429A-A9B4-B6410DB725E1}" srcOrd="2" destOrd="0" presId="urn:microsoft.com/office/officeart/2018/2/layout/IconVerticalSolidList"/>
    <dgm:cxn modelId="{355A79B2-1015-FA4E-B843-CF428730D1BE}" type="presParOf" srcId="{19D6FEF9-8147-4B3F-8A19-6281E589C513}" destId="{C3B46809-FB33-4AE4-8513-92A5B5EE8C47}" srcOrd="3" destOrd="0" presId="urn:microsoft.com/office/officeart/2018/2/layout/IconVerticalSolidList"/>
    <dgm:cxn modelId="{26F1A5C2-EF5E-4742-83EB-A7A34A0E890D}" type="presParOf" srcId="{E95BF3F1-079E-47E8-B3F3-FC9CED4688F2}" destId="{C03E74CA-E54D-468D-A94C-BE421A9DA63B}" srcOrd="1" destOrd="0" presId="urn:microsoft.com/office/officeart/2018/2/layout/IconVerticalSolidList"/>
    <dgm:cxn modelId="{017EBF56-7A10-1047-B20B-89D5ED7EB9F1}" type="presParOf" srcId="{E95BF3F1-079E-47E8-B3F3-FC9CED4688F2}" destId="{E51F1586-6DD6-4381-9C1A-D82A327D8E93}" srcOrd="2" destOrd="0" presId="urn:microsoft.com/office/officeart/2018/2/layout/IconVerticalSolidList"/>
    <dgm:cxn modelId="{7D73B811-0AED-EE47-94B1-2220503162CB}" type="presParOf" srcId="{E51F1586-6DD6-4381-9C1A-D82A327D8E93}" destId="{8BC0FD92-0306-4F19-AA10-DE692C800081}" srcOrd="0" destOrd="0" presId="urn:microsoft.com/office/officeart/2018/2/layout/IconVerticalSolidList"/>
    <dgm:cxn modelId="{37CFA240-102D-EF42-A783-AFCFAEEF2202}" type="presParOf" srcId="{E51F1586-6DD6-4381-9C1A-D82A327D8E93}" destId="{BEBFF95A-9883-416F-941F-B35AF2EE4744}" srcOrd="1" destOrd="0" presId="urn:microsoft.com/office/officeart/2018/2/layout/IconVerticalSolidList"/>
    <dgm:cxn modelId="{805B3B72-408D-EF47-99EE-E3F3743FDD71}" type="presParOf" srcId="{E51F1586-6DD6-4381-9C1A-D82A327D8E93}" destId="{7BF97B34-B997-41C4-9584-8C4162A612D3}" srcOrd="2" destOrd="0" presId="urn:microsoft.com/office/officeart/2018/2/layout/IconVerticalSolidList"/>
    <dgm:cxn modelId="{47ADD092-2472-1C4D-8B22-9061A6400E0F}" type="presParOf" srcId="{E51F1586-6DD6-4381-9C1A-D82A327D8E93}" destId="{8CBE4188-6BCB-4789-B5A3-91F4F69C9C94}" srcOrd="3" destOrd="0" presId="urn:microsoft.com/office/officeart/2018/2/layout/IconVerticalSolidList"/>
    <dgm:cxn modelId="{155A2DDF-7139-E846-91E1-8CA2864C93B8}" type="presParOf" srcId="{E95BF3F1-079E-47E8-B3F3-FC9CED4688F2}" destId="{B6FA7E84-1C1D-49FB-8CAE-C2155D386093}" srcOrd="3" destOrd="0" presId="urn:microsoft.com/office/officeart/2018/2/layout/IconVerticalSolidList"/>
    <dgm:cxn modelId="{49B9807D-9E79-7E44-B77A-8BED60710F81}" type="presParOf" srcId="{E95BF3F1-079E-47E8-B3F3-FC9CED4688F2}" destId="{534E7DCB-F6CB-4489-B9CB-389A1BAF7441}" srcOrd="4" destOrd="0" presId="urn:microsoft.com/office/officeart/2018/2/layout/IconVerticalSolidList"/>
    <dgm:cxn modelId="{B2B11DB0-1C5E-B54D-B979-73026A03C22C}" type="presParOf" srcId="{534E7DCB-F6CB-4489-B9CB-389A1BAF7441}" destId="{9BBD8903-E29F-4857-ACA6-E5AC39AB1C74}" srcOrd="0" destOrd="0" presId="urn:microsoft.com/office/officeart/2018/2/layout/IconVerticalSolidList"/>
    <dgm:cxn modelId="{8B7BC8B6-D6AB-F94A-BB22-FB6957462AFD}" type="presParOf" srcId="{534E7DCB-F6CB-4489-B9CB-389A1BAF7441}" destId="{5AEE9B1E-40AE-40F8-BF03-C9B6689402A6}" srcOrd="1" destOrd="0" presId="urn:microsoft.com/office/officeart/2018/2/layout/IconVerticalSolidList"/>
    <dgm:cxn modelId="{F7D2F936-BD49-FC47-9527-FD6520B3A363}" type="presParOf" srcId="{534E7DCB-F6CB-4489-B9CB-389A1BAF7441}" destId="{94A39083-0DCD-417E-A91A-BD2CF6AFFDD1}" srcOrd="2" destOrd="0" presId="urn:microsoft.com/office/officeart/2018/2/layout/IconVerticalSolidList"/>
    <dgm:cxn modelId="{B471CF31-EA16-9247-8428-F214198B5E0C}" type="presParOf" srcId="{534E7DCB-F6CB-4489-B9CB-389A1BAF7441}" destId="{02F074B3-3A01-4D7C-BB98-E30E4F5D63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CF4088-3B81-41F7-81F0-54F5FF9001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71A280B-F71C-4042-AC11-2403127E243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Marcador influido por </a:t>
          </a:r>
          <a:r>
            <a:rPr lang="es-ES" b="1"/>
            <a:t>reservas de hierro</a:t>
          </a:r>
          <a:r>
            <a:rPr lang="es-ES"/>
            <a:t> y por </a:t>
          </a:r>
          <a:r>
            <a:rPr lang="es-ES" b="1"/>
            <a:t>inflamación</a:t>
          </a:r>
          <a:r>
            <a:rPr lang="es-ES"/>
            <a:t>.</a:t>
          </a:r>
          <a:endParaRPr lang="en-US"/>
        </a:p>
      </dgm:t>
    </dgm:pt>
    <dgm:pt modelId="{561B1847-914E-4A5C-AED7-358D06334940}" type="parTrans" cxnId="{4061339B-1551-420E-9F6A-BE3776306B72}">
      <dgm:prSet/>
      <dgm:spPr/>
      <dgm:t>
        <a:bodyPr/>
        <a:lstStyle/>
        <a:p>
          <a:endParaRPr lang="en-US"/>
        </a:p>
      </dgm:t>
    </dgm:pt>
    <dgm:pt modelId="{26A1A7AE-8884-4341-86B2-8EF3FF7CBBD0}" type="sibTrans" cxnId="{4061339B-1551-420E-9F6A-BE3776306B72}">
      <dgm:prSet/>
      <dgm:spPr/>
      <dgm:t>
        <a:bodyPr/>
        <a:lstStyle/>
        <a:p>
          <a:endParaRPr lang="en-US"/>
        </a:p>
      </dgm:t>
    </dgm:pt>
    <dgm:pt modelId="{6C7ABC84-1421-4192-A3E3-F2AB32A6562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Poco útil como indicador nutricional aislado.</a:t>
          </a:r>
          <a:endParaRPr lang="en-US"/>
        </a:p>
      </dgm:t>
    </dgm:pt>
    <dgm:pt modelId="{D67191F3-0E7E-4CC9-84A4-F82C41A85AE9}" type="parTrans" cxnId="{59B491D8-D7AE-41CC-A4D5-63A6EE9ABA94}">
      <dgm:prSet/>
      <dgm:spPr/>
      <dgm:t>
        <a:bodyPr/>
        <a:lstStyle/>
        <a:p>
          <a:endParaRPr lang="en-US"/>
        </a:p>
      </dgm:t>
    </dgm:pt>
    <dgm:pt modelId="{222169FF-0588-4967-8106-FA310FBA89C4}" type="sibTrans" cxnId="{59B491D8-D7AE-41CC-A4D5-63A6EE9ABA94}">
      <dgm:prSet/>
      <dgm:spPr/>
      <dgm:t>
        <a:bodyPr/>
        <a:lstStyle/>
        <a:p>
          <a:endParaRPr lang="en-US"/>
        </a:p>
      </dgm:t>
    </dgm:pt>
    <dgm:pt modelId="{24C6D398-80F6-46BD-8D85-F24C5A16CD3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Puede ayudar a diferenciar anemia por deficiencia vs inflamación.</a:t>
          </a:r>
          <a:endParaRPr lang="en-US"/>
        </a:p>
      </dgm:t>
    </dgm:pt>
    <dgm:pt modelId="{F96B8666-B6AB-41A6-9BE8-D7F2883D6882}" type="parTrans" cxnId="{58CDC004-913A-4ED6-811F-B004E639D6F8}">
      <dgm:prSet/>
      <dgm:spPr/>
      <dgm:t>
        <a:bodyPr/>
        <a:lstStyle/>
        <a:p>
          <a:endParaRPr lang="en-US"/>
        </a:p>
      </dgm:t>
    </dgm:pt>
    <dgm:pt modelId="{36ECB44E-8934-42F1-B2CB-9C5951E219E1}" type="sibTrans" cxnId="{58CDC004-913A-4ED6-811F-B004E639D6F8}">
      <dgm:prSet/>
      <dgm:spPr/>
      <dgm:t>
        <a:bodyPr/>
        <a:lstStyle/>
        <a:p>
          <a:endParaRPr lang="en-US"/>
        </a:p>
      </dgm:t>
    </dgm:pt>
    <dgm:pt modelId="{55C26AB2-4AAA-40AD-895D-B7C45E0D4AFC}" type="pres">
      <dgm:prSet presAssocID="{32CF4088-3B81-41F7-81F0-54F5FF9001EB}" presName="root" presStyleCnt="0">
        <dgm:presLayoutVars>
          <dgm:dir/>
          <dgm:resizeHandles val="exact"/>
        </dgm:presLayoutVars>
      </dgm:prSet>
      <dgm:spPr/>
    </dgm:pt>
    <dgm:pt modelId="{E33BC032-5017-4217-AEC0-B2D355DA0716}" type="pres">
      <dgm:prSet presAssocID="{F71A280B-F71C-4042-AC11-2403127E2434}" presName="compNode" presStyleCnt="0"/>
      <dgm:spPr/>
    </dgm:pt>
    <dgm:pt modelId="{7174AF79-CCB1-4AB3-AE44-5630F3C1BED7}" type="pres">
      <dgm:prSet presAssocID="{F71A280B-F71C-4042-AC11-2403127E2434}" presName="bgRect" presStyleLbl="bgShp" presStyleIdx="0" presStyleCnt="3"/>
      <dgm:spPr/>
    </dgm:pt>
    <dgm:pt modelId="{539E2CF9-EE01-4C31-B54D-9D5BEDAFE593}" type="pres">
      <dgm:prSet presAssocID="{F71A280B-F71C-4042-AC11-2403127E24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rmir"/>
        </a:ext>
      </dgm:extLst>
    </dgm:pt>
    <dgm:pt modelId="{FCB1C573-22FC-4788-AF3D-998E6F5A669C}" type="pres">
      <dgm:prSet presAssocID="{F71A280B-F71C-4042-AC11-2403127E2434}" presName="spaceRect" presStyleCnt="0"/>
      <dgm:spPr/>
    </dgm:pt>
    <dgm:pt modelId="{416F7870-90CF-4D7D-BC7E-05198CA090B8}" type="pres">
      <dgm:prSet presAssocID="{F71A280B-F71C-4042-AC11-2403127E2434}" presName="parTx" presStyleLbl="revTx" presStyleIdx="0" presStyleCnt="3">
        <dgm:presLayoutVars>
          <dgm:chMax val="0"/>
          <dgm:chPref val="0"/>
        </dgm:presLayoutVars>
      </dgm:prSet>
      <dgm:spPr/>
    </dgm:pt>
    <dgm:pt modelId="{2B371D34-AF3B-4989-90F2-8C30131DCD8E}" type="pres">
      <dgm:prSet presAssocID="{26A1A7AE-8884-4341-86B2-8EF3FF7CBBD0}" presName="sibTrans" presStyleCnt="0"/>
      <dgm:spPr/>
    </dgm:pt>
    <dgm:pt modelId="{54C1114F-523E-454B-BFE0-08A9F3F93657}" type="pres">
      <dgm:prSet presAssocID="{6C7ABC84-1421-4192-A3E3-F2AB32A6562F}" presName="compNode" presStyleCnt="0"/>
      <dgm:spPr/>
    </dgm:pt>
    <dgm:pt modelId="{772E6963-4BA1-4155-B237-6557D97BD74E}" type="pres">
      <dgm:prSet presAssocID="{6C7ABC84-1421-4192-A3E3-F2AB32A6562F}" presName="bgRect" presStyleLbl="bgShp" presStyleIdx="1" presStyleCnt="3"/>
      <dgm:spPr/>
    </dgm:pt>
    <dgm:pt modelId="{0DEB1B56-6D37-4CD5-BC4F-7F5B513066C0}" type="pres">
      <dgm:prSet presAssocID="{6C7ABC84-1421-4192-A3E3-F2AB32A656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0CA73E6D-788D-4B07-BFF8-D9A6A4A9476C}" type="pres">
      <dgm:prSet presAssocID="{6C7ABC84-1421-4192-A3E3-F2AB32A6562F}" presName="spaceRect" presStyleCnt="0"/>
      <dgm:spPr/>
    </dgm:pt>
    <dgm:pt modelId="{89CA7840-D86E-4965-8469-115997D21A0C}" type="pres">
      <dgm:prSet presAssocID="{6C7ABC84-1421-4192-A3E3-F2AB32A6562F}" presName="parTx" presStyleLbl="revTx" presStyleIdx="1" presStyleCnt="3">
        <dgm:presLayoutVars>
          <dgm:chMax val="0"/>
          <dgm:chPref val="0"/>
        </dgm:presLayoutVars>
      </dgm:prSet>
      <dgm:spPr/>
    </dgm:pt>
    <dgm:pt modelId="{16BDC037-74CA-4B6C-B374-14CFCAD1FA2A}" type="pres">
      <dgm:prSet presAssocID="{222169FF-0588-4967-8106-FA310FBA89C4}" presName="sibTrans" presStyleCnt="0"/>
      <dgm:spPr/>
    </dgm:pt>
    <dgm:pt modelId="{BC659CB7-E9A9-42D2-910D-E39E2B86D33D}" type="pres">
      <dgm:prSet presAssocID="{24C6D398-80F6-46BD-8D85-F24C5A16CD39}" presName="compNode" presStyleCnt="0"/>
      <dgm:spPr/>
    </dgm:pt>
    <dgm:pt modelId="{351BB19B-AEB4-41CB-83AD-3A30B22D0B98}" type="pres">
      <dgm:prSet presAssocID="{24C6D398-80F6-46BD-8D85-F24C5A16CD39}" presName="bgRect" presStyleLbl="bgShp" presStyleIdx="2" presStyleCnt="3"/>
      <dgm:spPr/>
    </dgm:pt>
    <dgm:pt modelId="{EBD0B983-4194-4F3D-9FBA-ABAC627C95A8}" type="pres">
      <dgm:prSet presAssocID="{24C6D398-80F6-46BD-8D85-F24C5A16CD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ñones"/>
        </a:ext>
      </dgm:extLst>
    </dgm:pt>
    <dgm:pt modelId="{FEE57345-7AAA-4A60-B157-D6C7CB07DB89}" type="pres">
      <dgm:prSet presAssocID="{24C6D398-80F6-46BD-8D85-F24C5A16CD39}" presName="spaceRect" presStyleCnt="0"/>
      <dgm:spPr/>
    </dgm:pt>
    <dgm:pt modelId="{B518FF5C-3C6D-46E4-B646-10B96390432D}" type="pres">
      <dgm:prSet presAssocID="{24C6D398-80F6-46BD-8D85-F24C5A16CD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CDC004-913A-4ED6-811F-B004E639D6F8}" srcId="{32CF4088-3B81-41F7-81F0-54F5FF9001EB}" destId="{24C6D398-80F6-46BD-8D85-F24C5A16CD39}" srcOrd="2" destOrd="0" parTransId="{F96B8666-B6AB-41A6-9BE8-D7F2883D6882}" sibTransId="{36ECB44E-8934-42F1-B2CB-9C5951E219E1}"/>
    <dgm:cxn modelId="{7C29FD0E-CE24-8745-8057-1281CF7D056B}" type="presOf" srcId="{F71A280B-F71C-4042-AC11-2403127E2434}" destId="{416F7870-90CF-4D7D-BC7E-05198CA090B8}" srcOrd="0" destOrd="0" presId="urn:microsoft.com/office/officeart/2018/2/layout/IconVerticalSolidList"/>
    <dgm:cxn modelId="{CDDF731A-9529-6346-8725-C144241FF3A7}" type="presOf" srcId="{32CF4088-3B81-41F7-81F0-54F5FF9001EB}" destId="{55C26AB2-4AAA-40AD-895D-B7C45E0D4AFC}" srcOrd="0" destOrd="0" presId="urn:microsoft.com/office/officeart/2018/2/layout/IconVerticalSolidList"/>
    <dgm:cxn modelId="{C2FC3E3C-B919-6C4A-8340-A77BB1A12FF3}" type="presOf" srcId="{6C7ABC84-1421-4192-A3E3-F2AB32A6562F}" destId="{89CA7840-D86E-4965-8469-115997D21A0C}" srcOrd="0" destOrd="0" presId="urn:microsoft.com/office/officeart/2018/2/layout/IconVerticalSolidList"/>
    <dgm:cxn modelId="{6F9AEF47-FC91-294C-8DC3-FFC71F03DC1E}" type="presOf" srcId="{24C6D398-80F6-46BD-8D85-F24C5A16CD39}" destId="{B518FF5C-3C6D-46E4-B646-10B96390432D}" srcOrd="0" destOrd="0" presId="urn:microsoft.com/office/officeart/2018/2/layout/IconVerticalSolidList"/>
    <dgm:cxn modelId="{4061339B-1551-420E-9F6A-BE3776306B72}" srcId="{32CF4088-3B81-41F7-81F0-54F5FF9001EB}" destId="{F71A280B-F71C-4042-AC11-2403127E2434}" srcOrd="0" destOrd="0" parTransId="{561B1847-914E-4A5C-AED7-358D06334940}" sibTransId="{26A1A7AE-8884-4341-86B2-8EF3FF7CBBD0}"/>
    <dgm:cxn modelId="{59B491D8-D7AE-41CC-A4D5-63A6EE9ABA94}" srcId="{32CF4088-3B81-41F7-81F0-54F5FF9001EB}" destId="{6C7ABC84-1421-4192-A3E3-F2AB32A6562F}" srcOrd="1" destOrd="0" parTransId="{D67191F3-0E7E-4CC9-84A4-F82C41A85AE9}" sibTransId="{222169FF-0588-4967-8106-FA310FBA89C4}"/>
    <dgm:cxn modelId="{09545F1B-1ADD-2240-8CBC-86B05396DFFF}" type="presParOf" srcId="{55C26AB2-4AAA-40AD-895D-B7C45E0D4AFC}" destId="{E33BC032-5017-4217-AEC0-B2D355DA0716}" srcOrd="0" destOrd="0" presId="urn:microsoft.com/office/officeart/2018/2/layout/IconVerticalSolidList"/>
    <dgm:cxn modelId="{F300C034-6DFE-4B49-AFD8-042CDA14DDC2}" type="presParOf" srcId="{E33BC032-5017-4217-AEC0-B2D355DA0716}" destId="{7174AF79-CCB1-4AB3-AE44-5630F3C1BED7}" srcOrd="0" destOrd="0" presId="urn:microsoft.com/office/officeart/2018/2/layout/IconVerticalSolidList"/>
    <dgm:cxn modelId="{14143415-12CB-484B-B337-88A0DDC23CB2}" type="presParOf" srcId="{E33BC032-5017-4217-AEC0-B2D355DA0716}" destId="{539E2CF9-EE01-4C31-B54D-9D5BEDAFE593}" srcOrd="1" destOrd="0" presId="urn:microsoft.com/office/officeart/2018/2/layout/IconVerticalSolidList"/>
    <dgm:cxn modelId="{E60A7FD9-8852-0B4B-B96E-4491FD706F4E}" type="presParOf" srcId="{E33BC032-5017-4217-AEC0-B2D355DA0716}" destId="{FCB1C573-22FC-4788-AF3D-998E6F5A669C}" srcOrd="2" destOrd="0" presId="urn:microsoft.com/office/officeart/2018/2/layout/IconVerticalSolidList"/>
    <dgm:cxn modelId="{57850A20-D7BD-174D-B4BF-E3AD03D3F78F}" type="presParOf" srcId="{E33BC032-5017-4217-AEC0-B2D355DA0716}" destId="{416F7870-90CF-4D7D-BC7E-05198CA090B8}" srcOrd="3" destOrd="0" presId="urn:microsoft.com/office/officeart/2018/2/layout/IconVerticalSolidList"/>
    <dgm:cxn modelId="{DFE63DDC-6C31-7E4A-9EB8-E50D23FD70EB}" type="presParOf" srcId="{55C26AB2-4AAA-40AD-895D-B7C45E0D4AFC}" destId="{2B371D34-AF3B-4989-90F2-8C30131DCD8E}" srcOrd="1" destOrd="0" presId="urn:microsoft.com/office/officeart/2018/2/layout/IconVerticalSolidList"/>
    <dgm:cxn modelId="{594E7610-B05B-114B-AC8E-991431C30D74}" type="presParOf" srcId="{55C26AB2-4AAA-40AD-895D-B7C45E0D4AFC}" destId="{54C1114F-523E-454B-BFE0-08A9F3F93657}" srcOrd="2" destOrd="0" presId="urn:microsoft.com/office/officeart/2018/2/layout/IconVerticalSolidList"/>
    <dgm:cxn modelId="{EC5A2245-2BA4-334A-803F-F19DFB57CA21}" type="presParOf" srcId="{54C1114F-523E-454B-BFE0-08A9F3F93657}" destId="{772E6963-4BA1-4155-B237-6557D97BD74E}" srcOrd="0" destOrd="0" presId="urn:microsoft.com/office/officeart/2018/2/layout/IconVerticalSolidList"/>
    <dgm:cxn modelId="{85C0CD97-79EC-154C-8A43-319B50E22FBC}" type="presParOf" srcId="{54C1114F-523E-454B-BFE0-08A9F3F93657}" destId="{0DEB1B56-6D37-4CD5-BC4F-7F5B513066C0}" srcOrd="1" destOrd="0" presId="urn:microsoft.com/office/officeart/2018/2/layout/IconVerticalSolidList"/>
    <dgm:cxn modelId="{A546FC69-365B-3A43-8A17-8354DB6FC934}" type="presParOf" srcId="{54C1114F-523E-454B-BFE0-08A9F3F93657}" destId="{0CA73E6D-788D-4B07-BFF8-D9A6A4A9476C}" srcOrd="2" destOrd="0" presId="urn:microsoft.com/office/officeart/2018/2/layout/IconVerticalSolidList"/>
    <dgm:cxn modelId="{5F91DFA7-82E1-7B4A-9B16-1BBE3232150E}" type="presParOf" srcId="{54C1114F-523E-454B-BFE0-08A9F3F93657}" destId="{89CA7840-D86E-4965-8469-115997D21A0C}" srcOrd="3" destOrd="0" presId="urn:microsoft.com/office/officeart/2018/2/layout/IconVerticalSolidList"/>
    <dgm:cxn modelId="{E233E05E-385B-A54C-951E-81CC6CBEF6A9}" type="presParOf" srcId="{55C26AB2-4AAA-40AD-895D-B7C45E0D4AFC}" destId="{16BDC037-74CA-4B6C-B374-14CFCAD1FA2A}" srcOrd="3" destOrd="0" presId="urn:microsoft.com/office/officeart/2018/2/layout/IconVerticalSolidList"/>
    <dgm:cxn modelId="{00F480F2-50FC-E146-A4B1-5BC37B1F1DFA}" type="presParOf" srcId="{55C26AB2-4AAA-40AD-895D-B7C45E0D4AFC}" destId="{BC659CB7-E9A9-42D2-910D-E39E2B86D33D}" srcOrd="4" destOrd="0" presId="urn:microsoft.com/office/officeart/2018/2/layout/IconVerticalSolidList"/>
    <dgm:cxn modelId="{6C93C7D6-2E85-7646-A215-16B170A5BA22}" type="presParOf" srcId="{BC659CB7-E9A9-42D2-910D-E39E2B86D33D}" destId="{351BB19B-AEB4-41CB-83AD-3A30B22D0B98}" srcOrd="0" destOrd="0" presId="urn:microsoft.com/office/officeart/2018/2/layout/IconVerticalSolidList"/>
    <dgm:cxn modelId="{A37D861D-B5B9-4A4A-A331-2CDF9B9A95C5}" type="presParOf" srcId="{BC659CB7-E9A9-42D2-910D-E39E2B86D33D}" destId="{EBD0B983-4194-4F3D-9FBA-ABAC627C95A8}" srcOrd="1" destOrd="0" presId="urn:microsoft.com/office/officeart/2018/2/layout/IconVerticalSolidList"/>
    <dgm:cxn modelId="{9A9D9419-07E3-9044-A43C-EF41C6DFBBF7}" type="presParOf" srcId="{BC659CB7-E9A9-42D2-910D-E39E2B86D33D}" destId="{FEE57345-7AAA-4A60-B157-D6C7CB07DB89}" srcOrd="2" destOrd="0" presId="urn:microsoft.com/office/officeart/2018/2/layout/IconVerticalSolidList"/>
    <dgm:cxn modelId="{DDF79EA8-1909-EE44-8185-26BC3E293D07}" type="presParOf" srcId="{BC659CB7-E9A9-42D2-910D-E39E2B86D33D}" destId="{B518FF5C-3C6D-46E4-B646-10B9639043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970311-3449-4EE0-B068-1DFCAD6A958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F5C5B5F-A760-47BF-ADDC-71D9735A4D38}">
      <dgm:prSet/>
      <dgm:spPr/>
      <dgm:t>
        <a:bodyPr/>
        <a:lstStyle/>
        <a:p>
          <a:r>
            <a:rPr lang="es-ES" b="1"/>
            <a:t>PCR (Proteína C Reactiva)</a:t>
          </a:r>
          <a:endParaRPr lang="en-US"/>
        </a:p>
      </dgm:t>
    </dgm:pt>
    <dgm:pt modelId="{1CC24679-03AB-4D70-AFB4-D48A8D4E2C64}" type="parTrans" cxnId="{BE83DD3D-6E6B-482F-8A27-4C0E3D0A6115}">
      <dgm:prSet/>
      <dgm:spPr/>
      <dgm:t>
        <a:bodyPr/>
        <a:lstStyle/>
        <a:p>
          <a:endParaRPr lang="en-US"/>
        </a:p>
      </dgm:t>
    </dgm:pt>
    <dgm:pt modelId="{C8E87442-292B-4EE9-B7F7-D35DE1CA8015}" type="sibTrans" cxnId="{BE83DD3D-6E6B-482F-8A27-4C0E3D0A6115}">
      <dgm:prSet/>
      <dgm:spPr/>
      <dgm:t>
        <a:bodyPr/>
        <a:lstStyle/>
        <a:p>
          <a:endParaRPr lang="en-US"/>
        </a:p>
      </dgm:t>
    </dgm:pt>
    <dgm:pt modelId="{ABBF32AD-5B72-4272-838D-EA47B2DBC0AF}">
      <dgm:prSet/>
      <dgm:spPr/>
      <dgm:t>
        <a:bodyPr/>
        <a:lstStyle/>
        <a:p>
          <a:r>
            <a:rPr lang="es-ES"/>
            <a:t>Permite interpretar adecuadamente otros marcadores nutricionales (p. ej., albúmina, ferritina).</a:t>
          </a:r>
          <a:endParaRPr lang="en-US"/>
        </a:p>
      </dgm:t>
    </dgm:pt>
    <dgm:pt modelId="{B5E9CC49-D5F3-459D-AA57-14AE4FCC6C40}" type="parTrans" cxnId="{FEC3FA75-314E-49C1-9CD4-AAF06071F6EA}">
      <dgm:prSet/>
      <dgm:spPr/>
      <dgm:t>
        <a:bodyPr/>
        <a:lstStyle/>
        <a:p>
          <a:endParaRPr lang="en-US"/>
        </a:p>
      </dgm:t>
    </dgm:pt>
    <dgm:pt modelId="{2BACC5AE-4552-4CAA-85A1-54FF27788001}" type="sibTrans" cxnId="{FEC3FA75-314E-49C1-9CD4-AAF06071F6EA}">
      <dgm:prSet/>
      <dgm:spPr/>
      <dgm:t>
        <a:bodyPr/>
        <a:lstStyle/>
        <a:p>
          <a:endParaRPr lang="en-US"/>
        </a:p>
      </dgm:t>
    </dgm:pt>
    <dgm:pt modelId="{90332A0D-E743-463B-B269-F12CB18324EE}">
      <dgm:prSet/>
      <dgm:spPr/>
      <dgm:t>
        <a:bodyPr/>
        <a:lstStyle/>
        <a:p>
          <a:r>
            <a:rPr lang="es-ES" b="1"/>
            <a:t>PCR alta = fase inflamatoria activa → marcadores nutricionales no confiables</a:t>
          </a:r>
          <a:r>
            <a:rPr lang="es-ES"/>
            <a:t>.</a:t>
          </a:r>
          <a:endParaRPr lang="en-US"/>
        </a:p>
      </dgm:t>
    </dgm:pt>
    <dgm:pt modelId="{0931510F-FB40-4EC4-B4FE-4DBAF57DC709}" type="parTrans" cxnId="{00F2F13A-EA4D-4F59-BDB5-0E0961E5F5D5}">
      <dgm:prSet/>
      <dgm:spPr/>
      <dgm:t>
        <a:bodyPr/>
        <a:lstStyle/>
        <a:p>
          <a:endParaRPr lang="en-US"/>
        </a:p>
      </dgm:t>
    </dgm:pt>
    <dgm:pt modelId="{9B3F9E92-CA43-4146-9817-5014E5B5957B}" type="sibTrans" cxnId="{00F2F13A-EA4D-4F59-BDB5-0E0961E5F5D5}">
      <dgm:prSet/>
      <dgm:spPr/>
      <dgm:t>
        <a:bodyPr/>
        <a:lstStyle/>
        <a:p>
          <a:endParaRPr lang="en-US"/>
        </a:p>
      </dgm:t>
    </dgm:pt>
    <dgm:pt modelId="{2199663A-623A-4C5F-BCAE-31CCDD04A9DA}">
      <dgm:prSet/>
      <dgm:spPr/>
      <dgm:t>
        <a:bodyPr/>
        <a:lstStyle/>
        <a:p>
          <a:r>
            <a:rPr lang="es-ES"/>
            <a:t>Útil para evaluar si se puede iniciar o ajustar soporte nutricional intensivo.</a:t>
          </a:r>
          <a:endParaRPr lang="en-US"/>
        </a:p>
      </dgm:t>
    </dgm:pt>
    <dgm:pt modelId="{0E9504E1-5C23-423E-93AF-663882E25C43}" type="parTrans" cxnId="{13B5AA52-BD7F-4847-83BE-A1887D7F8C8D}">
      <dgm:prSet/>
      <dgm:spPr/>
      <dgm:t>
        <a:bodyPr/>
        <a:lstStyle/>
        <a:p>
          <a:endParaRPr lang="en-US"/>
        </a:p>
      </dgm:t>
    </dgm:pt>
    <dgm:pt modelId="{2417E536-55D9-4371-A467-12AB95546C82}" type="sibTrans" cxnId="{13B5AA52-BD7F-4847-83BE-A1887D7F8C8D}">
      <dgm:prSet/>
      <dgm:spPr/>
      <dgm:t>
        <a:bodyPr/>
        <a:lstStyle/>
        <a:p>
          <a:endParaRPr lang="en-US"/>
        </a:p>
      </dgm:t>
    </dgm:pt>
    <dgm:pt modelId="{B7840F82-7DA3-47C8-947F-EEB71AB66DFE}">
      <dgm:prSet/>
      <dgm:spPr/>
      <dgm:t>
        <a:bodyPr/>
        <a:lstStyle/>
        <a:p>
          <a:r>
            <a:rPr lang="es-ES" b="1"/>
            <a:t>VSG</a:t>
          </a:r>
          <a:endParaRPr lang="en-US"/>
        </a:p>
      </dgm:t>
    </dgm:pt>
    <dgm:pt modelId="{8F698A0D-CEAA-4A8A-A437-1BFD0C7FC716}" type="parTrans" cxnId="{42CA1159-0892-4940-9B80-D36AAB22C199}">
      <dgm:prSet/>
      <dgm:spPr/>
      <dgm:t>
        <a:bodyPr/>
        <a:lstStyle/>
        <a:p>
          <a:endParaRPr lang="en-US"/>
        </a:p>
      </dgm:t>
    </dgm:pt>
    <dgm:pt modelId="{7D4DD947-9644-4067-AC28-6FAB02AD1B65}" type="sibTrans" cxnId="{42CA1159-0892-4940-9B80-D36AAB22C199}">
      <dgm:prSet/>
      <dgm:spPr/>
      <dgm:t>
        <a:bodyPr/>
        <a:lstStyle/>
        <a:p>
          <a:endParaRPr lang="en-US"/>
        </a:p>
      </dgm:t>
    </dgm:pt>
    <dgm:pt modelId="{3F669B42-97E5-4CF3-8967-78394CB29346}">
      <dgm:prSet/>
      <dgm:spPr/>
      <dgm:t>
        <a:bodyPr/>
        <a:lstStyle/>
        <a:p>
          <a:r>
            <a:rPr lang="es-ES"/>
            <a:t>Refleja inflamación más crónica.</a:t>
          </a:r>
          <a:endParaRPr lang="en-US"/>
        </a:p>
      </dgm:t>
    </dgm:pt>
    <dgm:pt modelId="{83621943-7975-4D41-A057-8B7D367FF383}" type="parTrans" cxnId="{743BA1FF-9E6C-4F5C-BC96-4A1B62DDE084}">
      <dgm:prSet/>
      <dgm:spPr/>
      <dgm:t>
        <a:bodyPr/>
        <a:lstStyle/>
        <a:p>
          <a:endParaRPr lang="en-US"/>
        </a:p>
      </dgm:t>
    </dgm:pt>
    <dgm:pt modelId="{A072606A-EE61-4C05-982F-6F8B4A50AB2F}" type="sibTrans" cxnId="{743BA1FF-9E6C-4F5C-BC96-4A1B62DDE084}">
      <dgm:prSet/>
      <dgm:spPr/>
      <dgm:t>
        <a:bodyPr/>
        <a:lstStyle/>
        <a:p>
          <a:endParaRPr lang="en-US"/>
        </a:p>
      </dgm:t>
    </dgm:pt>
    <dgm:pt modelId="{9F29F947-36DA-4BDC-BD94-71F70E57252B}">
      <dgm:prSet/>
      <dgm:spPr/>
      <dgm:t>
        <a:bodyPr/>
        <a:lstStyle/>
        <a:p>
          <a:r>
            <a:rPr lang="es-ES"/>
            <a:t>Útil en seguimiento, pero menos específica que PCR.</a:t>
          </a:r>
          <a:endParaRPr lang="en-US"/>
        </a:p>
      </dgm:t>
    </dgm:pt>
    <dgm:pt modelId="{22B66519-EC74-4A2D-8546-D6AF35124B47}" type="parTrans" cxnId="{116017BD-7D40-4AC6-B392-24331BC49272}">
      <dgm:prSet/>
      <dgm:spPr/>
      <dgm:t>
        <a:bodyPr/>
        <a:lstStyle/>
        <a:p>
          <a:endParaRPr lang="en-US"/>
        </a:p>
      </dgm:t>
    </dgm:pt>
    <dgm:pt modelId="{870E638A-BDBB-474F-8C78-3CDBEC5B4068}" type="sibTrans" cxnId="{116017BD-7D40-4AC6-B392-24331BC49272}">
      <dgm:prSet/>
      <dgm:spPr/>
      <dgm:t>
        <a:bodyPr/>
        <a:lstStyle/>
        <a:p>
          <a:endParaRPr lang="en-US"/>
        </a:p>
      </dgm:t>
    </dgm:pt>
    <dgm:pt modelId="{B050A1F8-EDB3-7B4E-BFE3-4FA6F39D5FD3}" type="pres">
      <dgm:prSet presAssocID="{5C970311-3449-4EE0-B068-1DFCAD6A958D}" presName="linear" presStyleCnt="0">
        <dgm:presLayoutVars>
          <dgm:dir/>
          <dgm:animLvl val="lvl"/>
          <dgm:resizeHandles val="exact"/>
        </dgm:presLayoutVars>
      </dgm:prSet>
      <dgm:spPr/>
    </dgm:pt>
    <dgm:pt modelId="{F265571C-8150-F544-B3BE-C76C4863E37B}" type="pres">
      <dgm:prSet presAssocID="{9F5C5B5F-A760-47BF-ADDC-71D9735A4D38}" presName="parentLin" presStyleCnt="0"/>
      <dgm:spPr/>
    </dgm:pt>
    <dgm:pt modelId="{A65EB48A-2432-EF4D-8247-95CF5D3B4D6F}" type="pres">
      <dgm:prSet presAssocID="{9F5C5B5F-A760-47BF-ADDC-71D9735A4D38}" presName="parentLeftMargin" presStyleLbl="node1" presStyleIdx="0" presStyleCnt="2"/>
      <dgm:spPr/>
    </dgm:pt>
    <dgm:pt modelId="{CA7F7B41-2449-9A4E-8B41-83DA02E517CC}" type="pres">
      <dgm:prSet presAssocID="{9F5C5B5F-A760-47BF-ADDC-71D9735A4D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9F20A8-B9C8-9A45-8888-D06A0FC5E240}" type="pres">
      <dgm:prSet presAssocID="{9F5C5B5F-A760-47BF-ADDC-71D9735A4D38}" presName="negativeSpace" presStyleCnt="0"/>
      <dgm:spPr/>
    </dgm:pt>
    <dgm:pt modelId="{5489325C-8684-2148-A864-33BE27CA1055}" type="pres">
      <dgm:prSet presAssocID="{9F5C5B5F-A760-47BF-ADDC-71D9735A4D38}" presName="childText" presStyleLbl="conFgAcc1" presStyleIdx="0" presStyleCnt="2">
        <dgm:presLayoutVars>
          <dgm:bulletEnabled val="1"/>
        </dgm:presLayoutVars>
      </dgm:prSet>
      <dgm:spPr/>
    </dgm:pt>
    <dgm:pt modelId="{1221DCE9-20F7-014B-9E2E-AA82C8DB8571}" type="pres">
      <dgm:prSet presAssocID="{C8E87442-292B-4EE9-B7F7-D35DE1CA8015}" presName="spaceBetweenRectangles" presStyleCnt="0"/>
      <dgm:spPr/>
    </dgm:pt>
    <dgm:pt modelId="{1E081F9E-2A16-A14C-9A3C-764FAA3F67AA}" type="pres">
      <dgm:prSet presAssocID="{B7840F82-7DA3-47C8-947F-EEB71AB66DFE}" presName="parentLin" presStyleCnt="0"/>
      <dgm:spPr/>
    </dgm:pt>
    <dgm:pt modelId="{F7889E64-D9BF-A143-BB78-1A9C484C5837}" type="pres">
      <dgm:prSet presAssocID="{B7840F82-7DA3-47C8-947F-EEB71AB66DFE}" presName="parentLeftMargin" presStyleLbl="node1" presStyleIdx="0" presStyleCnt="2"/>
      <dgm:spPr/>
    </dgm:pt>
    <dgm:pt modelId="{92EC55DC-603D-B841-8897-90BA9130962B}" type="pres">
      <dgm:prSet presAssocID="{B7840F82-7DA3-47C8-947F-EEB71AB66D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B5CBDF-00BF-FC43-8D88-451D88301CBC}" type="pres">
      <dgm:prSet presAssocID="{B7840F82-7DA3-47C8-947F-EEB71AB66DFE}" presName="negativeSpace" presStyleCnt="0"/>
      <dgm:spPr/>
    </dgm:pt>
    <dgm:pt modelId="{B7855B66-DB4B-ED4F-A6D6-032B6237731F}" type="pres">
      <dgm:prSet presAssocID="{B7840F82-7DA3-47C8-947F-EEB71AB66DF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F12CF1A-F522-7C47-ACA0-3BAFF27CF935}" type="presOf" srcId="{9F5C5B5F-A760-47BF-ADDC-71D9735A4D38}" destId="{CA7F7B41-2449-9A4E-8B41-83DA02E517CC}" srcOrd="1" destOrd="0" presId="urn:microsoft.com/office/officeart/2005/8/layout/list1"/>
    <dgm:cxn modelId="{C1D6872A-765B-514E-BBA5-DDEA6B479EEC}" type="presOf" srcId="{B7840F82-7DA3-47C8-947F-EEB71AB66DFE}" destId="{92EC55DC-603D-B841-8897-90BA9130962B}" srcOrd="1" destOrd="0" presId="urn:microsoft.com/office/officeart/2005/8/layout/list1"/>
    <dgm:cxn modelId="{00F2F13A-EA4D-4F59-BDB5-0E0961E5F5D5}" srcId="{9F5C5B5F-A760-47BF-ADDC-71D9735A4D38}" destId="{90332A0D-E743-463B-B269-F12CB18324EE}" srcOrd="1" destOrd="0" parTransId="{0931510F-FB40-4EC4-B4FE-4DBAF57DC709}" sibTransId="{9B3F9E92-CA43-4146-9817-5014E5B5957B}"/>
    <dgm:cxn modelId="{BE83DD3D-6E6B-482F-8A27-4C0E3D0A6115}" srcId="{5C970311-3449-4EE0-B068-1DFCAD6A958D}" destId="{9F5C5B5F-A760-47BF-ADDC-71D9735A4D38}" srcOrd="0" destOrd="0" parTransId="{1CC24679-03AB-4D70-AFB4-D48A8D4E2C64}" sibTransId="{C8E87442-292B-4EE9-B7F7-D35DE1CA8015}"/>
    <dgm:cxn modelId="{13B5AA52-BD7F-4847-83BE-A1887D7F8C8D}" srcId="{9F5C5B5F-A760-47BF-ADDC-71D9735A4D38}" destId="{2199663A-623A-4C5F-BCAE-31CCDD04A9DA}" srcOrd="2" destOrd="0" parTransId="{0E9504E1-5C23-423E-93AF-663882E25C43}" sibTransId="{2417E536-55D9-4371-A467-12AB95546C82}"/>
    <dgm:cxn modelId="{42CA1159-0892-4940-9B80-D36AAB22C199}" srcId="{5C970311-3449-4EE0-B068-1DFCAD6A958D}" destId="{B7840F82-7DA3-47C8-947F-EEB71AB66DFE}" srcOrd="1" destOrd="0" parTransId="{8F698A0D-CEAA-4A8A-A437-1BFD0C7FC716}" sibTransId="{7D4DD947-9644-4067-AC28-6FAB02AD1B65}"/>
    <dgm:cxn modelId="{E1AC925D-933C-8641-965D-060D981D3824}" type="presOf" srcId="{3F669B42-97E5-4CF3-8967-78394CB29346}" destId="{B7855B66-DB4B-ED4F-A6D6-032B6237731F}" srcOrd="0" destOrd="0" presId="urn:microsoft.com/office/officeart/2005/8/layout/list1"/>
    <dgm:cxn modelId="{EEBBDC62-A348-B847-B364-D608685D586B}" type="presOf" srcId="{5C970311-3449-4EE0-B068-1DFCAD6A958D}" destId="{B050A1F8-EDB3-7B4E-BFE3-4FA6F39D5FD3}" srcOrd="0" destOrd="0" presId="urn:microsoft.com/office/officeart/2005/8/layout/list1"/>
    <dgm:cxn modelId="{1FA1CF64-3179-F54B-B1DC-2F56874F4370}" type="presOf" srcId="{ABBF32AD-5B72-4272-838D-EA47B2DBC0AF}" destId="{5489325C-8684-2148-A864-33BE27CA1055}" srcOrd="0" destOrd="0" presId="urn:microsoft.com/office/officeart/2005/8/layout/list1"/>
    <dgm:cxn modelId="{FEC3FA75-314E-49C1-9CD4-AAF06071F6EA}" srcId="{9F5C5B5F-A760-47BF-ADDC-71D9735A4D38}" destId="{ABBF32AD-5B72-4272-838D-EA47B2DBC0AF}" srcOrd="0" destOrd="0" parTransId="{B5E9CC49-D5F3-459D-AA57-14AE4FCC6C40}" sibTransId="{2BACC5AE-4552-4CAA-85A1-54FF27788001}"/>
    <dgm:cxn modelId="{AFF7CC82-5E17-4642-94C9-222A8DEF0907}" type="presOf" srcId="{9F5C5B5F-A760-47BF-ADDC-71D9735A4D38}" destId="{A65EB48A-2432-EF4D-8247-95CF5D3B4D6F}" srcOrd="0" destOrd="0" presId="urn:microsoft.com/office/officeart/2005/8/layout/list1"/>
    <dgm:cxn modelId="{033EA986-F659-3140-A7C7-FAF1F18E69AE}" type="presOf" srcId="{90332A0D-E743-463B-B269-F12CB18324EE}" destId="{5489325C-8684-2148-A864-33BE27CA1055}" srcOrd="0" destOrd="1" presId="urn:microsoft.com/office/officeart/2005/8/layout/list1"/>
    <dgm:cxn modelId="{0DF57BB0-F310-114D-9B82-779C86BB5B2F}" type="presOf" srcId="{2199663A-623A-4C5F-BCAE-31CCDD04A9DA}" destId="{5489325C-8684-2148-A864-33BE27CA1055}" srcOrd="0" destOrd="2" presId="urn:microsoft.com/office/officeart/2005/8/layout/list1"/>
    <dgm:cxn modelId="{116017BD-7D40-4AC6-B392-24331BC49272}" srcId="{B7840F82-7DA3-47C8-947F-EEB71AB66DFE}" destId="{9F29F947-36DA-4BDC-BD94-71F70E57252B}" srcOrd="1" destOrd="0" parTransId="{22B66519-EC74-4A2D-8546-D6AF35124B47}" sibTransId="{870E638A-BDBB-474F-8C78-3CDBEC5B4068}"/>
    <dgm:cxn modelId="{1F4C45C9-FBA9-2440-A318-FCA5D777FD40}" type="presOf" srcId="{9F29F947-36DA-4BDC-BD94-71F70E57252B}" destId="{B7855B66-DB4B-ED4F-A6D6-032B6237731F}" srcOrd="0" destOrd="1" presId="urn:microsoft.com/office/officeart/2005/8/layout/list1"/>
    <dgm:cxn modelId="{8030EFF7-E9CC-D24C-974F-C1E0E5097621}" type="presOf" srcId="{B7840F82-7DA3-47C8-947F-EEB71AB66DFE}" destId="{F7889E64-D9BF-A143-BB78-1A9C484C5837}" srcOrd="0" destOrd="0" presId="urn:microsoft.com/office/officeart/2005/8/layout/list1"/>
    <dgm:cxn modelId="{743BA1FF-9E6C-4F5C-BC96-4A1B62DDE084}" srcId="{B7840F82-7DA3-47C8-947F-EEB71AB66DFE}" destId="{3F669B42-97E5-4CF3-8967-78394CB29346}" srcOrd="0" destOrd="0" parTransId="{83621943-7975-4D41-A057-8B7D367FF383}" sibTransId="{A072606A-EE61-4C05-982F-6F8B4A50AB2F}"/>
    <dgm:cxn modelId="{9DD38E7D-FF4F-D849-82C6-125A4C333CA4}" type="presParOf" srcId="{B050A1F8-EDB3-7B4E-BFE3-4FA6F39D5FD3}" destId="{F265571C-8150-F544-B3BE-C76C4863E37B}" srcOrd="0" destOrd="0" presId="urn:microsoft.com/office/officeart/2005/8/layout/list1"/>
    <dgm:cxn modelId="{3FA48724-5784-2746-80FC-0BBDB47C85B5}" type="presParOf" srcId="{F265571C-8150-F544-B3BE-C76C4863E37B}" destId="{A65EB48A-2432-EF4D-8247-95CF5D3B4D6F}" srcOrd="0" destOrd="0" presId="urn:microsoft.com/office/officeart/2005/8/layout/list1"/>
    <dgm:cxn modelId="{F12A74DD-92BA-8B46-AF6C-2A7F192EBE39}" type="presParOf" srcId="{F265571C-8150-F544-B3BE-C76C4863E37B}" destId="{CA7F7B41-2449-9A4E-8B41-83DA02E517CC}" srcOrd="1" destOrd="0" presId="urn:microsoft.com/office/officeart/2005/8/layout/list1"/>
    <dgm:cxn modelId="{27780ED8-B97E-6E48-A4BA-6AB311D8DC21}" type="presParOf" srcId="{B050A1F8-EDB3-7B4E-BFE3-4FA6F39D5FD3}" destId="{6B9F20A8-B9C8-9A45-8888-D06A0FC5E240}" srcOrd="1" destOrd="0" presId="urn:microsoft.com/office/officeart/2005/8/layout/list1"/>
    <dgm:cxn modelId="{AF5B7374-B422-1648-BAB2-9DBE8A1ADF5D}" type="presParOf" srcId="{B050A1F8-EDB3-7B4E-BFE3-4FA6F39D5FD3}" destId="{5489325C-8684-2148-A864-33BE27CA1055}" srcOrd="2" destOrd="0" presId="urn:microsoft.com/office/officeart/2005/8/layout/list1"/>
    <dgm:cxn modelId="{A89E0618-DBA6-7043-8275-360CFFDE8144}" type="presParOf" srcId="{B050A1F8-EDB3-7B4E-BFE3-4FA6F39D5FD3}" destId="{1221DCE9-20F7-014B-9E2E-AA82C8DB8571}" srcOrd="3" destOrd="0" presId="urn:microsoft.com/office/officeart/2005/8/layout/list1"/>
    <dgm:cxn modelId="{5A7A2C9D-B371-7144-82BD-25F45C78E4FF}" type="presParOf" srcId="{B050A1F8-EDB3-7B4E-BFE3-4FA6F39D5FD3}" destId="{1E081F9E-2A16-A14C-9A3C-764FAA3F67AA}" srcOrd="4" destOrd="0" presId="urn:microsoft.com/office/officeart/2005/8/layout/list1"/>
    <dgm:cxn modelId="{FEAC9713-0494-8A46-ADC9-4FAE9F96F180}" type="presParOf" srcId="{1E081F9E-2A16-A14C-9A3C-764FAA3F67AA}" destId="{F7889E64-D9BF-A143-BB78-1A9C484C5837}" srcOrd="0" destOrd="0" presId="urn:microsoft.com/office/officeart/2005/8/layout/list1"/>
    <dgm:cxn modelId="{E259EDEB-8073-D345-A06D-8914A1D6B259}" type="presParOf" srcId="{1E081F9E-2A16-A14C-9A3C-764FAA3F67AA}" destId="{92EC55DC-603D-B841-8897-90BA9130962B}" srcOrd="1" destOrd="0" presId="urn:microsoft.com/office/officeart/2005/8/layout/list1"/>
    <dgm:cxn modelId="{4EFAD5AE-3740-184B-9035-2E13BCADBC7A}" type="presParOf" srcId="{B050A1F8-EDB3-7B4E-BFE3-4FA6F39D5FD3}" destId="{EFB5CBDF-00BF-FC43-8D88-451D88301CBC}" srcOrd="5" destOrd="0" presId="urn:microsoft.com/office/officeart/2005/8/layout/list1"/>
    <dgm:cxn modelId="{906B98A1-8AEE-0648-96CE-D653DD9ABE90}" type="presParOf" srcId="{B050A1F8-EDB3-7B4E-BFE3-4FA6F39D5FD3}" destId="{B7855B66-DB4B-ED4F-A6D6-032B623773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A03B7-8F3A-1240-AD22-79A279E879FD}">
      <dsp:nvSpPr>
        <dsp:cNvPr id="0" name=""/>
        <dsp:cNvSpPr/>
      </dsp:nvSpPr>
      <dsp:spPr>
        <a:xfrm>
          <a:off x="3578798" y="728330"/>
          <a:ext cx="562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77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5350" y="771083"/>
        <a:ext cx="29668" cy="5933"/>
      </dsp:txXfrm>
    </dsp:sp>
    <dsp:sp modelId="{996FBCAD-765A-244E-9BE8-C9A3106E8DCC}">
      <dsp:nvSpPr>
        <dsp:cNvPr id="0" name=""/>
        <dsp:cNvSpPr/>
      </dsp:nvSpPr>
      <dsp:spPr>
        <a:xfrm>
          <a:off x="1000712" y="84"/>
          <a:ext cx="2579885" cy="1547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7" tIns="132696" rIns="126417" bIns="132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/>
            <a:t>Identificar los indicadores clave para evaluar el estado nutricional del niño enfermo.</a:t>
          </a:r>
          <a:endParaRPr lang="en-US" sz="1800" kern="1200"/>
        </a:p>
      </dsp:txBody>
      <dsp:txXfrm>
        <a:off x="1000712" y="84"/>
        <a:ext cx="2579885" cy="1547931"/>
      </dsp:txXfrm>
    </dsp:sp>
    <dsp:sp modelId="{9B535BF3-5FDA-6641-AC2A-7AB2F6577C70}">
      <dsp:nvSpPr>
        <dsp:cNvPr id="0" name=""/>
        <dsp:cNvSpPr/>
      </dsp:nvSpPr>
      <dsp:spPr>
        <a:xfrm>
          <a:off x="6752057" y="728330"/>
          <a:ext cx="562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773" y="45720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8609" y="771083"/>
        <a:ext cx="29668" cy="5933"/>
      </dsp:txXfrm>
    </dsp:sp>
    <dsp:sp modelId="{9FEBF1F7-F002-8849-A55A-2FFEEBE23502}">
      <dsp:nvSpPr>
        <dsp:cNvPr id="0" name=""/>
        <dsp:cNvSpPr/>
      </dsp:nvSpPr>
      <dsp:spPr>
        <a:xfrm>
          <a:off x="4173971" y="84"/>
          <a:ext cx="2579885" cy="1547931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7" tIns="132696" rIns="126417" bIns="132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/>
            <a:t>Interpretar información antropométrica mediante Z-scores OMS.</a:t>
          </a:r>
          <a:endParaRPr lang="en-US" sz="1800" kern="1200"/>
        </a:p>
      </dsp:txBody>
      <dsp:txXfrm>
        <a:off x="4173971" y="84"/>
        <a:ext cx="2579885" cy="1547931"/>
      </dsp:txXfrm>
    </dsp:sp>
    <dsp:sp modelId="{F581294A-2134-444E-9D4C-7C82988C7721}">
      <dsp:nvSpPr>
        <dsp:cNvPr id="0" name=""/>
        <dsp:cNvSpPr/>
      </dsp:nvSpPr>
      <dsp:spPr>
        <a:xfrm>
          <a:off x="2290655" y="1546215"/>
          <a:ext cx="6346518" cy="562773"/>
        </a:xfrm>
        <a:custGeom>
          <a:avLst/>
          <a:gdLst/>
          <a:ahLst/>
          <a:cxnLst/>
          <a:rect l="0" t="0" r="0" b="0"/>
          <a:pathLst>
            <a:path>
              <a:moveTo>
                <a:pt x="6346518" y="0"/>
              </a:moveTo>
              <a:lnTo>
                <a:pt x="6346518" y="298486"/>
              </a:lnTo>
              <a:lnTo>
                <a:pt x="0" y="298486"/>
              </a:lnTo>
              <a:lnTo>
                <a:pt x="0" y="562773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4559" y="1824635"/>
        <a:ext cx="318709" cy="5933"/>
      </dsp:txXfrm>
    </dsp:sp>
    <dsp:sp modelId="{4007E694-E1EA-5C43-9400-5584CCC345E9}">
      <dsp:nvSpPr>
        <dsp:cNvPr id="0" name=""/>
        <dsp:cNvSpPr/>
      </dsp:nvSpPr>
      <dsp:spPr>
        <a:xfrm>
          <a:off x="7347230" y="84"/>
          <a:ext cx="2579885" cy="1547931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7" tIns="132696" rIns="126417" bIns="132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/>
            <a:t>Analizar marcadores bioquímicos relacionados con el estado nutricional y el estrés metabólico.</a:t>
          </a:r>
          <a:endParaRPr lang="en-US" sz="1800" kern="1200"/>
        </a:p>
      </dsp:txBody>
      <dsp:txXfrm>
        <a:off x="7347230" y="84"/>
        <a:ext cx="2579885" cy="1547931"/>
      </dsp:txXfrm>
    </dsp:sp>
    <dsp:sp modelId="{C5512CAF-9BE4-3948-B4F7-31EE3179A7C6}">
      <dsp:nvSpPr>
        <dsp:cNvPr id="0" name=""/>
        <dsp:cNvSpPr/>
      </dsp:nvSpPr>
      <dsp:spPr>
        <a:xfrm>
          <a:off x="3578798" y="2869634"/>
          <a:ext cx="562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773" y="45720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5350" y="2912388"/>
        <a:ext cx="29668" cy="5933"/>
      </dsp:txXfrm>
    </dsp:sp>
    <dsp:sp modelId="{33B04D56-2015-FE46-949F-EFEDAAF5E7B3}">
      <dsp:nvSpPr>
        <dsp:cNvPr id="0" name=""/>
        <dsp:cNvSpPr/>
      </dsp:nvSpPr>
      <dsp:spPr>
        <a:xfrm>
          <a:off x="1000712" y="2141389"/>
          <a:ext cx="2579885" cy="1547931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7" tIns="132696" rIns="126417" bIns="132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/>
            <a:t>Reconocer signos clínicos de malnutrición aguda y deficiencias micronutricionales.</a:t>
          </a:r>
          <a:endParaRPr lang="en-US" sz="1800" kern="1200"/>
        </a:p>
      </dsp:txBody>
      <dsp:txXfrm>
        <a:off x="1000712" y="2141389"/>
        <a:ext cx="2579885" cy="1547931"/>
      </dsp:txXfrm>
    </dsp:sp>
    <dsp:sp modelId="{5AA18500-099A-404A-B5AD-9D6842D47DCC}">
      <dsp:nvSpPr>
        <dsp:cNvPr id="0" name=""/>
        <dsp:cNvSpPr/>
      </dsp:nvSpPr>
      <dsp:spPr>
        <a:xfrm>
          <a:off x="6752057" y="2869634"/>
          <a:ext cx="562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773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8609" y="2912388"/>
        <a:ext cx="29668" cy="5933"/>
      </dsp:txXfrm>
    </dsp:sp>
    <dsp:sp modelId="{398802FC-9B12-6845-A7F0-574FF39BD19E}">
      <dsp:nvSpPr>
        <dsp:cNvPr id="0" name=""/>
        <dsp:cNvSpPr/>
      </dsp:nvSpPr>
      <dsp:spPr>
        <a:xfrm>
          <a:off x="4173971" y="2141389"/>
          <a:ext cx="2579885" cy="1547931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7" tIns="132696" rIns="126417" bIns="132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/>
            <a:t>Evaluar el patrón dietético en el contexto de enfermedad aguda.</a:t>
          </a:r>
          <a:endParaRPr lang="en-US" sz="1800" kern="1200"/>
        </a:p>
      </dsp:txBody>
      <dsp:txXfrm>
        <a:off x="4173971" y="2141389"/>
        <a:ext cx="2579885" cy="1547931"/>
      </dsp:txXfrm>
    </dsp:sp>
    <dsp:sp modelId="{0E66D479-49D1-3141-95EC-1F75B89A70BF}">
      <dsp:nvSpPr>
        <dsp:cNvPr id="0" name=""/>
        <dsp:cNvSpPr/>
      </dsp:nvSpPr>
      <dsp:spPr>
        <a:xfrm>
          <a:off x="7347230" y="2141389"/>
          <a:ext cx="2579885" cy="1547931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17" tIns="132696" rIns="126417" bIns="132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/>
            <a:t>Aplicar STRONGkids y STAMP para determinar riesgo nutricional.</a:t>
          </a:r>
          <a:endParaRPr lang="en-US" sz="1800" kern="1200"/>
        </a:p>
      </dsp:txBody>
      <dsp:txXfrm>
        <a:off x="7347230" y="2141389"/>
        <a:ext cx="2579885" cy="1547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C671-653A-5D43-B8E8-898ED0DDDF0B}">
      <dsp:nvSpPr>
        <dsp:cNvPr id="0" name=""/>
        <dsp:cNvSpPr/>
      </dsp:nvSpPr>
      <dsp:spPr>
        <a:xfrm>
          <a:off x="0" y="72329"/>
          <a:ext cx="5811128" cy="2712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K, Mg y P disminuyen peligrosamente al reiniciar alimentación en niños desnutridos.</a:t>
          </a:r>
          <a:endParaRPr lang="en-US" sz="3800" kern="1200"/>
        </a:p>
      </dsp:txBody>
      <dsp:txXfrm>
        <a:off x="132392" y="204721"/>
        <a:ext cx="5546344" cy="2447275"/>
      </dsp:txXfrm>
    </dsp:sp>
    <dsp:sp modelId="{B2924DD6-612B-484C-94B1-B6830CA8C168}">
      <dsp:nvSpPr>
        <dsp:cNvPr id="0" name=""/>
        <dsp:cNvSpPr/>
      </dsp:nvSpPr>
      <dsp:spPr>
        <a:xfrm>
          <a:off x="0" y="2893829"/>
          <a:ext cx="5811128" cy="271205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Monitoreo estricto para evitar </a:t>
          </a:r>
          <a:r>
            <a:rPr lang="es-ES" sz="3800" b="1" kern="1200"/>
            <a:t>síndrome de realimentación</a:t>
          </a:r>
          <a:r>
            <a:rPr lang="es-ES" sz="3800" kern="1200"/>
            <a:t>, que puede ser grave.</a:t>
          </a:r>
          <a:endParaRPr lang="en-US" sz="3800" kern="1200"/>
        </a:p>
      </dsp:txBody>
      <dsp:txXfrm>
        <a:off x="132392" y="3026221"/>
        <a:ext cx="5546344" cy="24472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0F087-F945-3B46-BE49-425592D93E6A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F9860-2A43-034B-BE1B-4F3866A1EFF7}">
      <dsp:nvSpPr>
        <dsp:cNvPr id="0" name=""/>
        <dsp:cNvSpPr/>
      </dsp:nvSpPr>
      <dsp:spPr>
        <a:xfrm>
          <a:off x="0" y="66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i="0" kern="1200" baseline="0"/>
            <a:t>Buscar:</a:t>
          </a:r>
          <a:endParaRPr lang="en-US" sz="1900" kern="1200"/>
        </a:p>
      </dsp:txBody>
      <dsp:txXfrm>
        <a:off x="0" y="665"/>
        <a:ext cx="6666833" cy="605843"/>
      </dsp:txXfrm>
    </dsp:sp>
    <dsp:sp modelId="{094E4B96-268F-7945-AE98-9C1FC43E28D8}">
      <dsp:nvSpPr>
        <dsp:cNvPr id="0" name=""/>
        <dsp:cNvSpPr/>
      </dsp:nvSpPr>
      <dsp:spPr>
        <a:xfrm>
          <a:off x="0" y="606508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73059-CE55-F345-87A9-BE517AE78D91}">
      <dsp:nvSpPr>
        <dsp:cNvPr id="0" name=""/>
        <dsp:cNvSpPr/>
      </dsp:nvSpPr>
      <dsp:spPr>
        <a:xfrm>
          <a:off x="0" y="60650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Pérdida visible de masa muscular</a:t>
          </a:r>
          <a:endParaRPr lang="en-US" sz="1900" kern="1200"/>
        </a:p>
      </dsp:txBody>
      <dsp:txXfrm>
        <a:off x="0" y="606508"/>
        <a:ext cx="6666833" cy="605843"/>
      </dsp:txXfrm>
    </dsp:sp>
    <dsp:sp modelId="{1D1346BF-5D04-644D-BB4D-822A4FE1D709}">
      <dsp:nvSpPr>
        <dsp:cNvPr id="0" name=""/>
        <dsp:cNvSpPr/>
      </dsp:nvSpPr>
      <dsp:spPr>
        <a:xfrm>
          <a:off x="0" y="1212352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0E186-7179-D944-B4EC-44002CCB19FC}">
      <dsp:nvSpPr>
        <dsp:cNvPr id="0" name=""/>
        <dsp:cNvSpPr/>
      </dsp:nvSpPr>
      <dsp:spPr>
        <a:xfrm>
          <a:off x="0" y="1212352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Atrofia grasa</a:t>
          </a:r>
          <a:endParaRPr lang="en-US" sz="1900" kern="1200"/>
        </a:p>
      </dsp:txBody>
      <dsp:txXfrm>
        <a:off x="0" y="1212352"/>
        <a:ext cx="6666833" cy="605843"/>
      </dsp:txXfrm>
    </dsp:sp>
    <dsp:sp modelId="{020F3DE3-C735-5C48-BAF9-ED0E97E54BFB}">
      <dsp:nvSpPr>
        <dsp:cNvPr id="0" name=""/>
        <dsp:cNvSpPr/>
      </dsp:nvSpPr>
      <dsp:spPr>
        <a:xfrm>
          <a:off x="0" y="1818195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228AA-9638-A141-B733-AF5BCBA1B4D5}">
      <dsp:nvSpPr>
        <dsp:cNvPr id="0" name=""/>
        <dsp:cNvSpPr/>
      </dsp:nvSpPr>
      <dsp:spPr>
        <a:xfrm>
          <a:off x="0" y="1818195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Letargo, irritabilidad</a:t>
          </a:r>
          <a:endParaRPr lang="en-US" sz="1900" kern="1200"/>
        </a:p>
      </dsp:txBody>
      <dsp:txXfrm>
        <a:off x="0" y="1818195"/>
        <a:ext cx="6666833" cy="605843"/>
      </dsp:txXfrm>
    </dsp:sp>
    <dsp:sp modelId="{1E93FE79-AF70-2845-970C-B2773B070EB6}">
      <dsp:nvSpPr>
        <dsp:cNvPr id="0" name=""/>
        <dsp:cNvSpPr/>
      </dsp:nvSpPr>
      <dsp:spPr>
        <a:xfrm>
          <a:off x="0" y="2424038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F7C9C-7EB3-DB45-ABC6-A24ABC1EEFDE}">
      <dsp:nvSpPr>
        <dsp:cNvPr id="0" name=""/>
        <dsp:cNvSpPr/>
      </dsp:nvSpPr>
      <dsp:spPr>
        <a:xfrm>
          <a:off x="0" y="2424038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Cambios en piel y cabello</a:t>
          </a:r>
          <a:endParaRPr lang="en-US" sz="1900" kern="1200"/>
        </a:p>
      </dsp:txBody>
      <dsp:txXfrm>
        <a:off x="0" y="2424038"/>
        <a:ext cx="6666833" cy="605843"/>
      </dsp:txXfrm>
    </dsp:sp>
    <dsp:sp modelId="{DC29704A-BD16-C144-A83E-55212E6B0188}">
      <dsp:nvSpPr>
        <dsp:cNvPr id="0" name=""/>
        <dsp:cNvSpPr/>
      </dsp:nvSpPr>
      <dsp:spPr>
        <a:xfrm>
          <a:off x="0" y="3029881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789AD-0538-394F-AB71-6A6B3CD08BE5}">
      <dsp:nvSpPr>
        <dsp:cNvPr id="0" name=""/>
        <dsp:cNvSpPr/>
      </dsp:nvSpPr>
      <dsp:spPr>
        <a:xfrm>
          <a:off x="0" y="302988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Edema</a:t>
          </a:r>
          <a:endParaRPr lang="en-US" sz="1900" kern="1200"/>
        </a:p>
      </dsp:txBody>
      <dsp:txXfrm>
        <a:off x="0" y="3029881"/>
        <a:ext cx="6666833" cy="605843"/>
      </dsp:txXfrm>
    </dsp:sp>
    <dsp:sp modelId="{C12581E3-19DB-5A4B-9413-F96F8EAB1F05}">
      <dsp:nvSpPr>
        <dsp:cNvPr id="0" name=""/>
        <dsp:cNvSpPr/>
      </dsp:nvSpPr>
      <dsp:spPr>
        <a:xfrm>
          <a:off x="0" y="3635724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95E50-9824-4F44-8EF0-F7EBBE7A6DAA}">
      <dsp:nvSpPr>
        <dsp:cNvPr id="0" name=""/>
        <dsp:cNvSpPr/>
      </dsp:nvSpPr>
      <dsp:spPr>
        <a:xfrm>
          <a:off x="0" y="3635724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Signos de deficiencias (queilitis, glositis, petequias, palidez)</a:t>
          </a:r>
          <a:endParaRPr lang="en-US" sz="1900" kern="1200"/>
        </a:p>
      </dsp:txBody>
      <dsp:txXfrm>
        <a:off x="0" y="3635724"/>
        <a:ext cx="6666833" cy="605843"/>
      </dsp:txXfrm>
    </dsp:sp>
    <dsp:sp modelId="{7314C917-CE11-FC42-89E5-EF7C67A72B51}">
      <dsp:nvSpPr>
        <dsp:cNvPr id="0" name=""/>
        <dsp:cNvSpPr/>
      </dsp:nvSpPr>
      <dsp:spPr>
        <a:xfrm>
          <a:off x="0" y="4241567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2A1E34-26F1-7D49-922F-E50EABBDC81D}">
      <dsp:nvSpPr>
        <dsp:cNvPr id="0" name=""/>
        <dsp:cNvSpPr/>
      </dsp:nvSpPr>
      <dsp:spPr>
        <a:xfrm>
          <a:off x="0" y="4241567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Estado de hidratación</a:t>
          </a:r>
          <a:endParaRPr lang="en-US" sz="1900" kern="1200"/>
        </a:p>
      </dsp:txBody>
      <dsp:txXfrm>
        <a:off x="0" y="4241567"/>
        <a:ext cx="6666833" cy="605843"/>
      </dsp:txXfrm>
    </dsp:sp>
    <dsp:sp modelId="{B37AE0BA-C845-6A45-BEF0-64D016490831}">
      <dsp:nvSpPr>
        <dsp:cNvPr id="0" name=""/>
        <dsp:cNvSpPr/>
      </dsp:nvSpPr>
      <dsp:spPr>
        <a:xfrm>
          <a:off x="0" y="4847411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04E2D2-F769-B241-A0A1-D70F2FE05873}">
      <dsp:nvSpPr>
        <dsp:cNvPr id="0" name=""/>
        <dsp:cNvSpPr/>
      </dsp:nvSpPr>
      <dsp:spPr>
        <a:xfrm>
          <a:off x="0" y="4847411"/>
          <a:ext cx="6666833" cy="605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baseline="0"/>
            <a:t>Función gastrointestinal</a:t>
          </a:r>
          <a:endParaRPr lang="en-US" sz="1900" kern="1200"/>
        </a:p>
      </dsp:txBody>
      <dsp:txXfrm>
        <a:off x="0" y="4847411"/>
        <a:ext cx="6666833" cy="6058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EB6A-A2CE-CF42-8B6E-B1A89B47077D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Métodos:</a:t>
          </a:r>
          <a:endParaRPr lang="en-US" sz="2300" kern="1200"/>
        </a:p>
      </dsp:txBody>
      <dsp:txXfrm>
        <a:off x="582645" y="1178"/>
        <a:ext cx="2174490" cy="1304694"/>
      </dsp:txXfrm>
    </dsp:sp>
    <dsp:sp modelId="{16AE2231-8F75-6046-9577-72A3D91CB8FC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Recordatorio 24 h</a:t>
          </a:r>
          <a:endParaRPr lang="en-US" sz="2300" kern="1200"/>
        </a:p>
      </dsp:txBody>
      <dsp:txXfrm>
        <a:off x="2974584" y="1178"/>
        <a:ext cx="2174490" cy="1304694"/>
      </dsp:txXfrm>
    </dsp:sp>
    <dsp:sp modelId="{604D97F5-CC72-7C44-ACE8-DAD088D69286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Frecuencia de consumo</a:t>
          </a:r>
          <a:endParaRPr lang="en-US" sz="2300" kern="1200"/>
        </a:p>
      </dsp:txBody>
      <dsp:txXfrm>
        <a:off x="5366524" y="1178"/>
        <a:ext cx="2174490" cy="1304694"/>
      </dsp:txXfrm>
    </dsp:sp>
    <dsp:sp modelId="{97773DAA-3D73-D949-B4BB-7495C12105CB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Historia dietética</a:t>
          </a:r>
          <a:endParaRPr lang="en-US" sz="2300" kern="1200"/>
        </a:p>
      </dsp:txBody>
      <dsp:txXfrm>
        <a:off x="7758464" y="1178"/>
        <a:ext cx="2174490" cy="1304694"/>
      </dsp:txXfrm>
    </dsp:sp>
    <dsp:sp modelId="{6067FD73-EBEB-B345-98F2-EAAF34D7974D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Estimación de requerimientos vs ingesta</a:t>
          </a:r>
          <a:endParaRPr lang="en-US" sz="2300" kern="1200"/>
        </a:p>
      </dsp:txBody>
      <dsp:txXfrm>
        <a:off x="582645" y="1523321"/>
        <a:ext cx="2174490" cy="1304694"/>
      </dsp:txXfrm>
    </dsp:sp>
    <dsp:sp modelId="{DE549E64-1803-634B-9572-766EF7774E79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Evaluar:</a:t>
          </a:r>
          <a:endParaRPr lang="en-US" sz="2300" kern="1200"/>
        </a:p>
      </dsp:txBody>
      <dsp:txXfrm>
        <a:off x="2974584" y="1523321"/>
        <a:ext cx="2174490" cy="1304694"/>
      </dsp:txXfrm>
    </dsp:sp>
    <dsp:sp modelId="{6D5A6C85-5C17-EE46-8779-13C250F4203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Aporte calórico y proteico</a:t>
          </a:r>
          <a:endParaRPr lang="en-US" sz="2300" kern="1200"/>
        </a:p>
      </dsp:txBody>
      <dsp:txXfrm>
        <a:off x="5366524" y="1523321"/>
        <a:ext cx="2174490" cy="1304694"/>
      </dsp:txXfrm>
    </dsp:sp>
    <dsp:sp modelId="{94B2C3B5-3F03-7346-9356-0E3FB5E4AEB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Uso de líquidos</a:t>
          </a:r>
          <a:endParaRPr lang="en-US" sz="2300" kern="1200"/>
        </a:p>
      </dsp:txBody>
      <dsp:txXfrm>
        <a:off x="7758464" y="1523321"/>
        <a:ext cx="2174490" cy="1304694"/>
      </dsp:txXfrm>
    </dsp:sp>
    <dsp:sp modelId="{209AAFC0-0840-F247-8613-A3237281D8F8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Cambios en apetito</a:t>
          </a:r>
          <a:endParaRPr lang="en-US" sz="2300" kern="1200"/>
        </a:p>
      </dsp:txBody>
      <dsp:txXfrm>
        <a:off x="2974584" y="3045465"/>
        <a:ext cx="2174490" cy="1304694"/>
      </dsp:txXfrm>
    </dsp:sp>
    <dsp:sp modelId="{2DBB9690-F0F2-BB49-BE26-F52BDFBCE8A8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baseline="0"/>
            <a:t>Restricciones indebidas</a:t>
          </a:r>
          <a:endParaRPr lang="en-US" sz="2300" kern="1200"/>
        </a:p>
      </dsp:txBody>
      <dsp:txXfrm>
        <a:off x="5366524" y="3045465"/>
        <a:ext cx="2174490" cy="1304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F80C2-1C10-F948-8512-1FAA5A4CCCD1}">
      <dsp:nvSpPr>
        <dsp:cNvPr id="0" name=""/>
        <dsp:cNvSpPr/>
      </dsp:nvSpPr>
      <dsp:spPr>
        <a:xfrm>
          <a:off x="931365" y="341306"/>
          <a:ext cx="4631618" cy="4631618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↓ apetito</a:t>
          </a:r>
          <a:endParaRPr lang="en-US" sz="1500" kern="1200"/>
        </a:p>
      </dsp:txBody>
      <dsp:txXfrm>
        <a:off x="3347526" y="1119859"/>
        <a:ext cx="1488734" cy="992489"/>
      </dsp:txXfrm>
    </dsp:sp>
    <dsp:sp modelId="{E17101CE-3CA6-B341-AD4D-E01D1A624D10}">
      <dsp:nvSpPr>
        <dsp:cNvPr id="0" name=""/>
        <dsp:cNvSpPr/>
      </dsp:nvSpPr>
      <dsp:spPr>
        <a:xfrm>
          <a:off x="971065" y="464816"/>
          <a:ext cx="4631618" cy="4631618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↑ requerimientos metabólicos</a:t>
          </a:r>
          <a:endParaRPr lang="en-US" sz="1500" kern="1200"/>
        </a:p>
      </dsp:txBody>
      <dsp:txXfrm>
        <a:off x="3954048" y="2581024"/>
        <a:ext cx="1378458" cy="1102766"/>
      </dsp:txXfrm>
    </dsp:sp>
    <dsp:sp modelId="{A4D9D3F8-1B3A-044B-8611-6317F6103B8C}">
      <dsp:nvSpPr>
        <dsp:cNvPr id="0" name=""/>
        <dsp:cNvSpPr/>
      </dsp:nvSpPr>
      <dsp:spPr>
        <a:xfrm>
          <a:off x="866302" y="540906"/>
          <a:ext cx="4631618" cy="4631618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↑ riesgo de pérdidas (vómitos, diarrea, fiebre)</a:t>
          </a:r>
          <a:endParaRPr lang="en-US" sz="1500" kern="1200"/>
        </a:p>
      </dsp:txBody>
      <dsp:txXfrm>
        <a:off x="2520452" y="3794067"/>
        <a:ext cx="1323319" cy="1213043"/>
      </dsp:txXfrm>
    </dsp:sp>
    <dsp:sp modelId="{477E9FB5-0953-624E-A5A8-11DE8E0093EE}">
      <dsp:nvSpPr>
        <dsp:cNvPr id="0" name=""/>
        <dsp:cNvSpPr/>
      </dsp:nvSpPr>
      <dsp:spPr>
        <a:xfrm>
          <a:off x="761539" y="464816"/>
          <a:ext cx="4631618" cy="463161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↓ tolerancia gástrica</a:t>
          </a:r>
          <a:endParaRPr lang="en-US" sz="1500" kern="1200"/>
        </a:p>
      </dsp:txBody>
      <dsp:txXfrm>
        <a:off x="1031717" y="2581024"/>
        <a:ext cx="1378458" cy="1102766"/>
      </dsp:txXfrm>
    </dsp:sp>
    <dsp:sp modelId="{123B32FB-052B-914B-98D0-2D73F87797C1}">
      <dsp:nvSpPr>
        <dsp:cNvPr id="0" name=""/>
        <dsp:cNvSpPr/>
      </dsp:nvSpPr>
      <dsp:spPr>
        <a:xfrm>
          <a:off x="801239" y="341306"/>
          <a:ext cx="4631618" cy="4631618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i="0" kern="1200" baseline="0"/>
            <a:t>↑ riesgo de deterioro nutricional rápido</a:t>
          </a:r>
          <a:endParaRPr lang="en-US" sz="1500" kern="1200"/>
        </a:p>
      </dsp:txBody>
      <dsp:txXfrm>
        <a:off x="1527962" y="1119859"/>
        <a:ext cx="1488734" cy="992489"/>
      </dsp:txXfrm>
    </dsp:sp>
    <dsp:sp modelId="{6D6F7EDC-58CB-EC4A-A95C-CC2A04692FC4}">
      <dsp:nvSpPr>
        <dsp:cNvPr id="0" name=""/>
        <dsp:cNvSpPr/>
      </dsp:nvSpPr>
      <dsp:spPr>
        <a:xfrm>
          <a:off x="644428" y="54586"/>
          <a:ext cx="5205057" cy="520505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CDA2B-52A6-944E-9F6F-3BBD6346F929}">
      <dsp:nvSpPr>
        <dsp:cNvPr id="0" name=""/>
        <dsp:cNvSpPr/>
      </dsp:nvSpPr>
      <dsp:spPr>
        <a:xfrm>
          <a:off x="684666" y="178056"/>
          <a:ext cx="5205057" cy="520505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C473-BA9B-8A43-97B0-2B23A48D657D}">
      <dsp:nvSpPr>
        <dsp:cNvPr id="0" name=""/>
        <dsp:cNvSpPr/>
      </dsp:nvSpPr>
      <dsp:spPr>
        <a:xfrm>
          <a:off x="579583" y="254379"/>
          <a:ext cx="5205057" cy="520505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F594F-72B5-2C4E-BA38-DE8532AB3747}">
      <dsp:nvSpPr>
        <dsp:cNvPr id="0" name=""/>
        <dsp:cNvSpPr/>
      </dsp:nvSpPr>
      <dsp:spPr>
        <a:xfrm>
          <a:off x="474500" y="178056"/>
          <a:ext cx="5205057" cy="520505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58B16-730B-344B-AFAA-197A1ABF960F}">
      <dsp:nvSpPr>
        <dsp:cNvPr id="0" name=""/>
        <dsp:cNvSpPr/>
      </dsp:nvSpPr>
      <dsp:spPr>
        <a:xfrm>
          <a:off x="514738" y="54586"/>
          <a:ext cx="5205057" cy="520505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A1681-2B72-D348-92D6-4A918B620031}">
      <dsp:nvSpPr>
        <dsp:cNvPr id="0" name=""/>
        <dsp:cNvSpPr/>
      </dsp:nvSpPr>
      <dsp:spPr>
        <a:xfrm rot="5400000">
          <a:off x="-269886" y="1565740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9EA1-F000-3748-BB49-A8DB35DFB754}">
      <dsp:nvSpPr>
        <dsp:cNvPr id="0" name=""/>
        <dsp:cNvSpPr/>
      </dsp:nvSpPr>
      <dsp:spPr>
        <a:xfrm>
          <a:off x="2976" y="793530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0" kern="1200" baseline="0"/>
            <a:t>Cuatro componentes:</a:t>
          </a:r>
          <a:endParaRPr lang="en-US" sz="1700" kern="1200"/>
        </a:p>
      </dsp:txBody>
      <dsp:txXfrm>
        <a:off x="31363" y="821917"/>
        <a:ext cx="1558589" cy="912444"/>
      </dsp:txXfrm>
    </dsp:sp>
    <dsp:sp modelId="{677C4E25-4035-CC4F-8AF9-C211E839AF16}">
      <dsp:nvSpPr>
        <dsp:cNvPr id="0" name=""/>
        <dsp:cNvSpPr/>
      </dsp:nvSpPr>
      <dsp:spPr>
        <a:xfrm rot="5400000">
          <a:off x="-269886" y="2777263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24B64-70EE-2142-9666-DB06FD876FDC}">
      <dsp:nvSpPr>
        <dsp:cNvPr id="0" name=""/>
        <dsp:cNvSpPr/>
      </dsp:nvSpPr>
      <dsp:spPr>
        <a:xfrm>
          <a:off x="2976" y="2005052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Evaluación subjetiva</a:t>
          </a:r>
          <a:endParaRPr lang="en-US" sz="1700" kern="1200"/>
        </a:p>
      </dsp:txBody>
      <dsp:txXfrm>
        <a:off x="31363" y="2033439"/>
        <a:ext cx="1558589" cy="912444"/>
      </dsp:txXfrm>
    </dsp:sp>
    <dsp:sp modelId="{817E2893-97D1-944C-911F-3B94C61D4F2B}">
      <dsp:nvSpPr>
        <dsp:cNvPr id="0" name=""/>
        <dsp:cNvSpPr/>
      </dsp:nvSpPr>
      <dsp:spPr>
        <a:xfrm>
          <a:off x="335875" y="3383025"/>
          <a:ext cx="2138607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BDF3-9714-FE42-A8E9-6963651A0AC3}">
      <dsp:nvSpPr>
        <dsp:cNvPr id="0" name=""/>
        <dsp:cNvSpPr/>
      </dsp:nvSpPr>
      <dsp:spPr>
        <a:xfrm>
          <a:off x="2976" y="3216575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Diagnóstico clínico de riesgo</a:t>
          </a:r>
          <a:endParaRPr lang="en-US" sz="1700" kern="1200"/>
        </a:p>
      </dsp:txBody>
      <dsp:txXfrm>
        <a:off x="31363" y="3244962"/>
        <a:ext cx="1558589" cy="912444"/>
      </dsp:txXfrm>
    </dsp:sp>
    <dsp:sp modelId="{CE84542E-E431-9847-A4AF-7A40F48D6FC7}">
      <dsp:nvSpPr>
        <dsp:cNvPr id="0" name=""/>
        <dsp:cNvSpPr/>
      </dsp:nvSpPr>
      <dsp:spPr>
        <a:xfrm rot="16200000">
          <a:off x="1878547" y="2777263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97C16-7689-AF4B-8E78-353D297AFA9D}">
      <dsp:nvSpPr>
        <dsp:cNvPr id="0" name=""/>
        <dsp:cNvSpPr/>
      </dsp:nvSpPr>
      <dsp:spPr>
        <a:xfrm>
          <a:off x="2151410" y="3216575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Ingesta reducida</a:t>
          </a:r>
          <a:endParaRPr lang="en-US" sz="1700" kern="1200"/>
        </a:p>
      </dsp:txBody>
      <dsp:txXfrm>
        <a:off x="2179797" y="3244962"/>
        <a:ext cx="1558589" cy="912444"/>
      </dsp:txXfrm>
    </dsp:sp>
    <dsp:sp modelId="{165384AE-455A-9F4D-B99B-58A9C8997DBF}">
      <dsp:nvSpPr>
        <dsp:cNvPr id="0" name=""/>
        <dsp:cNvSpPr/>
      </dsp:nvSpPr>
      <dsp:spPr>
        <a:xfrm rot="16200000">
          <a:off x="1878547" y="1565740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77AFE-C037-6C4D-A653-5DBBE4AE57DA}">
      <dsp:nvSpPr>
        <dsp:cNvPr id="0" name=""/>
        <dsp:cNvSpPr/>
      </dsp:nvSpPr>
      <dsp:spPr>
        <a:xfrm>
          <a:off x="2151410" y="2005052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Pérdidas GI o dolor abdominal</a:t>
          </a:r>
          <a:endParaRPr lang="en-US" sz="1700" kern="1200"/>
        </a:p>
      </dsp:txBody>
      <dsp:txXfrm>
        <a:off x="2179797" y="2033439"/>
        <a:ext cx="1558589" cy="912444"/>
      </dsp:txXfrm>
    </dsp:sp>
    <dsp:sp modelId="{2AD1DE8E-E9B3-294D-A115-12665B40B900}">
      <dsp:nvSpPr>
        <dsp:cNvPr id="0" name=""/>
        <dsp:cNvSpPr/>
      </dsp:nvSpPr>
      <dsp:spPr>
        <a:xfrm>
          <a:off x="2484309" y="959979"/>
          <a:ext cx="2138607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E65F-2617-D648-A04C-1A8AF6988F91}">
      <dsp:nvSpPr>
        <dsp:cNvPr id="0" name=""/>
        <dsp:cNvSpPr/>
      </dsp:nvSpPr>
      <dsp:spPr>
        <a:xfrm>
          <a:off x="2151410" y="793530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0" kern="1200" baseline="0"/>
            <a:t>Clasificación:</a:t>
          </a:r>
          <a:endParaRPr lang="en-US" sz="1700" kern="1200"/>
        </a:p>
      </dsp:txBody>
      <dsp:txXfrm>
        <a:off x="2179797" y="821917"/>
        <a:ext cx="1558589" cy="912444"/>
      </dsp:txXfrm>
    </dsp:sp>
    <dsp:sp modelId="{BFFEBF37-B87D-E145-976D-5AEBE75304E3}">
      <dsp:nvSpPr>
        <dsp:cNvPr id="0" name=""/>
        <dsp:cNvSpPr/>
      </dsp:nvSpPr>
      <dsp:spPr>
        <a:xfrm rot="5400000">
          <a:off x="4026981" y="1565740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96C85-376F-4A41-8410-E8BD21ED5178}">
      <dsp:nvSpPr>
        <dsp:cNvPr id="0" name=""/>
        <dsp:cNvSpPr/>
      </dsp:nvSpPr>
      <dsp:spPr>
        <a:xfrm>
          <a:off x="4299843" y="793530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0 = bajo riesgo</a:t>
          </a:r>
          <a:endParaRPr lang="en-US" sz="1700" kern="1200"/>
        </a:p>
      </dsp:txBody>
      <dsp:txXfrm>
        <a:off x="4328230" y="821917"/>
        <a:ext cx="1558589" cy="912444"/>
      </dsp:txXfrm>
    </dsp:sp>
    <dsp:sp modelId="{02CB3B3E-A6A4-C346-BD9A-2B2C425B4E62}">
      <dsp:nvSpPr>
        <dsp:cNvPr id="0" name=""/>
        <dsp:cNvSpPr/>
      </dsp:nvSpPr>
      <dsp:spPr>
        <a:xfrm rot="5400000">
          <a:off x="4026981" y="2777263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09A3E-B638-4F4D-A1C1-79C5889E9CE2}">
      <dsp:nvSpPr>
        <dsp:cNvPr id="0" name=""/>
        <dsp:cNvSpPr/>
      </dsp:nvSpPr>
      <dsp:spPr>
        <a:xfrm>
          <a:off x="4299843" y="2005052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1–3 = riesgo moderado</a:t>
          </a:r>
          <a:endParaRPr lang="en-US" sz="1700" kern="1200"/>
        </a:p>
      </dsp:txBody>
      <dsp:txXfrm>
        <a:off x="4328230" y="2033439"/>
        <a:ext cx="1558589" cy="912444"/>
      </dsp:txXfrm>
    </dsp:sp>
    <dsp:sp modelId="{79A169B9-1C83-AF4B-BF89-B0DA404CAF3D}">
      <dsp:nvSpPr>
        <dsp:cNvPr id="0" name=""/>
        <dsp:cNvSpPr/>
      </dsp:nvSpPr>
      <dsp:spPr>
        <a:xfrm>
          <a:off x="4299843" y="3216575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/>
            <a:t>4–5 = riesgo alto</a:t>
          </a:r>
          <a:endParaRPr lang="en-US" sz="1700" kern="1200"/>
        </a:p>
      </dsp:txBody>
      <dsp:txXfrm>
        <a:off x="4328230" y="3244962"/>
        <a:ext cx="1558589" cy="9124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6BA92-EEAD-9744-A06C-5B7C34412AE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D9F61-B350-534A-B53B-00C279ED676B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i="0" kern="1200" baseline="0"/>
            <a:t>Tres pasos:</a:t>
          </a:r>
          <a:endParaRPr lang="en-US" sz="3100" kern="1200"/>
        </a:p>
      </dsp:txBody>
      <dsp:txXfrm>
        <a:off x="0" y="0"/>
        <a:ext cx="6900512" cy="692017"/>
      </dsp:txXfrm>
    </dsp:sp>
    <dsp:sp modelId="{6BA16074-558D-3B47-BA70-413F3DA4133D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1F746-2EA6-6646-86BF-3E3E27DC37A2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0" i="0" kern="1200" baseline="0"/>
            <a:t>Diagnóstico clínico</a:t>
          </a:r>
          <a:endParaRPr lang="en-US" sz="3100" kern="1200"/>
        </a:p>
      </dsp:txBody>
      <dsp:txXfrm>
        <a:off x="0" y="692017"/>
        <a:ext cx="6900512" cy="692017"/>
      </dsp:txXfrm>
    </dsp:sp>
    <dsp:sp modelId="{B13BD2B2-B8D0-F643-A2E5-E9918AA9E67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ADBE2-80E5-474A-8881-C59B7A5C7F2C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0" i="0" kern="1200" baseline="0"/>
            <a:t>Datos antropométricos</a:t>
          </a:r>
          <a:endParaRPr lang="en-US" sz="3100" kern="1200"/>
        </a:p>
      </dsp:txBody>
      <dsp:txXfrm>
        <a:off x="0" y="1384035"/>
        <a:ext cx="6900512" cy="692017"/>
      </dsp:txXfrm>
    </dsp:sp>
    <dsp:sp modelId="{4B2764DE-0F54-ED41-AD59-C86C673CE015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A6554-7298-384F-B45C-B06D85AD4576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0" i="0" kern="1200" baseline="0"/>
            <a:t>Ingesta dietética</a:t>
          </a:r>
          <a:endParaRPr lang="en-US" sz="3100" kern="1200"/>
        </a:p>
      </dsp:txBody>
      <dsp:txXfrm>
        <a:off x="0" y="2076052"/>
        <a:ext cx="6900512" cy="692017"/>
      </dsp:txXfrm>
    </dsp:sp>
    <dsp:sp modelId="{F3F7C04F-674D-DC43-AEE6-9A29D1DF0E0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B6F51-7829-7947-9721-D9EEEDAD3358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i="0" kern="1200" baseline="0"/>
            <a:t>Clasificación:</a:t>
          </a:r>
          <a:endParaRPr lang="en-US" sz="3100" kern="1200"/>
        </a:p>
      </dsp:txBody>
      <dsp:txXfrm>
        <a:off x="0" y="2768070"/>
        <a:ext cx="6900512" cy="692017"/>
      </dsp:txXfrm>
    </dsp:sp>
    <dsp:sp modelId="{CB16FE83-A18D-DE4C-B166-5AC831F95DB4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C2FFB-9FB6-894C-A96F-BF7C78BE86B5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0" i="0" kern="1200" baseline="0"/>
            <a:t>2–3 = bajo riesgo</a:t>
          </a:r>
          <a:endParaRPr lang="en-US" sz="3100" kern="1200"/>
        </a:p>
      </dsp:txBody>
      <dsp:txXfrm>
        <a:off x="0" y="3460088"/>
        <a:ext cx="6900512" cy="692017"/>
      </dsp:txXfrm>
    </dsp:sp>
    <dsp:sp modelId="{ACDFDB21-547A-924D-8B1C-CB1C68BE0D4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20B98-E02B-1849-B801-B6EA1116FCC3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0" i="0" kern="1200" baseline="0"/>
            <a:t>4–5 = moderado</a:t>
          </a:r>
          <a:endParaRPr lang="en-US" sz="3100" kern="1200"/>
        </a:p>
      </dsp:txBody>
      <dsp:txXfrm>
        <a:off x="0" y="4152105"/>
        <a:ext cx="6900512" cy="692017"/>
      </dsp:txXfrm>
    </dsp:sp>
    <dsp:sp modelId="{64A8264B-92E0-BF49-94F1-0CEE411FC9E9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7AB7-CE4B-0143-AC80-A19E9213B1A2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0" i="0" kern="1200" baseline="0"/>
            <a:t>6–7 = alto riesgo</a:t>
          </a:r>
          <a:endParaRPr lang="en-US" sz="3100" kern="1200"/>
        </a:p>
      </dsp:txBody>
      <dsp:txXfrm>
        <a:off x="0" y="4844123"/>
        <a:ext cx="6900512" cy="6920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EB604-57D3-CA40-88C7-C647584F279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F4B31-8CA2-8843-A545-EEC11F860292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Se combinan:</a:t>
          </a:r>
          <a:endParaRPr lang="en-US" sz="2200" kern="1200"/>
        </a:p>
      </dsp:txBody>
      <dsp:txXfrm>
        <a:off x="0" y="675"/>
        <a:ext cx="6900512" cy="790684"/>
      </dsp:txXfrm>
    </dsp:sp>
    <dsp:sp modelId="{B860D280-8CD4-3A43-AD30-824EAB3A1834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75984-4987-F049-9436-FB4FD00C69C1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Z-scores</a:t>
          </a:r>
          <a:endParaRPr lang="en-US" sz="2200" kern="1200"/>
        </a:p>
      </dsp:txBody>
      <dsp:txXfrm>
        <a:off x="0" y="791359"/>
        <a:ext cx="6900512" cy="790684"/>
      </dsp:txXfrm>
    </dsp:sp>
    <dsp:sp modelId="{ED94AF2E-A439-D148-B5F3-A3935066F90F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B9D8-21A1-BF4B-A958-8F1559DEDC1F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Ingesta dietética</a:t>
          </a:r>
          <a:endParaRPr lang="en-US" sz="2200" kern="1200"/>
        </a:p>
      </dsp:txBody>
      <dsp:txXfrm>
        <a:off x="0" y="1582044"/>
        <a:ext cx="6900512" cy="790684"/>
      </dsp:txXfrm>
    </dsp:sp>
    <dsp:sp modelId="{5D368533-1A77-2D41-8BB4-AC1EE70DE42A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97DFC-FC9F-3749-B70B-9BA13B37236A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Marcadores bioquímicos</a:t>
          </a:r>
          <a:endParaRPr lang="en-US" sz="2200" kern="1200"/>
        </a:p>
      </dsp:txBody>
      <dsp:txXfrm>
        <a:off x="0" y="2372728"/>
        <a:ext cx="6900512" cy="790684"/>
      </dsp:txXfrm>
    </dsp:sp>
    <dsp:sp modelId="{9955AA4D-2EAD-0F44-928C-98CD30CA5A79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F6170-8355-FB4A-A17F-90843EF2AD5F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Observación clínica</a:t>
          </a:r>
          <a:endParaRPr lang="en-US" sz="2200" kern="1200"/>
        </a:p>
      </dsp:txBody>
      <dsp:txXfrm>
        <a:off x="0" y="3163412"/>
        <a:ext cx="6900512" cy="790684"/>
      </dsp:txXfrm>
    </dsp:sp>
    <dsp:sp modelId="{4DC4A3B2-6433-BF48-B90E-AA799A64DC36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7ADD-2F75-5544-A78F-348864A9B246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baseline="0"/>
            <a:t>Resultado de tamizaje</a:t>
          </a:r>
          <a:endParaRPr lang="en-US" sz="2200" kern="1200"/>
        </a:p>
      </dsp:txBody>
      <dsp:txXfrm>
        <a:off x="0" y="3954096"/>
        <a:ext cx="6900512" cy="790684"/>
      </dsp:txXfrm>
    </dsp:sp>
    <dsp:sp modelId="{CCBC2F26-9C94-014B-82FC-26E81C3FC2A8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10F16-3304-D848-8FFF-8B99E9FBC253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baseline="0"/>
            <a:t>Conclusión:</a:t>
          </a:r>
          <a:r>
            <a:rPr lang="es-ES" sz="2200" b="0" i="0" kern="1200" baseline="0"/>
            <a:t> clasificación de estado nutricional y riesgo.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09E7D-A788-E44E-AC27-62D24CA238C0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15EFD-DA18-664E-92C4-9B1AE3C0FB6C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 Evaluación Antropométrica</a:t>
          </a:r>
          <a:endParaRPr lang="en-US" sz="2200" kern="1200" dirty="0"/>
        </a:p>
      </dsp:txBody>
      <dsp:txXfrm>
        <a:off x="0" y="675"/>
        <a:ext cx="6900512" cy="790684"/>
      </dsp:txXfrm>
    </dsp:sp>
    <dsp:sp modelId="{C12F60D0-A627-DD4A-A403-DCAC6C02572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5F138-7536-3646-8497-C4A7286DF23A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Peso/Edad: −1.8 DE → riesgo de desnutrición leve.</a:t>
          </a:r>
          <a:endParaRPr lang="en-US" sz="2200" kern="1200"/>
        </a:p>
      </dsp:txBody>
      <dsp:txXfrm>
        <a:off x="0" y="791359"/>
        <a:ext cx="6900512" cy="790684"/>
      </dsp:txXfrm>
    </dsp:sp>
    <dsp:sp modelId="{A4371744-F064-1C4D-8CD1-22075DC54300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F15D1-B274-6649-B73E-DCE5F3674E6D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Talla/Edad: normal → sin retraso de crecimiento crónico.</a:t>
          </a:r>
          <a:endParaRPr lang="en-US" sz="2200" kern="1200"/>
        </a:p>
      </dsp:txBody>
      <dsp:txXfrm>
        <a:off x="0" y="1582044"/>
        <a:ext cx="6900512" cy="790684"/>
      </dsp:txXfrm>
    </dsp:sp>
    <dsp:sp modelId="{C7D0F5C0-4EBD-A141-8DE1-1C60B1E45AD6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5BD2B-7D10-9D41-BED5-941D7C1083E1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IMC/Edad: cercano a −1.0 DE → acepta reservas limitadas.</a:t>
          </a:r>
          <a:endParaRPr lang="en-US" sz="2200" kern="1200"/>
        </a:p>
      </dsp:txBody>
      <dsp:txXfrm>
        <a:off x="0" y="2372728"/>
        <a:ext cx="6900512" cy="790684"/>
      </dsp:txXfrm>
    </dsp:sp>
    <dsp:sp modelId="{47B76CCC-D1BF-674E-9CE6-B5CFE0EA8A92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4D30D-732C-6B47-90CD-CBDFABE6F1D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Interpretación:</a:t>
          </a:r>
          <a:endParaRPr lang="en-US" sz="2200" kern="1200"/>
        </a:p>
      </dsp:txBody>
      <dsp:txXfrm>
        <a:off x="0" y="3163412"/>
        <a:ext cx="6900512" cy="790684"/>
      </dsp:txXfrm>
    </dsp:sp>
    <dsp:sp modelId="{1C6CF339-AC27-344E-A3CB-1A2157DC12B3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96D2A-F592-FE41-9BDB-D3425179A18D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El niño tiene estado nutricional limítrofe, pero no presenta desnutrición aguda severa.</a:t>
          </a:r>
          <a:endParaRPr lang="en-US" sz="2200" kern="1200"/>
        </a:p>
      </dsp:txBody>
      <dsp:txXfrm>
        <a:off x="0" y="3954096"/>
        <a:ext cx="6900512" cy="790684"/>
      </dsp:txXfrm>
    </dsp:sp>
    <dsp:sp modelId="{85CB0B57-FA2F-094E-A3B5-CEF7235210B9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05D4A-6863-3E47-B651-B4D95BF97521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Sin embargo, es vulnerable ante una enfermedad aguda por la baja reserva energética.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FE0D-117B-004B-9E15-01D2F2F2272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56925-A0BF-F447-92BB-1BD143F25BE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Evaluación Dietética</a:t>
          </a:r>
          <a:endParaRPr lang="en-US" sz="2300" kern="1200" dirty="0"/>
        </a:p>
      </dsp:txBody>
      <dsp:txXfrm>
        <a:off x="0" y="675"/>
        <a:ext cx="6900512" cy="1106957"/>
      </dsp:txXfrm>
    </dsp:sp>
    <dsp:sp modelId="{8D3F2399-3D76-CD47-89AF-16FE5DD14403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34108-520F-944A-A59F-BB8FA316AEC6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Ingesta 30% del requerimiento habitual en las últimas 24 h.</a:t>
          </a:r>
          <a:endParaRPr lang="en-US" sz="2300" kern="1200"/>
        </a:p>
      </dsp:txBody>
      <dsp:txXfrm>
        <a:off x="0" y="1107633"/>
        <a:ext cx="6900512" cy="1106957"/>
      </dsp:txXfrm>
    </dsp:sp>
    <dsp:sp modelId="{46FC4EDA-9451-C349-BD5C-05E7EBAF52E9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54857-3957-1C48-A341-069CFDAB973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Flujo de síntomas (fiebre y tos) explica anorexia secundaria.</a:t>
          </a:r>
          <a:endParaRPr lang="en-US" sz="2300" kern="1200"/>
        </a:p>
      </dsp:txBody>
      <dsp:txXfrm>
        <a:off x="0" y="2214591"/>
        <a:ext cx="6900512" cy="1106957"/>
      </dsp:txXfrm>
    </dsp:sp>
    <dsp:sp modelId="{A82C7222-12E1-7546-ADCE-B1D2F01CA96F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F9BD5-CE87-B143-A7E7-85989EC2E93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Riesgo de déficit energético si la enfermedad persiste.</a:t>
          </a:r>
          <a:endParaRPr lang="en-US" sz="2300" kern="1200"/>
        </a:p>
      </dsp:txBody>
      <dsp:txXfrm>
        <a:off x="0" y="3321549"/>
        <a:ext cx="6900512" cy="1106957"/>
      </dsp:txXfrm>
    </dsp:sp>
    <dsp:sp modelId="{D2A6B3B4-73A8-8F47-B648-5301ECE647F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F8309-EE5B-2A40-A9EE-8EE15395FBC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Conclusión dietética: Disminución significativa de la ingesta, aumentando riesgo nutricional inmediato.</a:t>
          </a:r>
          <a:endParaRPr lang="en-US" sz="2300" kern="1200" dirty="0"/>
        </a:p>
      </dsp:txBody>
      <dsp:txXfrm>
        <a:off x="0" y="4428507"/>
        <a:ext cx="6900512" cy="11069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3A611-394F-43F7-8057-8840F8AB4360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7BCDF-AB88-48D9-8A7D-092F47FC52F5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8C391-DB68-4701-ADF6-8D4D7D89846D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Evaluación Bioquímica</a:t>
          </a:r>
          <a:endParaRPr lang="en-US" sz="1100" kern="1200"/>
        </a:p>
      </dsp:txBody>
      <dsp:txXfrm>
        <a:off x="1172126" y="908559"/>
        <a:ext cx="2114937" cy="897246"/>
      </dsp:txXfrm>
    </dsp:sp>
    <dsp:sp modelId="{1FD6C3DE-C8C1-4563-B8DF-755C15EB0150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5ECE1-D91D-4784-A281-38F064EE844F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1707D-9AB0-47EF-AF1F-1DD44CCDC921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Na 133 mEq/L: leve hiponatremia compatible con ingesta reducida y enfermedad aguda.</a:t>
          </a:r>
          <a:endParaRPr lang="en-US" sz="1100" kern="1200"/>
        </a:p>
      </dsp:txBody>
      <dsp:txXfrm>
        <a:off x="4745088" y="908559"/>
        <a:ext cx="2114937" cy="897246"/>
      </dsp:txXfrm>
    </dsp:sp>
    <dsp:sp modelId="{6FFECEA7-D1E2-4321-81F2-B57384D85B64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50089-DA3B-4A7D-9DB4-7575A114FC7B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3E7EA-8974-4226-86D2-0240602CF8BD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 3.1 mg/dL: límite bajo → alerta en contexto de realimentación.</a:t>
          </a:r>
          <a:endParaRPr lang="en-US" sz="1100" kern="1200"/>
        </a:p>
      </dsp:txBody>
      <dsp:txXfrm>
        <a:off x="8318049" y="908559"/>
        <a:ext cx="2114937" cy="897246"/>
      </dsp:txXfrm>
    </dsp:sp>
    <dsp:sp modelId="{49ED74E6-F9D0-4D78-8C23-2719BDFD857D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4E94D-BC37-4111-9C30-0E0E2F3126A2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A6207-038B-4C62-8309-0A0E2C8A0F53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Conclusión bioquímica: Marcadores compatibles con riesgo leve a moderado de síndrome de realimentación, especialmente si se inicia soporte nutricional agresivo.</a:t>
          </a:r>
          <a:endParaRPr lang="en-US" sz="1100" kern="1200" dirty="0"/>
        </a:p>
      </dsp:txBody>
      <dsp:txXfrm>
        <a:off x="1172126" y="2545532"/>
        <a:ext cx="2114937" cy="897246"/>
      </dsp:txXfrm>
    </dsp:sp>
    <dsp:sp modelId="{891073A3-22FD-4750-A432-ED16879F58E3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1B183-8A9B-4580-B7EC-BD6263D83F18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66B13-5CCD-4C91-B365-ACD294A964F5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745088" y="2545532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55015-6158-E34C-8D74-CDA057E798E7}">
      <dsp:nvSpPr>
        <dsp:cNvPr id="0" name=""/>
        <dsp:cNvSpPr/>
      </dsp:nvSpPr>
      <dsp:spPr>
        <a:xfrm>
          <a:off x="2148336" y="2061"/>
          <a:ext cx="2416878" cy="991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/>
            <a:t>Crecimiento rápido = mayor vulnerabilidad.</a:t>
          </a:r>
          <a:endParaRPr lang="en-US" sz="1400" kern="1200"/>
        </a:p>
      </dsp:txBody>
      <dsp:txXfrm>
        <a:off x="2196741" y="50466"/>
        <a:ext cx="2320068" cy="894768"/>
      </dsp:txXfrm>
    </dsp:sp>
    <dsp:sp modelId="{8BEE2121-62CC-F947-B463-150D897AA203}">
      <dsp:nvSpPr>
        <dsp:cNvPr id="0" name=""/>
        <dsp:cNvSpPr/>
      </dsp:nvSpPr>
      <dsp:spPr>
        <a:xfrm>
          <a:off x="2148336" y="1043218"/>
          <a:ext cx="2416878" cy="991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/>
            <a:t>Enfermedad aguda modifica el metabolismo: ↑ catabolismo, ↑ requerimientos.</a:t>
          </a:r>
          <a:endParaRPr lang="en-US" sz="1400" kern="1200"/>
        </a:p>
      </dsp:txBody>
      <dsp:txXfrm>
        <a:off x="2196741" y="1091623"/>
        <a:ext cx="2320068" cy="894768"/>
      </dsp:txXfrm>
    </dsp:sp>
    <dsp:sp modelId="{1F1376C2-F2E8-0844-8901-21CC29FED614}">
      <dsp:nvSpPr>
        <dsp:cNvPr id="0" name=""/>
        <dsp:cNvSpPr/>
      </dsp:nvSpPr>
      <dsp:spPr>
        <a:xfrm>
          <a:off x="2148336" y="2084375"/>
          <a:ext cx="2416878" cy="991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/>
            <a:t>Periodos cortos de enfermedad → riesgo de desnutrición.</a:t>
          </a:r>
          <a:endParaRPr lang="en-US" sz="1400" kern="1200"/>
        </a:p>
      </dsp:txBody>
      <dsp:txXfrm>
        <a:off x="2196741" y="2132780"/>
        <a:ext cx="2320068" cy="894768"/>
      </dsp:txXfrm>
    </dsp:sp>
    <dsp:sp modelId="{12B271B5-A11E-E347-86B0-B22A88C2679C}">
      <dsp:nvSpPr>
        <dsp:cNvPr id="0" name=""/>
        <dsp:cNvSpPr/>
      </dsp:nvSpPr>
      <dsp:spPr>
        <a:xfrm>
          <a:off x="2148336" y="3125532"/>
          <a:ext cx="2416878" cy="991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/>
            <a:t>Impacto directo en recuperación, estancia hospitalaria y mortalidad.</a:t>
          </a:r>
          <a:endParaRPr lang="en-US" sz="1400" kern="1200"/>
        </a:p>
      </dsp:txBody>
      <dsp:txXfrm>
        <a:off x="2196741" y="3173937"/>
        <a:ext cx="2320068" cy="8947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AFA1-034C-7541-82D9-957F51651A36}">
      <dsp:nvSpPr>
        <dsp:cNvPr id="0" name=""/>
        <dsp:cNvSpPr/>
      </dsp:nvSpPr>
      <dsp:spPr>
        <a:xfrm>
          <a:off x="469430" y="0"/>
          <a:ext cx="4979324" cy="49793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8255-2609-9945-9F71-5A675190C279}">
      <dsp:nvSpPr>
        <dsp:cNvPr id="0" name=""/>
        <dsp:cNvSpPr/>
      </dsp:nvSpPr>
      <dsp:spPr>
        <a:xfrm>
          <a:off x="793086" y="323656"/>
          <a:ext cx="1991729" cy="1991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✔ Niño de 3 años con riesgo nutricional moderado según STRONGkids.</a:t>
          </a:r>
          <a:endParaRPr lang="en-US" sz="1900" kern="1200"/>
        </a:p>
      </dsp:txBody>
      <dsp:txXfrm>
        <a:off x="890314" y="420884"/>
        <a:ext cx="1797273" cy="1797273"/>
      </dsp:txXfrm>
    </dsp:sp>
    <dsp:sp modelId="{6F2E9664-156E-8A44-881F-871AD00F653E}">
      <dsp:nvSpPr>
        <dsp:cNvPr id="0" name=""/>
        <dsp:cNvSpPr/>
      </dsp:nvSpPr>
      <dsp:spPr>
        <a:xfrm>
          <a:off x="3133368" y="323656"/>
          <a:ext cx="1991729" cy="199172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✔ Ingesta insuficiente (&lt;50% del requerimiento).</a:t>
          </a:r>
          <a:endParaRPr lang="en-US" sz="1900" kern="1200"/>
        </a:p>
      </dsp:txBody>
      <dsp:txXfrm>
        <a:off x="3230596" y="420884"/>
        <a:ext cx="1797273" cy="1797273"/>
      </dsp:txXfrm>
    </dsp:sp>
    <dsp:sp modelId="{9C2F774E-4FBD-9A45-953A-F407218012AD}">
      <dsp:nvSpPr>
        <dsp:cNvPr id="0" name=""/>
        <dsp:cNvSpPr/>
      </dsp:nvSpPr>
      <dsp:spPr>
        <a:xfrm>
          <a:off x="793086" y="2663938"/>
          <a:ext cx="1991729" cy="199172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✔ Estado antropométrico en percentiles bajos (−1.8 DE).</a:t>
          </a:r>
          <a:endParaRPr lang="en-US" sz="1900" kern="1200"/>
        </a:p>
      </dsp:txBody>
      <dsp:txXfrm>
        <a:off x="890314" y="2761166"/>
        <a:ext cx="1797273" cy="1797273"/>
      </dsp:txXfrm>
    </dsp:sp>
    <dsp:sp modelId="{6838D777-72DE-0A46-822D-2E730C3D1EB1}">
      <dsp:nvSpPr>
        <dsp:cNvPr id="0" name=""/>
        <dsp:cNvSpPr/>
      </dsp:nvSpPr>
      <dsp:spPr>
        <a:xfrm>
          <a:off x="3133368" y="2663938"/>
          <a:ext cx="1991729" cy="199172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✔ Electrolitos borderline → riesgo de síndrome de realimentación leve/moderado.</a:t>
          </a:r>
          <a:endParaRPr lang="en-US" sz="1900" kern="1200"/>
        </a:p>
      </dsp:txBody>
      <dsp:txXfrm>
        <a:off x="3230596" y="2761166"/>
        <a:ext cx="1797273" cy="17972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8EC81-597F-7347-89D5-389059FB6AA5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601E3-BA2F-AE4F-B1D4-B89332B30B4D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El niño presenta riesgo nutricional moderado, principalmente por baja ingesta y valores bioquímicos limítrofes.</a:t>
          </a:r>
          <a:endParaRPr lang="en-US" sz="2700" kern="1200"/>
        </a:p>
      </dsp:txBody>
      <dsp:txXfrm>
        <a:off x="602678" y="725825"/>
        <a:ext cx="4463730" cy="2771523"/>
      </dsp:txXfrm>
    </dsp:sp>
    <dsp:sp modelId="{255C74A5-2C02-4646-9D65-5492B549C873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ABFAD-71DE-1041-8AFC-5349C36B725E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El objetivo es realimentar de forma controlada, vigilar electrolitos y restablecer rápidamente la ingesta completa sin precipitar síndrome de realimentación.</a:t>
          </a:r>
          <a:endParaRPr lang="en-US" sz="2700" kern="1200"/>
        </a:p>
      </dsp:txBody>
      <dsp:txXfrm>
        <a:off x="6269123" y="725825"/>
        <a:ext cx="4463730" cy="27715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0D8DD-9BC3-9A48-B624-F16F9BB888D8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baseline="0"/>
            <a:t>No usar Z-scores</a:t>
          </a:r>
          <a:endParaRPr lang="en-US" sz="3200" kern="1200"/>
        </a:p>
      </dsp:txBody>
      <dsp:txXfrm>
        <a:off x="38381" y="64129"/>
        <a:ext cx="10438838" cy="709478"/>
      </dsp:txXfrm>
    </dsp:sp>
    <dsp:sp modelId="{00C13037-6344-EA46-8E1D-2FB034CEAC87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baseline="0"/>
            <a:t>Interpretar albúmina como estado nutricional</a:t>
          </a:r>
          <a:endParaRPr lang="en-US" sz="3200" kern="1200"/>
        </a:p>
      </dsp:txBody>
      <dsp:txXfrm>
        <a:off x="38381" y="942529"/>
        <a:ext cx="10438838" cy="709478"/>
      </dsp:txXfrm>
    </dsp:sp>
    <dsp:sp modelId="{398C29AE-A790-5E4A-9E0A-FCFDFB7409A8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baseline="0"/>
            <a:t>Restringir lactosa innecesariamente</a:t>
          </a:r>
          <a:endParaRPr lang="en-US" sz="3200" kern="1200"/>
        </a:p>
      </dsp:txBody>
      <dsp:txXfrm>
        <a:off x="38381" y="1820930"/>
        <a:ext cx="10438838" cy="709478"/>
      </dsp:txXfrm>
    </dsp:sp>
    <dsp:sp modelId="{64F7C273-544C-6D4C-8BEF-A003C85374A9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baseline="0"/>
            <a:t>No evaluar la dieta</a:t>
          </a:r>
          <a:endParaRPr lang="en-US" sz="3200" kern="1200"/>
        </a:p>
      </dsp:txBody>
      <dsp:txXfrm>
        <a:off x="38381" y="2699330"/>
        <a:ext cx="10438838" cy="709478"/>
      </dsp:txXfrm>
    </dsp:sp>
    <dsp:sp modelId="{C3911977-2117-874D-82FA-589C81CF98D0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i="0" kern="1200" baseline="0"/>
            <a:t>Subestimar riesgo de refeeding</a:t>
          </a:r>
          <a:endParaRPr lang="en-US" sz="3200" kern="1200"/>
        </a:p>
      </dsp:txBody>
      <dsp:txXfrm>
        <a:off x="38381" y="3577730"/>
        <a:ext cx="10438838" cy="7094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4437D-10A7-8746-8D2C-D4097E345359}">
      <dsp:nvSpPr>
        <dsp:cNvPr id="0" name=""/>
        <dsp:cNvSpPr/>
      </dsp:nvSpPr>
      <dsp:spPr>
        <a:xfrm>
          <a:off x="3543300" y="0"/>
          <a:ext cx="3733799" cy="37337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F692-C2A7-254F-8CA2-1DB34EFD074B}">
      <dsp:nvSpPr>
        <dsp:cNvPr id="0" name=""/>
        <dsp:cNvSpPr/>
      </dsp:nvSpPr>
      <dsp:spPr>
        <a:xfrm>
          <a:off x="3898011" y="354710"/>
          <a:ext cx="1456181" cy="145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baseline="0"/>
            <a:t>La evaluación nutricional es multidimensional.</a:t>
          </a:r>
          <a:endParaRPr lang="en-US" sz="1200" kern="1200"/>
        </a:p>
      </dsp:txBody>
      <dsp:txXfrm>
        <a:off x="3969096" y="425795"/>
        <a:ext cx="1314011" cy="1314011"/>
      </dsp:txXfrm>
    </dsp:sp>
    <dsp:sp modelId="{0ECA218B-188D-354D-B9FD-72A816E7112F}">
      <dsp:nvSpPr>
        <dsp:cNvPr id="0" name=""/>
        <dsp:cNvSpPr/>
      </dsp:nvSpPr>
      <dsp:spPr>
        <a:xfrm>
          <a:off x="5466206" y="354710"/>
          <a:ext cx="1456181" cy="145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baseline="0"/>
            <a:t>El niño enfermo entra rápidamente en riesgo nutricional.</a:t>
          </a:r>
          <a:endParaRPr lang="en-US" sz="1200" kern="1200"/>
        </a:p>
      </dsp:txBody>
      <dsp:txXfrm>
        <a:off x="5537291" y="425795"/>
        <a:ext cx="1314011" cy="1314011"/>
      </dsp:txXfrm>
    </dsp:sp>
    <dsp:sp modelId="{FE4FB941-EAED-D548-A219-C5FAE3AE5DE7}">
      <dsp:nvSpPr>
        <dsp:cNvPr id="0" name=""/>
        <dsp:cNvSpPr/>
      </dsp:nvSpPr>
      <dsp:spPr>
        <a:xfrm>
          <a:off x="3898011" y="1922906"/>
          <a:ext cx="1456181" cy="145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baseline="0"/>
            <a:t>STRONGkids y STAMP complementan la evaluación clínica.</a:t>
          </a:r>
          <a:endParaRPr lang="en-US" sz="1200" kern="1200"/>
        </a:p>
      </dsp:txBody>
      <dsp:txXfrm>
        <a:off x="3969096" y="1993991"/>
        <a:ext cx="1314011" cy="1314011"/>
      </dsp:txXfrm>
    </dsp:sp>
    <dsp:sp modelId="{17EFEE6B-60C9-374C-ABEA-82B9AA82C8A5}">
      <dsp:nvSpPr>
        <dsp:cNvPr id="0" name=""/>
        <dsp:cNvSpPr/>
      </dsp:nvSpPr>
      <dsp:spPr>
        <a:xfrm>
          <a:off x="5466206" y="1922906"/>
          <a:ext cx="1456181" cy="145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baseline="0"/>
            <a:t>El seguimiento debe ser continuo y basado en evidencia.</a:t>
          </a:r>
          <a:endParaRPr lang="en-US" sz="1200" kern="1200"/>
        </a:p>
      </dsp:txBody>
      <dsp:txXfrm>
        <a:off x="5537291" y="1993991"/>
        <a:ext cx="1314011" cy="1314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F401-A929-3B49-917A-83ECD1B20563}">
      <dsp:nvSpPr>
        <dsp:cNvPr id="0" name=""/>
        <dsp:cNvSpPr/>
      </dsp:nvSpPr>
      <dsp:spPr>
        <a:xfrm>
          <a:off x="3054217" y="679139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722085"/>
        <a:ext cx="27739" cy="5547"/>
      </dsp:txXfrm>
    </dsp:sp>
    <dsp:sp modelId="{0F4AF9AF-7512-4F49-8413-E3A8DD29587B}">
      <dsp:nvSpPr>
        <dsp:cNvPr id="0" name=""/>
        <dsp:cNvSpPr/>
      </dsp:nvSpPr>
      <dsp:spPr>
        <a:xfrm>
          <a:off x="643847" y="1208"/>
          <a:ext cx="2412169" cy="1447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/>
            <a:t>Peso</a:t>
          </a:r>
          <a:r>
            <a:rPr lang="es-ES" sz="1600" b="0" i="0" kern="1200" baseline="0"/>
            <a:t>, </a:t>
          </a:r>
          <a:r>
            <a:rPr lang="es-ES" sz="1600" b="1" i="0" kern="1200" baseline="0"/>
            <a:t>talla</a:t>
          </a:r>
          <a:r>
            <a:rPr lang="es-ES" sz="1600" b="0" i="0" kern="1200" baseline="0"/>
            <a:t>, </a:t>
          </a:r>
          <a:r>
            <a:rPr lang="es-ES" sz="1600" b="1" i="0" kern="1200" baseline="0"/>
            <a:t>IMC para la edad</a:t>
          </a:r>
          <a:endParaRPr lang="en-US" sz="1600" kern="1200"/>
        </a:p>
      </dsp:txBody>
      <dsp:txXfrm>
        <a:off x="643847" y="1208"/>
        <a:ext cx="2412169" cy="1447301"/>
      </dsp:txXfrm>
    </dsp:sp>
    <dsp:sp modelId="{94748FA2-E37F-7243-98FD-2CBACAB55A0A}">
      <dsp:nvSpPr>
        <dsp:cNvPr id="0" name=""/>
        <dsp:cNvSpPr/>
      </dsp:nvSpPr>
      <dsp:spPr>
        <a:xfrm>
          <a:off x="1849932" y="1446710"/>
          <a:ext cx="2966968" cy="524198"/>
        </a:xfrm>
        <a:custGeom>
          <a:avLst/>
          <a:gdLst/>
          <a:ahLst/>
          <a:cxnLst/>
          <a:rect l="0" t="0" r="0" b="0"/>
          <a:pathLst>
            <a:path>
              <a:moveTo>
                <a:pt x="2966968" y="0"/>
              </a:moveTo>
              <a:lnTo>
                <a:pt x="2966968" y="279199"/>
              </a:lnTo>
              <a:lnTo>
                <a:pt x="0" y="279199"/>
              </a:lnTo>
              <a:lnTo>
                <a:pt x="0" y="5241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7956" y="1706035"/>
        <a:ext cx="150919" cy="5547"/>
      </dsp:txXfrm>
    </dsp:sp>
    <dsp:sp modelId="{DFDDA118-ADD5-F943-90F1-E9883D2A3DD5}">
      <dsp:nvSpPr>
        <dsp:cNvPr id="0" name=""/>
        <dsp:cNvSpPr/>
      </dsp:nvSpPr>
      <dsp:spPr>
        <a:xfrm>
          <a:off x="3610815" y="1208"/>
          <a:ext cx="2412169" cy="1447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/>
            <a:t>Peso/Talla</a:t>
          </a:r>
          <a:r>
            <a:rPr lang="es-ES" sz="1600" b="0" i="0" kern="1200" baseline="0"/>
            <a:t> (desnutrición aguda)</a:t>
          </a:r>
          <a:endParaRPr lang="en-US" sz="1600" kern="1200"/>
        </a:p>
      </dsp:txBody>
      <dsp:txXfrm>
        <a:off x="3610815" y="1208"/>
        <a:ext cx="2412169" cy="1447301"/>
      </dsp:txXfrm>
    </dsp:sp>
    <dsp:sp modelId="{F4AF9042-9B54-DE43-8621-F7F4892F93AE}">
      <dsp:nvSpPr>
        <dsp:cNvPr id="0" name=""/>
        <dsp:cNvSpPr/>
      </dsp:nvSpPr>
      <dsp:spPr>
        <a:xfrm>
          <a:off x="3054217" y="2681240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2724186"/>
        <a:ext cx="27739" cy="5547"/>
      </dsp:txXfrm>
    </dsp:sp>
    <dsp:sp modelId="{BEF04F2A-9C3A-0B4E-BE87-4B86D2926356}">
      <dsp:nvSpPr>
        <dsp:cNvPr id="0" name=""/>
        <dsp:cNvSpPr/>
      </dsp:nvSpPr>
      <dsp:spPr>
        <a:xfrm>
          <a:off x="643847" y="2003309"/>
          <a:ext cx="2412169" cy="1447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/>
            <a:t>Talla/Edad</a:t>
          </a:r>
          <a:r>
            <a:rPr lang="es-ES" sz="1600" b="0" i="0" kern="1200" baseline="0"/>
            <a:t> (crónica)</a:t>
          </a:r>
          <a:endParaRPr lang="en-US" sz="1600" kern="1200"/>
        </a:p>
      </dsp:txBody>
      <dsp:txXfrm>
        <a:off x="643847" y="2003309"/>
        <a:ext cx="2412169" cy="1447301"/>
      </dsp:txXfrm>
    </dsp:sp>
    <dsp:sp modelId="{864C8FE1-3E1D-3F48-9931-4501FD0C1229}">
      <dsp:nvSpPr>
        <dsp:cNvPr id="0" name=""/>
        <dsp:cNvSpPr/>
      </dsp:nvSpPr>
      <dsp:spPr>
        <a:xfrm>
          <a:off x="1849932" y="3448810"/>
          <a:ext cx="2966968" cy="524198"/>
        </a:xfrm>
        <a:custGeom>
          <a:avLst/>
          <a:gdLst/>
          <a:ahLst/>
          <a:cxnLst/>
          <a:rect l="0" t="0" r="0" b="0"/>
          <a:pathLst>
            <a:path>
              <a:moveTo>
                <a:pt x="2966968" y="0"/>
              </a:moveTo>
              <a:lnTo>
                <a:pt x="2966968" y="279199"/>
              </a:lnTo>
              <a:lnTo>
                <a:pt x="0" y="279199"/>
              </a:lnTo>
              <a:lnTo>
                <a:pt x="0" y="5241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7956" y="3708136"/>
        <a:ext cx="150919" cy="5547"/>
      </dsp:txXfrm>
    </dsp:sp>
    <dsp:sp modelId="{98295319-393D-D647-BB91-EEB6DA3DEFCC}">
      <dsp:nvSpPr>
        <dsp:cNvPr id="0" name=""/>
        <dsp:cNvSpPr/>
      </dsp:nvSpPr>
      <dsp:spPr>
        <a:xfrm>
          <a:off x="3610815" y="2003309"/>
          <a:ext cx="2412169" cy="1447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/>
            <a:t>Perímetro braquial MUAC</a:t>
          </a:r>
          <a:endParaRPr lang="en-US" sz="1600" kern="1200"/>
        </a:p>
      </dsp:txBody>
      <dsp:txXfrm>
        <a:off x="3610815" y="2003309"/>
        <a:ext cx="2412169" cy="1447301"/>
      </dsp:txXfrm>
    </dsp:sp>
    <dsp:sp modelId="{3D2C4902-5F9A-F342-BE6C-468E4A3A347A}">
      <dsp:nvSpPr>
        <dsp:cNvPr id="0" name=""/>
        <dsp:cNvSpPr/>
      </dsp:nvSpPr>
      <dsp:spPr>
        <a:xfrm>
          <a:off x="3054217" y="4683340"/>
          <a:ext cx="524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19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446" y="4726286"/>
        <a:ext cx="27739" cy="5547"/>
      </dsp:txXfrm>
    </dsp:sp>
    <dsp:sp modelId="{C185D350-53FB-DF42-BF00-4965C99C67A7}">
      <dsp:nvSpPr>
        <dsp:cNvPr id="0" name=""/>
        <dsp:cNvSpPr/>
      </dsp:nvSpPr>
      <dsp:spPr>
        <a:xfrm>
          <a:off x="643847" y="4005409"/>
          <a:ext cx="2412169" cy="1447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/>
            <a:t>Pliegues cutáneos</a:t>
          </a:r>
          <a:r>
            <a:rPr lang="es-ES" sz="1600" b="0" i="0" kern="1200" baseline="0"/>
            <a:t> (grasa subcutánea)</a:t>
          </a:r>
          <a:endParaRPr lang="en-US" sz="1600" kern="1200"/>
        </a:p>
      </dsp:txBody>
      <dsp:txXfrm>
        <a:off x="643847" y="4005409"/>
        <a:ext cx="2412169" cy="1447301"/>
      </dsp:txXfrm>
    </dsp:sp>
    <dsp:sp modelId="{7BD1C8AD-C52A-014F-A463-EE760DF7BF61}">
      <dsp:nvSpPr>
        <dsp:cNvPr id="0" name=""/>
        <dsp:cNvSpPr/>
      </dsp:nvSpPr>
      <dsp:spPr>
        <a:xfrm>
          <a:off x="3610815" y="4005409"/>
          <a:ext cx="2412169" cy="1447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/>
            <a:t>Perímetro cefálico</a:t>
          </a:r>
          <a:r>
            <a:rPr lang="es-ES" sz="1600" b="0" i="0" kern="1200" baseline="0"/>
            <a:t> (en &lt;2 años)</a:t>
          </a:r>
          <a:br>
            <a:rPr lang="es-ES" sz="1600" b="0" i="0" kern="1200" baseline="0"/>
          </a:br>
          <a:r>
            <a:rPr lang="es-ES" sz="1600" b="0" i="1" kern="1200" baseline="0"/>
            <a:t>Interpretación obligatoria mediante Z-scores OMS.</a:t>
          </a:r>
          <a:endParaRPr lang="en-US" sz="1600" kern="1200"/>
        </a:p>
      </dsp:txBody>
      <dsp:txXfrm>
        <a:off x="3610815" y="4005409"/>
        <a:ext cx="2412169" cy="1447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A626B-BD4C-0344-8D37-D5C6205D559B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05969-9CDF-2445-A1D0-67BDB6232EF3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i="0" kern="1200" baseline="0"/>
            <a:t>−2 DE a −3 DE:</a:t>
          </a:r>
          <a:r>
            <a:rPr lang="es-ES" sz="3800" b="0" i="0" kern="1200" baseline="0"/>
            <a:t> desnutrición moderada</a:t>
          </a:r>
          <a:endParaRPr lang="en-US" sz="3800" kern="1200"/>
        </a:p>
      </dsp:txBody>
      <dsp:txXfrm>
        <a:off x="0" y="0"/>
        <a:ext cx="6666833" cy="1363480"/>
      </dsp:txXfrm>
    </dsp:sp>
    <dsp:sp modelId="{1D7A6E89-1A8C-4747-9313-5425B43B2666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D307F-8A36-BD44-A193-85F7E6BB7C65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i="0" kern="1200" baseline="0"/>
            <a:t>&lt; −3 DE:</a:t>
          </a:r>
          <a:r>
            <a:rPr lang="es-ES" sz="3800" b="0" i="0" kern="1200" baseline="0"/>
            <a:t> desnutrición severa</a:t>
          </a:r>
          <a:endParaRPr lang="en-US" sz="3800" kern="1200"/>
        </a:p>
      </dsp:txBody>
      <dsp:txXfrm>
        <a:off x="0" y="1363480"/>
        <a:ext cx="6666833" cy="1363480"/>
      </dsp:txXfrm>
    </dsp:sp>
    <dsp:sp modelId="{B5E9BB53-00E0-7D43-82A8-C8AE927E600D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563CBA-8798-7643-90D9-356410C3CA0E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i="0" kern="1200" baseline="0"/>
            <a:t>+2 DE:</a:t>
          </a:r>
          <a:r>
            <a:rPr lang="es-ES" sz="3800" b="0" i="0" kern="1200" baseline="0"/>
            <a:t> riesgo de sobrepeso</a:t>
          </a:r>
          <a:endParaRPr lang="en-US" sz="3800" kern="1200"/>
        </a:p>
      </dsp:txBody>
      <dsp:txXfrm>
        <a:off x="0" y="2726960"/>
        <a:ext cx="6666833" cy="1363480"/>
      </dsp:txXfrm>
    </dsp:sp>
    <dsp:sp modelId="{041170BC-4CA3-1F46-A47A-599E5A2A6CDF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93908-B15C-D64D-8C99-21F6BE542ADA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i="0" kern="1200" baseline="0"/>
            <a:t>+3 DE:</a:t>
          </a:r>
          <a:r>
            <a:rPr lang="es-ES" sz="3800" b="0" i="0" kern="1200" baseline="0"/>
            <a:t> obesidad</a:t>
          </a:r>
          <a:endParaRPr lang="en-US" sz="3800" kern="1200"/>
        </a:p>
      </dsp:txBody>
      <dsp:txXfrm>
        <a:off x="0" y="4090440"/>
        <a:ext cx="6666833" cy="1363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874A9-1F21-EF4C-B97F-4A0B94E9D875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3708F-FCD8-4742-B381-2C513C27AEE0}">
      <dsp:nvSpPr>
        <dsp:cNvPr id="0" name=""/>
        <dsp:cNvSpPr/>
      </dsp:nvSpPr>
      <dsp:spPr>
        <a:xfrm>
          <a:off x="0" y="2663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Marcadores proteicos:</a:t>
          </a:r>
          <a:endParaRPr lang="en-US" sz="2000" kern="1200" dirty="0"/>
        </a:p>
      </dsp:txBody>
      <dsp:txXfrm>
        <a:off x="0" y="2663"/>
        <a:ext cx="6666833" cy="454049"/>
      </dsp:txXfrm>
    </dsp:sp>
    <dsp:sp modelId="{634348D0-6073-7741-BDD0-C899C1BEFE94}">
      <dsp:nvSpPr>
        <dsp:cNvPr id="0" name=""/>
        <dsp:cNvSpPr/>
      </dsp:nvSpPr>
      <dsp:spPr>
        <a:xfrm>
          <a:off x="0" y="45671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585783"/>
                <a:satOff val="-1681"/>
                <a:lumOff val="-26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85783"/>
                <a:satOff val="-1681"/>
                <a:lumOff val="-26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85783"/>
                <a:satOff val="-1681"/>
                <a:lumOff val="-26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85783"/>
              <a:satOff val="-1681"/>
              <a:lumOff val="-26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3FD48-3485-2F4C-AA1E-0A3E5EF55365}">
      <dsp:nvSpPr>
        <dsp:cNvPr id="0" name=""/>
        <dsp:cNvSpPr/>
      </dsp:nvSpPr>
      <dsp:spPr>
        <a:xfrm>
          <a:off x="0" y="456712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 dirty="0"/>
            <a:t>Albúmina (↓ inflamación, no específica)</a:t>
          </a:r>
          <a:endParaRPr lang="en-US" sz="2000" kern="1200" dirty="0"/>
        </a:p>
      </dsp:txBody>
      <dsp:txXfrm>
        <a:off x="0" y="456712"/>
        <a:ext cx="6666833" cy="454049"/>
      </dsp:txXfrm>
    </dsp:sp>
    <dsp:sp modelId="{8F7BDC7B-9FBD-EB48-8542-96EDFF35BAB4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1171566"/>
                <a:satOff val="-3362"/>
                <a:lumOff val="-53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566"/>
                <a:satOff val="-3362"/>
                <a:lumOff val="-53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566"/>
                <a:satOff val="-3362"/>
                <a:lumOff val="-53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171566"/>
              <a:satOff val="-3362"/>
              <a:lumOff val="-53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D511E-EBD0-F142-A382-69FE15CC660C}">
      <dsp:nvSpPr>
        <dsp:cNvPr id="0" name=""/>
        <dsp:cNvSpPr/>
      </dsp:nvSpPr>
      <dsp:spPr>
        <a:xfrm>
          <a:off x="0" y="910762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 dirty="0"/>
            <a:t>Prealbúmina / </a:t>
          </a:r>
          <a:r>
            <a:rPr lang="es-ES" sz="2000" b="0" i="0" kern="1200" baseline="0" dirty="0" err="1"/>
            <a:t>transtiretina</a:t>
          </a:r>
          <a:r>
            <a:rPr lang="es-ES" sz="2000" b="0" i="0" kern="1200" baseline="0" dirty="0"/>
            <a:t> (más sensible)</a:t>
          </a:r>
          <a:endParaRPr lang="en-US" sz="2000" kern="1200" dirty="0"/>
        </a:p>
      </dsp:txBody>
      <dsp:txXfrm>
        <a:off x="0" y="910762"/>
        <a:ext cx="6666833" cy="454049"/>
      </dsp:txXfrm>
    </dsp:sp>
    <dsp:sp modelId="{88DDC39E-5635-CE45-A2FB-9AF433B5A24B}">
      <dsp:nvSpPr>
        <dsp:cNvPr id="0" name=""/>
        <dsp:cNvSpPr/>
      </dsp:nvSpPr>
      <dsp:spPr>
        <a:xfrm>
          <a:off x="0" y="136481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1757349"/>
                <a:satOff val="-5044"/>
                <a:lumOff val="-8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57349"/>
                <a:satOff val="-5044"/>
                <a:lumOff val="-8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57349"/>
                <a:satOff val="-5044"/>
                <a:lumOff val="-8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757349"/>
              <a:satOff val="-5044"/>
              <a:lumOff val="-80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AA587-5505-4A41-8352-28B800D3319D}">
      <dsp:nvSpPr>
        <dsp:cNvPr id="0" name=""/>
        <dsp:cNvSpPr/>
      </dsp:nvSpPr>
      <dsp:spPr>
        <a:xfrm>
          <a:off x="0" y="1364811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/>
            <a:t>Transferrina</a:t>
          </a:r>
          <a:endParaRPr lang="en-US" sz="2000" kern="1200"/>
        </a:p>
      </dsp:txBody>
      <dsp:txXfrm>
        <a:off x="0" y="1364811"/>
        <a:ext cx="6666833" cy="454049"/>
      </dsp:txXfrm>
    </dsp:sp>
    <dsp:sp modelId="{D4E204D5-5F2B-2341-9AC8-35C05EE4EF6E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2343132"/>
                <a:satOff val="-6725"/>
                <a:lumOff val="-10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43132"/>
                <a:satOff val="-6725"/>
                <a:lumOff val="-10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43132"/>
                <a:satOff val="-6725"/>
                <a:lumOff val="-10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343132"/>
              <a:satOff val="-6725"/>
              <a:lumOff val="-107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E7070-66F1-8F42-99B3-D726365C4F5B}">
      <dsp:nvSpPr>
        <dsp:cNvPr id="0" name=""/>
        <dsp:cNvSpPr/>
      </dsp:nvSpPr>
      <dsp:spPr>
        <a:xfrm>
          <a:off x="0" y="1818861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Estado inflamatorio:</a:t>
          </a:r>
          <a:endParaRPr lang="en-US" sz="2000" kern="1200" dirty="0"/>
        </a:p>
      </dsp:txBody>
      <dsp:txXfrm>
        <a:off x="0" y="1818861"/>
        <a:ext cx="6666833" cy="454049"/>
      </dsp:txXfrm>
    </dsp:sp>
    <dsp:sp modelId="{FE84C65D-E8A3-1349-B2CF-386B78012DCE}">
      <dsp:nvSpPr>
        <dsp:cNvPr id="0" name=""/>
        <dsp:cNvSpPr/>
      </dsp:nvSpPr>
      <dsp:spPr>
        <a:xfrm>
          <a:off x="0" y="227291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2928915"/>
                <a:satOff val="-8406"/>
                <a:lumOff val="-134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928915"/>
                <a:satOff val="-8406"/>
                <a:lumOff val="-134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928915"/>
                <a:satOff val="-8406"/>
                <a:lumOff val="-134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928915"/>
              <a:satOff val="-8406"/>
              <a:lumOff val="-134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B232B-7AA8-D34F-9DC0-4D35B2BE49B5}">
      <dsp:nvSpPr>
        <dsp:cNvPr id="0" name=""/>
        <dsp:cNvSpPr/>
      </dsp:nvSpPr>
      <dsp:spPr>
        <a:xfrm>
          <a:off x="0" y="2272910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/>
            <a:t>PCR, VSG</a:t>
          </a:r>
          <a:endParaRPr lang="en-US" sz="2000" kern="1200"/>
        </a:p>
      </dsp:txBody>
      <dsp:txXfrm>
        <a:off x="0" y="2272910"/>
        <a:ext cx="6666833" cy="454049"/>
      </dsp:txXfrm>
    </dsp:sp>
    <dsp:sp modelId="{234E36AE-297F-434B-A238-6192B153C8B3}">
      <dsp:nvSpPr>
        <dsp:cNvPr id="0" name=""/>
        <dsp:cNvSpPr/>
      </dsp:nvSpPr>
      <dsp:spPr>
        <a:xfrm>
          <a:off x="0" y="272695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514698"/>
                <a:satOff val="-10087"/>
                <a:lumOff val="-161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14698"/>
                <a:satOff val="-10087"/>
                <a:lumOff val="-161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14698"/>
                <a:satOff val="-10087"/>
                <a:lumOff val="-161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514698"/>
              <a:satOff val="-10087"/>
              <a:lumOff val="-161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2EE2A-4332-2F46-A701-911833A2C0B6}">
      <dsp:nvSpPr>
        <dsp:cNvPr id="0" name=""/>
        <dsp:cNvSpPr/>
      </dsp:nvSpPr>
      <dsp:spPr>
        <a:xfrm>
          <a:off x="0" y="2726960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Micronutrientes críticos:</a:t>
          </a:r>
          <a:endParaRPr lang="en-US" sz="2000" kern="1200" dirty="0"/>
        </a:p>
      </dsp:txBody>
      <dsp:txXfrm>
        <a:off x="0" y="2726960"/>
        <a:ext cx="6666833" cy="454049"/>
      </dsp:txXfrm>
    </dsp:sp>
    <dsp:sp modelId="{79DEF063-A9E0-6F48-9D8E-36F6D4128CF0}">
      <dsp:nvSpPr>
        <dsp:cNvPr id="0" name=""/>
        <dsp:cNvSpPr/>
      </dsp:nvSpPr>
      <dsp:spPr>
        <a:xfrm>
          <a:off x="0" y="318100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4100481"/>
                <a:satOff val="-11768"/>
                <a:lumOff val="-188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00481"/>
                <a:satOff val="-11768"/>
                <a:lumOff val="-188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00481"/>
                <a:satOff val="-11768"/>
                <a:lumOff val="-188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100481"/>
              <a:satOff val="-11768"/>
              <a:lumOff val="-188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173FD-B229-7649-8D17-59163701B10D}">
      <dsp:nvSpPr>
        <dsp:cNvPr id="0" name=""/>
        <dsp:cNvSpPr/>
      </dsp:nvSpPr>
      <dsp:spPr>
        <a:xfrm>
          <a:off x="0" y="3181009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/>
            <a:t>Hierro/ferritina</a:t>
          </a:r>
          <a:endParaRPr lang="en-US" sz="2000" kern="1200"/>
        </a:p>
      </dsp:txBody>
      <dsp:txXfrm>
        <a:off x="0" y="3181009"/>
        <a:ext cx="6666833" cy="454049"/>
      </dsp:txXfrm>
    </dsp:sp>
    <dsp:sp modelId="{B67B054B-077E-9642-B102-71CD05EF43D4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4686264"/>
                <a:satOff val="-13449"/>
                <a:lumOff val="-215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6264"/>
                <a:satOff val="-13449"/>
                <a:lumOff val="-215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6264"/>
                <a:satOff val="-13449"/>
                <a:lumOff val="-215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686264"/>
              <a:satOff val="-13449"/>
              <a:lumOff val="-215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8C351-05F5-0444-99AD-5AA07EE4C268}">
      <dsp:nvSpPr>
        <dsp:cNvPr id="0" name=""/>
        <dsp:cNvSpPr/>
      </dsp:nvSpPr>
      <dsp:spPr>
        <a:xfrm>
          <a:off x="0" y="3635058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 dirty="0"/>
            <a:t>Vitamina D</a:t>
          </a:r>
          <a:endParaRPr lang="en-US" sz="2000" kern="1200" dirty="0"/>
        </a:p>
      </dsp:txBody>
      <dsp:txXfrm>
        <a:off x="0" y="3635058"/>
        <a:ext cx="6666833" cy="454049"/>
      </dsp:txXfrm>
    </dsp:sp>
    <dsp:sp modelId="{8F3F7EA4-893B-854E-9751-53C7FF7AF1A5}">
      <dsp:nvSpPr>
        <dsp:cNvPr id="0" name=""/>
        <dsp:cNvSpPr/>
      </dsp:nvSpPr>
      <dsp:spPr>
        <a:xfrm>
          <a:off x="0" y="408910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5272048"/>
                <a:satOff val="-15131"/>
                <a:lumOff val="-24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72048"/>
                <a:satOff val="-15131"/>
                <a:lumOff val="-24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72048"/>
                <a:satOff val="-15131"/>
                <a:lumOff val="-24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272048"/>
              <a:satOff val="-15131"/>
              <a:lumOff val="-242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98D027-E977-F94C-A45A-DFDE326CFF8E}">
      <dsp:nvSpPr>
        <dsp:cNvPr id="0" name=""/>
        <dsp:cNvSpPr/>
      </dsp:nvSpPr>
      <dsp:spPr>
        <a:xfrm>
          <a:off x="0" y="4089108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 dirty="0"/>
            <a:t>Zinc</a:t>
          </a:r>
          <a:endParaRPr lang="en-US" sz="2000" kern="1200" dirty="0"/>
        </a:p>
      </dsp:txBody>
      <dsp:txXfrm>
        <a:off x="0" y="4089108"/>
        <a:ext cx="6666833" cy="454049"/>
      </dsp:txXfrm>
    </dsp:sp>
    <dsp:sp modelId="{8A3B9858-57B1-1144-B213-CBAD47E140A3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5857831"/>
                <a:satOff val="-16812"/>
                <a:lumOff val="-269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857831"/>
                <a:satOff val="-16812"/>
                <a:lumOff val="-269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857831"/>
                <a:satOff val="-16812"/>
                <a:lumOff val="-269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5857831"/>
              <a:satOff val="-16812"/>
              <a:lumOff val="-269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E9134-A38A-534B-BC3F-43D2383D1283}">
      <dsp:nvSpPr>
        <dsp:cNvPr id="0" name=""/>
        <dsp:cNvSpPr/>
      </dsp:nvSpPr>
      <dsp:spPr>
        <a:xfrm>
          <a:off x="0" y="4543157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Equilibrio hidroelectrolítico:</a:t>
          </a:r>
          <a:endParaRPr lang="en-US" sz="2000" kern="1200" dirty="0"/>
        </a:p>
      </dsp:txBody>
      <dsp:txXfrm>
        <a:off x="0" y="4543157"/>
        <a:ext cx="6666833" cy="454049"/>
      </dsp:txXfrm>
    </dsp:sp>
    <dsp:sp modelId="{DE768C84-8A68-EF4B-A5A8-D7633C03E189}">
      <dsp:nvSpPr>
        <dsp:cNvPr id="0" name=""/>
        <dsp:cNvSpPr/>
      </dsp:nvSpPr>
      <dsp:spPr>
        <a:xfrm>
          <a:off x="0" y="499720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F488E-8192-BF4B-B5DF-9C8FFD05B0C5}">
      <dsp:nvSpPr>
        <dsp:cNvPr id="0" name=""/>
        <dsp:cNvSpPr/>
      </dsp:nvSpPr>
      <dsp:spPr>
        <a:xfrm>
          <a:off x="0" y="4997207"/>
          <a:ext cx="6666833" cy="45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baseline="0" dirty="0" err="1"/>
            <a:t>Na</a:t>
          </a:r>
          <a:r>
            <a:rPr lang="es-ES" sz="2000" b="0" i="0" kern="1200" baseline="0" dirty="0"/>
            <a:t>, K, Mg, P (clave para riesgo de </a:t>
          </a:r>
          <a:r>
            <a:rPr lang="es-ES" sz="2000" b="0" i="0" kern="1200" baseline="0" dirty="0" err="1"/>
            <a:t>refeeding</a:t>
          </a:r>
          <a:r>
            <a:rPr lang="es-ES" sz="2000" b="0" i="0" kern="1200" baseline="0" dirty="0"/>
            <a:t>)</a:t>
          </a:r>
          <a:endParaRPr lang="en-US" sz="2000" kern="1200" dirty="0"/>
        </a:p>
      </dsp:txBody>
      <dsp:txXfrm>
        <a:off x="0" y="4997207"/>
        <a:ext cx="6666833" cy="4540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C4D9-4C49-764C-A8A7-C80BFD0B871E}">
      <dsp:nvSpPr>
        <dsp:cNvPr id="0" name=""/>
        <dsp:cNvSpPr/>
      </dsp:nvSpPr>
      <dsp:spPr>
        <a:xfrm>
          <a:off x="0" y="1434356"/>
          <a:ext cx="1913555" cy="12151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25D55C-E245-0542-80B0-3E51C11C6A40}">
      <dsp:nvSpPr>
        <dsp:cNvPr id="0" name=""/>
        <dsp:cNvSpPr/>
      </dsp:nvSpPr>
      <dsp:spPr>
        <a:xfrm>
          <a:off x="212617" y="1636342"/>
          <a:ext cx="1913555" cy="12151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No es un buen marcador nutricional en enfermedad aguda</a:t>
          </a:r>
          <a:r>
            <a:rPr lang="es-ES" sz="1100" kern="1200"/>
            <a:t>, porque disminuye por la inflamación independientemente del estado nutricional.</a:t>
          </a:r>
          <a:endParaRPr lang="en-US" sz="1100" kern="1200"/>
        </a:p>
      </dsp:txBody>
      <dsp:txXfrm>
        <a:off x="248206" y="1671931"/>
        <a:ext cx="1842377" cy="1143929"/>
      </dsp:txXfrm>
    </dsp:sp>
    <dsp:sp modelId="{D12CA477-294C-234D-B966-CABCFCB5CB70}">
      <dsp:nvSpPr>
        <dsp:cNvPr id="0" name=""/>
        <dsp:cNvSpPr/>
      </dsp:nvSpPr>
      <dsp:spPr>
        <a:xfrm>
          <a:off x="2338790" y="1434356"/>
          <a:ext cx="1913555" cy="12151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A101ED-3014-9041-A468-6731EEC6C9C5}">
      <dsp:nvSpPr>
        <dsp:cNvPr id="0" name=""/>
        <dsp:cNvSpPr/>
      </dsp:nvSpPr>
      <dsp:spPr>
        <a:xfrm>
          <a:off x="2551407" y="1636342"/>
          <a:ext cx="1913555" cy="12151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Refleja </a:t>
          </a:r>
          <a:r>
            <a:rPr lang="es-ES" sz="1100" b="1" kern="1200"/>
            <a:t>severidad inflamatoria</a:t>
          </a:r>
          <a:r>
            <a:rPr lang="es-ES" sz="1100" kern="1200"/>
            <a:t> más que déficit proteico.</a:t>
          </a:r>
          <a:endParaRPr lang="en-US" sz="1100" kern="1200"/>
        </a:p>
      </dsp:txBody>
      <dsp:txXfrm>
        <a:off x="2586996" y="1671931"/>
        <a:ext cx="1842377" cy="1143929"/>
      </dsp:txXfrm>
    </dsp:sp>
    <dsp:sp modelId="{5D1B22C1-1A4B-C74B-B02C-64A539973835}">
      <dsp:nvSpPr>
        <dsp:cNvPr id="0" name=""/>
        <dsp:cNvSpPr/>
      </dsp:nvSpPr>
      <dsp:spPr>
        <a:xfrm>
          <a:off x="4677580" y="1434356"/>
          <a:ext cx="1913555" cy="12151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41195A-42C8-4344-82DA-D6FF011789D3}">
      <dsp:nvSpPr>
        <dsp:cNvPr id="0" name=""/>
        <dsp:cNvSpPr/>
      </dsp:nvSpPr>
      <dsp:spPr>
        <a:xfrm>
          <a:off x="4890197" y="1636342"/>
          <a:ext cx="1913555" cy="12151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Útil para evaluar </a:t>
          </a:r>
          <a:r>
            <a:rPr lang="es-ES" sz="1100" b="1" kern="1200"/>
            <a:t>riesgo clínico</a:t>
          </a:r>
          <a:r>
            <a:rPr lang="es-ES" sz="1100" kern="1200"/>
            <a:t> y pronóstico, no para diagnóstico de desnutrición aguda.</a:t>
          </a:r>
          <a:endParaRPr lang="en-US" sz="1100" kern="1200"/>
        </a:p>
      </dsp:txBody>
      <dsp:txXfrm>
        <a:off x="4925786" y="1671931"/>
        <a:ext cx="1842377" cy="11439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C2603-8563-424A-9718-E2D8F1544116}">
      <dsp:nvSpPr>
        <dsp:cNvPr id="0" name=""/>
        <dsp:cNvSpPr/>
      </dsp:nvSpPr>
      <dsp:spPr>
        <a:xfrm>
          <a:off x="0" y="523"/>
          <a:ext cx="6803753" cy="122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21E21-7D8A-43D2-B392-DCD23D8061A5}">
      <dsp:nvSpPr>
        <dsp:cNvPr id="0" name=""/>
        <dsp:cNvSpPr/>
      </dsp:nvSpPr>
      <dsp:spPr>
        <a:xfrm>
          <a:off x="370325" y="275972"/>
          <a:ext cx="673319" cy="673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6809-FB33-4AE4-8513-92A5B5EE8C47}">
      <dsp:nvSpPr>
        <dsp:cNvPr id="0" name=""/>
        <dsp:cNvSpPr/>
      </dsp:nvSpPr>
      <dsp:spPr>
        <a:xfrm>
          <a:off x="1413971" y="523"/>
          <a:ext cx="5389781" cy="12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63" tIns="129563" rIns="129563" bIns="1295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Vida media corta → </a:t>
          </a:r>
          <a:r>
            <a:rPr lang="es-ES" sz="2000" b="1" kern="1200"/>
            <a:t>más sensible a cambios nutricionales agudos</a:t>
          </a:r>
          <a:r>
            <a:rPr lang="es-ES" sz="2000" kern="1200"/>
            <a:t>.</a:t>
          </a:r>
          <a:endParaRPr lang="en-US" sz="2000" kern="1200"/>
        </a:p>
      </dsp:txBody>
      <dsp:txXfrm>
        <a:off x="1413971" y="523"/>
        <a:ext cx="5389781" cy="1224217"/>
      </dsp:txXfrm>
    </dsp:sp>
    <dsp:sp modelId="{8BC0FD92-0306-4F19-AA10-DE692C800081}">
      <dsp:nvSpPr>
        <dsp:cNvPr id="0" name=""/>
        <dsp:cNvSpPr/>
      </dsp:nvSpPr>
      <dsp:spPr>
        <a:xfrm>
          <a:off x="0" y="1530794"/>
          <a:ext cx="6803753" cy="122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FF95A-9883-416F-941F-B35AF2EE4744}">
      <dsp:nvSpPr>
        <dsp:cNvPr id="0" name=""/>
        <dsp:cNvSpPr/>
      </dsp:nvSpPr>
      <dsp:spPr>
        <a:xfrm>
          <a:off x="370325" y="1806243"/>
          <a:ext cx="673319" cy="673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E4188-6BCB-4789-B5A3-91F4F69C9C94}">
      <dsp:nvSpPr>
        <dsp:cNvPr id="0" name=""/>
        <dsp:cNvSpPr/>
      </dsp:nvSpPr>
      <dsp:spPr>
        <a:xfrm>
          <a:off x="1413971" y="1530794"/>
          <a:ext cx="5389781" cy="12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63" tIns="129563" rIns="129563" bIns="1295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Aun así se afecta por inflamación, infecciones y daño hepático.</a:t>
          </a:r>
          <a:endParaRPr lang="en-US" sz="2000" kern="1200"/>
        </a:p>
      </dsp:txBody>
      <dsp:txXfrm>
        <a:off x="1413971" y="1530794"/>
        <a:ext cx="5389781" cy="1224217"/>
      </dsp:txXfrm>
    </dsp:sp>
    <dsp:sp modelId="{9BBD8903-E29F-4857-ACA6-E5AC39AB1C74}">
      <dsp:nvSpPr>
        <dsp:cNvPr id="0" name=""/>
        <dsp:cNvSpPr/>
      </dsp:nvSpPr>
      <dsp:spPr>
        <a:xfrm>
          <a:off x="0" y="3061066"/>
          <a:ext cx="6803753" cy="122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E9B1E-40AE-40F8-BF03-C9B6689402A6}">
      <dsp:nvSpPr>
        <dsp:cNvPr id="0" name=""/>
        <dsp:cNvSpPr/>
      </dsp:nvSpPr>
      <dsp:spPr>
        <a:xfrm>
          <a:off x="370325" y="3336515"/>
          <a:ext cx="673319" cy="673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74B3-3A01-4D7C-BB98-E30E4F5D6381}">
      <dsp:nvSpPr>
        <dsp:cNvPr id="0" name=""/>
        <dsp:cNvSpPr/>
      </dsp:nvSpPr>
      <dsp:spPr>
        <a:xfrm>
          <a:off x="1413971" y="3061066"/>
          <a:ext cx="5389781" cy="12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63" tIns="129563" rIns="129563" bIns="1295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Puede ayudar a monitorear </a:t>
          </a:r>
          <a:r>
            <a:rPr lang="es-ES" sz="2000" b="1" kern="1200"/>
            <a:t>respuesta a soporte nutricional</a:t>
          </a:r>
          <a:r>
            <a:rPr lang="es-ES" sz="2000" kern="1200"/>
            <a:t> cuando la inflamación está controlada.</a:t>
          </a:r>
          <a:endParaRPr lang="en-US" sz="2000" kern="1200"/>
        </a:p>
      </dsp:txBody>
      <dsp:txXfrm>
        <a:off x="1413971" y="3061066"/>
        <a:ext cx="5389781" cy="1224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4AF79-CCB1-4AB3-AE44-5630F3C1BED7}">
      <dsp:nvSpPr>
        <dsp:cNvPr id="0" name=""/>
        <dsp:cNvSpPr/>
      </dsp:nvSpPr>
      <dsp:spPr>
        <a:xfrm>
          <a:off x="0" y="523"/>
          <a:ext cx="6803753" cy="12242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E2CF9-EE01-4C31-B54D-9D5BEDAFE593}">
      <dsp:nvSpPr>
        <dsp:cNvPr id="0" name=""/>
        <dsp:cNvSpPr/>
      </dsp:nvSpPr>
      <dsp:spPr>
        <a:xfrm>
          <a:off x="370325" y="275972"/>
          <a:ext cx="673319" cy="673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F7870-90CF-4D7D-BC7E-05198CA090B8}">
      <dsp:nvSpPr>
        <dsp:cNvPr id="0" name=""/>
        <dsp:cNvSpPr/>
      </dsp:nvSpPr>
      <dsp:spPr>
        <a:xfrm>
          <a:off x="1413971" y="523"/>
          <a:ext cx="5389781" cy="12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63" tIns="129563" rIns="129563" bIns="1295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Marcador influido por </a:t>
          </a:r>
          <a:r>
            <a:rPr lang="es-ES" sz="2500" b="1" kern="1200"/>
            <a:t>reservas de hierro</a:t>
          </a:r>
          <a:r>
            <a:rPr lang="es-ES" sz="2500" kern="1200"/>
            <a:t> y por </a:t>
          </a:r>
          <a:r>
            <a:rPr lang="es-ES" sz="2500" b="1" kern="1200"/>
            <a:t>inflamación</a:t>
          </a:r>
          <a:r>
            <a:rPr lang="es-ES" sz="2500" kern="1200"/>
            <a:t>.</a:t>
          </a:r>
          <a:endParaRPr lang="en-US" sz="2500" kern="1200"/>
        </a:p>
      </dsp:txBody>
      <dsp:txXfrm>
        <a:off x="1413971" y="523"/>
        <a:ext cx="5389781" cy="1224217"/>
      </dsp:txXfrm>
    </dsp:sp>
    <dsp:sp modelId="{772E6963-4BA1-4155-B237-6557D97BD74E}">
      <dsp:nvSpPr>
        <dsp:cNvPr id="0" name=""/>
        <dsp:cNvSpPr/>
      </dsp:nvSpPr>
      <dsp:spPr>
        <a:xfrm>
          <a:off x="0" y="1530794"/>
          <a:ext cx="6803753" cy="12242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1B56-6D37-4CD5-BC4F-7F5B513066C0}">
      <dsp:nvSpPr>
        <dsp:cNvPr id="0" name=""/>
        <dsp:cNvSpPr/>
      </dsp:nvSpPr>
      <dsp:spPr>
        <a:xfrm>
          <a:off x="370325" y="1806243"/>
          <a:ext cx="673319" cy="673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A7840-D86E-4965-8469-115997D21A0C}">
      <dsp:nvSpPr>
        <dsp:cNvPr id="0" name=""/>
        <dsp:cNvSpPr/>
      </dsp:nvSpPr>
      <dsp:spPr>
        <a:xfrm>
          <a:off x="1413971" y="1530794"/>
          <a:ext cx="5389781" cy="12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63" tIns="129563" rIns="129563" bIns="1295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Poco útil como indicador nutricional aislado.</a:t>
          </a:r>
          <a:endParaRPr lang="en-US" sz="2500" kern="1200"/>
        </a:p>
      </dsp:txBody>
      <dsp:txXfrm>
        <a:off x="1413971" y="1530794"/>
        <a:ext cx="5389781" cy="1224217"/>
      </dsp:txXfrm>
    </dsp:sp>
    <dsp:sp modelId="{351BB19B-AEB4-41CB-83AD-3A30B22D0B98}">
      <dsp:nvSpPr>
        <dsp:cNvPr id="0" name=""/>
        <dsp:cNvSpPr/>
      </dsp:nvSpPr>
      <dsp:spPr>
        <a:xfrm>
          <a:off x="0" y="3061066"/>
          <a:ext cx="6803753" cy="12242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0B983-4194-4F3D-9FBA-ABAC627C95A8}">
      <dsp:nvSpPr>
        <dsp:cNvPr id="0" name=""/>
        <dsp:cNvSpPr/>
      </dsp:nvSpPr>
      <dsp:spPr>
        <a:xfrm>
          <a:off x="370325" y="3336515"/>
          <a:ext cx="673319" cy="673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8FF5C-3C6D-46E4-B646-10B96390432D}">
      <dsp:nvSpPr>
        <dsp:cNvPr id="0" name=""/>
        <dsp:cNvSpPr/>
      </dsp:nvSpPr>
      <dsp:spPr>
        <a:xfrm>
          <a:off x="1413971" y="3061066"/>
          <a:ext cx="5389781" cy="122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63" tIns="129563" rIns="129563" bIns="1295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Puede ayudar a diferenciar anemia por deficiencia vs inflamación.</a:t>
          </a:r>
          <a:endParaRPr lang="en-US" sz="2500" kern="1200"/>
        </a:p>
      </dsp:txBody>
      <dsp:txXfrm>
        <a:off x="1413971" y="3061066"/>
        <a:ext cx="5389781" cy="12242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9325C-8684-2148-A864-33BE27CA1055}">
      <dsp:nvSpPr>
        <dsp:cNvPr id="0" name=""/>
        <dsp:cNvSpPr/>
      </dsp:nvSpPr>
      <dsp:spPr>
        <a:xfrm>
          <a:off x="0" y="351345"/>
          <a:ext cx="6900512" cy="3042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/>
            <a:t>Permite interpretar adecuadamente otros marcadores nutricionales (p. ej., albúmina, ferritina).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b="1" kern="1200"/>
            <a:t>PCR alta = fase inflamatoria activa → marcadores nutricionales no confiables</a:t>
          </a:r>
          <a:r>
            <a:rPr lang="es-ES" sz="2300" kern="1200"/>
            <a:t>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/>
            <a:t>Útil para evaluar si se puede iniciar o ajustar soporte nutricional intensivo.</a:t>
          </a:r>
          <a:endParaRPr lang="en-US" sz="2300" kern="1200"/>
        </a:p>
      </dsp:txBody>
      <dsp:txXfrm>
        <a:off x="0" y="351345"/>
        <a:ext cx="6900512" cy="3042899"/>
      </dsp:txXfrm>
    </dsp:sp>
    <dsp:sp modelId="{CA7F7B41-2449-9A4E-8B41-83DA02E517CC}">
      <dsp:nvSpPr>
        <dsp:cNvPr id="0" name=""/>
        <dsp:cNvSpPr/>
      </dsp:nvSpPr>
      <dsp:spPr>
        <a:xfrm>
          <a:off x="345025" y="11865"/>
          <a:ext cx="4830358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PCR (Proteína C Reactiva)</a:t>
          </a:r>
          <a:endParaRPr lang="en-US" sz="2300" kern="1200"/>
        </a:p>
      </dsp:txBody>
      <dsp:txXfrm>
        <a:off x="378169" y="45009"/>
        <a:ext cx="4764070" cy="612672"/>
      </dsp:txXfrm>
    </dsp:sp>
    <dsp:sp modelId="{B7855B66-DB4B-ED4F-A6D6-032B6237731F}">
      <dsp:nvSpPr>
        <dsp:cNvPr id="0" name=""/>
        <dsp:cNvSpPr/>
      </dsp:nvSpPr>
      <dsp:spPr>
        <a:xfrm>
          <a:off x="0" y="3857925"/>
          <a:ext cx="6900512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/>
            <a:t>Refleja inflamación más crónica.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/>
            <a:t>Útil en seguimiento, pero menos específica que PCR.</a:t>
          </a:r>
          <a:endParaRPr lang="en-US" sz="2300" kern="1200"/>
        </a:p>
      </dsp:txBody>
      <dsp:txXfrm>
        <a:off x="0" y="3857925"/>
        <a:ext cx="6900512" cy="1666350"/>
      </dsp:txXfrm>
    </dsp:sp>
    <dsp:sp modelId="{92EC55DC-603D-B841-8897-90BA9130962B}">
      <dsp:nvSpPr>
        <dsp:cNvPr id="0" name=""/>
        <dsp:cNvSpPr/>
      </dsp:nvSpPr>
      <dsp:spPr>
        <a:xfrm>
          <a:off x="345025" y="3518445"/>
          <a:ext cx="4830358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VSG</a:t>
          </a:r>
          <a:endParaRPr lang="en-US" sz="2300" kern="1200"/>
        </a:p>
      </dsp:txBody>
      <dsp:txXfrm>
        <a:off x="378169" y="3551589"/>
        <a:ext cx="476407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A112A-DDF0-A51C-D1C3-F28E3A2EF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6C4139-82B9-034D-C68A-8AC37414C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90965-687E-62F8-545B-542551C5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A72310-A832-3A83-236F-FBF99295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91C54-5A1E-7FC3-8DBD-CD117052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1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E32CB-758A-6716-A5E2-F1FCB87C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4264A1-5B75-C3A4-CEA0-D87562018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E546C4-C683-6926-6E40-14B5D1B2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FAA5D-0BF5-23C1-686E-69D701C1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F0649-2D16-03B6-1438-D5C25CDF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3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1FB752-5014-5FB9-76D1-72B499A6B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62FED9-5D32-3EE5-848E-9ABDE50F1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6115D1-3A0D-9047-E8D4-B6306A56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89927-AFD6-142D-ABCB-0FB20CA4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7FDFE-CA78-6969-39A2-3C81921F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01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BC00-2096-1A37-738E-88D5F3B1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A022-1887-2F3D-A767-F9E098AD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BEB85-CE69-77AD-8D03-0D76424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0C447-41D0-3539-444A-88AB499E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783C0-855E-863F-C2AB-B1B9CF02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99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D5E4-ADC7-5333-8ADA-E3C43F7B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DC1C8A-A649-F8D5-BEA4-8B0E85AA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BB4A5-AE47-E569-B4CE-E3ECB193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25281D-F06F-EB66-FB33-0B19E7CC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CE960D-FB04-2727-EF1F-785076BD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E3689-B434-22FC-637C-9ACBB5DC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554206-FEC7-7513-DC77-35C170C08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A1795-1AE0-1881-7AB5-27FD61314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D3EA15-83AB-05EF-3B4D-5693D28B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CE842F-3D37-7908-8110-B7DDC23F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268B1F-D812-D812-1665-6D60B49B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E5093-4F39-4961-2529-80079F3F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711E3-D5C0-22C6-8F52-827553C9A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4ED567-136B-0689-1054-0384958F3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FF625F-251E-286F-D3ED-194AA67A5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BC3D28-4A5D-B319-F298-286EA3437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503BC2-6EE9-B3F5-D05F-01B9EE33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9F32E2-CB57-3BF3-A4B1-1382CC66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B136A-0AFC-A602-0772-E3AD3D04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77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05561-B023-1705-05A1-64BD2F2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6489E1-5D31-D9EE-9BB3-C56A716C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3DB1E1-0385-5CF8-793F-3078F372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291472-4F18-AB62-7DDC-31659673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7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494F0A-BBD8-E2C6-C27E-2331105C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C109F7-C639-1153-1B3C-74DFD2EC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1D12E3-40AD-B4D5-86D4-6E15A5C0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25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99C50-587E-4729-D4E2-DCDC1360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E80020-F554-0DFD-D87D-CFE2B77F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0DC43-DEFE-000A-2194-05480C094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BF4EC-CB73-E776-8B76-13A6A480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BE8F1-8EA7-A0A8-5D34-47805317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645B6A-EB57-E2F0-E796-F28A48DB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66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56AAA-13A8-4E8B-FC97-3DE01C28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7CBB2F-3F8E-815E-B0FA-F6A65BE9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A0FD0-31F4-56A1-B01C-949C6960A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DB05A-7DFD-42E7-2D8F-B24E5828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22A7A-65EB-4CBF-9AF7-70D19B69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0C85DE-38CB-976B-799A-883A96A5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8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588C59-11BB-28C2-C359-E9F73997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DDB84-D8B6-3C25-067E-BD332037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B26A7-C558-B640-5E6F-AB4E01331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F80CF-E5D0-734B-875E-5A078F554CB3}" type="datetimeFigureOut">
              <a:rPr lang="es-ES" smtClean="0"/>
              <a:t>18/11/25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95DAD-4F63-EA46-3E7D-5BF01B4E3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2525-A81F-71DA-B90E-7B06D45C4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6A09B-51DD-9E42-9208-27B869F1D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46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0DE46C-4C2E-736C-1024-422C2CAF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s-ES" sz="4800">
                <a:solidFill>
                  <a:srgbClr val="FFFFFF"/>
                </a:solidFill>
              </a:rPr>
              <a:t>Evaluación nutricional del niño enfermo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FAE851-EF20-05DF-D570-6DEE9EED02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31874" y="4797188"/>
            <a:ext cx="6051236" cy="1241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-webkit-standard"/>
              </a:rPr>
              <a:t>Maestría en Nutrición Clínica Pediátrica</a:t>
            </a:r>
            <a:br>
              <a:rPr kumimoji="0" lang="es-ES" altLang="es-E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es-ES" altLang="es-ES" sz="2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Indicadores antropométricos, bioquímicos, clínicos y dietéticos</a:t>
            </a:r>
            <a:br>
              <a:rPr kumimoji="0" lang="es-ES" altLang="es-E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2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Herramientas de tamizaje: STRONGkids y STAMP</a:t>
            </a:r>
            <a:endParaRPr kumimoji="0" lang="es-ES" altLang="es-ES" sz="2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669688-B82A-488B-6D82-0D03CF0F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es-ES" sz="4000" b="1"/>
              <a:t>Prealbúmina (transtiretina)</a:t>
            </a:r>
            <a:br>
              <a:rPr lang="es-ES" sz="4000" b="1"/>
            </a:br>
            <a:endParaRPr lang="es-ES" sz="4000"/>
          </a:p>
        </p:txBody>
      </p:sp>
      <p:pic>
        <p:nvPicPr>
          <p:cNvPr id="4098" name="Picture 2" descr="Análisis de sangre de prealbúmina, ¿qué es y para qué lo utilizan los  médicos?">
            <a:extLst>
              <a:ext uri="{FF2B5EF4-FFF2-40B4-BE49-F238E27FC236}">
                <a16:creationId xmlns:a16="http://schemas.microsoft.com/office/drawing/2014/main" id="{8BDD7DC4-069B-C154-9533-025C9530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r="29758" b="2"/>
          <a:stretch>
            <a:fillRect/>
          </a:stretch>
        </p:blipFill>
        <p:spPr bwMode="auto">
          <a:xfrm>
            <a:off x="7992976" y="1843283"/>
            <a:ext cx="3374810" cy="42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1B9B797-916B-EF65-05D1-0ED5D44FB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202138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11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4B077C-1C77-B4CC-904B-CD0097C3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es-ES" sz="4000" b="1"/>
              <a:t>Transferrina</a:t>
            </a:r>
            <a:endParaRPr lang="es-ES" sz="4000"/>
          </a:p>
        </p:txBody>
      </p:sp>
      <p:pic>
        <p:nvPicPr>
          <p:cNvPr id="5122" name="Picture 2" descr="Cómo normalizar los niveles de transferrina alta? - Ambar Lab">
            <a:extLst>
              <a:ext uri="{FF2B5EF4-FFF2-40B4-BE49-F238E27FC236}">
                <a16:creationId xmlns:a16="http://schemas.microsoft.com/office/drawing/2014/main" id="{416DD3EA-D664-11FC-777B-3D395778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r="12765"/>
          <a:stretch>
            <a:fillRect/>
          </a:stretch>
        </p:blipFill>
        <p:spPr bwMode="auto">
          <a:xfrm>
            <a:off x="7992976" y="1843283"/>
            <a:ext cx="3374810" cy="42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7BC1349-2F99-C9F3-8B8A-ECC4B79AB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995323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64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DFCC39-55DC-76B0-006B-433BBDFC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4600" b="1"/>
              <a:t>Marcadores de estado inflamatorio</a:t>
            </a:r>
            <a:endParaRPr lang="es-ES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C59D0E7-5460-4131-1E36-A7FDC6D1D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62356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13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D1A476-942C-8AEA-A2EE-C81C1DCB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ES" sz="4800" b="1"/>
              <a:t>Micronutrientes críticos</a:t>
            </a:r>
            <a:endParaRPr lang="es-ES" sz="4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7853F-F0E5-CCA7-4496-DE618062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s-ES" sz="2400" b="1"/>
              <a:t>Hierro / Ferritina</a:t>
            </a:r>
          </a:p>
          <a:p>
            <a:pPr lvl="1"/>
            <a:r>
              <a:rPr lang="es-ES" dirty="0"/>
              <a:t>Ferritina aumenta en inflamación → puede ocultar deficiencia real.</a:t>
            </a:r>
          </a:p>
          <a:p>
            <a:pPr lvl="1"/>
            <a:r>
              <a:rPr lang="es-ES" dirty="0"/>
              <a:t>En enfermedad aguda, combinar ferritina con PCR para interpretar correctamente.</a:t>
            </a:r>
          </a:p>
          <a:p>
            <a:pPr lvl="1"/>
            <a:r>
              <a:rPr lang="es-ES" dirty="0"/>
              <a:t>Deficiencia de hierro compromete inmunidad y recuperación.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5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95C14F-5472-8385-D6F3-F31C662B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 b="1"/>
              <a:t>Micronutrientes críticos</a:t>
            </a:r>
            <a:endParaRPr lang="es-E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8B831-6082-5F3D-CE4E-E5E6710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ES" sz="2400" b="1"/>
              <a:t>Vitamina D</a:t>
            </a:r>
          </a:p>
          <a:p>
            <a:pPr lvl="1"/>
            <a:r>
              <a:rPr lang="es-ES" dirty="0"/>
              <a:t>Papel inmunomodulador.</a:t>
            </a:r>
          </a:p>
          <a:p>
            <a:pPr lvl="1"/>
            <a:r>
              <a:rPr lang="es-ES" dirty="0"/>
              <a:t>Niños enfermos agudos o con infecciones recurrentes suelen tener niveles bajos.</a:t>
            </a:r>
          </a:p>
          <a:p>
            <a:pPr lvl="1"/>
            <a:r>
              <a:rPr lang="es-ES" dirty="0"/>
              <a:t>Su deficiencia se asocia a mayor riesgo de infecciones respiratorias.</a:t>
            </a:r>
          </a:p>
          <a:p>
            <a:pPr marL="457200" lvl="1" indent="0">
              <a:buNone/>
            </a:pPr>
            <a:endParaRPr lang="es-ES" dirty="0"/>
          </a:p>
          <a:p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79873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D20480-D068-849B-53C9-8DFCD7DE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 b="1"/>
              <a:t>Micronutrientes críticos</a:t>
            </a:r>
            <a:endParaRPr lang="es-E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7C263-CE2F-AAC5-80E2-E98D417F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ES" sz="2400" b="1"/>
              <a:t>Zinc</a:t>
            </a:r>
          </a:p>
          <a:p>
            <a:pPr lvl="1"/>
            <a:r>
              <a:rPr lang="es-ES" dirty="0"/>
              <a:t>Fundamental para regeneración epitelial e inmunidad.</a:t>
            </a:r>
          </a:p>
          <a:p>
            <a:pPr lvl="1"/>
            <a:r>
              <a:rPr lang="es-ES" dirty="0"/>
              <a:t>La infección aumenta las pérdidas y el uso corporal.</a:t>
            </a:r>
          </a:p>
          <a:p>
            <a:pPr lvl="1"/>
            <a:r>
              <a:rPr lang="es-ES" dirty="0"/>
              <a:t>Suplementación mejora recuperación en diarrea y algunas infecciones respiratorias.</a:t>
            </a:r>
          </a:p>
          <a:p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53353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BA2BE0-349E-EE34-F130-8055A1BA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s-ES" sz="5400" b="1"/>
              <a:t>Equilibrio hidroelectrolítico</a:t>
            </a:r>
            <a:endParaRPr lang="es-ES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E0445-10D8-85E2-76E4-0F9C5CC8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s-ES" sz="2400" b="1"/>
              <a:t>Sodio (Na), Potasio (K), Magnesio (Mg), Fósforo (P)</a:t>
            </a:r>
          </a:p>
          <a:p>
            <a:pPr lvl="1"/>
            <a:r>
              <a:rPr lang="es-ES" dirty="0"/>
              <a:t>Se alteran por:</a:t>
            </a:r>
          </a:p>
          <a:p>
            <a:pPr lvl="1"/>
            <a:r>
              <a:rPr lang="es-ES" dirty="0"/>
              <a:t>Deshidratación</a:t>
            </a:r>
          </a:p>
          <a:p>
            <a:pPr lvl="1"/>
            <a:r>
              <a:rPr lang="es-ES" dirty="0"/>
              <a:t>Diarrea/vómito</a:t>
            </a:r>
          </a:p>
          <a:p>
            <a:pPr lvl="1"/>
            <a:r>
              <a:rPr lang="es-ES" dirty="0"/>
              <a:t>Terapias intravenosas</a:t>
            </a:r>
          </a:p>
          <a:p>
            <a:pPr lvl="1"/>
            <a:r>
              <a:rPr lang="es-ES" dirty="0"/>
              <a:t>Aporte deficiente</a:t>
            </a:r>
          </a:p>
        </p:txBody>
      </p:sp>
    </p:spTree>
    <p:extLst>
      <p:ext uri="{BB962C8B-B14F-4D97-AF65-F5344CB8AC3E}">
        <p14:creationId xmlns:p14="http://schemas.microsoft.com/office/powerpoint/2010/main" val="107652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A6DA5-7800-9DD4-7BF5-DE510D1D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s-ES" sz="4600" b="1">
                <a:solidFill>
                  <a:srgbClr val="FFFFFF"/>
                </a:solidFill>
              </a:rPr>
              <a:t>Riesgo de refeeding</a:t>
            </a:r>
            <a:br>
              <a:rPr lang="es-ES" sz="4600" b="1">
                <a:solidFill>
                  <a:srgbClr val="FFFFFF"/>
                </a:solidFill>
              </a:rPr>
            </a:br>
            <a:endParaRPr lang="es-ES" sz="460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38D6FF8-8A47-9BB8-0DDD-51E4116F8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53120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01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726AB-2156-2572-571E-A8E40BDA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Evaluación clínica</a:t>
            </a:r>
          </a:p>
        </p:txBody>
      </p:sp>
      <p:graphicFrame>
        <p:nvGraphicFramePr>
          <p:cNvPr id="54" name="Rectangle 47">
            <a:extLst>
              <a:ext uri="{FF2B5EF4-FFF2-40B4-BE49-F238E27FC236}">
                <a16:creationId xmlns:a16="http://schemas.microsoft.com/office/drawing/2014/main" id="{4377F842-7EB9-932C-7A74-87F94A6A0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9067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17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26DFA55-31A0-A2F7-04F0-1932A395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Evaluación Dietética en el Niño Enfermo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7CBE792E-80DC-F077-79D2-EFB03F2D9B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0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íldoras y cápsulas variadas">
            <a:extLst>
              <a:ext uri="{FF2B5EF4-FFF2-40B4-BE49-F238E27FC236}">
                <a16:creationId xmlns:a16="http://schemas.microsoft.com/office/drawing/2014/main" id="{CC9EF2DE-0BD9-D468-63D5-648E84FE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43" r="33698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E9DC7C-3DAC-CE81-83E0-D3A08063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s-ES" sz="4000"/>
              <a:t>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588D3-FB43-7668-17D6-F843B061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Desarrollar competencias avanzadas para realizar una evaluación nutricional integral en niños con enfermedad aguda, incorporando indicadores clínicos, bioquímicos, antropométricos y dietéticos, así como herramientas de tamizaje nutricional pediátrico.</a:t>
            </a:r>
          </a:p>
        </p:txBody>
      </p:sp>
    </p:spTree>
    <p:extLst>
      <p:ext uri="{BB962C8B-B14F-4D97-AF65-F5344CB8AC3E}">
        <p14:creationId xmlns:p14="http://schemas.microsoft.com/office/powerpoint/2010/main" val="288406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8E5C2D-BA91-E391-7926-6AC7E3D9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ES" sz="4000"/>
              <a:t>Cambios de la Enfermedad Aguda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62C6E17E-4C4A-1D11-C3D0-7275221D5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4240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66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2EC6B6-94D2-3964-EAB0-586617EF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s-ES" sz="4800"/>
              <a:t>Herramienta STRONGkids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FB70004-BDB3-6194-6571-9D382C3C5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20620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12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A9D31-71EA-D5A4-673D-9D563594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16D840A-A246-D867-81DB-EEBD816FB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987" y="204952"/>
            <a:ext cx="4774489" cy="6550600"/>
          </a:xfrm>
        </p:spPr>
      </p:pic>
    </p:spTree>
    <p:extLst>
      <p:ext uri="{BB962C8B-B14F-4D97-AF65-F5344CB8AC3E}">
        <p14:creationId xmlns:p14="http://schemas.microsoft.com/office/powerpoint/2010/main" val="51314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28986F-BA99-AB38-C30F-6B07ACEC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5000"/>
              <a:t>Herramienta STAMP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3E18EE6-6C57-5D33-777F-86B21FAB2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18416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41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FC807-6525-F317-D2BF-2CA87FB4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Tabla&#10;&#10;El contenido generado por IA puede ser incorrecto.">
            <a:extLst>
              <a:ext uri="{FF2B5EF4-FFF2-40B4-BE49-F238E27FC236}">
                <a16:creationId xmlns:a16="http://schemas.microsoft.com/office/drawing/2014/main" id="{A306E103-5118-3D24-05DB-3F886C89A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899" y="2151424"/>
            <a:ext cx="5305761" cy="3160115"/>
          </a:xfrm>
        </p:spPr>
      </p:pic>
      <p:pic>
        <p:nvPicPr>
          <p:cNvPr id="8" name="Imagen 7" descr="Tabla&#10;&#10;El contenido generado por IA puede ser incorrecto.">
            <a:extLst>
              <a:ext uri="{FF2B5EF4-FFF2-40B4-BE49-F238E27FC236}">
                <a16:creationId xmlns:a16="http://schemas.microsoft.com/office/drawing/2014/main" id="{47D413E1-0988-D550-D39F-8EBD62740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8" y="855952"/>
            <a:ext cx="6158341" cy="4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1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94B78-0D6D-58A9-D483-9B63C776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Comparación de Métodos de Tamizaje Nutricional Pediátrico: </a:t>
            </a:r>
            <a:r>
              <a:rPr lang="es-ES" b="1" dirty="0" err="1"/>
              <a:t>STRONGkids</a:t>
            </a:r>
            <a:r>
              <a:rPr lang="es-ES" b="1" dirty="0"/>
              <a:t> vs. STAMP</a:t>
            </a:r>
            <a:endParaRPr lang="es-ES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8745C45-5965-2E78-BEF8-FF1AD1ED9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729349"/>
              </p:ext>
            </p:extLst>
          </p:nvPr>
        </p:nvGraphicFramePr>
        <p:xfrm>
          <a:off x="838200" y="1690688"/>
          <a:ext cx="10515600" cy="494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799124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69594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/>
                        <a:t>STRONGkids</a:t>
                      </a:r>
                      <a:r>
                        <a:rPr lang="es-ES" b="1" dirty="0"/>
                        <a:t> – Ventajas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STAMP – Ventajas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5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Rápido (≤3 minutos) y fácil de aplicar.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No requiere antropometría exacta, útil cuando no hay peso/talla actualizados.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Alta sensibilidad para detectar riesgo nutricional temprano.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Adecuado para emergencias e ingresos hospitalarios.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Funciona bien en niños agudos o inestables.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Solo 4 componentes → herramienta muy simple y operativa.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Incluye antropometría real (percentiles), dando mayor precisión.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Más específico que </a:t>
                      </a:r>
                      <a:r>
                        <a:rPr lang="es-ES" dirty="0" err="1"/>
                        <a:t>STRONGkids</a:t>
                      </a:r>
                      <a:r>
                        <a:rPr lang="es-ES" dirty="0"/>
                        <a:t>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Útil para seguimiento nutricional en hospitalización o consulta.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Valora condición clínica + ingesta + antropometría → evaluación más completa.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Ideal en niños con enfermedades crónicas o estancias prolongadas.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8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5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805C1A-7076-E959-E501-92FA9093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640823"/>
            <a:ext cx="3418659" cy="5583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Integración para Diagnóstico Nutricional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310EFC0B-5A26-13BA-D72F-EADFE03B6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4951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8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C391BA-AAF0-F2B6-5E27-BD2835D0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CASO CLINICO</a:t>
            </a:r>
          </a:p>
        </p:txBody>
      </p:sp>
      <p:pic>
        <p:nvPicPr>
          <p:cNvPr id="1026" name="Picture 2" descr="Desnutrición infantil | UNICEF">
            <a:extLst>
              <a:ext uri="{FF2B5EF4-FFF2-40B4-BE49-F238E27FC236}">
                <a16:creationId xmlns:a16="http://schemas.microsoft.com/office/drawing/2014/main" id="{B951AA20-FC74-C21C-77AF-2210E551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>
            <a:fillRect/>
          </a:stretch>
        </p:blipFill>
        <p:spPr bwMode="auto"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92234C3-6B63-E218-4ED5-EF6DDACC7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1248" y="548640"/>
            <a:ext cx="3600860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5400" b="0" i="0" u="none" strike="noStrike" cap="none" normalizeH="0" baseline="0">
                <a:ln>
                  <a:noFill/>
                </a:ln>
                <a:effectLst/>
                <a:latin typeface="-webkit-standard"/>
              </a:rPr>
              <a:t>Caso Clínico (Resumen Inicial)</a:t>
            </a:r>
            <a:endParaRPr kumimoji="0" lang="es-ES" altLang="es-ES" sz="5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142BA5-E5D2-E18A-ACE0-48D7745018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26418" y="552091"/>
            <a:ext cx="6224335" cy="5431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Niño de 3 años con 24 h de fiebre, tos y baja ingesta oral.</a:t>
            </a:r>
            <a:b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Peso: −1.8 DE</a:t>
            </a:r>
            <a:b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Ingesta: 30% de lo habitual</a:t>
            </a:r>
            <a:b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Na 133, P 3.1</a:t>
            </a:r>
            <a:b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s-ES" altLang="es-E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Se solicita aplicar STRONGkids + evaluación completa.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" altLang="es-ES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8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693BA-896C-D613-34D2-D1B4F7B1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5400"/>
              <a:t>Resolución del caso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5B6E430-66DC-8229-3C2C-EF18FD5C66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11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0F4230-6096-55DB-49A5-15038FF0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Objetivos específicos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02DA230-DC37-776E-9FDB-32A72A6EC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30582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518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D4ACD-00CE-9246-5969-C184B4DC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5400"/>
              <a:t>Resolución del caso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79FE607-CBB6-E678-6C10-63056BCF81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511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0FEC-EEA6-7500-477B-E8E81CEA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Resolución del caso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8E377C1-0411-A95C-523C-59CC9BD3F3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2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528C2-1AE5-7799-95B9-193348D1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ES" sz="4800"/>
              <a:t>Resolución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2FB23-2C86-8C7C-E383-8B506972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200" dirty="0"/>
              <a:t>Evaluación Clínica:</a:t>
            </a:r>
          </a:p>
          <a:p>
            <a:r>
              <a:rPr lang="es-ES" sz="2200" dirty="0"/>
              <a:t>Signos vitales normales.</a:t>
            </a:r>
          </a:p>
          <a:p>
            <a:r>
              <a:rPr lang="es-ES" sz="2200" dirty="0"/>
              <a:t>Sin signos de deshidratación grave.</a:t>
            </a:r>
          </a:p>
          <a:p>
            <a:r>
              <a:rPr lang="es-ES" sz="2200" dirty="0"/>
              <a:t>Sin pérdida muscular visible (sarcopenia).</a:t>
            </a:r>
          </a:p>
          <a:p>
            <a:r>
              <a:rPr lang="es-ES" sz="2200" dirty="0"/>
              <a:t>Función gastrointestinal conservada.</a:t>
            </a:r>
          </a:p>
          <a:p>
            <a:r>
              <a:rPr lang="es-ES" sz="2200" dirty="0"/>
              <a:t>Conclusión clínica:</a:t>
            </a:r>
          </a:p>
          <a:p>
            <a:pPr marL="0" indent="0">
              <a:buNone/>
            </a:pPr>
            <a:r>
              <a:rPr lang="es-ES" sz="2200" dirty="0"/>
              <a:t>No hay signos de desnutrición clínica severa, pero sí presencia de enfermedad aguda con riesgo de deterioro nutricional.</a:t>
            </a:r>
          </a:p>
        </p:txBody>
      </p:sp>
    </p:spTree>
    <p:extLst>
      <p:ext uri="{BB962C8B-B14F-4D97-AF65-F5344CB8AC3E}">
        <p14:creationId xmlns:p14="http://schemas.microsoft.com/office/powerpoint/2010/main" val="651300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B5836-ABF4-EDD7-1F76-DCC6896F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s-ES" sz="3200">
                <a:solidFill>
                  <a:srgbClr val="595959"/>
                </a:solidFill>
              </a:rPr>
              <a:t>Tamizaje Nutricional (STRONGkids)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6E871-1D80-AE1C-B8B8-CBFC18382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Ítems:</a:t>
            </a:r>
          </a:p>
          <a:p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Evaluación subjetiva → Riesgo moderado (1 punto)</a:t>
            </a:r>
          </a:p>
          <a:p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clínico → enfermedad con riesgo nutricional (1 punto)</a:t>
            </a:r>
          </a:p>
          <a:p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Ingesta reducida → moderada (1 punto)</a:t>
            </a:r>
          </a:p>
          <a:p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Pérdidas gastrointestinales → no (0 puntos)</a:t>
            </a:r>
          </a:p>
          <a:p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PUNTUACIÓN TOTAL: 3 puntos → Riesgo Moderado</a:t>
            </a:r>
          </a:p>
        </p:txBody>
      </p:sp>
    </p:spTree>
    <p:extLst>
      <p:ext uri="{BB962C8B-B14F-4D97-AF65-F5344CB8AC3E}">
        <p14:creationId xmlns:p14="http://schemas.microsoft.com/office/powerpoint/2010/main" val="946142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23299-CC97-A5B2-F0B0-30EE8267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es-ES" sz="4800"/>
              <a:t>Diagnóstico Nutricional Integrado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CDD6014-A852-6599-BB08-E8ACFF18B9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93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A28A2-6ECF-A105-D28B-5339BE8F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ES"/>
              <a:t>Plan Nutricional Recomendado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CCC01-1E5D-12AD-08F3-F997FA3D2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200"/>
              <a:t>1. Alimentación / Ingesta</a:t>
            </a:r>
          </a:p>
          <a:p>
            <a:r>
              <a:rPr lang="es-ES" sz="2200"/>
              <a:t>Iniciar aporte energético al 60–70% del requerimiento las primeras 24 h.</a:t>
            </a:r>
          </a:p>
          <a:p>
            <a:r>
              <a:rPr lang="es-ES" sz="2200"/>
              <a:t>Utilizar dieta habitual + alimentos energéticos densos según tolerancia.</a:t>
            </a:r>
          </a:p>
          <a:p>
            <a:r>
              <a:rPr lang="es-ES" sz="2200"/>
              <a:t>Evitar restricción de lactosa salvo diarrea asociada.</a:t>
            </a:r>
          </a:p>
          <a:p>
            <a:r>
              <a:rPr lang="es-ES" sz="2200"/>
              <a:t>Aumentar progresión a 100% del requerimiento dentro de 48–72 h.</a:t>
            </a:r>
          </a:p>
        </p:txBody>
      </p:sp>
    </p:spTree>
    <p:extLst>
      <p:ext uri="{BB962C8B-B14F-4D97-AF65-F5344CB8AC3E}">
        <p14:creationId xmlns:p14="http://schemas.microsoft.com/office/powerpoint/2010/main" val="3625314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389E9-BA04-FDCF-4C26-0D843659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s-ES" sz="4600"/>
              <a:t>Plan Nutricional Recomendado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47E519-1ECD-C638-B595-CF70DE27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/>
              <a:t>2. Hidratación</a:t>
            </a:r>
          </a:p>
          <a:p>
            <a:r>
              <a:rPr lang="es-ES" sz="2000" dirty="0"/>
              <a:t>Hidratación oral según demanda.</a:t>
            </a:r>
          </a:p>
          <a:p>
            <a:r>
              <a:rPr lang="es-ES" sz="2000" dirty="0"/>
              <a:t>Reposición con SRO si hay signos de deshidratación.</a:t>
            </a:r>
          </a:p>
          <a:p>
            <a:r>
              <a:rPr lang="es-ES" sz="2000" dirty="0"/>
              <a:t>Evitar cargas excesivas de líquidos hipotónicos.</a:t>
            </a:r>
          </a:p>
          <a:p>
            <a:r>
              <a:rPr lang="es-ES" sz="2000" dirty="0"/>
              <a:t>3. Suplementación</a:t>
            </a:r>
          </a:p>
          <a:p>
            <a:r>
              <a:rPr lang="es-ES" sz="2000" dirty="0"/>
              <a:t>Tiamina 10–25 mg/día durante las primeras 48–72 horas (prevención de </a:t>
            </a:r>
            <a:r>
              <a:rPr lang="es-ES" sz="2000"/>
              <a:t>refeeding</a:t>
            </a:r>
            <a:r>
              <a:rPr lang="es-ES" sz="2000" dirty="0"/>
              <a:t>).</a:t>
            </a:r>
          </a:p>
          <a:p>
            <a:r>
              <a:rPr lang="es-ES" sz="2000" dirty="0"/>
              <a:t>Zinc 10 mg/día por 10–14 días (beneficio demostrado en infecciones respiratorias y diarrea).</a:t>
            </a:r>
          </a:p>
        </p:txBody>
      </p:sp>
    </p:spTree>
    <p:extLst>
      <p:ext uri="{BB962C8B-B14F-4D97-AF65-F5344CB8AC3E}">
        <p14:creationId xmlns:p14="http://schemas.microsoft.com/office/powerpoint/2010/main" val="2880183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BEDAE-8D25-1B3B-DF07-B919439E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s-ES" sz="4800"/>
              <a:t>Plan Nutricional Recomendado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050F3-D867-858B-3908-B7BE3A7B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/>
              <a:t>3. Monitoreo</a:t>
            </a:r>
          </a:p>
          <a:p>
            <a:r>
              <a:rPr lang="es-ES" sz="2000"/>
              <a:t>Control de electrolitos (Na, K, Mg, P) cada 24 horas.</a:t>
            </a:r>
          </a:p>
          <a:p>
            <a:r>
              <a:rPr lang="es-ES" sz="2000"/>
              <a:t>Vigilar signos de refeeding:</a:t>
            </a:r>
          </a:p>
          <a:p>
            <a:pPr lvl="1"/>
            <a:r>
              <a:rPr lang="es-ES" sz="2000"/>
              <a:t>taquicardia</a:t>
            </a:r>
          </a:p>
          <a:p>
            <a:pPr lvl="1"/>
            <a:r>
              <a:rPr lang="es-ES" sz="2000"/>
              <a:t>irritabilidad</a:t>
            </a:r>
          </a:p>
          <a:p>
            <a:pPr lvl="1"/>
            <a:r>
              <a:rPr lang="es-ES" sz="2000"/>
              <a:t>edema</a:t>
            </a:r>
          </a:p>
          <a:p>
            <a:pPr lvl="1"/>
            <a:r>
              <a:rPr lang="es-ES" sz="2000"/>
              <a:t>caída del fósforo</a:t>
            </a:r>
          </a:p>
          <a:p>
            <a:pPr lvl="1"/>
            <a:r>
              <a:rPr lang="es-ES" sz="2000"/>
              <a:t>Reevaluación de ingesta y tolerancia cada 12 horas.</a:t>
            </a:r>
          </a:p>
        </p:txBody>
      </p:sp>
    </p:spTree>
    <p:extLst>
      <p:ext uri="{BB962C8B-B14F-4D97-AF65-F5344CB8AC3E}">
        <p14:creationId xmlns:p14="http://schemas.microsoft.com/office/powerpoint/2010/main" val="205641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9DFB0-85DB-1D56-F53E-E699578A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s-ES" sz="4800"/>
              <a:t>Plan Nutricional Recomendado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3727F-94CC-1AAD-C8CF-F5BCB1F2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/>
              <a:t>Educación y alta</a:t>
            </a:r>
          </a:p>
          <a:p>
            <a:r>
              <a:rPr lang="es-ES" sz="2000" dirty="0"/>
              <a:t>Mantener dieta habitual variada y densa en energía.</a:t>
            </a:r>
          </a:p>
          <a:p>
            <a:r>
              <a:rPr lang="es-ES" sz="2000" dirty="0"/>
              <a:t>Buena hidratación.</a:t>
            </a:r>
          </a:p>
          <a:p>
            <a:r>
              <a:rPr lang="es-ES" sz="2000" dirty="0"/>
              <a:t>Señales de alarma: letargo, vómitos persistentes, rechazo prolongado a la comida.</a:t>
            </a:r>
          </a:p>
          <a:p>
            <a:r>
              <a:rPr lang="es-ES" sz="2000" dirty="0"/>
              <a:t>Cita de control en 3–5 días.</a:t>
            </a:r>
          </a:p>
        </p:txBody>
      </p:sp>
    </p:spTree>
    <p:extLst>
      <p:ext uri="{BB962C8B-B14F-4D97-AF65-F5344CB8AC3E}">
        <p14:creationId xmlns:p14="http://schemas.microsoft.com/office/powerpoint/2010/main" val="1514741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089A8-B18B-9DA0-01AB-51435176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s-ES" sz="4000"/>
              <a:t>Conclusión del Caso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C27C864-D118-2208-193E-D6BDA3C5F3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23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5AC92D-9A4D-1D0F-A14E-8ED580B5C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2493" y="238539"/>
            <a:ext cx="1101852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Importancia de la Evaluación en el Niño Enfermo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utrición en niñas y niños 1-4 años | Secretaría de Salud | Gobierno |  gob.mx">
            <a:extLst>
              <a:ext uri="{FF2B5EF4-FFF2-40B4-BE49-F238E27FC236}">
                <a16:creationId xmlns:a16="http://schemas.microsoft.com/office/drawing/2014/main" id="{7F7DB40C-DEBA-BCE0-6BA2-9C493B03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r="13574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00AFB839-97A3-A244-BF68-C55707D83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75680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840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C097C-EAF7-7C9B-3248-E9137B29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 Frecuentes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10FFCB5C-2512-6DEB-7ACD-5AD88E2DDA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02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C3A4C-17C5-4511-D91C-B6FB05C0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s-ES" sz="4000"/>
              <a:t>Conclusiones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1013E28-252C-849B-7BB4-378678432B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58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D68C44-255E-2DAB-94E1-7B617F79C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1074" y="1396686"/>
            <a:ext cx="3240506" cy="4064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-webkit-standard"/>
              </a:rPr>
              <a:t>Componentes de la Evaluación Nutricional</a:t>
            </a:r>
            <a:endParaRPr kumimoji="0" lang="es-ES" altLang="es-ES" sz="41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5A63F6-26E6-D4B2-A0C8-083A86654B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Antropometría</a:t>
            </a: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S" altLang="es-E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Bioquímica</a:t>
            </a: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ES" altLang="es-E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Clínica</a:t>
            </a: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ES" altLang="es-E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Dietética</a:t>
            </a: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ES" altLang="es-E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Funcional (opcional)</a:t>
            </a: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6"/>
              <a:tabLst/>
            </a:pPr>
            <a:r>
              <a:rPr kumimoji="0" lang="es-ES" altLang="es-E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Herramientas de Tamizaje</a:t>
            </a: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9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445727-BFF6-4233-C9D9-13CB3274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</a:rPr>
              <a:t>Antropometría en Pediatría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2147F84-F52D-299F-6914-136E17BF7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8738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33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ADF05F-C37D-90AB-E9B1-B6986F319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6478" y="1683756"/>
            <a:ext cx="3115265" cy="23963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Interpretación de Z-scores OMS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3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625B82E9-0BD5-5297-4BF2-8A4170D42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731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3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A2B2AE-2DB6-5B07-1C8C-50823E7C2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6478" y="1683756"/>
            <a:ext cx="3115265" cy="23963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-webkit-standard"/>
              </a:rPr>
              <a:t>Indicadores Bioquímicos</a:t>
            </a:r>
            <a:endParaRPr kumimoji="0" lang="es-ES" altLang="es-ES" sz="4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8B4A5909-F70C-5AB4-94C9-C590903BC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78613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04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E5B713-9786-7B18-5968-8AF1CF62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es-ES" sz="4000" b="1"/>
              <a:t>Albúmina</a:t>
            </a:r>
            <a:endParaRPr lang="es-ES" sz="4000"/>
          </a:p>
        </p:txBody>
      </p:sp>
      <p:pic>
        <p:nvPicPr>
          <p:cNvPr id="3074" name="Picture 2" descr="Albúmina - Wikipedia, la enciclopedia libre">
            <a:extLst>
              <a:ext uri="{FF2B5EF4-FFF2-40B4-BE49-F238E27FC236}">
                <a16:creationId xmlns:a16="http://schemas.microsoft.com/office/drawing/2014/main" id="{2A3DE6BC-3A37-F652-2196-801BB90C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r="21108" b="-3"/>
          <a:stretch>
            <a:fillRect/>
          </a:stretch>
        </p:blipFill>
        <p:spPr bwMode="auto">
          <a:xfrm>
            <a:off x="7992976" y="1843283"/>
            <a:ext cx="3374810" cy="42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2E7400F-6534-7EF6-E43B-DB0F1DA35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258992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00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1644</Words>
  <Application>Microsoft Macintosh PowerPoint</Application>
  <PresentationFormat>Panorámica</PresentationFormat>
  <Paragraphs>247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-webkit-standard</vt:lpstr>
      <vt:lpstr>Aptos</vt:lpstr>
      <vt:lpstr>Aptos Display</vt:lpstr>
      <vt:lpstr>Arial</vt:lpstr>
      <vt:lpstr>Calibri</vt:lpstr>
      <vt:lpstr>Tema de Office</vt:lpstr>
      <vt:lpstr>Evaluación nutricional del niño enfermo</vt:lpstr>
      <vt:lpstr>Objetivo general</vt:lpstr>
      <vt:lpstr>Objetivos específicos</vt:lpstr>
      <vt:lpstr>Importancia de la Evaluación en el Niño Enfermo </vt:lpstr>
      <vt:lpstr>Componentes de la Evaluación Nutricional</vt:lpstr>
      <vt:lpstr>Antropometría en Pediatría</vt:lpstr>
      <vt:lpstr>Interpretación de Z-scores OMS </vt:lpstr>
      <vt:lpstr>Indicadores Bioquímicos</vt:lpstr>
      <vt:lpstr>Albúmina</vt:lpstr>
      <vt:lpstr>Prealbúmina (transtiretina) </vt:lpstr>
      <vt:lpstr>Transferrina</vt:lpstr>
      <vt:lpstr>Marcadores de estado inflamatorio</vt:lpstr>
      <vt:lpstr>Micronutrientes críticos</vt:lpstr>
      <vt:lpstr>Micronutrientes críticos</vt:lpstr>
      <vt:lpstr>Micronutrientes críticos</vt:lpstr>
      <vt:lpstr>Equilibrio hidroelectrolítico</vt:lpstr>
      <vt:lpstr>Riesgo de refeeding </vt:lpstr>
      <vt:lpstr>Evaluación clínica</vt:lpstr>
      <vt:lpstr>Evaluación Dietética en el Niño Enfermo</vt:lpstr>
      <vt:lpstr>Cambios de la Enfermedad Aguda</vt:lpstr>
      <vt:lpstr>Herramienta STRONGkids</vt:lpstr>
      <vt:lpstr>Presentación de PowerPoint</vt:lpstr>
      <vt:lpstr>Herramienta STAMP</vt:lpstr>
      <vt:lpstr>Presentación de PowerPoint</vt:lpstr>
      <vt:lpstr>Comparación de Métodos de Tamizaje Nutricional Pediátrico: STRONGkids vs. STAMP</vt:lpstr>
      <vt:lpstr>Integración para Diagnóstico Nutricional </vt:lpstr>
      <vt:lpstr>CASO CLINICO</vt:lpstr>
      <vt:lpstr>Caso Clínico (Resumen Inicial)</vt:lpstr>
      <vt:lpstr>Resolución del caso</vt:lpstr>
      <vt:lpstr>Resolución del caso</vt:lpstr>
      <vt:lpstr>Resolución del caso</vt:lpstr>
      <vt:lpstr>Resolución del caso</vt:lpstr>
      <vt:lpstr>Tamizaje Nutricional (STRONGkids)</vt:lpstr>
      <vt:lpstr>Diagnóstico Nutricional Integrado</vt:lpstr>
      <vt:lpstr>Plan Nutricional Recomendado</vt:lpstr>
      <vt:lpstr>Plan Nutricional Recomendado</vt:lpstr>
      <vt:lpstr>Plan Nutricional Recomendado</vt:lpstr>
      <vt:lpstr>Plan Nutricional Recomendado</vt:lpstr>
      <vt:lpstr>Conclusión del Caso</vt:lpstr>
      <vt:lpstr>Errores Frecuentes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VILLEGAS IPIALES MERCEDES CAROLINA</dc:creator>
  <cp:lastModifiedBy>VILLEGAS IPIALES MERCEDES CAROLINA</cp:lastModifiedBy>
  <cp:revision>8</cp:revision>
  <dcterms:created xsi:type="dcterms:W3CDTF">2025-11-14T03:57:47Z</dcterms:created>
  <dcterms:modified xsi:type="dcterms:W3CDTF">2025-11-19T03:54:58Z</dcterms:modified>
</cp:coreProperties>
</file>