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5" r:id="rId13"/>
    <p:sldId id="293" r:id="rId14"/>
    <p:sldId id="306" r:id="rId15"/>
    <p:sldId id="305" r:id="rId16"/>
    <p:sldId id="302" r:id="rId17"/>
    <p:sldId id="304" r:id="rId18"/>
    <p:sldId id="307" r:id="rId19"/>
    <p:sldId id="308" r:id="rId20"/>
    <p:sldId id="309" r:id="rId21"/>
    <p:sldId id="311" r:id="rId22"/>
    <p:sldId id="313" r:id="rId23"/>
    <p:sldId id="312" r:id="rId24"/>
    <p:sldId id="333" r:id="rId25"/>
    <p:sldId id="298" r:id="rId26"/>
    <p:sldId id="297" r:id="rId27"/>
    <p:sldId id="300" r:id="rId28"/>
    <p:sldId id="334" r:id="rId29"/>
    <p:sldId id="271" r:id="rId30"/>
    <p:sldId id="335" r:id="rId31"/>
    <p:sldId id="278" r:id="rId32"/>
    <p:sldId id="279" r:id="rId33"/>
    <p:sldId id="280" r:id="rId34"/>
    <p:sldId id="281" r:id="rId35"/>
    <p:sldId id="282" r:id="rId36"/>
    <p:sldId id="336" r:id="rId37"/>
    <p:sldId id="273" r:id="rId38"/>
    <p:sldId id="283" r:id="rId39"/>
    <p:sldId id="274" r:id="rId40"/>
    <p:sldId id="284" r:id="rId41"/>
    <p:sldId id="275" r:id="rId42"/>
    <p:sldId id="289" r:id="rId43"/>
    <p:sldId id="286" r:id="rId44"/>
    <p:sldId id="277" r:id="rId45"/>
    <p:sldId id="288" r:id="rId46"/>
    <p:sldId id="290" r:id="rId47"/>
    <p:sldId id="276" r:id="rId48"/>
    <p:sldId id="287" r:id="rId4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" y="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7663F-CD60-4E19-A76D-089D783FE82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276A8C-87C0-451C-94B7-D98A6751B1CC}">
      <dgm:prSet/>
      <dgm:spPr/>
      <dgm:t>
        <a:bodyPr/>
        <a:lstStyle/>
        <a:p>
          <a:r>
            <a:rPr lang="es-ES"/>
            <a:t>En la investigación cuantitativa: </a:t>
          </a:r>
          <a:endParaRPr lang="en-US"/>
        </a:p>
      </dgm:t>
    </dgm:pt>
    <dgm:pt modelId="{EAC42830-A98A-4866-BF55-5109B09358B6}" type="parTrans" cxnId="{FC3C8700-D0EE-4767-9A91-D0D7F54A4280}">
      <dgm:prSet/>
      <dgm:spPr/>
      <dgm:t>
        <a:bodyPr/>
        <a:lstStyle/>
        <a:p>
          <a:endParaRPr lang="en-US"/>
        </a:p>
      </dgm:t>
    </dgm:pt>
    <dgm:pt modelId="{44835051-E3D8-4639-801F-3D5283F486E3}" type="sibTrans" cxnId="{FC3C8700-D0EE-4767-9A91-D0D7F54A4280}">
      <dgm:prSet/>
      <dgm:spPr/>
      <dgm:t>
        <a:bodyPr/>
        <a:lstStyle/>
        <a:p>
          <a:endParaRPr lang="en-US"/>
        </a:p>
      </dgm:t>
    </dgm:pt>
    <dgm:pt modelId="{73BE525C-3163-499B-AC81-CBFE3B2D7C60}">
      <dgm:prSet/>
      <dgm:spPr/>
      <dgm:t>
        <a:bodyPr/>
        <a:lstStyle/>
        <a:p>
          <a:r>
            <a:rPr lang="es-ES"/>
            <a:t>- La realidad existe y es objetiva, independiente del investigador o investigadora</a:t>
          </a:r>
          <a:endParaRPr lang="en-US"/>
        </a:p>
      </dgm:t>
    </dgm:pt>
    <dgm:pt modelId="{D1BF7774-948B-47B5-9AE9-4035FD4A7E52}" type="parTrans" cxnId="{568F11F6-2049-41F3-89D4-D79F0768D767}">
      <dgm:prSet/>
      <dgm:spPr/>
      <dgm:t>
        <a:bodyPr/>
        <a:lstStyle/>
        <a:p>
          <a:endParaRPr lang="en-US"/>
        </a:p>
      </dgm:t>
    </dgm:pt>
    <dgm:pt modelId="{6E60311B-579B-4FDF-A617-E10C81028653}" type="sibTrans" cxnId="{568F11F6-2049-41F3-89D4-D79F0768D767}">
      <dgm:prSet/>
      <dgm:spPr/>
      <dgm:t>
        <a:bodyPr/>
        <a:lstStyle/>
        <a:p>
          <a:endParaRPr lang="en-US"/>
        </a:p>
      </dgm:t>
    </dgm:pt>
    <dgm:pt modelId="{138E41D5-4FE4-40C0-AFF9-073E40E0C4FB}">
      <dgm:prSet/>
      <dgm:spPr/>
      <dgm:t>
        <a:bodyPr/>
        <a:lstStyle/>
        <a:p>
          <a:r>
            <a:rPr lang="es-ES"/>
            <a:t>- El investigador o investigadora puede conocer esa realidad por medio del razonamiento inductivo</a:t>
          </a:r>
          <a:endParaRPr lang="en-US"/>
        </a:p>
      </dgm:t>
    </dgm:pt>
    <dgm:pt modelId="{4B5F14E3-EACB-4359-A024-FF2885A02494}" type="parTrans" cxnId="{EBE87879-833B-4B50-B4F1-2F3CB94C38BC}">
      <dgm:prSet/>
      <dgm:spPr/>
      <dgm:t>
        <a:bodyPr/>
        <a:lstStyle/>
        <a:p>
          <a:endParaRPr lang="en-US"/>
        </a:p>
      </dgm:t>
    </dgm:pt>
    <dgm:pt modelId="{E85628B1-48DF-4D8C-8A15-21ACC74E3666}" type="sibTrans" cxnId="{EBE87879-833B-4B50-B4F1-2F3CB94C38BC}">
      <dgm:prSet/>
      <dgm:spPr/>
      <dgm:t>
        <a:bodyPr/>
        <a:lstStyle/>
        <a:p>
          <a:endParaRPr lang="en-US"/>
        </a:p>
      </dgm:t>
    </dgm:pt>
    <dgm:pt modelId="{02AAE461-BF51-4D4A-95C5-2C77D7B7D1DE}">
      <dgm:prSet/>
      <dgm:spPr/>
      <dgm:t>
        <a:bodyPr/>
        <a:lstStyle/>
        <a:p>
          <a:r>
            <a:rPr lang="es-ES"/>
            <a:t>- Sólo se pueden emplear métodos empíricos para el conocimiento de la realidad; o sea, para la búsqueda y procesamiento de la información </a:t>
          </a:r>
          <a:endParaRPr lang="en-US"/>
        </a:p>
      </dgm:t>
    </dgm:pt>
    <dgm:pt modelId="{52948596-ABD6-4547-8671-32384C517D9C}" type="parTrans" cxnId="{7DC93841-1322-4468-80F8-D67681E59901}">
      <dgm:prSet/>
      <dgm:spPr/>
      <dgm:t>
        <a:bodyPr/>
        <a:lstStyle/>
        <a:p>
          <a:endParaRPr lang="en-US"/>
        </a:p>
      </dgm:t>
    </dgm:pt>
    <dgm:pt modelId="{B6F037B6-6A54-4C1F-AF87-97E05E9F197E}" type="sibTrans" cxnId="{7DC93841-1322-4468-80F8-D67681E59901}">
      <dgm:prSet/>
      <dgm:spPr/>
      <dgm:t>
        <a:bodyPr/>
        <a:lstStyle/>
        <a:p>
          <a:endParaRPr lang="en-US"/>
        </a:p>
      </dgm:t>
    </dgm:pt>
    <dgm:pt modelId="{1FE4A9C5-3717-40DD-A4E7-9DAC79D48E91}">
      <dgm:prSet/>
      <dgm:spPr/>
      <dgm:t>
        <a:bodyPr/>
        <a:lstStyle/>
        <a:p>
          <a:r>
            <a:rPr lang="es-ES"/>
            <a:t>- La misión de la investigación científico-cuantitativa es la explicación, verificación y predicción de los fenómenos a través de relaciones asociativas y causales. </a:t>
          </a:r>
          <a:endParaRPr lang="en-US"/>
        </a:p>
      </dgm:t>
    </dgm:pt>
    <dgm:pt modelId="{1D9672C6-0B36-4742-8385-B58F80145F85}" type="parTrans" cxnId="{D0ED5D82-61F7-4701-B673-CFF07DD6C452}">
      <dgm:prSet/>
      <dgm:spPr/>
      <dgm:t>
        <a:bodyPr/>
        <a:lstStyle/>
        <a:p>
          <a:endParaRPr lang="en-US"/>
        </a:p>
      </dgm:t>
    </dgm:pt>
    <dgm:pt modelId="{6C8BCCF3-2671-481B-B584-AB16516E68BE}" type="sibTrans" cxnId="{D0ED5D82-61F7-4701-B673-CFF07DD6C452}">
      <dgm:prSet/>
      <dgm:spPr/>
      <dgm:t>
        <a:bodyPr/>
        <a:lstStyle/>
        <a:p>
          <a:endParaRPr lang="en-US"/>
        </a:p>
      </dgm:t>
    </dgm:pt>
    <dgm:pt modelId="{2983FE61-CE21-4559-B5DE-B62AFFB3F723}">
      <dgm:prSet/>
      <dgm:spPr/>
      <dgm:t>
        <a:bodyPr/>
        <a:lstStyle/>
        <a:p>
          <a:r>
            <a:rPr lang="es-ES"/>
            <a:t>- Se apoya en las técnicas estadísticas para el procesamiento de la información</a:t>
          </a:r>
          <a:endParaRPr lang="en-US"/>
        </a:p>
      </dgm:t>
    </dgm:pt>
    <dgm:pt modelId="{7C8CCCAE-1C66-42A3-9749-6662E6F424A9}" type="parTrans" cxnId="{EC14EEEE-E7DA-4760-82BF-2264315D3BC3}">
      <dgm:prSet/>
      <dgm:spPr/>
      <dgm:t>
        <a:bodyPr/>
        <a:lstStyle/>
        <a:p>
          <a:endParaRPr lang="en-US"/>
        </a:p>
      </dgm:t>
    </dgm:pt>
    <dgm:pt modelId="{0FC381EF-204C-4BA0-ADFD-55E97619A53F}" type="sibTrans" cxnId="{EC14EEEE-E7DA-4760-82BF-2264315D3BC3}">
      <dgm:prSet/>
      <dgm:spPr/>
      <dgm:t>
        <a:bodyPr/>
        <a:lstStyle/>
        <a:p>
          <a:endParaRPr lang="en-US"/>
        </a:p>
      </dgm:t>
    </dgm:pt>
    <dgm:pt modelId="{94E80929-9947-4D37-8758-99795B15741F}">
      <dgm:prSet/>
      <dgm:spPr/>
      <dgm:t>
        <a:bodyPr/>
        <a:lstStyle/>
        <a:p>
          <a:r>
            <a:rPr lang="es-ES"/>
            <a:t>- Busca conclusiones altamente generalizables ya que se admite la posibilidad de formular leyes generales. </a:t>
          </a:r>
          <a:endParaRPr lang="en-US"/>
        </a:p>
      </dgm:t>
    </dgm:pt>
    <dgm:pt modelId="{87A298B9-2867-4642-A543-94FD13731C8B}" type="parTrans" cxnId="{8720B340-7238-413A-AB97-BC30C0D1F8E9}">
      <dgm:prSet/>
      <dgm:spPr/>
      <dgm:t>
        <a:bodyPr/>
        <a:lstStyle/>
        <a:p>
          <a:endParaRPr lang="en-US"/>
        </a:p>
      </dgm:t>
    </dgm:pt>
    <dgm:pt modelId="{19B05BDC-A2DA-4C32-A4A7-611B8A902B51}" type="sibTrans" cxnId="{8720B340-7238-413A-AB97-BC30C0D1F8E9}">
      <dgm:prSet/>
      <dgm:spPr/>
      <dgm:t>
        <a:bodyPr/>
        <a:lstStyle/>
        <a:p>
          <a:endParaRPr lang="en-US"/>
        </a:p>
      </dgm:t>
    </dgm:pt>
    <dgm:pt modelId="{301D51A4-00F8-4433-86E8-8CE7EB92AE95}" type="pres">
      <dgm:prSet presAssocID="{F8A7663F-CD60-4E19-A76D-089D783FE820}" presName="Name0" presStyleCnt="0">
        <dgm:presLayoutVars>
          <dgm:dir/>
          <dgm:resizeHandles val="exact"/>
        </dgm:presLayoutVars>
      </dgm:prSet>
      <dgm:spPr/>
    </dgm:pt>
    <dgm:pt modelId="{782D349E-7127-475C-97DC-48953029B056}" type="pres">
      <dgm:prSet presAssocID="{F0276A8C-87C0-451C-94B7-D98A6751B1CC}" presName="node" presStyleLbl="node1" presStyleIdx="0" presStyleCnt="1">
        <dgm:presLayoutVars>
          <dgm:bulletEnabled val="1"/>
        </dgm:presLayoutVars>
      </dgm:prSet>
      <dgm:spPr/>
    </dgm:pt>
  </dgm:ptLst>
  <dgm:cxnLst>
    <dgm:cxn modelId="{FC3C8700-D0EE-4767-9A91-D0D7F54A4280}" srcId="{F8A7663F-CD60-4E19-A76D-089D783FE820}" destId="{F0276A8C-87C0-451C-94B7-D98A6751B1CC}" srcOrd="0" destOrd="0" parTransId="{EAC42830-A98A-4866-BF55-5109B09358B6}" sibTransId="{44835051-E3D8-4639-801F-3D5283F486E3}"/>
    <dgm:cxn modelId="{EA307318-97D5-47F2-975B-AD2DCC57139E}" type="presOf" srcId="{73BE525C-3163-499B-AC81-CBFE3B2D7C60}" destId="{782D349E-7127-475C-97DC-48953029B056}" srcOrd="0" destOrd="1" presId="urn:microsoft.com/office/officeart/2016/7/layout/RepeatingBendingProcessNew"/>
    <dgm:cxn modelId="{65360E1A-011F-4065-8646-ACB08B3C52E5}" type="presOf" srcId="{F8A7663F-CD60-4E19-A76D-089D783FE820}" destId="{301D51A4-00F8-4433-86E8-8CE7EB92AE95}" srcOrd="0" destOrd="0" presId="urn:microsoft.com/office/officeart/2016/7/layout/RepeatingBendingProcessNew"/>
    <dgm:cxn modelId="{DA4F6825-5BA5-431B-BDEF-F08E0A024125}" type="presOf" srcId="{94E80929-9947-4D37-8758-99795B15741F}" destId="{782D349E-7127-475C-97DC-48953029B056}" srcOrd="0" destOrd="6" presId="urn:microsoft.com/office/officeart/2016/7/layout/RepeatingBendingProcessNew"/>
    <dgm:cxn modelId="{8720B340-7238-413A-AB97-BC30C0D1F8E9}" srcId="{F0276A8C-87C0-451C-94B7-D98A6751B1CC}" destId="{94E80929-9947-4D37-8758-99795B15741F}" srcOrd="5" destOrd="0" parTransId="{87A298B9-2867-4642-A543-94FD13731C8B}" sibTransId="{19B05BDC-A2DA-4C32-A4A7-611B8A902B51}"/>
    <dgm:cxn modelId="{7DC93841-1322-4468-80F8-D67681E59901}" srcId="{F0276A8C-87C0-451C-94B7-D98A6751B1CC}" destId="{02AAE461-BF51-4D4A-95C5-2C77D7B7D1DE}" srcOrd="2" destOrd="0" parTransId="{52948596-ABD6-4547-8671-32384C517D9C}" sibTransId="{B6F037B6-6A54-4C1F-AF87-97E05E9F197E}"/>
    <dgm:cxn modelId="{C65AAD76-93B6-4AF1-8BAD-A96107694BD7}" type="presOf" srcId="{02AAE461-BF51-4D4A-95C5-2C77D7B7D1DE}" destId="{782D349E-7127-475C-97DC-48953029B056}" srcOrd="0" destOrd="3" presId="urn:microsoft.com/office/officeart/2016/7/layout/RepeatingBendingProcessNew"/>
    <dgm:cxn modelId="{EBE87879-833B-4B50-B4F1-2F3CB94C38BC}" srcId="{F0276A8C-87C0-451C-94B7-D98A6751B1CC}" destId="{138E41D5-4FE4-40C0-AFF9-073E40E0C4FB}" srcOrd="1" destOrd="0" parTransId="{4B5F14E3-EACB-4359-A024-FF2885A02494}" sibTransId="{E85628B1-48DF-4D8C-8A15-21ACC74E3666}"/>
    <dgm:cxn modelId="{26CC657E-0BE1-4D18-87BC-5B0F769F551F}" type="presOf" srcId="{2983FE61-CE21-4559-B5DE-B62AFFB3F723}" destId="{782D349E-7127-475C-97DC-48953029B056}" srcOrd="0" destOrd="5" presId="urn:microsoft.com/office/officeart/2016/7/layout/RepeatingBendingProcessNew"/>
    <dgm:cxn modelId="{D0ED5D82-61F7-4701-B673-CFF07DD6C452}" srcId="{F0276A8C-87C0-451C-94B7-D98A6751B1CC}" destId="{1FE4A9C5-3717-40DD-A4E7-9DAC79D48E91}" srcOrd="3" destOrd="0" parTransId="{1D9672C6-0B36-4742-8385-B58F80145F85}" sibTransId="{6C8BCCF3-2671-481B-B584-AB16516E68BE}"/>
    <dgm:cxn modelId="{B908958E-F6CC-425A-BD30-6436355D7556}" type="presOf" srcId="{F0276A8C-87C0-451C-94B7-D98A6751B1CC}" destId="{782D349E-7127-475C-97DC-48953029B056}" srcOrd="0" destOrd="0" presId="urn:microsoft.com/office/officeart/2016/7/layout/RepeatingBendingProcessNew"/>
    <dgm:cxn modelId="{CB8B06A3-DDCC-4BD7-B86D-CCFF00F06E76}" type="presOf" srcId="{1FE4A9C5-3717-40DD-A4E7-9DAC79D48E91}" destId="{782D349E-7127-475C-97DC-48953029B056}" srcOrd="0" destOrd="4" presId="urn:microsoft.com/office/officeart/2016/7/layout/RepeatingBendingProcessNew"/>
    <dgm:cxn modelId="{EC14EEEE-E7DA-4760-82BF-2264315D3BC3}" srcId="{F0276A8C-87C0-451C-94B7-D98A6751B1CC}" destId="{2983FE61-CE21-4559-B5DE-B62AFFB3F723}" srcOrd="4" destOrd="0" parTransId="{7C8CCCAE-1C66-42A3-9749-6662E6F424A9}" sibTransId="{0FC381EF-204C-4BA0-ADFD-55E97619A53F}"/>
    <dgm:cxn modelId="{568F11F6-2049-41F3-89D4-D79F0768D767}" srcId="{F0276A8C-87C0-451C-94B7-D98A6751B1CC}" destId="{73BE525C-3163-499B-AC81-CBFE3B2D7C60}" srcOrd="0" destOrd="0" parTransId="{D1BF7774-948B-47B5-9AE9-4035FD4A7E52}" sibTransId="{6E60311B-579B-4FDF-A617-E10C81028653}"/>
    <dgm:cxn modelId="{EA2624F6-F925-43D6-9BD7-9375CC9FA73C}" type="presOf" srcId="{138E41D5-4FE4-40C0-AFF9-073E40E0C4FB}" destId="{782D349E-7127-475C-97DC-48953029B056}" srcOrd="0" destOrd="2" presId="urn:microsoft.com/office/officeart/2016/7/layout/RepeatingBendingProcessNew"/>
    <dgm:cxn modelId="{1623696F-9076-4AD8-9F24-65238B2BD1D1}" type="presParOf" srcId="{301D51A4-00F8-4433-86E8-8CE7EB92AE95}" destId="{782D349E-7127-475C-97DC-48953029B056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4AB01E-F383-477F-ABF5-FBB4C6928F49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4791933D-4787-4B19-A80C-EF4AA2D4EEEC}">
      <dgm:prSet/>
      <dgm:spPr/>
      <dgm:t>
        <a:bodyPr/>
        <a:lstStyle/>
        <a:p>
          <a:r>
            <a:rPr lang="es-ES"/>
            <a:t>La descripción del proceso que se seguirá en la recolección de datos y en las otras etapas de la ejecución del estudio</a:t>
          </a:r>
          <a:endParaRPr lang="en-US"/>
        </a:p>
      </dgm:t>
    </dgm:pt>
    <dgm:pt modelId="{70D379CC-DF79-4BE1-ABE4-942E5760FE0A}" type="parTrans" cxnId="{93EEE98E-24F3-4239-AED7-0D7E868B2844}">
      <dgm:prSet/>
      <dgm:spPr/>
      <dgm:t>
        <a:bodyPr/>
        <a:lstStyle/>
        <a:p>
          <a:endParaRPr lang="en-US"/>
        </a:p>
      </dgm:t>
    </dgm:pt>
    <dgm:pt modelId="{2D9B64B7-5560-4E27-AEE0-BBDD3C0CFE28}" type="sibTrans" cxnId="{93EEE98E-24F3-4239-AED7-0D7E868B2844}">
      <dgm:prSet/>
      <dgm:spPr/>
      <dgm:t>
        <a:bodyPr/>
        <a:lstStyle/>
        <a:p>
          <a:endParaRPr lang="en-US"/>
        </a:p>
      </dgm:t>
    </dgm:pt>
    <dgm:pt modelId="{A302F78E-623F-4125-B816-A5A623D9E029}">
      <dgm:prSet/>
      <dgm:spPr/>
      <dgm:t>
        <a:bodyPr/>
        <a:lstStyle/>
        <a:p>
          <a:r>
            <a:rPr lang="es-ES"/>
            <a:t>La planificación detallada de lo que se hará en la recolección de datos a fin de dar respuesta al problema o hipótesis planteada. </a:t>
          </a:r>
          <a:endParaRPr lang="en-US"/>
        </a:p>
      </dgm:t>
    </dgm:pt>
    <dgm:pt modelId="{748E0D73-7271-4996-85CD-58B0DC5E5028}" type="parTrans" cxnId="{10A98D80-6F91-4182-8ABC-CB53591550F3}">
      <dgm:prSet/>
      <dgm:spPr/>
      <dgm:t>
        <a:bodyPr/>
        <a:lstStyle/>
        <a:p>
          <a:endParaRPr lang="en-US"/>
        </a:p>
      </dgm:t>
    </dgm:pt>
    <dgm:pt modelId="{28A4870C-D286-4F4E-A276-7FCA9539AAD4}" type="sibTrans" cxnId="{10A98D80-6F91-4182-8ABC-CB53591550F3}">
      <dgm:prSet/>
      <dgm:spPr/>
      <dgm:t>
        <a:bodyPr/>
        <a:lstStyle/>
        <a:p>
          <a:endParaRPr lang="en-US"/>
        </a:p>
      </dgm:t>
    </dgm:pt>
    <dgm:pt modelId="{B844AF0A-C486-41CC-99DC-135025768FEA}">
      <dgm:prSet/>
      <dgm:spPr/>
      <dgm:t>
        <a:bodyPr/>
        <a:lstStyle/>
        <a:p>
          <a:r>
            <a:rPr lang="es-ES"/>
            <a:t>Es importante porque sirve de guía para la ejecución del estudio y permite evaluar la calidad de la información recolectada</a:t>
          </a:r>
          <a:endParaRPr lang="en-US"/>
        </a:p>
      </dgm:t>
    </dgm:pt>
    <dgm:pt modelId="{5AAB6AD1-DCA5-4F6F-A872-1C09C3287757}" type="parTrans" cxnId="{8DEB7460-73D7-4FEC-9D8F-0CA3CE4857CC}">
      <dgm:prSet/>
      <dgm:spPr/>
      <dgm:t>
        <a:bodyPr/>
        <a:lstStyle/>
        <a:p>
          <a:endParaRPr lang="en-US"/>
        </a:p>
      </dgm:t>
    </dgm:pt>
    <dgm:pt modelId="{4944C41D-32D7-412C-A3D5-2023C72C60D2}" type="sibTrans" cxnId="{8DEB7460-73D7-4FEC-9D8F-0CA3CE4857CC}">
      <dgm:prSet/>
      <dgm:spPr/>
      <dgm:t>
        <a:bodyPr/>
        <a:lstStyle/>
        <a:p>
          <a:endParaRPr lang="en-US"/>
        </a:p>
      </dgm:t>
    </dgm:pt>
    <dgm:pt modelId="{B69E6402-C4CE-4F42-8C61-B0A264DF488F}" type="pres">
      <dgm:prSet presAssocID="{1E4AB01E-F383-477F-ABF5-FBB4C6928F49}" presName="vert0" presStyleCnt="0">
        <dgm:presLayoutVars>
          <dgm:dir/>
          <dgm:animOne val="branch"/>
          <dgm:animLvl val="lvl"/>
        </dgm:presLayoutVars>
      </dgm:prSet>
      <dgm:spPr/>
    </dgm:pt>
    <dgm:pt modelId="{99F3C990-ADCF-47B6-966A-2BEEADEA976D}" type="pres">
      <dgm:prSet presAssocID="{4791933D-4787-4B19-A80C-EF4AA2D4EEEC}" presName="thickLine" presStyleLbl="alignNode1" presStyleIdx="0" presStyleCnt="3"/>
      <dgm:spPr/>
    </dgm:pt>
    <dgm:pt modelId="{DFB60F13-574F-416D-858B-2565D506B7E9}" type="pres">
      <dgm:prSet presAssocID="{4791933D-4787-4B19-A80C-EF4AA2D4EEEC}" presName="horz1" presStyleCnt="0"/>
      <dgm:spPr/>
    </dgm:pt>
    <dgm:pt modelId="{0CF03576-0156-4950-880D-80792BF08B63}" type="pres">
      <dgm:prSet presAssocID="{4791933D-4787-4B19-A80C-EF4AA2D4EEEC}" presName="tx1" presStyleLbl="revTx" presStyleIdx="0" presStyleCnt="3"/>
      <dgm:spPr/>
    </dgm:pt>
    <dgm:pt modelId="{60D3F922-2843-4337-8513-086254D9C861}" type="pres">
      <dgm:prSet presAssocID="{4791933D-4787-4B19-A80C-EF4AA2D4EEEC}" presName="vert1" presStyleCnt="0"/>
      <dgm:spPr/>
    </dgm:pt>
    <dgm:pt modelId="{BBE85A4E-1C4C-4375-ADF5-B29E3505C345}" type="pres">
      <dgm:prSet presAssocID="{A302F78E-623F-4125-B816-A5A623D9E029}" presName="thickLine" presStyleLbl="alignNode1" presStyleIdx="1" presStyleCnt="3"/>
      <dgm:spPr/>
    </dgm:pt>
    <dgm:pt modelId="{DD845250-BBF3-4806-8E79-0793068E3320}" type="pres">
      <dgm:prSet presAssocID="{A302F78E-623F-4125-B816-A5A623D9E029}" presName="horz1" presStyleCnt="0"/>
      <dgm:spPr/>
    </dgm:pt>
    <dgm:pt modelId="{EAA13B21-EF48-4340-ABBB-056D4F2F717D}" type="pres">
      <dgm:prSet presAssocID="{A302F78E-623F-4125-B816-A5A623D9E029}" presName="tx1" presStyleLbl="revTx" presStyleIdx="1" presStyleCnt="3"/>
      <dgm:spPr/>
    </dgm:pt>
    <dgm:pt modelId="{DC6E1A4F-C942-4024-836B-82FDE86DBEFE}" type="pres">
      <dgm:prSet presAssocID="{A302F78E-623F-4125-B816-A5A623D9E029}" presName="vert1" presStyleCnt="0"/>
      <dgm:spPr/>
    </dgm:pt>
    <dgm:pt modelId="{B2F6E965-A07B-4B28-B778-033773FBD1C7}" type="pres">
      <dgm:prSet presAssocID="{B844AF0A-C486-41CC-99DC-135025768FEA}" presName="thickLine" presStyleLbl="alignNode1" presStyleIdx="2" presStyleCnt="3"/>
      <dgm:spPr/>
    </dgm:pt>
    <dgm:pt modelId="{072E66A0-7B90-4998-9FBC-766AB65099F3}" type="pres">
      <dgm:prSet presAssocID="{B844AF0A-C486-41CC-99DC-135025768FEA}" presName="horz1" presStyleCnt="0"/>
      <dgm:spPr/>
    </dgm:pt>
    <dgm:pt modelId="{DAEF1255-1870-49A9-AFB8-C9F20ADA52A6}" type="pres">
      <dgm:prSet presAssocID="{B844AF0A-C486-41CC-99DC-135025768FEA}" presName="tx1" presStyleLbl="revTx" presStyleIdx="2" presStyleCnt="3"/>
      <dgm:spPr/>
    </dgm:pt>
    <dgm:pt modelId="{5EF197B7-0F4F-496B-A609-0EF594EC280E}" type="pres">
      <dgm:prSet presAssocID="{B844AF0A-C486-41CC-99DC-135025768FEA}" presName="vert1" presStyleCnt="0"/>
      <dgm:spPr/>
    </dgm:pt>
  </dgm:ptLst>
  <dgm:cxnLst>
    <dgm:cxn modelId="{8DEB7460-73D7-4FEC-9D8F-0CA3CE4857CC}" srcId="{1E4AB01E-F383-477F-ABF5-FBB4C6928F49}" destId="{B844AF0A-C486-41CC-99DC-135025768FEA}" srcOrd="2" destOrd="0" parTransId="{5AAB6AD1-DCA5-4F6F-A872-1C09C3287757}" sibTransId="{4944C41D-32D7-412C-A3D5-2023C72C60D2}"/>
    <dgm:cxn modelId="{448BAC42-66BD-4C7C-B61A-9EFF6C37A352}" type="presOf" srcId="{B844AF0A-C486-41CC-99DC-135025768FEA}" destId="{DAEF1255-1870-49A9-AFB8-C9F20ADA52A6}" srcOrd="0" destOrd="0" presId="urn:microsoft.com/office/officeart/2008/layout/LinedList"/>
    <dgm:cxn modelId="{10A98D80-6F91-4182-8ABC-CB53591550F3}" srcId="{1E4AB01E-F383-477F-ABF5-FBB4C6928F49}" destId="{A302F78E-623F-4125-B816-A5A623D9E029}" srcOrd="1" destOrd="0" parTransId="{748E0D73-7271-4996-85CD-58B0DC5E5028}" sibTransId="{28A4870C-D286-4F4E-A276-7FCA9539AAD4}"/>
    <dgm:cxn modelId="{9811EF82-94C2-4129-AC83-5A3F23A9638B}" type="presOf" srcId="{4791933D-4787-4B19-A80C-EF4AA2D4EEEC}" destId="{0CF03576-0156-4950-880D-80792BF08B63}" srcOrd="0" destOrd="0" presId="urn:microsoft.com/office/officeart/2008/layout/LinedList"/>
    <dgm:cxn modelId="{93EEE98E-24F3-4239-AED7-0D7E868B2844}" srcId="{1E4AB01E-F383-477F-ABF5-FBB4C6928F49}" destId="{4791933D-4787-4B19-A80C-EF4AA2D4EEEC}" srcOrd="0" destOrd="0" parTransId="{70D379CC-DF79-4BE1-ABE4-942E5760FE0A}" sibTransId="{2D9B64B7-5560-4E27-AEE0-BBDD3C0CFE28}"/>
    <dgm:cxn modelId="{39A484B2-8AB4-4A78-A148-9E3046254C09}" type="presOf" srcId="{A302F78E-623F-4125-B816-A5A623D9E029}" destId="{EAA13B21-EF48-4340-ABBB-056D4F2F717D}" srcOrd="0" destOrd="0" presId="urn:microsoft.com/office/officeart/2008/layout/LinedList"/>
    <dgm:cxn modelId="{7C5E44CC-8805-44A4-ACA2-6A10B5354A38}" type="presOf" srcId="{1E4AB01E-F383-477F-ABF5-FBB4C6928F49}" destId="{B69E6402-C4CE-4F42-8C61-B0A264DF488F}" srcOrd="0" destOrd="0" presId="urn:microsoft.com/office/officeart/2008/layout/LinedList"/>
    <dgm:cxn modelId="{449CC313-7C45-475E-BDE9-C705784F12B2}" type="presParOf" srcId="{B69E6402-C4CE-4F42-8C61-B0A264DF488F}" destId="{99F3C990-ADCF-47B6-966A-2BEEADEA976D}" srcOrd="0" destOrd="0" presId="urn:microsoft.com/office/officeart/2008/layout/LinedList"/>
    <dgm:cxn modelId="{E3A015C6-A7F7-4EE8-A286-65CCAD88952E}" type="presParOf" srcId="{B69E6402-C4CE-4F42-8C61-B0A264DF488F}" destId="{DFB60F13-574F-416D-858B-2565D506B7E9}" srcOrd="1" destOrd="0" presId="urn:microsoft.com/office/officeart/2008/layout/LinedList"/>
    <dgm:cxn modelId="{4D83DD3B-397C-4404-A0E7-BE24C35A129F}" type="presParOf" srcId="{DFB60F13-574F-416D-858B-2565D506B7E9}" destId="{0CF03576-0156-4950-880D-80792BF08B63}" srcOrd="0" destOrd="0" presId="urn:microsoft.com/office/officeart/2008/layout/LinedList"/>
    <dgm:cxn modelId="{39288FD6-023D-4F9C-B21F-DF655EBE7436}" type="presParOf" srcId="{DFB60F13-574F-416D-858B-2565D506B7E9}" destId="{60D3F922-2843-4337-8513-086254D9C861}" srcOrd="1" destOrd="0" presId="urn:microsoft.com/office/officeart/2008/layout/LinedList"/>
    <dgm:cxn modelId="{02A66BB7-9EE9-4431-8688-7CDD523759F1}" type="presParOf" srcId="{B69E6402-C4CE-4F42-8C61-B0A264DF488F}" destId="{BBE85A4E-1C4C-4375-ADF5-B29E3505C345}" srcOrd="2" destOrd="0" presId="urn:microsoft.com/office/officeart/2008/layout/LinedList"/>
    <dgm:cxn modelId="{DF9736A0-6673-4FA0-8436-7746D856652C}" type="presParOf" srcId="{B69E6402-C4CE-4F42-8C61-B0A264DF488F}" destId="{DD845250-BBF3-4806-8E79-0793068E3320}" srcOrd="3" destOrd="0" presId="urn:microsoft.com/office/officeart/2008/layout/LinedList"/>
    <dgm:cxn modelId="{00AE384C-80A2-4D1F-BFE7-E2B85C168EEC}" type="presParOf" srcId="{DD845250-BBF3-4806-8E79-0793068E3320}" destId="{EAA13B21-EF48-4340-ABBB-056D4F2F717D}" srcOrd="0" destOrd="0" presId="urn:microsoft.com/office/officeart/2008/layout/LinedList"/>
    <dgm:cxn modelId="{D4AE6745-1073-42FB-98B2-0F586D25878B}" type="presParOf" srcId="{DD845250-BBF3-4806-8E79-0793068E3320}" destId="{DC6E1A4F-C942-4024-836B-82FDE86DBEFE}" srcOrd="1" destOrd="0" presId="urn:microsoft.com/office/officeart/2008/layout/LinedList"/>
    <dgm:cxn modelId="{D1E5132E-0F34-4F51-BAE9-4ECC0B815B0F}" type="presParOf" srcId="{B69E6402-C4CE-4F42-8C61-B0A264DF488F}" destId="{B2F6E965-A07B-4B28-B778-033773FBD1C7}" srcOrd="4" destOrd="0" presId="urn:microsoft.com/office/officeart/2008/layout/LinedList"/>
    <dgm:cxn modelId="{91FF8D44-CD65-4929-A297-BB775F886580}" type="presParOf" srcId="{B69E6402-C4CE-4F42-8C61-B0A264DF488F}" destId="{072E66A0-7B90-4998-9FBC-766AB65099F3}" srcOrd="5" destOrd="0" presId="urn:microsoft.com/office/officeart/2008/layout/LinedList"/>
    <dgm:cxn modelId="{5CBB5FB7-8A01-467F-BEF1-DBA87E33EA2C}" type="presParOf" srcId="{072E66A0-7B90-4998-9FBC-766AB65099F3}" destId="{DAEF1255-1870-49A9-AFB8-C9F20ADA52A6}" srcOrd="0" destOrd="0" presId="urn:microsoft.com/office/officeart/2008/layout/LinedList"/>
    <dgm:cxn modelId="{58027F70-12E1-4E5B-8690-F381713F2549}" type="presParOf" srcId="{072E66A0-7B90-4998-9FBC-766AB65099F3}" destId="{5EF197B7-0F4F-496B-A609-0EF594EC28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507084-E9FD-4348-B74F-6F2A6B4697A8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C68C77-676E-4355-9349-086AAA0FA71A}">
      <dgm:prSet/>
      <dgm:spPr/>
      <dgm:t>
        <a:bodyPr/>
        <a:lstStyle/>
        <a:p>
          <a:r>
            <a:rPr lang="es-ES"/>
            <a:t>Autorización</a:t>
          </a:r>
          <a:endParaRPr lang="en-US"/>
        </a:p>
      </dgm:t>
    </dgm:pt>
    <dgm:pt modelId="{6253DD1D-ABF5-45A0-BCD8-9C135FF5C79A}" type="parTrans" cxnId="{9A478648-519C-421B-8816-81FC2D4693F6}">
      <dgm:prSet/>
      <dgm:spPr/>
      <dgm:t>
        <a:bodyPr/>
        <a:lstStyle/>
        <a:p>
          <a:endParaRPr lang="en-US"/>
        </a:p>
      </dgm:t>
    </dgm:pt>
    <dgm:pt modelId="{3349F068-546F-44B2-A4BE-527919977FC8}" type="sibTrans" cxnId="{9A478648-519C-421B-8816-81FC2D4693F6}">
      <dgm:prSet/>
      <dgm:spPr/>
      <dgm:t>
        <a:bodyPr/>
        <a:lstStyle/>
        <a:p>
          <a:endParaRPr lang="en-US"/>
        </a:p>
      </dgm:t>
    </dgm:pt>
    <dgm:pt modelId="{DDEFDEB4-DAFB-4204-B846-4BE4FB1DB631}">
      <dgm:prSet/>
      <dgm:spPr/>
      <dgm:t>
        <a:bodyPr/>
        <a:lstStyle/>
        <a:p>
          <a:r>
            <a:rPr lang="es-ES"/>
            <a:t>Capacitación</a:t>
          </a:r>
          <a:endParaRPr lang="en-US"/>
        </a:p>
      </dgm:t>
    </dgm:pt>
    <dgm:pt modelId="{34E3D1FA-DB79-471F-B873-2FD82A58E9EF}" type="parTrans" cxnId="{7C46A1A9-D8D7-41D0-B5DA-0E9F7F6BC688}">
      <dgm:prSet/>
      <dgm:spPr/>
      <dgm:t>
        <a:bodyPr/>
        <a:lstStyle/>
        <a:p>
          <a:endParaRPr lang="en-US"/>
        </a:p>
      </dgm:t>
    </dgm:pt>
    <dgm:pt modelId="{54648AF8-840B-4F6F-A9A4-1529FA7F9669}" type="sibTrans" cxnId="{7C46A1A9-D8D7-41D0-B5DA-0E9F7F6BC688}">
      <dgm:prSet/>
      <dgm:spPr/>
      <dgm:t>
        <a:bodyPr/>
        <a:lstStyle/>
        <a:p>
          <a:endParaRPr lang="en-US"/>
        </a:p>
      </dgm:t>
    </dgm:pt>
    <dgm:pt modelId="{44ABAE9E-20EA-4853-BB27-965CBE77AF16}">
      <dgm:prSet/>
      <dgm:spPr/>
      <dgm:t>
        <a:bodyPr/>
        <a:lstStyle/>
        <a:p>
          <a:r>
            <a:rPr lang="es-ES"/>
            <a:t>Recursos</a:t>
          </a:r>
          <a:endParaRPr lang="en-US"/>
        </a:p>
      </dgm:t>
    </dgm:pt>
    <dgm:pt modelId="{44819926-E240-4D73-8788-3A15CEC494EB}" type="parTrans" cxnId="{C511CDC5-F220-46E9-95AB-2B524DE6BC9B}">
      <dgm:prSet/>
      <dgm:spPr/>
      <dgm:t>
        <a:bodyPr/>
        <a:lstStyle/>
        <a:p>
          <a:endParaRPr lang="en-US"/>
        </a:p>
      </dgm:t>
    </dgm:pt>
    <dgm:pt modelId="{618E21B4-4096-4B97-BF15-89DA300EDF43}" type="sibTrans" cxnId="{C511CDC5-F220-46E9-95AB-2B524DE6BC9B}">
      <dgm:prSet/>
      <dgm:spPr/>
      <dgm:t>
        <a:bodyPr/>
        <a:lstStyle/>
        <a:p>
          <a:endParaRPr lang="en-US"/>
        </a:p>
      </dgm:t>
    </dgm:pt>
    <dgm:pt modelId="{5DA748FD-97A7-4412-85E7-1D52A690E959}">
      <dgm:prSet/>
      <dgm:spPr/>
      <dgm:t>
        <a:bodyPr/>
        <a:lstStyle/>
        <a:p>
          <a:r>
            <a:rPr lang="es-ES"/>
            <a:t>Supervisión y coordinación</a:t>
          </a:r>
          <a:endParaRPr lang="en-US"/>
        </a:p>
      </dgm:t>
    </dgm:pt>
    <dgm:pt modelId="{0628FC26-6ED3-44A3-8EF1-3ADB18754A00}" type="parTrans" cxnId="{AD2825EC-991E-4719-A339-65DBB854866B}">
      <dgm:prSet/>
      <dgm:spPr/>
      <dgm:t>
        <a:bodyPr/>
        <a:lstStyle/>
        <a:p>
          <a:endParaRPr lang="en-US"/>
        </a:p>
      </dgm:t>
    </dgm:pt>
    <dgm:pt modelId="{2A1E5774-4ACC-45F6-80E5-17F4F9ED7F77}" type="sibTrans" cxnId="{AD2825EC-991E-4719-A339-65DBB854866B}">
      <dgm:prSet/>
      <dgm:spPr/>
      <dgm:t>
        <a:bodyPr/>
        <a:lstStyle/>
        <a:p>
          <a:endParaRPr lang="en-US"/>
        </a:p>
      </dgm:t>
    </dgm:pt>
    <dgm:pt modelId="{D6FBA5D4-1FD9-4400-B527-083F8EF30FBA}">
      <dgm:prSet/>
      <dgm:spPr/>
      <dgm:t>
        <a:bodyPr/>
        <a:lstStyle/>
        <a:p>
          <a:r>
            <a:rPr lang="es-ES"/>
            <a:t>Proceso </a:t>
          </a:r>
          <a:endParaRPr lang="en-US"/>
        </a:p>
      </dgm:t>
    </dgm:pt>
    <dgm:pt modelId="{3F9F5722-074A-4951-B038-F9376F61EABA}" type="parTrans" cxnId="{55EB50D5-8A73-44D8-B6BC-5C784E41E126}">
      <dgm:prSet/>
      <dgm:spPr/>
      <dgm:t>
        <a:bodyPr/>
        <a:lstStyle/>
        <a:p>
          <a:endParaRPr lang="en-US"/>
        </a:p>
      </dgm:t>
    </dgm:pt>
    <dgm:pt modelId="{5B18ED24-3D62-418B-AE7B-AC73495AEC65}" type="sibTrans" cxnId="{55EB50D5-8A73-44D8-B6BC-5C784E41E126}">
      <dgm:prSet/>
      <dgm:spPr/>
      <dgm:t>
        <a:bodyPr/>
        <a:lstStyle/>
        <a:p>
          <a:endParaRPr lang="en-US"/>
        </a:p>
      </dgm:t>
    </dgm:pt>
    <dgm:pt modelId="{DE003F3E-C2FB-4F39-8DBC-FBA70554F3DD}">
      <dgm:prSet/>
      <dgm:spPr/>
      <dgm:t>
        <a:bodyPr/>
        <a:lstStyle/>
        <a:p>
          <a:r>
            <a:rPr lang="es-ES"/>
            <a:t>Tiempo</a:t>
          </a:r>
          <a:endParaRPr lang="en-US"/>
        </a:p>
      </dgm:t>
    </dgm:pt>
    <dgm:pt modelId="{5A0C0748-CE6E-4EAD-9B9F-A080D09FE3ED}" type="parTrans" cxnId="{E837EE82-00DE-4BA3-B2FC-25DC8015D460}">
      <dgm:prSet/>
      <dgm:spPr/>
      <dgm:t>
        <a:bodyPr/>
        <a:lstStyle/>
        <a:p>
          <a:endParaRPr lang="en-US"/>
        </a:p>
      </dgm:t>
    </dgm:pt>
    <dgm:pt modelId="{772EB610-8C70-4D5C-8B5D-BC25F51EC6A3}" type="sibTrans" cxnId="{E837EE82-00DE-4BA3-B2FC-25DC8015D460}">
      <dgm:prSet/>
      <dgm:spPr/>
      <dgm:t>
        <a:bodyPr/>
        <a:lstStyle/>
        <a:p>
          <a:endParaRPr lang="en-US"/>
        </a:p>
      </dgm:t>
    </dgm:pt>
    <dgm:pt modelId="{538F4EE6-02C2-4AE0-A95E-A00F699F8CAC}" type="pres">
      <dgm:prSet presAssocID="{5A507084-E9FD-4348-B74F-6F2A6B4697A8}" presName="vert0" presStyleCnt="0">
        <dgm:presLayoutVars>
          <dgm:dir/>
          <dgm:animOne val="branch"/>
          <dgm:animLvl val="lvl"/>
        </dgm:presLayoutVars>
      </dgm:prSet>
      <dgm:spPr/>
    </dgm:pt>
    <dgm:pt modelId="{A0C9D21B-8D96-404D-9AE5-4AE4E7203B80}" type="pres">
      <dgm:prSet presAssocID="{EEC68C77-676E-4355-9349-086AAA0FA71A}" presName="thickLine" presStyleLbl="alignNode1" presStyleIdx="0" presStyleCnt="6"/>
      <dgm:spPr/>
    </dgm:pt>
    <dgm:pt modelId="{35F5CC98-08F1-44B4-A411-F4E2A791004F}" type="pres">
      <dgm:prSet presAssocID="{EEC68C77-676E-4355-9349-086AAA0FA71A}" presName="horz1" presStyleCnt="0"/>
      <dgm:spPr/>
    </dgm:pt>
    <dgm:pt modelId="{A86F2DCC-C9C7-46A5-89B5-AB126F125DF0}" type="pres">
      <dgm:prSet presAssocID="{EEC68C77-676E-4355-9349-086AAA0FA71A}" presName="tx1" presStyleLbl="revTx" presStyleIdx="0" presStyleCnt="6"/>
      <dgm:spPr/>
    </dgm:pt>
    <dgm:pt modelId="{CB2E6868-E18A-42C4-8B15-9705750CAF01}" type="pres">
      <dgm:prSet presAssocID="{EEC68C77-676E-4355-9349-086AAA0FA71A}" presName="vert1" presStyleCnt="0"/>
      <dgm:spPr/>
    </dgm:pt>
    <dgm:pt modelId="{4D34096B-5FB0-4A49-BBA6-CCB16783423E}" type="pres">
      <dgm:prSet presAssocID="{DDEFDEB4-DAFB-4204-B846-4BE4FB1DB631}" presName="thickLine" presStyleLbl="alignNode1" presStyleIdx="1" presStyleCnt="6"/>
      <dgm:spPr/>
    </dgm:pt>
    <dgm:pt modelId="{92920FAD-BA0A-45E2-8C09-7D89132A1728}" type="pres">
      <dgm:prSet presAssocID="{DDEFDEB4-DAFB-4204-B846-4BE4FB1DB631}" presName="horz1" presStyleCnt="0"/>
      <dgm:spPr/>
    </dgm:pt>
    <dgm:pt modelId="{DDC8F06F-F105-400B-B34B-08B472861B19}" type="pres">
      <dgm:prSet presAssocID="{DDEFDEB4-DAFB-4204-B846-4BE4FB1DB631}" presName="tx1" presStyleLbl="revTx" presStyleIdx="1" presStyleCnt="6"/>
      <dgm:spPr/>
    </dgm:pt>
    <dgm:pt modelId="{4F3A62FC-400B-4950-8758-84D4B714785B}" type="pres">
      <dgm:prSet presAssocID="{DDEFDEB4-DAFB-4204-B846-4BE4FB1DB631}" presName="vert1" presStyleCnt="0"/>
      <dgm:spPr/>
    </dgm:pt>
    <dgm:pt modelId="{9149140C-B891-41E1-849B-5F2E5077B2CC}" type="pres">
      <dgm:prSet presAssocID="{44ABAE9E-20EA-4853-BB27-965CBE77AF16}" presName="thickLine" presStyleLbl="alignNode1" presStyleIdx="2" presStyleCnt="6"/>
      <dgm:spPr/>
    </dgm:pt>
    <dgm:pt modelId="{D2A666CD-2018-40DB-95D5-EF8FC140B5AC}" type="pres">
      <dgm:prSet presAssocID="{44ABAE9E-20EA-4853-BB27-965CBE77AF16}" presName="horz1" presStyleCnt="0"/>
      <dgm:spPr/>
    </dgm:pt>
    <dgm:pt modelId="{49D3D4F9-D1AA-4387-92F3-AFB4F96DC226}" type="pres">
      <dgm:prSet presAssocID="{44ABAE9E-20EA-4853-BB27-965CBE77AF16}" presName="tx1" presStyleLbl="revTx" presStyleIdx="2" presStyleCnt="6"/>
      <dgm:spPr/>
    </dgm:pt>
    <dgm:pt modelId="{CCB1D1EF-4F90-49DC-9C1C-AF65F6F7DFFA}" type="pres">
      <dgm:prSet presAssocID="{44ABAE9E-20EA-4853-BB27-965CBE77AF16}" presName="vert1" presStyleCnt="0"/>
      <dgm:spPr/>
    </dgm:pt>
    <dgm:pt modelId="{EB569238-0B28-4F9C-8097-D52741679C79}" type="pres">
      <dgm:prSet presAssocID="{5DA748FD-97A7-4412-85E7-1D52A690E959}" presName="thickLine" presStyleLbl="alignNode1" presStyleIdx="3" presStyleCnt="6"/>
      <dgm:spPr/>
    </dgm:pt>
    <dgm:pt modelId="{CE80818A-E003-4197-B9F2-9BFA5E6252C1}" type="pres">
      <dgm:prSet presAssocID="{5DA748FD-97A7-4412-85E7-1D52A690E959}" presName="horz1" presStyleCnt="0"/>
      <dgm:spPr/>
    </dgm:pt>
    <dgm:pt modelId="{D39FECE4-57C7-4E2C-8F05-F2FD481E2C2A}" type="pres">
      <dgm:prSet presAssocID="{5DA748FD-97A7-4412-85E7-1D52A690E959}" presName="tx1" presStyleLbl="revTx" presStyleIdx="3" presStyleCnt="6"/>
      <dgm:spPr/>
    </dgm:pt>
    <dgm:pt modelId="{A3064BC5-3A81-499E-9546-7EE66B8E0DF6}" type="pres">
      <dgm:prSet presAssocID="{5DA748FD-97A7-4412-85E7-1D52A690E959}" presName="vert1" presStyleCnt="0"/>
      <dgm:spPr/>
    </dgm:pt>
    <dgm:pt modelId="{84643787-A24F-4CDD-A0C6-2E5DEAF291DE}" type="pres">
      <dgm:prSet presAssocID="{D6FBA5D4-1FD9-4400-B527-083F8EF30FBA}" presName="thickLine" presStyleLbl="alignNode1" presStyleIdx="4" presStyleCnt="6"/>
      <dgm:spPr/>
    </dgm:pt>
    <dgm:pt modelId="{77D64597-6D95-4C0B-872B-340AB3861E6C}" type="pres">
      <dgm:prSet presAssocID="{D6FBA5D4-1FD9-4400-B527-083F8EF30FBA}" presName="horz1" presStyleCnt="0"/>
      <dgm:spPr/>
    </dgm:pt>
    <dgm:pt modelId="{38A56219-0ECF-493B-9EE8-3C7880630391}" type="pres">
      <dgm:prSet presAssocID="{D6FBA5D4-1FD9-4400-B527-083F8EF30FBA}" presName="tx1" presStyleLbl="revTx" presStyleIdx="4" presStyleCnt="6"/>
      <dgm:spPr/>
    </dgm:pt>
    <dgm:pt modelId="{6611C64F-95CD-42B5-8767-091C3006C04B}" type="pres">
      <dgm:prSet presAssocID="{D6FBA5D4-1FD9-4400-B527-083F8EF30FBA}" presName="vert1" presStyleCnt="0"/>
      <dgm:spPr/>
    </dgm:pt>
    <dgm:pt modelId="{7636F3A3-548F-403C-A00E-B3644FA0296E}" type="pres">
      <dgm:prSet presAssocID="{DE003F3E-C2FB-4F39-8DBC-FBA70554F3DD}" presName="thickLine" presStyleLbl="alignNode1" presStyleIdx="5" presStyleCnt="6"/>
      <dgm:spPr/>
    </dgm:pt>
    <dgm:pt modelId="{51AB4884-F16B-4AD3-8215-09B933534B6B}" type="pres">
      <dgm:prSet presAssocID="{DE003F3E-C2FB-4F39-8DBC-FBA70554F3DD}" presName="horz1" presStyleCnt="0"/>
      <dgm:spPr/>
    </dgm:pt>
    <dgm:pt modelId="{740E8716-4815-4037-833A-17AD07F40C27}" type="pres">
      <dgm:prSet presAssocID="{DE003F3E-C2FB-4F39-8DBC-FBA70554F3DD}" presName="tx1" presStyleLbl="revTx" presStyleIdx="5" presStyleCnt="6"/>
      <dgm:spPr/>
    </dgm:pt>
    <dgm:pt modelId="{21119B04-6FF6-47BB-A05E-8760B5AC44D6}" type="pres">
      <dgm:prSet presAssocID="{DE003F3E-C2FB-4F39-8DBC-FBA70554F3DD}" presName="vert1" presStyleCnt="0"/>
      <dgm:spPr/>
    </dgm:pt>
  </dgm:ptLst>
  <dgm:cxnLst>
    <dgm:cxn modelId="{C51ACC01-FC14-470F-97BE-FC27E90EB0EC}" type="presOf" srcId="{5A507084-E9FD-4348-B74F-6F2A6B4697A8}" destId="{538F4EE6-02C2-4AE0-A95E-A00F699F8CAC}" srcOrd="0" destOrd="0" presId="urn:microsoft.com/office/officeart/2008/layout/LinedList"/>
    <dgm:cxn modelId="{3B72002A-ABE4-4343-926C-2F4C7790EC7F}" type="presOf" srcId="{D6FBA5D4-1FD9-4400-B527-083F8EF30FBA}" destId="{38A56219-0ECF-493B-9EE8-3C7880630391}" srcOrd="0" destOrd="0" presId="urn:microsoft.com/office/officeart/2008/layout/LinedList"/>
    <dgm:cxn modelId="{C35EDF3F-493E-4710-8500-6A8BC8085B42}" type="presOf" srcId="{DE003F3E-C2FB-4F39-8DBC-FBA70554F3DD}" destId="{740E8716-4815-4037-833A-17AD07F40C27}" srcOrd="0" destOrd="0" presId="urn:microsoft.com/office/officeart/2008/layout/LinedList"/>
    <dgm:cxn modelId="{3740C962-97D5-4F8B-86DD-5D2C22288622}" type="presOf" srcId="{44ABAE9E-20EA-4853-BB27-965CBE77AF16}" destId="{49D3D4F9-D1AA-4387-92F3-AFB4F96DC226}" srcOrd="0" destOrd="0" presId="urn:microsoft.com/office/officeart/2008/layout/LinedList"/>
    <dgm:cxn modelId="{9A478648-519C-421B-8816-81FC2D4693F6}" srcId="{5A507084-E9FD-4348-B74F-6F2A6B4697A8}" destId="{EEC68C77-676E-4355-9349-086AAA0FA71A}" srcOrd="0" destOrd="0" parTransId="{6253DD1D-ABF5-45A0-BCD8-9C135FF5C79A}" sibTransId="{3349F068-546F-44B2-A4BE-527919977FC8}"/>
    <dgm:cxn modelId="{D09B585A-70AD-4629-ACF0-EC0D1A183F92}" type="presOf" srcId="{EEC68C77-676E-4355-9349-086AAA0FA71A}" destId="{A86F2DCC-C9C7-46A5-89B5-AB126F125DF0}" srcOrd="0" destOrd="0" presId="urn:microsoft.com/office/officeart/2008/layout/LinedList"/>
    <dgm:cxn modelId="{A290EF7C-0C4A-4792-BD06-9473D19909DA}" type="presOf" srcId="{5DA748FD-97A7-4412-85E7-1D52A690E959}" destId="{D39FECE4-57C7-4E2C-8F05-F2FD481E2C2A}" srcOrd="0" destOrd="0" presId="urn:microsoft.com/office/officeart/2008/layout/LinedList"/>
    <dgm:cxn modelId="{E837EE82-00DE-4BA3-B2FC-25DC8015D460}" srcId="{5A507084-E9FD-4348-B74F-6F2A6B4697A8}" destId="{DE003F3E-C2FB-4F39-8DBC-FBA70554F3DD}" srcOrd="5" destOrd="0" parTransId="{5A0C0748-CE6E-4EAD-9B9F-A080D09FE3ED}" sibTransId="{772EB610-8C70-4D5C-8B5D-BC25F51EC6A3}"/>
    <dgm:cxn modelId="{D4407193-65DF-4CAE-A606-A805E3EB6037}" type="presOf" srcId="{DDEFDEB4-DAFB-4204-B846-4BE4FB1DB631}" destId="{DDC8F06F-F105-400B-B34B-08B472861B19}" srcOrd="0" destOrd="0" presId="urn:microsoft.com/office/officeart/2008/layout/LinedList"/>
    <dgm:cxn modelId="{7C46A1A9-D8D7-41D0-B5DA-0E9F7F6BC688}" srcId="{5A507084-E9FD-4348-B74F-6F2A6B4697A8}" destId="{DDEFDEB4-DAFB-4204-B846-4BE4FB1DB631}" srcOrd="1" destOrd="0" parTransId="{34E3D1FA-DB79-471F-B873-2FD82A58E9EF}" sibTransId="{54648AF8-840B-4F6F-A9A4-1529FA7F9669}"/>
    <dgm:cxn modelId="{C511CDC5-F220-46E9-95AB-2B524DE6BC9B}" srcId="{5A507084-E9FD-4348-B74F-6F2A6B4697A8}" destId="{44ABAE9E-20EA-4853-BB27-965CBE77AF16}" srcOrd="2" destOrd="0" parTransId="{44819926-E240-4D73-8788-3A15CEC494EB}" sibTransId="{618E21B4-4096-4B97-BF15-89DA300EDF43}"/>
    <dgm:cxn modelId="{55EB50D5-8A73-44D8-B6BC-5C784E41E126}" srcId="{5A507084-E9FD-4348-B74F-6F2A6B4697A8}" destId="{D6FBA5D4-1FD9-4400-B527-083F8EF30FBA}" srcOrd="4" destOrd="0" parTransId="{3F9F5722-074A-4951-B038-F9376F61EABA}" sibTransId="{5B18ED24-3D62-418B-AE7B-AC73495AEC65}"/>
    <dgm:cxn modelId="{AD2825EC-991E-4719-A339-65DBB854866B}" srcId="{5A507084-E9FD-4348-B74F-6F2A6B4697A8}" destId="{5DA748FD-97A7-4412-85E7-1D52A690E959}" srcOrd="3" destOrd="0" parTransId="{0628FC26-6ED3-44A3-8EF1-3ADB18754A00}" sibTransId="{2A1E5774-4ACC-45F6-80E5-17F4F9ED7F77}"/>
    <dgm:cxn modelId="{2AD646D2-9161-442C-84D6-6EC7C9A06204}" type="presParOf" srcId="{538F4EE6-02C2-4AE0-A95E-A00F699F8CAC}" destId="{A0C9D21B-8D96-404D-9AE5-4AE4E7203B80}" srcOrd="0" destOrd="0" presId="urn:microsoft.com/office/officeart/2008/layout/LinedList"/>
    <dgm:cxn modelId="{510F1FAB-F2B0-4519-8D8B-02FC4902C63F}" type="presParOf" srcId="{538F4EE6-02C2-4AE0-A95E-A00F699F8CAC}" destId="{35F5CC98-08F1-44B4-A411-F4E2A791004F}" srcOrd="1" destOrd="0" presId="urn:microsoft.com/office/officeart/2008/layout/LinedList"/>
    <dgm:cxn modelId="{5DD2DA95-19C3-440D-873A-9CB16F9DE97A}" type="presParOf" srcId="{35F5CC98-08F1-44B4-A411-F4E2A791004F}" destId="{A86F2DCC-C9C7-46A5-89B5-AB126F125DF0}" srcOrd="0" destOrd="0" presId="urn:microsoft.com/office/officeart/2008/layout/LinedList"/>
    <dgm:cxn modelId="{CB9DDC34-F776-4F95-8760-79074B107765}" type="presParOf" srcId="{35F5CC98-08F1-44B4-A411-F4E2A791004F}" destId="{CB2E6868-E18A-42C4-8B15-9705750CAF01}" srcOrd="1" destOrd="0" presId="urn:microsoft.com/office/officeart/2008/layout/LinedList"/>
    <dgm:cxn modelId="{60120D04-115A-4C83-986D-440089682FCE}" type="presParOf" srcId="{538F4EE6-02C2-4AE0-A95E-A00F699F8CAC}" destId="{4D34096B-5FB0-4A49-BBA6-CCB16783423E}" srcOrd="2" destOrd="0" presId="urn:microsoft.com/office/officeart/2008/layout/LinedList"/>
    <dgm:cxn modelId="{13E4692D-5274-4BB2-AFFA-A32CCE18AEB9}" type="presParOf" srcId="{538F4EE6-02C2-4AE0-A95E-A00F699F8CAC}" destId="{92920FAD-BA0A-45E2-8C09-7D89132A1728}" srcOrd="3" destOrd="0" presId="urn:microsoft.com/office/officeart/2008/layout/LinedList"/>
    <dgm:cxn modelId="{1E7F16A6-CAEC-4188-8A12-B38647CF1939}" type="presParOf" srcId="{92920FAD-BA0A-45E2-8C09-7D89132A1728}" destId="{DDC8F06F-F105-400B-B34B-08B472861B19}" srcOrd="0" destOrd="0" presId="urn:microsoft.com/office/officeart/2008/layout/LinedList"/>
    <dgm:cxn modelId="{CC147E6E-6B4F-472A-902B-6278A59C3642}" type="presParOf" srcId="{92920FAD-BA0A-45E2-8C09-7D89132A1728}" destId="{4F3A62FC-400B-4950-8758-84D4B714785B}" srcOrd="1" destOrd="0" presId="urn:microsoft.com/office/officeart/2008/layout/LinedList"/>
    <dgm:cxn modelId="{84AB5871-8DE0-4275-B7B3-57599BDDA0D2}" type="presParOf" srcId="{538F4EE6-02C2-4AE0-A95E-A00F699F8CAC}" destId="{9149140C-B891-41E1-849B-5F2E5077B2CC}" srcOrd="4" destOrd="0" presId="urn:microsoft.com/office/officeart/2008/layout/LinedList"/>
    <dgm:cxn modelId="{2DB54517-E291-4A8B-A038-F481A372024E}" type="presParOf" srcId="{538F4EE6-02C2-4AE0-A95E-A00F699F8CAC}" destId="{D2A666CD-2018-40DB-95D5-EF8FC140B5AC}" srcOrd="5" destOrd="0" presId="urn:microsoft.com/office/officeart/2008/layout/LinedList"/>
    <dgm:cxn modelId="{845D2E2B-B658-4260-8D6D-70EA677161F9}" type="presParOf" srcId="{D2A666CD-2018-40DB-95D5-EF8FC140B5AC}" destId="{49D3D4F9-D1AA-4387-92F3-AFB4F96DC226}" srcOrd="0" destOrd="0" presId="urn:microsoft.com/office/officeart/2008/layout/LinedList"/>
    <dgm:cxn modelId="{BBCE1666-FDFA-4965-B774-3EF25A8A5106}" type="presParOf" srcId="{D2A666CD-2018-40DB-95D5-EF8FC140B5AC}" destId="{CCB1D1EF-4F90-49DC-9C1C-AF65F6F7DFFA}" srcOrd="1" destOrd="0" presId="urn:microsoft.com/office/officeart/2008/layout/LinedList"/>
    <dgm:cxn modelId="{4357641A-C5BE-4218-B03E-1C3C8FF59F66}" type="presParOf" srcId="{538F4EE6-02C2-4AE0-A95E-A00F699F8CAC}" destId="{EB569238-0B28-4F9C-8097-D52741679C79}" srcOrd="6" destOrd="0" presId="urn:microsoft.com/office/officeart/2008/layout/LinedList"/>
    <dgm:cxn modelId="{B6F86E52-13EB-46D3-ACCD-1F9142B646E6}" type="presParOf" srcId="{538F4EE6-02C2-4AE0-A95E-A00F699F8CAC}" destId="{CE80818A-E003-4197-B9F2-9BFA5E6252C1}" srcOrd="7" destOrd="0" presId="urn:microsoft.com/office/officeart/2008/layout/LinedList"/>
    <dgm:cxn modelId="{73D28132-8CC2-4E46-9417-15A8DBA5C06E}" type="presParOf" srcId="{CE80818A-E003-4197-B9F2-9BFA5E6252C1}" destId="{D39FECE4-57C7-4E2C-8F05-F2FD481E2C2A}" srcOrd="0" destOrd="0" presId="urn:microsoft.com/office/officeart/2008/layout/LinedList"/>
    <dgm:cxn modelId="{5685A988-27C3-41D0-9946-A1100E97D7A4}" type="presParOf" srcId="{CE80818A-E003-4197-B9F2-9BFA5E6252C1}" destId="{A3064BC5-3A81-499E-9546-7EE66B8E0DF6}" srcOrd="1" destOrd="0" presId="urn:microsoft.com/office/officeart/2008/layout/LinedList"/>
    <dgm:cxn modelId="{961F608F-785D-4506-9442-98CC619C4A50}" type="presParOf" srcId="{538F4EE6-02C2-4AE0-A95E-A00F699F8CAC}" destId="{84643787-A24F-4CDD-A0C6-2E5DEAF291DE}" srcOrd="8" destOrd="0" presId="urn:microsoft.com/office/officeart/2008/layout/LinedList"/>
    <dgm:cxn modelId="{6051C8C0-9849-4BDE-848E-FA45D4E32778}" type="presParOf" srcId="{538F4EE6-02C2-4AE0-A95E-A00F699F8CAC}" destId="{77D64597-6D95-4C0B-872B-340AB3861E6C}" srcOrd="9" destOrd="0" presId="urn:microsoft.com/office/officeart/2008/layout/LinedList"/>
    <dgm:cxn modelId="{6D851394-597D-4267-854A-25C07EF865D6}" type="presParOf" srcId="{77D64597-6D95-4C0B-872B-340AB3861E6C}" destId="{38A56219-0ECF-493B-9EE8-3C7880630391}" srcOrd="0" destOrd="0" presId="urn:microsoft.com/office/officeart/2008/layout/LinedList"/>
    <dgm:cxn modelId="{3C69550A-B5C3-4F86-829F-8D37F1722575}" type="presParOf" srcId="{77D64597-6D95-4C0B-872B-340AB3861E6C}" destId="{6611C64F-95CD-42B5-8767-091C3006C04B}" srcOrd="1" destOrd="0" presId="urn:microsoft.com/office/officeart/2008/layout/LinedList"/>
    <dgm:cxn modelId="{A4F72307-E3E8-45D4-8DE7-ECD02C80F0AE}" type="presParOf" srcId="{538F4EE6-02C2-4AE0-A95E-A00F699F8CAC}" destId="{7636F3A3-548F-403C-A00E-B3644FA0296E}" srcOrd="10" destOrd="0" presId="urn:microsoft.com/office/officeart/2008/layout/LinedList"/>
    <dgm:cxn modelId="{37B3FD8E-062D-4A17-A173-9E050331DC66}" type="presParOf" srcId="{538F4EE6-02C2-4AE0-A95E-A00F699F8CAC}" destId="{51AB4884-F16B-4AD3-8215-09B933534B6B}" srcOrd="11" destOrd="0" presId="urn:microsoft.com/office/officeart/2008/layout/LinedList"/>
    <dgm:cxn modelId="{8EA8226E-7204-4677-BBD3-793D430743A9}" type="presParOf" srcId="{51AB4884-F16B-4AD3-8215-09B933534B6B}" destId="{740E8716-4815-4037-833A-17AD07F40C27}" srcOrd="0" destOrd="0" presId="urn:microsoft.com/office/officeart/2008/layout/LinedList"/>
    <dgm:cxn modelId="{2293E625-DE9A-45A5-9462-8F710F5A928C}" type="presParOf" srcId="{51AB4884-F16B-4AD3-8215-09B933534B6B}" destId="{21119B04-6FF6-47BB-A05E-8760B5AC44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7C5F56-9A7D-4FDD-8D57-0438EFE198E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E8C9835-2E52-48CA-9A70-AD636FC17A08}">
      <dgm:prSet/>
      <dgm:spPr/>
      <dgm:t>
        <a:bodyPr/>
        <a:lstStyle/>
        <a:p>
          <a:r>
            <a:rPr lang="es-ES"/>
            <a:t>Decidir qué pruebas estadísticas son apropiadas para analizar los datos,  dependiendo de las hipótesis formuladas y las variables propuestas</a:t>
          </a:r>
          <a:endParaRPr lang="en-US"/>
        </a:p>
      </dgm:t>
    </dgm:pt>
    <dgm:pt modelId="{11FC6320-3AFB-41DB-A5F2-B76E56415960}" type="parTrans" cxnId="{B48E987E-A6C4-438D-8E82-01955B4B8A63}">
      <dgm:prSet/>
      <dgm:spPr/>
      <dgm:t>
        <a:bodyPr/>
        <a:lstStyle/>
        <a:p>
          <a:endParaRPr lang="en-US"/>
        </a:p>
      </dgm:t>
    </dgm:pt>
    <dgm:pt modelId="{3D0B4B69-5DEB-4DD7-BE05-36C32C3F1EA3}" type="sibTrans" cxnId="{B48E987E-A6C4-438D-8E82-01955B4B8A63}">
      <dgm:prSet/>
      <dgm:spPr/>
      <dgm:t>
        <a:bodyPr/>
        <a:lstStyle/>
        <a:p>
          <a:endParaRPr lang="en-US"/>
        </a:p>
      </dgm:t>
    </dgm:pt>
    <dgm:pt modelId="{F5152AB7-A691-436F-8F32-1F855D4B9B05}">
      <dgm:prSet/>
      <dgm:spPr/>
      <dgm:t>
        <a:bodyPr/>
        <a:lstStyle/>
        <a:p>
          <a:r>
            <a:rPr lang="es-ES"/>
            <a:t>Cómo vamos a realizar el análisis (software, preparación de bases de datos..)</a:t>
          </a:r>
          <a:endParaRPr lang="en-US"/>
        </a:p>
      </dgm:t>
    </dgm:pt>
    <dgm:pt modelId="{B796504C-CA20-4DDD-83DC-9B4A6EBF25B9}" type="parTrans" cxnId="{1B67E6E7-372A-4C45-BCB0-3D950CD7A9E1}">
      <dgm:prSet/>
      <dgm:spPr/>
      <dgm:t>
        <a:bodyPr/>
        <a:lstStyle/>
        <a:p>
          <a:endParaRPr lang="en-US"/>
        </a:p>
      </dgm:t>
    </dgm:pt>
    <dgm:pt modelId="{1232BA0A-ED03-4C8E-857A-4F8AEA4F1A8E}" type="sibTrans" cxnId="{1B67E6E7-372A-4C45-BCB0-3D950CD7A9E1}">
      <dgm:prSet/>
      <dgm:spPr/>
      <dgm:t>
        <a:bodyPr/>
        <a:lstStyle/>
        <a:p>
          <a:endParaRPr lang="en-US"/>
        </a:p>
      </dgm:t>
    </dgm:pt>
    <dgm:pt modelId="{CBCBFD43-FBE5-425D-B15D-7E0FFA2CEE7A}">
      <dgm:prSet/>
      <dgm:spPr/>
      <dgm:t>
        <a:bodyPr/>
        <a:lstStyle/>
        <a:p>
          <a:r>
            <a:rPr lang="es-ES"/>
            <a:t>Qué resultados se presentarán y qué relaciones entre las variables de estudio necesitan ser analizadas para dar respuesta al problema y objetivos planteados. </a:t>
          </a:r>
          <a:endParaRPr lang="en-US"/>
        </a:p>
      </dgm:t>
    </dgm:pt>
    <dgm:pt modelId="{77EA5A9F-D443-447C-9184-9963FB9E6BFC}" type="parTrans" cxnId="{0A79FC78-A1BC-4669-AD3D-3E4D4BD8E5CB}">
      <dgm:prSet/>
      <dgm:spPr/>
      <dgm:t>
        <a:bodyPr/>
        <a:lstStyle/>
        <a:p>
          <a:endParaRPr lang="en-US"/>
        </a:p>
      </dgm:t>
    </dgm:pt>
    <dgm:pt modelId="{1A92A752-EB59-420E-B762-2C61BF6A7CCE}" type="sibTrans" cxnId="{0A79FC78-A1BC-4669-AD3D-3E4D4BD8E5CB}">
      <dgm:prSet/>
      <dgm:spPr/>
      <dgm:t>
        <a:bodyPr/>
        <a:lstStyle/>
        <a:p>
          <a:endParaRPr lang="en-US"/>
        </a:p>
      </dgm:t>
    </dgm:pt>
    <dgm:pt modelId="{D38D80EC-08E1-48DD-B781-4ABC3378AF78}">
      <dgm:prSet/>
      <dgm:spPr/>
      <dgm:t>
        <a:bodyPr/>
        <a:lstStyle/>
        <a:p>
          <a:r>
            <a:rPr lang="es-ES"/>
            <a:t>Expone el plan que se deberá seguir para el tratamiento estadístico de los datos</a:t>
          </a:r>
          <a:endParaRPr lang="en-US"/>
        </a:p>
      </dgm:t>
    </dgm:pt>
    <dgm:pt modelId="{A7F054E2-6894-4E7C-BF4D-E9BE9EEBF178}" type="parTrans" cxnId="{A48BE34F-81D2-48AB-8978-2553DD43049C}">
      <dgm:prSet/>
      <dgm:spPr/>
      <dgm:t>
        <a:bodyPr/>
        <a:lstStyle/>
        <a:p>
          <a:endParaRPr lang="en-US"/>
        </a:p>
      </dgm:t>
    </dgm:pt>
    <dgm:pt modelId="{DC8AE7E7-DDCC-4995-B85B-DE0D1B5C1ABD}" type="sibTrans" cxnId="{A48BE34F-81D2-48AB-8978-2553DD43049C}">
      <dgm:prSet/>
      <dgm:spPr/>
      <dgm:t>
        <a:bodyPr/>
        <a:lstStyle/>
        <a:p>
          <a:endParaRPr lang="en-US"/>
        </a:p>
      </dgm:t>
    </dgm:pt>
    <dgm:pt modelId="{C63ED1E9-6AE7-406F-9F61-330EC0395A01}" type="pres">
      <dgm:prSet presAssocID="{5C7C5F56-9A7D-4FDD-8D57-0438EFE198E5}" presName="root" presStyleCnt="0">
        <dgm:presLayoutVars>
          <dgm:dir/>
          <dgm:resizeHandles val="exact"/>
        </dgm:presLayoutVars>
      </dgm:prSet>
      <dgm:spPr/>
    </dgm:pt>
    <dgm:pt modelId="{3400BB21-7B97-4C24-A7BA-002B19F1DF98}" type="pres">
      <dgm:prSet presAssocID="{5C7C5F56-9A7D-4FDD-8D57-0438EFE198E5}" presName="container" presStyleCnt="0">
        <dgm:presLayoutVars>
          <dgm:dir/>
          <dgm:resizeHandles val="exact"/>
        </dgm:presLayoutVars>
      </dgm:prSet>
      <dgm:spPr/>
    </dgm:pt>
    <dgm:pt modelId="{CC11FD7B-E0BD-489E-9BA9-D1D1549242A7}" type="pres">
      <dgm:prSet presAssocID="{6E8C9835-2E52-48CA-9A70-AD636FC17A08}" presName="compNode" presStyleCnt="0"/>
      <dgm:spPr/>
    </dgm:pt>
    <dgm:pt modelId="{C386B7E8-A798-4A3E-8CEF-18FB29255B8E}" type="pres">
      <dgm:prSet presAssocID="{6E8C9835-2E52-48CA-9A70-AD636FC17A08}" presName="iconBgRect" presStyleLbl="bgShp" presStyleIdx="0" presStyleCnt="4"/>
      <dgm:spPr/>
    </dgm:pt>
    <dgm:pt modelId="{384BB106-A0A0-4ADA-B717-5772432D15DA}" type="pres">
      <dgm:prSet presAssocID="{6E8C9835-2E52-48CA-9A70-AD636FC17A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3307F3CE-D60D-46E9-8F9B-E497390A8F9C}" type="pres">
      <dgm:prSet presAssocID="{6E8C9835-2E52-48CA-9A70-AD636FC17A08}" presName="spaceRect" presStyleCnt="0"/>
      <dgm:spPr/>
    </dgm:pt>
    <dgm:pt modelId="{45C44413-A192-4B3D-AE14-97A126B14707}" type="pres">
      <dgm:prSet presAssocID="{6E8C9835-2E52-48CA-9A70-AD636FC17A08}" presName="textRect" presStyleLbl="revTx" presStyleIdx="0" presStyleCnt="4">
        <dgm:presLayoutVars>
          <dgm:chMax val="1"/>
          <dgm:chPref val="1"/>
        </dgm:presLayoutVars>
      </dgm:prSet>
      <dgm:spPr/>
    </dgm:pt>
    <dgm:pt modelId="{590CE596-14B0-45F8-B30D-597C95D6C341}" type="pres">
      <dgm:prSet presAssocID="{3D0B4B69-5DEB-4DD7-BE05-36C32C3F1EA3}" presName="sibTrans" presStyleLbl="sibTrans2D1" presStyleIdx="0" presStyleCnt="0"/>
      <dgm:spPr/>
    </dgm:pt>
    <dgm:pt modelId="{1667D269-68D1-4496-8DEA-F51A23E17B9A}" type="pres">
      <dgm:prSet presAssocID="{F5152AB7-A691-436F-8F32-1F855D4B9B05}" presName="compNode" presStyleCnt="0"/>
      <dgm:spPr/>
    </dgm:pt>
    <dgm:pt modelId="{CC720F57-1FB0-4BB6-9F63-5A36D1CD24E1}" type="pres">
      <dgm:prSet presAssocID="{F5152AB7-A691-436F-8F32-1F855D4B9B05}" presName="iconBgRect" presStyleLbl="bgShp" presStyleIdx="1" presStyleCnt="4"/>
      <dgm:spPr/>
    </dgm:pt>
    <dgm:pt modelId="{3A3ECAAC-618D-47AC-91F8-D99D2A106FA0}" type="pres">
      <dgm:prSet presAssocID="{F5152AB7-A691-436F-8F32-1F855D4B9B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 de datos"/>
        </a:ext>
      </dgm:extLst>
    </dgm:pt>
    <dgm:pt modelId="{67FF4B98-19E4-4751-A34E-B8F6070D1060}" type="pres">
      <dgm:prSet presAssocID="{F5152AB7-A691-436F-8F32-1F855D4B9B05}" presName="spaceRect" presStyleCnt="0"/>
      <dgm:spPr/>
    </dgm:pt>
    <dgm:pt modelId="{5E35BC9F-D519-43C2-A5C2-4E13D2AC553A}" type="pres">
      <dgm:prSet presAssocID="{F5152AB7-A691-436F-8F32-1F855D4B9B05}" presName="textRect" presStyleLbl="revTx" presStyleIdx="1" presStyleCnt="4">
        <dgm:presLayoutVars>
          <dgm:chMax val="1"/>
          <dgm:chPref val="1"/>
        </dgm:presLayoutVars>
      </dgm:prSet>
      <dgm:spPr/>
    </dgm:pt>
    <dgm:pt modelId="{13CEA7B1-642B-4B7A-9226-0E9B24CEF4E6}" type="pres">
      <dgm:prSet presAssocID="{1232BA0A-ED03-4C8E-857A-4F8AEA4F1A8E}" presName="sibTrans" presStyleLbl="sibTrans2D1" presStyleIdx="0" presStyleCnt="0"/>
      <dgm:spPr/>
    </dgm:pt>
    <dgm:pt modelId="{E17F7C28-EE6C-443B-A824-C0A17DEA7BDC}" type="pres">
      <dgm:prSet presAssocID="{CBCBFD43-FBE5-425D-B15D-7E0FFA2CEE7A}" presName="compNode" presStyleCnt="0"/>
      <dgm:spPr/>
    </dgm:pt>
    <dgm:pt modelId="{8551DEBF-3DF6-48B3-9B20-A74E7270B693}" type="pres">
      <dgm:prSet presAssocID="{CBCBFD43-FBE5-425D-B15D-7E0FFA2CEE7A}" presName="iconBgRect" presStyleLbl="bgShp" presStyleIdx="2" presStyleCnt="4"/>
      <dgm:spPr/>
    </dgm:pt>
    <dgm:pt modelId="{706E6034-749A-4B78-A420-D7E8A9CC4F0F}" type="pres">
      <dgm:prSet presAssocID="{CBCBFD43-FBE5-425D-B15D-7E0FFA2CEE7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5881599F-8F94-4EA9-B575-B7BE1D04E7CF}" type="pres">
      <dgm:prSet presAssocID="{CBCBFD43-FBE5-425D-B15D-7E0FFA2CEE7A}" presName="spaceRect" presStyleCnt="0"/>
      <dgm:spPr/>
    </dgm:pt>
    <dgm:pt modelId="{8BE6B3A3-DCD4-4A02-A7A8-3F208F8B80B4}" type="pres">
      <dgm:prSet presAssocID="{CBCBFD43-FBE5-425D-B15D-7E0FFA2CEE7A}" presName="textRect" presStyleLbl="revTx" presStyleIdx="2" presStyleCnt="4">
        <dgm:presLayoutVars>
          <dgm:chMax val="1"/>
          <dgm:chPref val="1"/>
        </dgm:presLayoutVars>
      </dgm:prSet>
      <dgm:spPr/>
    </dgm:pt>
    <dgm:pt modelId="{02A15C16-A92F-4459-BFDB-380338486EC4}" type="pres">
      <dgm:prSet presAssocID="{1A92A752-EB59-420E-B762-2C61BF6A7CCE}" presName="sibTrans" presStyleLbl="sibTrans2D1" presStyleIdx="0" presStyleCnt="0"/>
      <dgm:spPr/>
    </dgm:pt>
    <dgm:pt modelId="{B257082B-83B8-40E7-9FB0-97DECCDC08E2}" type="pres">
      <dgm:prSet presAssocID="{D38D80EC-08E1-48DD-B781-4ABC3378AF78}" presName="compNode" presStyleCnt="0"/>
      <dgm:spPr/>
    </dgm:pt>
    <dgm:pt modelId="{13ACC45E-4766-4BBC-816A-F8CF3C34B14F}" type="pres">
      <dgm:prSet presAssocID="{D38D80EC-08E1-48DD-B781-4ABC3378AF78}" presName="iconBgRect" presStyleLbl="bgShp" presStyleIdx="3" presStyleCnt="4"/>
      <dgm:spPr/>
    </dgm:pt>
    <dgm:pt modelId="{C71742EC-4B75-48FC-B196-11EC00AEE3CD}" type="pres">
      <dgm:prSet presAssocID="{D38D80EC-08E1-48DD-B781-4ABC3378AF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7F96755F-EE08-4A5A-9D04-B2E85A8EFD93}" type="pres">
      <dgm:prSet presAssocID="{D38D80EC-08E1-48DD-B781-4ABC3378AF78}" presName="spaceRect" presStyleCnt="0"/>
      <dgm:spPr/>
    </dgm:pt>
    <dgm:pt modelId="{1441779E-47D6-4223-AEDD-87154B81C544}" type="pres">
      <dgm:prSet presAssocID="{D38D80EC-08E1-48DD-B781-4ABC3378AF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97CD123-4563-4433-9D88-5FF562137B20}" type="presOf" srcId="{CBCBFD43-FBE5-425D-B15D-7E0FFA2CEE7A}" destId="{8BE6B3A3-DCD4-4A02-A7A8-3F208F8B80B4}" srcOrd="0" destOrd="0" presId="urn:microsoft.com/office/officeart/2018/2/layout/IconCircleList"/>
    <dgm:cxn modelId="{39C7F623-B62B-4C94-8062-5E2862919AFB}" type="presOf" srcId="{3D0B4B69-5DEB-4DD7-BE05-36C32C3F1EA3}" destId="{590CE596-14B0-45F8-B30D-597C95D6C341}" srcOrd="0" destOrd="0" presId="urn:microsoft.com/office/officeart/2018/2/layout/IconCircleList"/>
    <dgm:cxn modelId="{C6DB4A47-93A2-4289-AE8A-2BFA7C3ED412}" type="presOf" srcId="{F5152AB7-A691-436F-8F32-1F855D4B9B05}" destId="{5E35BC9F-D519-43C2-A5C2-4E13D2AC553A}" srcOrd="0" destOrd="0" presId="urn:microsoft.com/office/officeart/2018/2/layout/IconCircleList"/>
    <dgm:cxn modelId="{A48BE34F-81D2-48AB-8978-2553DD43049C}" srcId="{5C7C5F56-9A7D-4FDD-8D57-0438EFE198E5}" destId="{D38D80EC-08E1-48DD-B781-4ABC3378AF78}" srcOrd="3" destOrd="0" parTransId="{A7F054E2-6894-4E7C-BF4D-E9BE9EEBF178}" sibTransId="{DC8AE7E7-DDCC-4995-B85B-DE0D1B5C1ABD}"/>
    <dgm:cxn modelId="{D94E2D50-F061-4ED6-B029-F1E69B089837}" type="presOf" srcId="{1A92A752-EB59-420E-B762-2C61BF6A7CCE}" destId="{02A15C16-A92F-4459-BFDB-380338486EC4}" srcOrd="0" destOrd="0" presId="urn:microsoft.com/office/officeart/2018/2/layout/IconCircleList"/>
    <dgm:cxn modelId="{0A79FC78-A1BC-4669-AD3D-3E4D4BD8E5CB}" srcId="{5C7C5F56-9A7D-4FDD-8D57-0438EFE198E5}" destId="{CBCBFD43-FBE5-425D-B15D-7E0FFA2CEE7A}" srcOrd="2" destOrd="0" parTransId="{77EA5A9F-D443-447C-9184-9963FB9E6BFC}" sibTransId="{1A92A752-EB59-420E-B762-2C61BF6A7CCE}"/>
    <dgm:cxn modelId="{96B0707E-65A9-4222-9F97-5F8BDBEA2E83}" type="presOf" srcId="{5C7C5F56-9A7D-4FDD-8D57-0438EFE198E5}" destId="{C63ED1E9-6AE7-406F-9F61-330EC0395A01}" srcOrd="0" destOrd="0" presId="urn:microsoft.com/office/officeart/2018/2/layout/IconCircleList"/>
    <dgm:cxn modelId="{B48E987E-A6C4-438D-8E82-01955B4B8A63}" srcId="{5C7C5F56-9A7D-4FDD-8D57-0438EFE198E5}" destId="{6E8C9835-2E52-48CA-9A70-AD636FC17A08}" srcOrd="0" destOrd="0" parTransId="{11FC6320-3AFB-41DB-A5F2-B76E56415960}" sibTransId="{3D0B4B69-5DEB-4DD7-BE05-36C32C3F1EA3}"/>
    <dgm:cxn modelId="{FD64D388-12C7-477C-A80D-005C6EBF1EAC}" type="presOf" srcId="{1232BA0A-ED03-4C8E-857A-4F8AEA4F1A8E}" destId="{13CEA7B1-642B-4B7A-9226-0E9B24CEF4E6}" srcOrd="0" destOrd="0" presId="urn:microsoft.com/office/officeart/2018/2/layout/IconCircleList"/>
    <dgm:cxn modelId="{1B67E6E7-372A-4C45-BCB0-3D950CD7A9E1}" srcId="{5C7C5F56-9A7D-4FDD-8D57-0438EFE198E5}" destId="{F5152AB7-A691-436F-8F32-1F855D4B9B05}" srcOrd="1" destOrd="0" parTransId="{B796504C-CA20-4DDD-83DC-9B4A6EBF25B9}" sibTransId="{1232BA0A-ED03-4C8E-857A-4F8AEA4F1A8E}"/>
    <dgm:cxn modelId="{BC4A03F2-C288-44EF-A478-DE07CDB73FD4}" type="presOf" srcId="{D38D80EC-08E1-48DD-B781-4ABC3378AF78}" destId="{1441779E-47D6-4223-AEDD-87154B81C544}" srcOrd="0" destOrd="0" presId="urn:microsoft.com/office/officeart/2018/2/layout/IconCircleList"/>
    <dgm:cxn modelId="{6161A5FA-E25D-4AD9-8701-AD767C9E4C28}" type="presOf" srcId="{6E8C9835-2E52-48CA-9A70-AD636FC17A08}" destId="{45C44413-A192-4B3D-AE14-97A126B14707}" srcOrd="0" destOrd="0" presId="urn:microsoft.com/office/officeart/2018/2/layout/IconCircleList"/>
    <dgm:cxn modelId="{6979637B-1E33-4C88-864B-3454C4D25ACA}" type="presParOf" srcId="{C63ED1E9-6AE7-406F-9F61-330EC0395A01}" destId="{3400BB21-7B97-4C24-A7BA-002B19F1DF98}" srcOrd="0" destOrd="0" presId="urn:microsoft.com/office/officeart/2018/2/layout/IconCircleList"/>
    <dgm:cxn modelId="{5F4885A4-7EB0-4512-B4FE-C2A0EC4CF72C}" type="presParOf" srcId="{3400BB21-7B97-4C24-A7BA-002B19F1DF98}" destId="{CC11FD7B-E0BD-489E-9BA9-D1D1549242A7}" srcOrd="0" destOrd="0" presId="urn:microsoft.com/office/officeart/2018/2/layout/IconCircleList"/>
    <dgm:cxn modelId="{8B3677E9-8A57-4B57-88B1-877AA2276F7C}" type="presParOf" srcId="{CC11FD7B-E0BD-489E-9BA9-D1D1549242A7}" destId="{C386B7E8-A798-4A3E-8CEF-18FB29255B8E}" srcOrd="0" destOrd="0" presId="urn:microsoft.com/office/officeart/2018/2/layout/IconCircleList"/>
    <dgm:cxn modelId="{04B8CCD0-ACC0-4F37-900F-04267BF07588}" type="presParOf" srcId="{CC11FD7B-E0BD-489E-9BA9-D1D1549242A7}" destId="{384BB106-A0A0-4ADA-B717-5772432D15DA}" srcOrd="1" destOrd="0" presId="urn:microsoft.com/office/officeart/2018/2/layout/IconCircleList"/>
    <dgm:cxn modelId="{7AA160AB-9E6C-476B-AB37-8C274A762E89}" type="presParOf" srcId="{CC11FD7B-E0BD-489E-9BA9-D1D1549242A7}" destId="{3307F3CE-D60D-46E9-8F9B-E497390A8F9C}" srcOrd="2" destOrd="0" presId="urn:microsoft.com/office/officeart/2018/2/layout/IconCircleList"/>
    <dgm:cxn modelId="{07075791-620D-4A8A-A0CB-750DBDF7F986}" type="presParOf" srcId="{CC11FD7B-E0BD-489E-9BA9-D1D1549242A7}" destId="{45C44413-A192-4B3D-AE14-97A126B14707}" srcOrd="3" destOrd="0" presId="urn:microsoft.com/office/officeart/2018/2/layout/IconCircleList"/>
    <dgm:cxn modelId="{191328CB-DF40-42C0-9F02-441397420FCC}" type="presParOf" srcId="{3400BB21-7B97-4C24-A7BA-002B19F1DF98}" destId="{590CE596-14B0-45F8-B30D-597C95D6C341}" srcOrd="1" destOrd="0" presId="urn:microsoft.com/office/officeart/2018/2/layout/IconCircleList"/>
    <dgm:cxn modelId="{9BFD2EA6-D0E9-4C49-9841-978BA9554474}" type="presParOf" srcId="{3400BB21-7B97-4C24-A7BA-002B19F1DF98}" destId="{1667D269-68D1-4496-8DEA-F51A23E17B9A}" srcOrd="2" destOrd="0" presId="urn:microsoft.com/office/officeart/2018/2/layout/IconCircleList"/>
    <dgm:cxn modelId="{BDEA9D13-44FF-4BE1-8907-34048518C878}" type="presParOf" srcId="{1667D269-68D1-4496-8DEA-F51A23E17B9A}" destId="{CC720F57-1FB0-4BB6-9F63-5A36D1CD24E1}" srcOrd="0" destOrd="0" presId="urn:microsoft.com/office/officeart/2018/2/layout/IconCircleList"/>
    <dgm:cxn modelId="{FDFA7DFB-06DC-419A-9666-1235597505C3}" type="presParOf" srcId="{1667D269-68D1-4496-8DEA-F51A23E17B9A}" destId="{3A3ECAAC-618D-47AC-91F8-D99D2A106FA0}" srcOrd="1" destOrd="0" presId="urn:microsoft.com/office/officeart/2018/2/layout/IconCircleList"/>
    <dgm:cxn modelId="{D87284FD-B5B5-452E-BDE9-3CFD41047ABC}" type="presParOf" srcId="{1667D269-68D1-4496-8DEA-F51A23E17B9A}" destId="{67FF4B98-19E4-4751-A34E-B8F6070D1060}" srcOrd="2" destOrd="0" presId="urn:microsoft.com/office/officeart/2018/2/layout/IconCircleList"/>
    <dgm:cxn modelId="{5F531FB3-0722-4B38-973B-8716FBE357C4}" type="presParOf" srcId="{1667D269-68D1-4496-8DEA-F51A23E17B9A}" destId="{5E35BC9F-D519-43C2-A5C2-4E13D2AC553A}" srcOrd="3" destOrd="0" presId="urn:microsoft.com/office/officeart/2018/2/layout/IconCircleList"/>
    <dgm:cxn modelId="{E09E67C2-BFB9-4204-9245-25B4495156F4}" type="presParOf" srcId="{3400BB21-7B97-4C24-A7BA-002B19F1DF98}" destId="{13CEA7B1-642B-4B7A-9226-0E9B24CEF4E6}" srcOrd="3" destOrd="0" presId="urn:microsoft.com/office/officeart/2018/2/layout/IconCircleList"/>
    <dgm:cxn modelId="{539E4753-F16E-4F0F-BFFF-3732E99DDCF0}" type="presParOf" srcId="{3400BB21-7B97-4C24-A7BA-002B19F1DF98}" destId="{E17F7C28-EE6C-443B-A824-C0A17DEA7BDC}" srcOrd="4" destOrd="0" presId="urn:microsoft.com/office/officeart/2018/2/layout/IconCircleList"/>
    <dgm:cxn modelId="{288762BC-3BB9-4FCE-B623-4242C9F0B0E6}" type="presParOf" srcId="{E17F7C28-EE6C-443B-A824-C0A17DEA7BDC}" destId="{8551DEBF-3DF6-48B3-9B20-A74E7270B693}" srcOrd="0" destOrd="0" presId="urn:microsoft.com/office/officeart/2018/2/layout/IconCircleList"/>
    <dgm:cxn modelId="{56C91CD0-510A-489A-938C-AF1BD43D3A26}" type="presParOf" srcId="{E17F7C28-EE6C-443B-A824-C0A17DEA7BDC}" destId="{706E6034-749A-4B78-A420-D7E8A9CC4F0F}" srcOrd="1" destOrd="0" presId="urn:microsoft.com/office/officeart/2018/2/layout/IconCircleList"/>
    <dgm:cxn modelId="{BA8643EC-1762-4EA1-9E61-5505BA28F636}" type="presParOf" srcId="{E17F7C28-EE6C-443B-A824-C0A17DEA7BDC}" destId="{5881599F-8F94-4EA9-B575-B7BE1D04E7CF}" srcOrd="2" destOrd="0" presId="urn:microsoft.com/office/officeart/2018/2/layout/IconCircleList"/>
    <dgm:cxn modelId="{A49B8FC8-E07D-43C0-903D-AA37F5D76F92}" type="presParOf" srcId="{E17F7C28-EE6C-443B-A824-C0A17DEA7BDC}" destId="{8BE6B3A3-DCD4-4A02-A7A8-3F208F8B80B4}" srcOrd="3" destOrd="0" presId="urn:microsoft.com/office/officeart/2018/2/layout/IconCircleList"/>
    <dgm:cxn modelId="{F21572D3-C886-41FF-A787-DB46FEBAF351}" type="presParOf" srcId="{3400BB21-7B97-4C24-A7BA-002B19F1DF98}" destId="{02A15C16-A92F-4459-BFDB-380338486EC4}" srcOrd="5" destOrd="0" presId="urn:microsoft.com/office/officeart/2018/2/layout/IconCircleList"/>
    <dgm:cxn modelId="{03913BD8-A849-40DA-BF45-7C9105177FF6}" type="presParOf" srcId="{3400BB21-7B97-4C24-A7BA-002B19F1DF98}" destId="{B257082B-83B8-40E7-9FB0-97DECCDC08E2}" srcOrd="6" destOrd="0" presId="urn:microsoft.com/office/officeart/2018/2/layout/IconCircleList"/>
    <dgm:cxn modelId="{4EC1BE17-B88E-47D3-B6F4-8A4B6BC0C30F}" type="presParOf" srcId="{B257082B-83B8-40E7-9FB0-97DECCDC08E2}" destId="{13ACC45E-4766-4BBC-816A-F8CF3C34B14F}" srcOrd="0" destOrd="0" presId="urn:microsoft.com/office/officeart/2018/2/layout/IconCircleList"/>
    <dgm:cxn modelId="{E5402E7D-F0F5-43AE-9327-8B097496FBD8}" type="presParOf" srcId="{B257082B-83B8-40E7-9FB0-97DECCDC08E2}" destId="{C71742EC-4B75-48FC-B196-11EC00AEE3CD}" srcOrd="1" destOrd="0" presId="urn:microsoft.com/office/officeart/2018/2/layout/IconCircleList"/>
    <dgm:cxn modelId="{6AD9C975-EA85-4A9C-AE13-580FF6EAA414}" type="presParOf" srcId="{B257082B-83B8-40E7-9FB0-97DECCDC08E2}" destId="{7F96755F-EE08-4A5A-9D04-B2E85A8EFD93}" srcOrd="2" destOrd="0" presId="urn:microsoft.com/office/officeart/2018/2/layout/IconCircleList"/>
    <dgm:cxn modelId="{AA9C833C-268E-4E54-B6A6-4CCC27FFB9CB}" type="presParOf" srcId="{B257082B-83B8-40E7-9FB0-97DECCDC08E2}" destId="{1441779E-47D6-4223-AEDD-87154B81C54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DFA53-D6FB-4CF1-BD74-1E02B90DA58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DBA8789-BE69-454A-A157-575F0ED57F1C}">
      <dgm:prSet/>
      <dgm:spPr/>
      <dgm:t>
        <a:bodyPr/>
        <a:lstStyle/>
        <a:p>
          <a:r>
            <a:rPr lang="es-ES"/>
            <a:t>Las investigaciones  se originan en ideas</a:t>
          </a:r>
          <a:endParaRPr lang="en-US"/>
        </a:p>
      </dgm:t>
    </dgm:pt>
    <dgm:pt modelId="{8541EB91-7A3C-4943-8192-55671B551D8A}" type="parTrans" cxnId="{8DECEEC7-6704-4386-99C8-5AD1A6A8D90D}">
      <dgm:prSet/>
      <dgm:spPr/>
      <dgm:t>
        <a:bodyPr/>
        <a:lstStyle/>
        <a:p>
          <a:endParaRPr lang="en-US"/>
        </a:p>
      </dgm:t>
    </dgm:pt>
    <dgm:pt modelId="{D0C13667-4854-4124-8A14-EB7122BCBB26}" type="sibTrans" cxnId="{8DECEEC7-6704-4386-99C8-5AD1A6A8D90D}">
      <dgm:prSet/>
      <dgm:spPr/>
      <dgm:t>
        <a:bodyPr/>
        <a:lstStyle/>
        <a:p>
          <a:endParaRPr lang="en-US"/>
        </a:p>
      </dgm:t>
    </dgm:pt>
    <dgm:pt modelId="{63D4210E-B5BB-40F8-BEE2-D4303C82BB9E}">
      <dgm:prSet/>
      <dgm:spPr/>
      <dgm:t>
        <a:bodyPr/>
        <a:lstStyle/>
        <a:p>
          <a:r>
            <a:rPr lang="es-ES"/>
            <a:t>Las ideas iniciales son vagas</a:t>
          </a:r>
          <a:endParaRPr lang="en-US"/>
        </a:p>
      </dgm:t>
    </dgm:pt>
    <dgm:pt modelId="{04D13E47-F12A-49D2-8312-98207F03B8A6}" type="parTrans" cxnId="{32964C29-E7F6-4739-A0CC-DE9ABA85A255}">
      <dgm:prSet/>
      <dgm:spPr/>
      <dgm:t>
        <a:bodyPr/>
        <a:lstStyle/>
        <a:p>
          <a:endParaRPr lang="en-US"/>
        </a:p>
      </dgm:t>
    </dgm:pt>
    <dgm:pt modelId="{5F404BCC-3E6E-4F91-B83A-4036AFDBAC8B}" type="sibTrans" cxnId="{32964C29-E7F6-4739-A0CC-DE9ABA85A255}">
      <dgm:prSet/>
      <dgm:spPr/>
      <dgm:t>
        <a:bodyPr/>
        <a:lstStyle/>
        <a:p>
          <a:endParaRPr lang="en-US"/>
        </a:p>
      </dgm:t>
    </dgm:pt>
    <dgm:pt modelId="{1E50D2D1-7B22-4BAE-8AB2-CA1A982DBCF9}">
      <dgm:prSet/>
      <dgm:spPr/>
      <dgm:t>
        <a:bodyPr/>
        <a:lstStyle/>
        <a:p>
          <a:r>
            <a:rPr lang="es-ES"/>
            <a:t>Revisión bibliográfica</a:t>
          </a:r>
          <a:endParaRPr lang="en-US"/>
        </a:p>
      </dgm:t>
    </dgm:pt>
    <dgm:pt modelId="{85314E0D-C3A7-44EC-B59B-778BCC6DC6D3}" type="parTrans" cxnId="{32A9DA54-79C0-4A72-B482-A56BC0B880F6}">
      <dgm:prSet/>
      <dgm:spPr/>
      <dgm:t>
        <a:bodyPr/>
        <a:lstStyle/>
        <a:p>
          <a:endParaRPr lang="en-US"/>
        </a:p>
      </dgm:t>
    </dgm:pt>
    <dgm:pt modelId="{DDC2F5D9-8874-4413-9639-3448F6864C86}" type="sibTrans" cxnId="{32A9DA54-79C0-4A72-B482-A56BC0B880F6}">
      <dgm:prSet/>
      <dgm:spPr/>
      <dgm:t>
        <a:bodyPr/>
        <a:lstStyle/>
        <a:p>
          <a:endParaRPr lang="en-US"/>
        </a:p>
      </dgm:t>
    </dgm:pt>
    <dgm:pt modelId="{7C345CB2-0E6C-4F70-92C6-4588C3043A5F}">
      <dgm:prSet/>
      <dgm:spPr/>
      <dgm:t>
        <a:bodyPr/>
        <a:lstStyle/>
        <a:p>
          <a:r>
            <a:rPr lang="es-ES"/>
            <a:t>Ideas estimulantes para el investigador/a</a:t>
          </a:r>
          <a:endParaRPr lang="en-US"/>
        </a:p>
      </dgm:t>
    </dgm:pt>
    <dgm:pt modelId="{9217E08F-F28F-4AEA-BC54-399679FCA03D}" type="parTrans" cxnId="{143DCE51-415A-4ED2-A88F-A200A9088DE4}">
      <dgm:prSet/>
      <dgm:spPr/>
      <dgm:t>
        <a:bodyPr/>
        <a:lstStyle/>
        <a:p>
          <a:endParaRPr lang="en-US"/>
        </a:p>
      </dgm:t>
    </dgm:pt>
    <dgm:pt modelId="{945AD613-1BF4-485F-B629-339088713287}" type="sibTrans" cxnId="{143DCE51-415A-4ED2-A88F-A200A9088DE4}">
      <dgm:prSet/>
      <dgm:spPr/>
      <dgm:t>
        <a:bodyPr/>
        <a:lstStyle/>
        <a:p>
          <a:endParaRPr lang="en-US"/>
        </a:p>
      </dgm:t>
    </dgm:pt>
    <dgm:pt modelId="{EC820735-0217-47F8-9F7F-03A3165289E1}" type="pres">
      <dgm:prSet presAssocID="{AFBDFA53-D6FB-4CF1-BD74-1E02B90DA585}" presName="root" presStyleCnt="0">
        <dgm:presLayoutVars>
          <dgm:dir/>
          <dgm:resizeHandles val="exact"/>
        </dgm:presLayoutVars>
      </dgm:prSet>
      <dgm:spPr/>
    </dgm:pt>
    <dgm:pt modelId="{9B7297EF-A2E1-49C6-A918-EA2E2E49BD54}" type="pres">
      <dgm:prSet presAssocID="{AFBDFA53-D6FB-4CF1-BD74-1E02B90DA585}" presName="container" presStyleCnt="0">
        <dgm:presLayoutVars>
          <dgm:dir/>
          <dgm:resizeHandles val="exact"/>
        </dgm:presLayoutVars>
      </dgm:prSet>
      <dgm:spPr/>
    </dgm:pt>
    <dgm:pt modelId="{74F865E5-2688-47AA-BFAD-F4783EB59714}" type="pres">
      <dgm:prSet presAssocID="{2DBA8789-BE69-454A-A157-575F0ED57F1C}" presName="compNode" presStyleCnt="0"/>
      <dgm:spPr/>
    </dgm:pt>
    <dgm:pt modelId="{3164E7AF-41A1-4258-B67F-8963FE099406}" type="pres">
      <dgm:prSet presAssocID="{2DBA8789-BE69-454A-A157-575F0ED57F1C}" presName="iconBgRect" presStyleLbl="bgShp" presStyleIdx="0" presStyleCnt="4"/>
      <dgm:spPr/>
    </dgm:pt>
    <dgm:pt modelId="{D2EC92D3-59AA-48FF-B5BD-2058C4D99C92}" type="pres">
      <dgm:prSet presAssocID="{2DBA8789-BE69-454A-A157-575F0ED57F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52FF1F2-1814-4D48-B8A7-BCF8E6CC3AA1}" type="pres">
      <dgm:prSet presAssocID="{2DBA8789-BE69-454A-A157-575F0ED57F1C}" presName="spaceRect" presStyleCnt="0"/>
      <dgm:spPr/>
    </dgm:pt>
    <dgm:pt modelId="{96E53FBC-68B6-47F1-B302-7DB82439A18C}" type="pres">
      <dgm:prSet presAssocID="{2DBA8789-BE69-454A-A157-575F0ED57F1C}" presName="textRect" presStyleLbl="revTx" presStyleIdx="0" presStyleCnt="4">
        <dgm:presLayoutVars>
          <dgm:chMax val="1"/>
          <dgm:chPref val="1"/>
        </dgm:presLayoutVars>
      </dgm:prSet>
      <dgm:spPr/>
    </dgm:pt>
    <dgm:pt modelId="{2C11C617-DEC3-4008-8117-893293503BC6}" type="pres">
      <dgm:prSet presAssocID="{D0C13667-4854-4124-8A14-EB7122BCBB26}" presName="sibTrans" presStyleLbl="sibTrans2D1" presStyleIdx="0" presStyleCnt="0"/>
      <dgm:spPr/>
    </dgm:pt>
    <dgm:pt modelId="{14EDB946-BA34-41CC-9FBA-7D5078A77B8B}" type="pres">
      <dgm:prSet presAssocID="{63D4210E-B5BB-40F8-BEE2-D4303C82BB9E}" presName="compNode" presStyleCnt="0"/>
      <dgm:spPr/>
    </dgm:pt>
    <dgm:pt modelId="{A1A3D180-C0C1-4E4B-9287-511B706A8500}" type="pres">
      <dgm:prSet presAssocID="{63D4210E-B5BB-40F8-BEE2-D4303C82BB9E}" presName="iconBgRect" presStyleLbl="bgShp" presStyleIdx="1" presStyleCnt="4"/>
      <dgm:spPr/>
    </dgm:pt>
    <dgm:pt modelId="{CF0A021D-9BB3-4C50-971B-C6E1314E6C4A}" type="pres">
      <dgm:prSet presAssocID="{63D4210E-B5BB-40F8-BEE2-D4303C82BB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mbilla"/>
        </a:ext>
      </dgm:extLst>
    </dgm:pt>
    <dgm:pt modelId="{E818761D-BCED-463D-BC3E-0A96F5A255BF}" type="pres">
      <dgm:prSet presAssocID="{63D4210E-B5BB-40F8-BEE2-D4303C82BB9E}" presName="spaceRect" presStyleCnt="0"/>
      <dgm:spPr/>
    </dgm:pt>
    <dgm:pt modelId="{9A7E07CF-02D7-4998-975E-40D954FD58D3}" type="pres">
      <dgm:prSet presAssocID="{63D4210E-B5BB-40F8-BEE2-D4303C82BB9E}" presName="textRect" presStyleLbl="revTx" presStyleIdx="1" presStyleCnt="4">
        <dgm:presLayoutVars>
          <dgm:chMax val="1"/>
          <dgm:chPref val="1"/>
        </dgm:presLayoutVars>
      </dgm:prSet>
      <dgm:spPr/>
    </dgm:pt>
    <dgm:pt modelId="{7E730178-2E0E-4982-A3F5-C4EEF7EC23CE}" type="pres">
      <dgm:prSet presAssocID="{5F404BCC-3E6E-4F91-B83A-4036AFDBAC8B}" presName="sibTrans" presStyleLbl="sibTrans2D1" presStyleIdx="0" presStyleCnt="0"/>
      <dgm:spPr/>
    </dgm:pt>
    <dgm:pt modelId="{83E46A62-1718-4EA8-997B-6C84DA66297A}" type="pres">
      <dgm:prSet presAssocID="{1E50D2D1-7B22-4BAE-8AB2-CA1A982DBCF9}" presName="compNode" presStyleCnt="0"/>
      <dgm:spPr/>
    </dgm:pt>
    <dgm:pt modelId="{1B99C7E6-3119-4BB8-998E-DC91C000B4EF}" type="pres">
      <dgm:prSet presAssocID="{1E50D2D1-7B22-4BAE-8AB2-CA1A982DBCF9}" presName="iconBgRect" presStyleLbl="bgShp" presStyleIdx="2" presStyleCnt="4"/>
      <dgm:spPr/>
    </dgm:pt>
    <dgm:pt modelId="{C7BB5B76-ED90-44C6-B216-9262F8F8DADC}" type="pres">
      <dgm:prSet presAssocID="{1E50D2D1-7B22-4BAE-8AB2-CA1A982DBC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F8FC25A9-8F98-450B-8335-C1A30283ABC9}" type="pres">
      <dgm:prSet presAssocID="{1E50D2D1-7B22-4BAE-8AB2-CA1A982DBCF9}" presName="spaceRect" presStyleCnt="0"/>
      <dgm:spPr/>
    </dgm:pt>
    <dgm:pt modelId="{EEDC2C19-B8E1-4C13-B7EC-8C672714F86C}" type="pres">
      <dgm:prSet presAssocID="{1E50D2D1-7B22-4BAE-8AB2-CA1A982DBCF9}" presName="textRect" presStyleLbl="revTx" presStyleIdx="2" presStyleCnt="4">
        <dgm:presLayoutVars>
          <dgm:chMax val="1"/>
          <dgm:chPref val="1"/>
        </dgm:presLayoutVars>
      </dgm:prSet>
      <dgm:spPr/>
    </dgm:pt>
    <dgm:pt modelId="{1C9763CA-80C5-4C8D-BDB2-4B0E68C04EC1}" type="pres">
      <dgm:prSet presAssocID="{DDC2F5D9-8874-4413-9639-3448F6864C86}" presName="sibTrans" presStyleLbl="sibTrans2D1" presStyleIdx="0" presStyleCnt="0"/>
      <dgm:spPr/>
    </dgm:pt>
    <dgm:pt modelId="{3D830BFC-5C78-4370-8F8C-131709B513E0}" type="pres">
      <dgm:prSet presAssocID="{7C345CB2-0E6C-4F70-92C6-4588C3043A5F}" presName="compNode" presStyleCnt="0"/>
      <dgm:spPr/>
    </dgm:pt>
    <dgm:pt modelId="{0EB4D40E-D404-4FC3-97E5-D2D19AF39275}" type="pres">
      <dgm:prSet presAssocID="{7C345CB2-0E6C-4F70-92C6-4588C3043A5F}" presName="iconBgRect" presStyleLbl="bgShp" presStyleIdx="3" presStyleCnt="4"/>
      <dgm:spPr/>
    </dgm:pt>
    <dgm:pt modelId="{FE8792C7-470E-4CEA-8242-939B26E8B08B}" type="pres">
      <dgm:prSet presAssocID="{7C345CB2-0E6C-4F70-92C6-4588C3043A5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8426971F-926E-4FEE-863E-B311249FC951}" type="pres">
      <dgm:prSet presAssocID="{7C345CB2-0E6C-4F70-92C6-4588C3043A5F}" presName="spaceRect" presStyleCnt="0"/>
      <dgm:spPr/>
    </dgm:pt>
    <dgm:pt modelId="{0BBF60A1-1F70-4720-9B0C-89E9760159A3}" type="pres">
      <dgm:prSet presAssocID="{7C345CB2-0E6C-4F70-92C6-4588C3043A5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10F0602-A2EA-435E-BCCB-F975851E44EA}" type="presOf" srcId="{7C345CB2-0E6C-4F70-92C6-4588C3043A5F}" destId="{0BBF60A1-1F70-4720-9B0C-89E9760159A3}" srcOrd="0" destOrd="0" presId="urn:microsoft.com/office/officeart/2018/2/layout/IconCircleList"/>
    <dgm:cxn modelId="{C4B6BC11-7BDC-4A0A-8FFE-C30B3B85F37E}" type="presOf" srcId="{63D4210E-B5BB-40F8-BEE2-D4303C82BB9E}" destId="{9A7E07CF-02D7-4998-975E-40D954FD58D3}" srcOrd="0" destOrd="0" presId="urn:microsoft.com/office/officeart/2018/2/layout/IconCircleList"/>
    <dgm:cxn modelId="{4C823B23-F6E3-4943-9F78-3A10CC811B0D}" type="presOf" srcId="{5F404BCC-3E6E-4F91-B83A-4036AFDBAC8B}" destId="{7E730178-2E0E-4982-A3F5-C4EEF7EC23CE}" srcOrd="0" destOrd="0" presId="urn:microsoft.com/office/officeart/2018/2/layout/IconCircleList"/>
    <dgm:cxn modelId="{32964C29-E7F6-4739-A0CC-DE9ABA85A255}" srcId="{AFBDFA53-D6FB-4CF1-BD74-1E02B90DA585}" destId="{63D4210E-B5BB-40F8-BEE2-D4303C82BB9E}" srcOrd="1" destOrd="0" parTransId="{04D13E47-F12A-49D2-8312-98207F03B8A6}" sibTransId="{5F404BCC-3E6E-4F91-B83A-4036AFDBAC8B}"/>
    <dgm:cxn modelId="{4D56DD63-02BF-4DFF-9B76-1465DB8144BF}" type="presOf" srcId="{D0C13667-4854-4124-8A14-EB7122BCBB26}" destId="{2C11C617-DEC3-4008-8117-893293503BC6}" srcOrd="0" destOrd="0" presId="urn:microsoft.com/office/officeart/2018/2/layout/IconCircleList"/>
    <dgm:cxn modelId="{143DCE51-415A-4ED2-A88F-A200A9088DE4}" srcId="{AFBDFA53-D6FB-4CF1-BD74-1E02B90DA585}" destId="{7C345CB2-0E6C-4F70-92C6-4588C3043A5F}" srcOrd="3" destOrd="0" parTransId="{9217E08F-F28F-4AEA-BC54-399679FCA03D}" sibTransId="{945AD613-1BF4-485F-B629-339088713287}"/>
    <dgm:cxn modelId="{32A9DA54-79C0-4A72-B482-A56BC0B880F6}" srcId="{AFBDFA53-D6FB-4CF1-BD74-1E02B90DA585}" destId="{1E50D2D1-7B22-4BAE-8AB2-CA1A982DBCF9}" srcOrd="2" destOrd="0" parTransId="{85314E0D-C3A7-44EC-B59B-778BCC6DC6D3}" sibTransId="{DDC2F5D9-8874-4413-9639-3448F6864C86}"/>
    <dgm:cxn modelId="{85287B80-5146-460C-947F-097AD2974562}" type="presOf" srcId="{1E50D2D1-7B22-4BAE-8AB2-CA1A982DBCF9}" destId="{EEDC2C19-B8E1-4C13-B7EC-8C672714F86C}" srcOrd="0" destOrd="0" presId="urn:microsoft.com/office/officeart/2018/2/layout/IconCircleList"/>
    <dgm:cxn modelId="{3493E396-C275-43CD-A17C-8C56E4D0DB81}" type="presOf" srcId="{2DBA8789-BE69-454A-A157-575F0ED57F1C}" destId="{96E53FBC-68B6-47F1-B302-7DB82439A18C}" srcOrd="0" destOrd="0" presId="urn:microsoft.com/office/officeart/2018/2/layout/IconCircleList"/>
    <dgm:cxn modelId="{8729F4A9-3697-4FEF-8719-B0EBE18F1840}" type="presOf" srcId="{AFBDFA53-D6FB-4CF1-BD74-1E02B90DA585}" destId="{EC820735-0217-47F8-9F7F-03A3165289E1}" srcOrd="0" destOrd="0" presId="urn:microsoft.com/office/officeart/2018/2/layout/IconCircleList"/>
    <dgm:cxn modelId="{8DECEEC7-6704-4386-99C8-5AD1A6A8D90D}" srcId="{AFBDFA53-D6FB-4CF1-BD74-1E02B90DA585}" destId="{2DBA8789-BE69-454A-A157-575F0ED57F1C}" srcOrd="0" destOrd="0" parTransId="{8541EB91-7A3C-4943-8192-55671B551D8A}" sibTransId="{D0C13667-4854-4124-8A14-EB7122BCBB26}"/>
    <dgm:cxn modelId="{1C2C8EEB-BB3A-4AB7-BFFE-D77C8A3B1BA9}" type="presOf" srcId="{DDC2F5D9-8874-4413-9639-3448F6864C86}" destId="{1C9763CA-80C5-4C8D-BDB2-4B0E68C04EC1}" srcOrd="0" destOrd="0" presId="urn:microsoft.com/office/officeart/2018/2/layout/IconCircleList"/>
    <dgm:cxn modelId="{6B8E3D90-2E3F-49E7-83B2-4606F8C3CC93}" type="presParOf" srcId="{EC820735-0217-47F8-9F7F-03A3165289E1}" destId="{9B7297EF-A2E1-49C6-A918-EA2E2E49BD54}" srcOrd="0" destOrd="0" presId="urn:microsoft.com/office/officeart/2018/2/layout/IconCircleList"/>
    <dgm:cxn modelId="{41A0FF3D-783F-46A7-94BC-655C0610CE88}" type="presParOf" srcId="{9B7297EF-A2E1-49C6-A918-EA2E2E49BD54}" destId="{74F865E5-2688-47AA-BFAD-F4783EB59714}" srcOrd="0" destOrd="0" presId="urn:microsoft.com/office/officeart/2018/2/layout/IconCircleList"/>
    <dgm:cxn modelId="{68B83178-A348-4322-A1AB-9FBA4345B635}" type="presParOf" srcId="{74F865E5-2688-47AA-BFAD-F4783EB59714}" destId="{3164E7AF-41A1-4258-B67F-8963FE099406}" srcOrd="0" destOrd="0" presId="urn:microsoft.com/office/officeart/2018/2/layout/IconCircleList"/>
    <dgm:cxn modelId="{134FA865-C841-4694-BA23-FAD3654456F3}" type="presParOf" srcId="{74F865E5-2688-47AA-BFAD-F4783EB59714}" destId="{D2EC92D3-59AA-48FF-B5BD-2058C4D99C92}" srcOrd="1" destOrd="0" presId="urn:microsoft.com/office/officeart/2018/2/layout/IconCircleList"/>
    <dgm:cxn modelId="{2F409EF5-B852-4EAE-BC8C-B24372F430AD}" type="presParOf" srcId="{74F865E5-2688-47AA-BFAD-F4783EB59714}" destId="{652FF1F2-1814-4D48-B8A7-BCF8E6CC3AA1}" srcOrd="2" destOrd="0" presId="urn:microsoft.com/office/officeart/2018/2/layout/IconCircleList"/>
    <dgm:cxn modelId="{38F2236C-E5E1-49C0-8AB8-EBAEE2D4C449}" type="presParOf" srcId="{74F865E5-2688-47AA-BFAD-F4783EB59714}" destId="{96E53FBC-68B6-47F1-B302-7DB82439A18C}" srcOrd="3" destOrd="0" presId="urn:microsoft.com/office/officeart/2018/2/layout/IconCircleList"/>
    <dgm:cxn modelId="{4CF4840D-CB85-46C9-84EA-45DE3320F48E}" type="presParOf" srcId="{9B7297EF-A2E1-49C6-A918-EA2E2E49BD54}" destId="{2C11C617-DEC3-4008-8117-893293503BC6}" srcOrd="1" destOrd="0" presId="urn:microsoft.com/office/officeart/2018/2/layout/IconCircleList"/>
    <dgm:cxn modelId="{3CDBF7CB-E1A1-477D-8BD2-167EA22EFE6D}" type="presParOf" srcId="{9B7297EF-A2E1-49C6-A918-EA2E2E49BD54}" destId="{14EDB946-BA34-41CC-9FBA-7D5078A77B8B}" srcOrd="2" destOrd="0" presId="urn:microsoft.com/office/officeart/2018/2/layout/IconCircleList"/>
    <dgm:cxn modelId="{A7F93D0D-AF7F-413A-8470-0958C7A3A302}" type="presParOf" srcId="{14EDB946-BA34-41CC-9FBA-7D5078A77B8B}" destId="{A1A3D180-C0C1-4E4B-9287-511B706A8500}" srcOrd="0" destOrd="0" presId="urn:microsoft.com/office/officeart/2018/2/layout/IconCircleList"/>
    <dgm:cxn modelId="{13059AC3-F490-4EF9-B01A-31B359F3B554}" type="presParOf" srcId="{14EDB946-BA34-41CC-9FBA-7D5078A77B8B}" destId="{CF0A021D-9BB3-4C50-971B-C6E1314E6C4A}" srcOrd="1" destOrd="0" presId="urn:microsoft.com/office/officeart/2018/2/layout/IconCircleList"/>
    <dgm:cxn modelId="{E6C5F57A-55A3-45DB-B75C-EEDB5C10CE56}" type="presParOf" srcId="{14EDB946-BA34-41CC-9FBA-7D5078A77B8B}" destId="{E818761D-BCED-463D-BC3E-0A96F5A255BF}" srcOrd="2" destOrd="0" presId="urn:microsoft.com/office/officeart/2018/2/layout/IconCircleList"/>
    <dgm:cxn modelId="{2CE8885E-0E47-43D3-9645-292DBA814844}" type="presParOf" srcId="{14EDB946-BA34-41CC-9FBA-7D5078A77B8B}" destId="{9A7E07CF-02D7-4998-975E-40D954FD58D3}" srcOrd="3" destOrd="0" presId="urn:microsoft.com/office/officeart/2018/2/layout/IconCircleList"/>
    <dgm:cxn modelId="{C06FD64D-2641-49E6-A857-6AF448B844BA}" type="presParOf" srcId="{9B7297EF-A2E1-49C6-A918-EA2E2E49BD54}" destId="{7E730178-2E0E-4982-A3F5-C4EEF7EC23CE}" srcOrd="3" destOrd="0" presId="urn:microsoft.com/office/officeart/2018/2/layout/IconCircleList"/>
    <dgm:cxn modelId="{768D950C-28A7-4A90-A90D-7CAEB84C0D88}" type="presParOf" srcId="{9B7297EF-A2E1-49C6-A918-EA2E2E49BD54}" destId="{83E46A62-1718-4EA8-997B-6C84DA66297A}" srcOrd="4" destOrd="0" presId="urn:microsoft.com/office/officeart/2018/2/layout/IconCircleList"/>
    <dgm:cxn modelId="{9B2638A3-A577-4AE9-8AE4-28DB3EBDB74B}" type="presParOf" srcId="{83E46A62-1718-4EA8-997B-6C84DA66297A}" destId="{1B99C7E6-3119-4BB8-998E-DC91C000B4EF}" srcOrd="0" destOrd="0" presId="urn:microsoft.com/office/officeart/2018/2/layout/IconCircleList"/>
    <dgm:cxn modelId="{A2495FA5-F7D9-41B9-8878-C45BF033D398}" type="presParOf" srcId="{83E46A62-1718-4EA8-997B-6C84DA66297A}" destId="{C7BB5B76-ED90-44C6-B216-9262F8F8DADC}" srcOrd="1" destOrd="0" presId="urn:microsoft.com/office/officeart/2018/2/layout/IconCircleList"/>
    <dgm:cxn modelId="{60495326-6A75-46E1-8941-B18388423D75}" type="presParOf" srcId="{83E46A62-1718-4EA8-997B-6C84DA66297A}" destId="{F8FC25A9-8F98-450B-8335-C1A30283ABC9}" srcOrd="2" destOrd="0" presId="urn:microsoft.com/office/officeart/2018/2/layout/IconCircleList"/>
    <dgm:cxn modelId="{C3BE53EE-7819-4DF2-A532-674DE70B0D69}" type="presParOf" srcId="{83E46A62-1718-4EA8-997B-6C84DA66297A}" destId="{EEDC2C19-B8E1-4C13-B7EC-8C672714F86C}" srcOrd="3" destOrd="0" presId="urn:microsoft.com/office/officeart/2018/2/layout/IconCircleList"/>
    <dgm:cxn modelId="{94FD5F0D-875A-4A02-A593-39344DDDCF46}" type="presParOf" srcId="{9B7297EF-A2E1-49C6-A918-EA2E2E49BD54}" destId="{1C9763CA-80C5-4C8D-BDB2-4B0E68C04EC1}" srcOrd="5" destOrd="0" presId="urn:microsoft.com/office/officeart/2018/2/layout/IconCircleList"/>
    <dgm:cxn modelId="{F588D6B4-CCA2-4ED4-8373-D410D337CEF0}" type="presParOf" srcId="{9B7297EF-A2E1-49C6-A918-EA2E2E49BD54}" destId="{3D830BFC-5C78-4370-8F8C-131709B513E0}" srcOrd="6" destOrd="0" presId="urn:microsoft.com/office/officeart/2018/2/layout/IconCircleList"/>
    <dgm:cxn modelId="{8813F805-5CAD-42D3-944E-937DAFED7DCA}" type="presParOf" srcId="{3D830BFC-5C78-4370-8F8C-131709B513E0}" destId="{0EB4D40E-D404-4FC3-97E5-D2D19AF39275}" srcOrd="0" destOrd="0" presId="urn:microsoft.com/office/officeart/2018/2/layout/IconCircleList"/>
    <dgm:cxn modelId="{E75AAAC6-690F-47B8-A4DA-A9C146E17C38}" type="presParOf" srcId="{3D830BFC-5C78-4370-8F8C-131709B513E0}" destId="{FE8792C7-470E-4CEA-8242-939B26E8B08B}" srcOrd="1" destOrd="0" presId="urn:microsoft.com/office/officeart/2018/2/layout/IconCircleList"/>
    <dgm:cxn modelId="{B76DA269-571F-49B5-9AFA-98F257156280}" type="presParOf" srcId="{3D830BFC-5C78-4370-8F8C-131709B513E0}" destId="{8426971F-926E-4FEE-863E-B311249FC951}" srcOrd="2" destOrd="0" presId="urn:microsoft.com/office/officeart/2018/2/layout/IconCircleList"/>
    <dgm:cxn modelId="{36B39DE4-F9EC-4251-8909-59B113374C17}" type="presParOf" srcId="{3D830BFC-5C78-4370-8F8C-131709B513E0}" destId="{0BBF60A1-1F70-4720-9B0C-89E9760159A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0C5E67-744C-4079-8DAD-3806B20AE332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40E58FBD-C869-45A6-AFA5-30BB1A08B698}">
      <dgm:prSet/>
      <dgm:spPr/>
      <dgm:t>
        <a:bodyPr/>
        <a:lstStyle/>
        <a:p>
          <a:r>
            <a:rPr lang="es-ES"/>
            <a:t>Las buenas ideas intrigan, alientan y estimulan al investigador/a de manera personal</a:t>
          </a:r>
          <a:endParaRPr lang="en-US"/>
        </a:p>
      </dgm:t>
    </dgm:pt>
    <dgm:pt modelId="{F975B2F1-F203-4FA1-8E16-774825B194D9}" type="parTrans" cxnId="{24E87AA6-781F-459B-812C-3E0429A60B95}">
      <dgm:prSet/>
      <dgm:spPr/>
      <dgm:t>
        <a:bodyPr/>
        <a:lstStyle/>
        <a:p>
          <a:endParaRPr lang="en-US"/>
        </a:p>
      </dgm:t>
    </dgm:pt>
    <dgm:pt modelId="{C76B86D2-18D8-42C7-8673-C2866ABECC96}" type="sibTrans" cxnId="{24E87AA6-781F-459B-812C-3E0429A60B95}">
      <dgm:prSet/>
      <dgm:spPr/>
      <dgm:t>
        <a:bodyPr/>
        <a:lstStyle/>
        <a:p>
          <a:endParaRPr lang="en-US"/>
        </a:p>
      </dgm:t>
    </dgm:pt>
    <dgm:pt modelId="{2A6D5ABB-70E6-4210-BBD9-AFA609A49FCC}">
      <dgm:prSet/>
      <dgm:spPr/>
      <dgm:t>
        <a:bodyPr/>
        <a:lstStyle/>
        <a:p>
          <a:r>
            <a:rPr lang="es-ES"/>
            <a:t>Ideas no nuevas pero novedosas</a:t>
          </a:r>
          <a:endParaRPr lang="en-US"/>
        </a:p>
      </dgm:t>
    </dgm:pt>
    <dgm:pt modelId="{9C9941B2-EE68-42F7-8776-D228E308C558}" type="parTrans" cxnId="{44807BBD-78A1-4969-992D-EDA168DFA393}">
      <dgm:prSet/>
      <dgm:spPr/>
      <dgm:t>
        <a:bodyPr/>
        <a:lstStyle/>
        <a:p>
          <a:endParaRPr lang="en-US"/>
        </a:p>
      </dgm:t>
    </dgm:pt>
    <dgm:pt modelId="{9F2DA2C7-D47C-4039-9015-FDBDC506A195}" type="sibTrans" cxnId="{44807BBD-78A1-4969-992D-EDA168DFA393}">
      <dgm:prSet/>
      <dgm:spPr/>
      <dgm:t>
        <a:bodyPr/>
        <a:lstStyle/>
        <a:p>
          <a:endParaRPr lang="en-US"/>
        </a:p>
      </dgm:t>
    </dgm:pt>
    <dgm:pt modelId="{B088A783-70CE-4080-BB04-1558B486679C}">
      <dgm:prSet/>
      <dgm:spPr/>
      <dgm:t>
        <a:bodyPr/>
        <a:lstStyle/>
        <a:p>
          <a:r>
            <a:rPr lang="es-ES"/>
            <a:t>Ideas para servir a teorías o para solucionar problemas</a:t>
          </a:r>
          <a:endParaRPr lang="en-US"/>
        </a:p>
      </dgm:t>
    </dgm:pt>
    <dgm:pt modelId="{AF6DA5BB-BD21-4D6A-BC5F-0ED960A1054C}" type="parTrans" cxnId="{D94D75EB-3021-4212-AD3D-DC911F3D495C}">
      <dgm:prSet/>
      <dgm:spPr/>
      <dgm:t>
        <a:bodyPr/>
        <a:lstStyle/>
        <a:p>
          <a:endParaRPr lang="en-US"/>
        </a:p>
      </dgm:t>
    </dgm:pt>
    <dgm:pt modelId="{B84C5011-1506-42AD-98B8-3D4710D07AC5}" type="sibTrans" cxnId="{D94D75EB-3021-4212-AD3D-DC911F3D495C}">
      <dgm:prSet/>
      <dgm:spPr/>
      <dgm:t>
        <a:bodyPr/>
        <a:lstStyle/>
        <a:p>
          <a:endParaRPr lang="en-US"/>
        </a:p>
      </dgm:t>
    </dgm:pt>
    <dgm:pt modelId="{F23AEC66-790D-4294-A6C1-AE446BF7364C}" type="pres">
      <dgm:prSet presAssocID="{FD0C5E67-744C-4079-8DAD-3806B20AE3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3EAC60-7C55-4A83-9F82-C42233B2358B}" type="pres">
      <dgm:prSet presAssocID="{40E58FBD-C869-45A6-AFA5-30BB1A08B698}" presName="hierRoot1" presStyleCnt="0"/>
      <dgm:spPr/>
    </dgm:pt>
    <dgm:pt modelId="{079F839C-7EE9-4461-9310-D562252E58C5}" type="pres">
      <dgm:prSet presAssocID="{40E58FBD-C869-45A6-AFA5-30BB1A08B698}" presName="composite" presStyleCnt="0"/>
      <dgm:spPr/>
    </dgm:pt>
    <dgm:pt modelId="{234F0492-3788-4B4C-9FE4-8E705AA95FF5}" type="pres">
      <dgm:prSet presAssocID="{40E58FBD-C869-45A6-AFA5-30BB1A08B698}" presName="background" presStyleLbl="node0" presStyleIdx="0" presStyleCnt="3"/>
      <dgm:spPr/>
    </dgm:pt>
    <dgm:pt modelId="{512100F8-57C4-47D0-9148-7BD4B03A3F75}" type="pres">
      <dgm:prSet presAssocID="{40E58FBD-C869-45A6-AFA5-30BB1A08B698}" presName="text" presStyleLbl="fgAcc0" presStyleIdx="0" presStyleCnt="3">
        <dgm:presLayoutVars>
          <dgm:chPref val="3"/>
        </dgm:presLayoutVars>
      </dgm:prSet>
      <dgm:spPr/>
    </dgm:pt>
    <dgm:pt modelId="{ACD9F87B-76B3-41CC-9F52-882A63D0F037}" type="pres">
      <dgm:prSet presAssocID="{40E58FBD-C869-45A6-AFA5-30BB1A08B698}" presName="hierChild2" presStyleCnt="0"/>
      <dgm:spPr/>
    </dgm:pt>
    <dgm:pt modelId="{DA128617-826F-4A0F-9470-CE91EF62FC1B}" type="pres">
      <dgm:prSet presAssocID="{2A6D5ABB-70E6-4210-BBD9-AFA609A49FCC}" presName="hierRoot1" presStyleCnt="0"/>
      <dgm:spPr/>
    </dgm:pt>
    <dgm:pt modelId="{36BD8211-2354-4E83-851C-080C0984C275}" type="pres">
      <dgm:prSet presAssocID="{2A6D5ABB-70E6-4210-BBD9-AFA609A49FCC}" presName="composite" presStyleCnt="0"/>
      <dgm:spPr/>
    </dgm:pt>
    <dgm:pt modelId="{14E0DD1E-EEDB-4985-9687-433B905D3363}" type="pres">
      <dgm:prSet presAssocID="{2A6D5ABB-70E6-4210-BBD9-AFA609A49FCC}" presName="background" presStyleLbl="node0" presStyleIdx="1" presStyleCnt="3"/>
      <dgm:spPr/>
    </dgm:pt>
    <dgm:pt modelId="{6E303AE9-9871-4F50-93F8-E8984F8FABAB}" type="pres">
      <dgm:prSet presAssocID="{2A6D5ABB-70E6-4210-BBD9-AFA609A49FCC}" presName="text" presStyleLbl="fgAcc0" presStyleIdx="1" presStyleCnt="3">
        <dgm:presLayoutVars>
          <dgm:chPref val="3"/>
        </dgm:presLayoutVars>
      </dgm:prSet>
      <dgm:spPr/>
    </dgm:pt>
    <dgm:pt modelId="{A4D703EB-3890-4358-8920-D5097345D1A2}" type="pres">
      <dgm:prSet presAssocID="{2A6D5ABB-70E6-4210-BBD9-AFA609A49FCC}" presName="hierChild2" presStyleCnt="0"/>
      <dgm:spPr/>
    </dgm:pt>
    <dgm:pt modelId="{1401E619-E7B3-4C8F-93DA-701F1155814D}" type="pres">
      <dgm:prSet presAssocID="{B088A783-70CE-4080-BB04-1558B486679C}" presName="hierRoot1" presStyleCnt="0"/>
      <dgm:spPr/>
    </dgm:pt>
    <dgm:pt modelId="{8D67E9AC-372F-4EAB-AD27-3EB1B7B4B5A9}" type="pres">
      <dgm:prSet presAssocID="{B088A783-70CE-4080-BB04-1558B486679C}" presName="composite" presStyleCnt="0"/>
      <dgm:spPr/>
    </dgm:pt>
    <dgm:pt modelId="{AE648AB0-A596-4D95-B7B5-F739CEE1087B}" type="pres">
      <dgm:prSet presAssocID="{B088A783-70CE-4080-BB04-1558B486679C}" presName="background" presStyleLbl="node0" presStyleIdx="2" presStyleCnt="3"/>
      <dgm:spPr/>
    </dgm:pt>
    <dgm:pt modelId="{53E6A301-CFAC-4DCF-957C-0D63F9470C9D}" type="pres">
      <dgm:prSet presAssocID="{B088A783-70CE-4080-BB04-1558B486679C}" presName="text" presStyleLbl="fgAcc0" presStyleIdx="2" presStyleCnt="3">
        <dgm:presLayoutVars>
          <dgm:chPref val="3"/>
        </dgm:presLayoutVars>
      </dgm:prSet>
      <dgm:spPr/>
    </dgm:pt>
    <dgm:pt modelId="{F88EA3C1-0E27-4F3D-974D-5F233650B66C}" type="pres">
      <dgm:prSet presAssocID="{B088A783-70CE-4080-BB04-1558B486679C}" presName="hierChild2" presStyleCnt="0"/>
      <dgm:spPr/>
    </dgm:pt>
  </dgm:ptLst>
  <dgm:cxnLst>
    <dgm:cxn modelId="{836D4538-91AA-4076-BFBD-4F22B0E152D4}" type="presOf" srcId="{B088A783-70CE-4080-BB04-1558B486679C}" destId="{53E6A301-CFAC-4DCF-957C-0D63F9470C9D}" srcOrd="0" destOrd="0" presId="urn:microsoft.com/office/officeart/2005/8/layout/hierarchy1"/>
    <dgm:cxn modelId="{98E8F786-EF58-495D-8AF1-AE7FF2404007}" type="presOf" srcId="{FD0C5E67-744C-4079-8DAD-3806B20AE332}" destId="{F23AEC66-790D-4294-A6C1-AE446BF7364C}" srcOrd="0" destOrd="0" presId="urn:microsoft.com/office/officeart/2005/8/layout/hierarchy1"/>
    <dgm:cxn modelId="{24E87AA6-781F-459B-812C-3E0429A60B95}" srcId="{FD0C5E67-744C-4079-8DAD-3806B20AE332}" destId="{40E58FBD-C869-45A6-AFA5-30BB1A08B698}" srcOrd="0" destOrd="0" parTransId="{F975B2F1-F203-4FA1-8E16-774825B194D9}" sibTransId="{C76B86D2-18D8-42C7-8673-C2866ABECC96}"/>
    <dgm:cxn modelId="{6E36EFB8-0D68-4924-8FB9-6E48F2F3A8E4}" type="presOf" srcId="{2A6D5ABB-70E6-4210-BBD9-AFA609A49FCC}" destId="{6E303AE9-9871-4F50-93F8-E8984F8FABAB}" srcOrd="0" destOrd="0" presId="urn:microsoft.com/office/officeart/2005/8/layout/hierarchy1"/>
    <dgm:cxn modelId="{44807BBD-78A1-4969-992D-EDA168DFA393}" srcId="{FD0C5E67-744C-4079-8DAD-3806B20AE332}" destId="{2A6D5ABB-70E6-4210-BBD9-AFA609A49FCC}" srcOrd="1" destOrd="0" parTransId="{9C9941B2-EE68-42F7-8776-D228E308C558}" sibTransId="{9F2DA2C7-D47C-4039-9015-FDBDC506A195}"/>
    <dgm:cxn modelId="{835546C0-2076-4FF4-9ECA-52880EA9F4FF}" type="presOf" srcId="{40E58FBD-C869-45A6-AFA5-30BB1A08B698}" destId="{512100F8-57C4-47D0-9148-7BD4B03A3F75}" srcOrd="0" destOrd="0" presId="urn:microsoft.com/office/officeart/2005/8/layout/hierarchy1"/>
    <dgm:cxn modelId="{D94D75EB-3021-4212-AD3D-DC911F3D495C}" srcId="{FD0C5E67-744C-4079-8DAD-3806B20AE332}" destId="{B088A783-70CE-4080-BB04-1558B486679C}" srcOrd="2" destOrd="0" parTransId="{AF6DA5BB-BD21-4D6A-BC5F-0ED960A1054C}" sibTransId="{B84C5011-1506-42AD-98B8-3D4710D07AC5}"/>
    <dgm:cxn modelId="{4F1B0A66-3E96-4558-897B-D37917AB5051}" type="presParOf" srcId="{F23AEC66-790D-4294-A6C1-AE446BF7364C}" destId="{1E3EAC60-7C55-4A83-9F82-C42233B2358B}" srcOrd="0" destOrd="0" presId="urn:microsoft.com/office/officeart/2005/8/layout/hierarchy1"/>
    <dgm:cxn modelId="{21829FBE-7E98-44A5-80C7-0A49E1EDA4A0}" type="presParOf" srcId="{1E3EAC60-7C55-4A83-9F82-C42233B2358B}" destId="{079F839C-7EE9-4461-9310-D562252E58C5}" srcOrd="0" destOrd="0" presId="urn:microsoft.com/office/officeart/2005/8/layout/hierarchy1"/>
    <dgm:cxn modelId="{23F07232-0A6E-4FC7-84BE-A2F925DCAA0D}" type="presParOf" srcId="{079F839C-7EE9-4461-9310-D562252E58C5}" destId="{234F0492-3788-4B4C-9FE4-8E705AA95FF5}" srcOrd="0" destOrd="0" presId="urn:microsoft.com/office/officeart/2005/8/layout/hierarchy1"/>
    <dgm:cxn modelId="{AB6549FC-3F0F-45B1-B2A4-95B149228964}" type="presParOf" srcId="{079F839C-7EE9-4461-9310-D562252E58C5}" destId="{512100F8-57C4-47D0-9148-7BD4B03A3F75}" srcOrd="1" destOrd="0" presId="urn:microsoft.com/office/officeart/2005/8/layout/hierarchy1"/>
    <dgm:cxn modelId="{69802B50-5097-4483-9B1F-27DE70216900}" type="presParOf" srcId="{1E3EAC60-7C55-4A83-9F82-C42233B2358B}" destId="{ACD9F87B-76B3-41CC-9F52-882A63D0F037}" srcOrd="1" destOrd="0" presId="urn:microsoft.com/office/officeart/2005/8/layout/hierarchy1"/>
    <dgm:cxn modelId="{03C01071-1B46-491F-8295-8ED75EA317A5}" type="presParOf" srcId="{F23AEC66-790D-4294-A6C1-AE446BF7364C}" destId="{DA128617-826F-4A0F-9470-CE91EF62FC1B}" srcOrd="1" destOrd="0" presId="urn:microsoft.com/office/officeart/2005/8/layout/hierarchy1"/>
    <dgm:cxn modelId="{2BA99EE4-699D-46DC-966F-DC4F085763B5}" type="presParOf" srcId="{DA128617-826F-4A0F-9470-CE91EF62FC1B}" destId="{36BD8211-2354-4E83-851C-080C0984C275}" srcOrd="0" destOrd="0" presId="urn:microsoft.com/office/officeart/2005/8/layout/hierarchy1"/>
    <dgm:cxn modelId="{0177FD7D-DF1B-43E4-A412-F9127AA5858F}" type="presParOf" srcId="{36BD8211-2354-4E83-851C-080C0984C275}" destId="{14E0DD1E-EEDB-4985-9687-433B905D3363}" srcOrd="0" destOrd="0" presId="urn:microsoft.com/office/officeart/2005/8/layout/hierarchy1"/>
    <dgm:cxn modelId="{804E55AD-A1D8-484A-A585-70E1CAB4FA31}" type="presParOf" srcId="{36BD8211-2354-4E83-851C-080C0984C275}" destId="{6E303AE9-9871-4F50-93F8-E8984F8FABAB}" srcOrd="1" destOrd="0" presId="urn:microsoft.com/office/officeart/2005/8/layout/hierarchy1"/>
    <dgm:cxn modelId="{BA77CB47-B386-4998-BE34-2BEDE80EC9FF}" type="presParOf" srcId="{DA128617-826F-4A0F-9470-CE91EF62FC1B}" destId="{A4D703EB-3890-4358-8920-D5097345D1A2}" srcOrd="1" destOrd="0" presId="urn:microsoft.com/office/officeart/2005/8/layout/hierarchy1"/>
    <dgm:cxn modelId="{606A4CCA-20F6-463D-9F46-898C7643F005}" type="presParOf" srcId="{F23AEC66-790D-4294-A6C1-AE446BF7364C}" destId="{1401E619-E7B3-4C8F-93DA-701F1155814D}" srcOrd="2" destOrd="0" presId="urn:microsoft.com/office/officeart/2005/8/layout/hierarchy1"/>
    <dgm:cxn modelId="{5E98ED05-DF3F-4642-8E9B-9761B17E259E}" type="presParOf" srcId="{1401E619-E7B3-4C8F-93DA-701F1155814D}" destId="{8D67E9AC-372F-4EAB-AD27-3EB1B7B4B5A9}" srcOrd="0" destOrd="0" presId="urn:microsoft.com/office/officeart/2005/8/layout/hierarchy1"/>
    <dgm:cxn modelId="{846560AE-07F1-4704-A634-80D722D44EEB}" type="presParOf" srcId="{8D67E9AC-372F-4EAB-AD27-3EB1B7B4B5A9}" destId="{AE648AB0-A596-4D95-B7B5-F739CEE1087B}" srcOrd="0" destOrd="0" presId="urn:microsoft.com/office/officeart/2005/8/layout/hierarchy1"/>
    <dgm:cxn modelId="{BB91EF35-D298-48CC-AF6C-426AE29E91A3}" type="presParOf" srcId="{8D67E9AC-372F-4EAB-AD27-3EB1B7B4B5A9}" destId="{53E6A301-CFAC-4DCF-957C-0D63F9470C9D}" srcOrd="1" destOrd="0" presId="urn:microsoft.com/office/officeart/2005/8/layout/hierarchy1"/>
    <dgm:cxn modelId="{072E3CC6-27E5-4505-AAC3-1F09DB7AD5D9}" type="presParOf" srcId="{1401E619-E7B3-4C8F-93DA-701F1155814D}" destId="{F88EA3C1-0E27-4F3D-974D-5F233650B6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1A885-B24A-4D14-8836-8723A00B653C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9C2D67-5B76-489A-9469-2A16CE507346}">
      <dgm:prSet/>
      <dgm:spPr/>
      <dgm:t>
        <a:bodyPr/>
        <a:lstStyle/>
        <a:p>
          <a:r>
            <a:rPr lang="es-ES"/>
            <a:t>Plantear el problema … </a:t>
          </a:r>
          <a:r>
            <a:rPr lang="es-ES" i="1"/>
            <a:t>es afinar y estructurar formalmente la idea de investigación</a:t>
          </a:r>
          <a:endParaRPr lang="en-US"/>
        </a:p>
      </dgm:t>
    </dgm:pt>
    <dgm:pt modelId="{0860EAB3-8C3B-44DF-BA1E-55C2DCF57431}" type="parTrans" cxnId="{C66476AD-B6DD-4995-8A97-2B5C52451F16}">
      <dgm:prSet/>
      <dgm:spPr/>
      <dgm:t>
        <a:bodyPr/>
        <a:lstStyle/>
        <a:p>
          <a:endParaRPr lang="en-US"/>
        </a:p>
      </dgm:t>
    </dgm:pt>
    <dgm:pt modelId="{41BC9F2E-EE2C-47C9-B3D4-4411D0C3D77C}" type="sibTrans" cxnId="{C66476AD-B6DD-4995-8A97-2B5C52451F16}">
      <dgm:prSet/>
      <dgm:spPr/>
      <dgm:t>
        <a:bodyPr/>
        <a:lstStyle/>
        <a:p>
          <a:endParaRPr lang="en-US"/>
        </a:p>
      </dgm:t>
    </dgm:pt>
    <dgm:pt modelId="{78D26175-76A4-47F3-8AE4-C895CE229DD2}">
      <dgm:prSet/>
      <dgm:spPr/>
      <dgm:t>
        <a:bodyPr/>
        <a:lstStyle/>
        <a:p>
          <a:r>
            <a:rPr lang="es-ES"/>
            <a:t>Este paso puede ser:</a:t>
          </a:r>
          <a:endParaRPr lang="en-US"/>
        </a:p>
      </dgm:t>
    </dgm:pt>
    <dgm:pt modelId="{B64E8D8C-E23A-4B15-87CF-312718790926}" type="parTrans" cxnId="{22B5CC1C-CE7F-453C-A225-F8ACAB3D38BD}">
      <dgm:prSet/>
      <dgm:spPr/>
      <dgm:t>
        <a:bodyPr/>
        <a:lstStyle/>
        <a:p>
          <a:endParaRPr lang="en-US"/>
        </a:p>
      </dgm:t>
    </dgm:pt>
    <dgm:pt modelId="{80291A18-7717-4D1F-B428-1B1BC2781D78}" type="sibTrans" cxnId="{22B5CC1C-CE7F-453C-A225-F8ACAB3D38BD}">
      <dgm:prSet/>
      <dgm:spPr/>
      <dgm:t>
        <a:bodyPr/>
        <a:lstStyle/>
        <a:p>
          <a:endParaRPr lang="en-US"/>
        </a:p>
      </dgm:t>
    </dgm:pt>
    <dgm:pt modelId="{373C26AB-05AE-4B08-8D80-9FF877D86790}">
      <dgm:prSet/>
      <dgm:spPr/>
      <dgm:t>
        <a:bodyPr/>
        <a:lstStyle/>
        <a:p>
          <a:r>
            <a:rPr lang="es-ES"/>
            <a:t>Inmediato</a:t>
          </a:r>
          <a:endParaRPr lang="en-US"/>
        </a:p>
      </dgm:t>
    </dgm:pt>
    <dgm:pt modelId="{CF1363A3-6185-47E3-A6AF-894A83BFEE9A}" type="parTrans" cxnId="{9539D62D-1F0A-4203-A5F5-1C0C60B901BB}">
      <dgm:prSet/>
      <dgm:spPr/>
      <dgm:t>
        <a:bodyPr/>
        <a:lstStyle/>
        <a:p>
          <a:endParaRPr lang="en-US"/>
        </a:p>
      </dgm:t>
    </dgm:pt>
    <dgm:pt modelId="{65FEB02C-0722-48BE-A4D3-6DA9FA045CFE}" type="sibTrans" cxnId="{9539D62D-1F0A-4203-A5F5-1C0C60B901BB}">
      <dgm:prSet/>
      <dgm:spPr/>
      <dgm:t>
        <a:bodyPr/>
        <a:lstStyle/>
        <a:p>
          <a:endParaRPr lang="en-US"/>
        </a:p>
      </dgm:t>
    </dgm:pt>
    <dgm:pt modelId="{4957911E-7699-4AF6-9F5A-EE348F1824E8}">
      <dgm:prSet/>
      <dgm:spPr/>
      <dgm:t>
        <a:bodyPr/>
        <a:lstStyle/>
        <a:p>
          <a:r>
            <a:rPr lang="es-ES"/>
            <a:t>Pasar mucho tiempo</a:t>
          </a:r>
          <a:endParaRPr lang="en-US"/>
        </a:p>
      </dgm:t>
    </dgm:pt>
    <dgm:pt modelId="{199C3F9D-D82D-4CAC-B711-616C2307E33C}" type="parTrans" cxnId="{4CAA0A99-3798-4266-87EE-C6B68FE1E6A8}">
      <dgm:prSet/>
      <dgm:spPr/>
      <dgm:t>
        <a:bodyPr/>
        <a:lstStyle/>
        <a:p>
          <a:endParaRPr lang="en-US"/>
        </a:p>
      </dgm:t>
    </dgm:pt>
    <dgm:pt modelId="{16A530A4-5529-4F4E-910B-BF80BA4E1137}" type="sibTrans" cxnId="{4CAA0A99-3798-4266-87EE-C6B68FE1E6A8}">
      <dgm:prSet/>
      <dgm:spPr/>
      <dgm:t>
        <a:bodyPr/>
        <a:lstStyle/>
        <a:p>
          <a:endParaRPr lang="en-US"/>
        </a:p>
      </dgm:t>
    </dgm:pt>
    <dgm:pt modelId="{5A2750A3-1E04-4A6D-8AFD-E5910DB0D596}">
      <dgm:prSet/>
      <dgm:spPr/>
      <dgm:t>
        <a:bodyPr/>
        <a:lstStyle/>
        <a:p>
          <a:r>
            <a:rPr lang="es-ES"/>
            <a:t>Criterios</a:t>
          </a:r>
          <a:endParaRPr lang="en-US"/>
        </a:p>
      </dgm:t>
    </dgm:pt>
    <dgm:pt modelId="{30E2A992-5FD7-45B6-8531-13960D072448}" type="parTrans" cxnId="{71305DBE-2ABF-47DA-B802-130BE89B0681}">
      <dgm:prSet/>
      <dgm:spPr/>
      <dgm:t>
        <a:bodyPr/>
        <a:lstStyle/>
        <a:p>
          <a:endParaRPr lang="en-US"/>
        </a:p>
      </dgm:t>
    </dgm:pt>
    <dgm:pt modelId="{7F24CD99-2E80-48D7-958A-57BCF269F8D8}" type="sibTrans" cxnId="{71305DBE-2ABF-47DA-B802-130BE89B0681}">
      <dgm:prSet/>
      <dgm:spPr/>
      <dgm:t>
        <a:bodyPr/>
        <a:lstStyle/>
        <a:p>
          <a:endParaRPr lang="en-US"/>
        </a:p>
      </dgm:t>
    </dgm:pt>
    <dgm:pt modelId="{E3AAA597-99FC-4490-8490-24D207BC0F9E}">
      <dgm:prSet/>
      <dgm:spPr/>
      <dgm:t>
        <a:bodyPr/>
        <a:lstStyle/>
        <a:p>
          <a:r>
            <a:rPr lang="es-ES"/>
            <a:t>Delimitar el problema</a:t>
          </a:r>
          <a:endParaRPr lang="en-US"/>
        </a:p>
      </dgm:t>
    </dgm:pt>
    <dgm:pt modelId="{2FB6A74A-8FE0-4AD0-BC06-AC15BDBC07AB}" type="parTrans" cxnId="{5DA77134-DD83-4DC3-87CF-43BA391DA2D2}">
      <dgm:prSet/>
      <dgm:spPr/>
      <dgm:t>
        <a:bodyPr/>
        <a:lstStyle/>
        <a:p>
          <a:endParaRPr lang="en-US"/>
        </a:p>
      </dgm:t>
    </dgm:pt>
    <dgm:pt modelId="{26DC7C18-CD4B-49BE-97D7-9DAECDAC6DC7}" type="sibTrans" cxnId="{5DA77134-DD83-4DC3-87CF-43BA391DA2D2}">
      <dgm:prSet/>
      <dgm:spPr/>
      <dgm:t>
        <a:bodyPr/>
        <a:lstStyle/>
        <a:p>
          <a:endParaRPr lang="en-US"/>
        </a:p>
      </dgm:t>
    </dgm:pt>
    <dgm:pt modelId="{B8DC79D9-51EE-4C12-ADAC-EF96CBDA84D1}">
      <dgm:prSet/>
      <dgm:spPr/>
      <dgm:t>
        <a:bodyPr/>
        <a:lstStyle/>
        <a:p>
          <a:r>
            <a:rPr lang="es-ES"/>
            <a:t>Relación entre variables</a:t>
          </a:r>
          <a:endParaRPr lang="en-US"/>
        </a:p>
      </dgm:t>
    </dgm:pt>
    <dgm:pt modelId="{65EDA47B-86C1-4CC3-B360-EACB1613CA2E}" type="parTrans" cxnId="{EEFD3B78-F843-4273-97CC-7ACA35BBC1C5}">
      <dgm:prSet/>
      <dgm:spPr/>
      <dgm:t>
        <a:bodyPr/>
        <a:lstStyle/>
        <a:p>
          <a:endParaRPr lang="en-US"/>
        </a:p>
      </dgm:t>
    </dgm:pt>
    <dgm:pt modelId="{9EFE846A-1566-44BF-9F77-71D406CAA39E}" type="sibTrans" cxnId="{EEFD3B78-F843-4273-97CC-7ACA35BBC1C5}">
      <dgm:prSet/>
      <dgm:spPr/>
      <dgm:t>
        <a:bodyPr/>
        <a:lstStyle/>
        <a:p>
          <a:endParaRPr lang="en-US"/>
        </a:p>
      </dgm:t>
    </dgm:pt>
    <dgm:pt modelId="{23B3EFFA-28E2-452D-84D6-133121FB9BC6}">
      <dgm:prSet/>
      <dgm:spPr/>
      <dgm:t>
        <a:bodyPr/>
        <a:lstStyle/>
        <a:p>
          <a:r>
            <a:rPr lang="es-ES"/>
            <a:t>Formular como pregunta</a:t>
          </a:r>
          <a:endParaRPr lang="en-US"/>
        </a:p>
      </dgm:t>
    </dgm:pt>
    <dgm:pt modelId="{97C9EDD6-41FA-4DE8-9C55-975FAA0C05CA}" type="parTrans" cxnId="{D78EAD09-E183-4A9C-B879-3E303EC13810}">
      <dgm:prSet/>
      <dgm:spPr/>
      <dgm:t>
        <a:bodyPr/>
        <a:lstStyle/>
        <a:p>
          <a:endParaRPr lang="en-US"/>
        </a:p>
      </dgm:t>
    </dgm:pt>
    <dgm:pt modelId="{3199272E-6B18-4D49-9E06-AF8CD23D764D}" type="sibTrans" cxnId="{D78EAD09-E183-4A9C-B879-3E303EC13810}">
      <dgm:prSet/>
      <dgm:spPr/>
      <dgm:t>
        <a:bodyPr/>
        <a:lstStyle/>
        <a:p>
          <a:endParaRPr lang="en-US"/>
        </a:p>
      </dgm:t>
    </dgm:pt>
    <dgm:pt modelId="{8FE54755-D25C-424B-92A8-98A3D331405C}">
      <dgm:prSet/>
      <dgm:spPr/>
      <dgm:t>
        <a:bodyPr/>
        <a:lstStyle/>
        <a:p>
          <a:r>
            <a:rPr lang="es-ES"/>
            <a:t>Tratar un problema medible u observable</a:t>
          </a:r>
          <a:endParaRPr lang="en-US"/>
        </a:p>
      </dgm:t>
    </dgm:pt>
    <dgm:pt modelId="{81A4E637-7DD9-4F74-8640-7C79D2323B40}" type="parTrans" cxnId="{4F7E38FC-98AD-4AB8-B69C-2B4BD97AD6B2}">
      <dgm:prSet/>
      <dgm:spPr/>
      <dgm:t>
        <a:bodyPr/>
        <a:lstStyle/>
        <a:p>
          <a:endParaRPr lang="en-US"/>
        </a:p>
      </dgm:t>
    </dgm:pt>
    <dgm:pt modelId="{47399661-B1AB-4B04-A031-1AFFA694D0D0}" type="sibTrans" cxnId="{4F7E38FC-98AD-4AB8-B69C-2B4BD97AD6B2}">
      <dgm:prSet/>
      <dgm:spPr/>
      <dgm:t>
        <a:bodyPr/>
        <a:lstStyle/>
        <a:p>
          <a:endParaRPr lang="en-US"/>
        </a:p>
      </dgm:t>
    </dgm:pt>
    <dgm:pt modelId="{0423F92C-8E32-4039-A4AC-A073575242D1}" type="pres">
      <dgm:prSet presAssocID="{2751A885-B24A-4D14-8836-8723A00B653C}" presName="Name0" presStyleCnt="0">
        <dgm:presLayoutVars>
          <dgm:dir/>
          <dgm:animLvl val="lvl"/>
          <dgm:resizeHandles val="exact"/>
        </dgm:presLayoutVars>
      </dgm:prSet>
      <dgm:spPr/>
    </dgm:pt>
    <dgm:pt modelId="{00ED0B0E-116B-4BCC-8165-16086716652C}" type="pres">
      <dgm:prSet presAssocID="{5A2750A3-1E04-4A6D-8AFD-E5910DB0D596}" presName="boxAndChildren" presStyleCnt="0"/>
      <dgm:spPr/>
    </dgm:pt>
    <dgm:pt modelId="{37CF6EE9-D36F-407C-BB21-51664E166340}" type="pres">
      <dgm:prSet presAssocID="{5A2750A3-1E04-4A6D-8AFD-E5910DB0D596}" presName="parentTextBox" presStyleLbl="node1" presStyleIdx="0" presStyleCnt="3"/>
      <dgm:spPr/>
    </dgm:pt>
    <dgm:pt modelId="{57EDB8DE-783F-4DEB-B7C7-749CC198DC07}" type="pres">
      <dgm:prSet presAssocID="{5A2750A3-1E04-4A6D-8AFD-E5910DB0D596}" presName="entireBox" presStyleLbl="node1" presStyleIdx="0" presStyleCnt="3"/>
      <dgm:spPr/>
    </dgm:pt>
    <dgm:pt modelId="{C36210BA-0948-4DC7-9B43-7ECF34374EBC}" type="pres">
      <dgm:prSet presAssocID="{5A2750A3-1E04-4A6D-8AFD-E5910DB0D596}" presName="descendantBox" presStyleCnt="0"/>
      <dgm:spPr/>
    </dgm:pt>
    <dgm:pt modelId="{D6501E71-D24E-4C0A-9500-DA9D687CDF3C}" type="pres">
      <dgm:prSet presAssocID="{E3AAA597-99FC-4490-8490-24D207BC0F9E}" presName="childTextBox" presStyleLbl="fgAccFollowNode1" presStyleIdx="0" presStyleCnt="6">
        <dgm:presLayoutVars>
          <dgm:bulletEnabled val="1"/>
        </dgm:presLayoutVars>
      </dgm:prSet>
      <dgm:spPr/>
    </dgm:pt>
    <dgm:pt modelId="{4DB30628-1731-43EC-A5BA-8EABDEF50AE7}" type="pres">
      <dgm:prSet presAssocID="{B8DC79D9-51EE-4C12-ADAC-EF96CBDA84D1}" presName="childTextBox" presStyleLbl="fgAccFollowNode1" presStyleIdx="1" presStyleCnt="6">
        <dgm:presLayoutVars>
          <dgm:bulletEnabled val="1"/>
        </dgm:presLayoutVars>
      </dgm:prSet>
      <dgm:spPr/>
    </dgm:pt>
    <dgm:pt modelId="{6C5E37F5-89DE-4ADD-8302-D7A226031A4B}" type="pres">
      <dgm:prSet presAssocID="{23B3EFFA-28E2-452D-84D6-133121FB9BC6}" presName="childTextBox" presStyleLbl="fgAccFollowNode1" presStyleIdx="2" presStyleCnt="6">
        <dgm:presLayoutVars>
          <dgm:bulletEnabled val="1"/>
        </dgm:presLayoutVars>
      </dgm:prSet>
      <dgm:spPr/>
    </dgm:pt>
    <dgm:pt modelId="{2B5403B0-8509-4B72-8D38-BE0D704C94E6}" type="pres">
      <dgm:prSet presAssocID="{8FE54755-D25C-424B-92A8-98A3D331405C}" presName="childTextBox" presStyleLbl="fgAccFollowNode1" presStyleIdx="3" presStyleCnt="6">
        <dgm:presLayoutVars>
          <dgm:bulletEnabled val="1"/>
        </dgm:presLayoutVars>
      </dgm:prSet>
      <dgm:spPr/>
    </dgm:pt>
    <dgm:pt modelId="{B57030C3-0837-4F00-A08E-FA68671F7C56}" type="pres">
      <dgm:prSet presAssocID="{80291A18-7717-4D1F-B428-1B1BC2781D78}" presName="sp" presStyleCnt="0"/>
      <dgm:spPr/>
    </dgm:pt>
    <dgm:pt modelId="{CF8C22AB-796F-4FF4-94F0-800EFFB5D12C}" type="pres">
      <dgm:prSet presAssocID="{78D26175-76A4-47F3-8AE4-C895CE229DD2}" presName="arrowAndChildren" presStyleCnt="0"/>
      <dgm:spPr/>
    </dgm:pt>
    <dgm:pt modelId="{B9C85A8B-3CF6-440D-9D39-150C02EE3A01}" type="pres">
      <dgm:prSet presAssocID="{78D26175-76A4-47F3-8AE4-C895CE229DD2}" presName="parentTextArrow" presStyleLbl="node1" presStyleIdx="0" presStyleCnt="3"/>
      <dgm:spPr/>
    </dgm:pt>
    <dgm:pt modelId="{8B24855F-0422-48A1-BE7B-BDE26D147B1C}" type="pres">
      <dgm:prSet presAssocID="{78D26175-76A4-47F3-8AE4-C895CE229DD2}" presName="arrow" presStyleLbl="node1" presStyleIdx="1" presStyleCnt="3"/>
      <dgm:spPr/>
    </dgm:pt>
    <dgm:pt modelId="{ACC0741D-A760-4CE7-8B6D-93CD87C472A7}" type="pres">
      <dgm:prSet presAssocID="{78D26175-76A4-47F3-8AE4-C895CE229DD2}" presName="descendantArrow" presStyleCnt="0"/>
      <dgm:spPr/>
    </dgm:pt>
    <dgm:pt modelId="{6070DE5E-5A04-405A-AA24-27C50E475CB3}" type="pres">
      <dgm:prSet presAssocID="{373C26AB-05AE-4B08-8D80-9FF877D86790}" presName="childTextArrow" presStyleLbl="fgAccFollowNode1" presStyleIdx="4" presStyleCnt="6">
        <dgm:presLayoutVars>
          <dgm:bulletEnabled val="1"/>
        </dgm:presLayoutVars>
      </dgm:prSet>
      <dgm:spPr/>
    </dgm:pt>
    <dgm:pt modelId="{6D583196-9C07-4544-B259-46A1FDA9C1AE}" type="pres">
      <dgm:prSet presAssocID="{4957911E-7699-4AF6-9F5A-EE348F1824E8}" presName="childTextArrow" presStyleLbl="fgAccFollowNode1" presStyleIdx="5" presStyleCnt="6">
        <dgm:presLayoutVars>
          <dgm:bulletEnabled val="1"/>
        </dgm:presLayoutVars>
      </dgm:prSet>
      <dgm:spPr/>
    </dgm:pt>
    <dgm:pt modelId="{24476DF0-E831-47F6-AF8E-6EC9492B122E}" type="pres">
      <dgm:prSet presAssocID="{41BC9F2E-EE2C-47C9-B3D4-4411D0C3D77C}" presName="sp" presStyleCnt="0"/>
      <dgm:spPr/>
    </dgm:pt>
    <dgm:pt modelId="{E6A713E9-8FA6-4924-934C-75E4E15AF85C}" type="pres">
      <dgm:prSet presAssocID="{969C2D67-5B76-489A-9469-2A16CE507346}" presName="arrowAndChildren" presStyleCnt="0"/>
      <dgm:spPr/>
    </dgm:pt>
    <dgm:pt modelId="{09D6326E-CA4E-4054-849D-03EF23AA1C07}" type="pres">
      <dgm:prSet presAssocID="{969C2D67-5B76-489A-9469-2A16CE507346}" presName="parentTextArrow" presStyleLbl="node1" presStyleIdx="2" presStyleCnt="3"/>
      <dgm:spPr/>
    </dgm:pt>
  </dgm:ptLst>
  <dgm:cxnLst>
    <dgm:cxn modelId="{AE5F2801-A9C3-4FF3-AB4D-6C0F90DC7E8F}" type="presOf" srcId="{5A2750A3-1E04-4A6D-8AFD-E5910DB0D596}" destId="{37CF6EE9-D36F-407C-BB21-51664E166340}" srcOrd="0" destOrd="0" presId="urn:microsoft.com/office/officeart/2005/8/layout/process4"/>
    <dgm:cxn modelId="{D72FD301-FD76-470A-AD54-F42030C1C3AE}" type="presOf" srcId="{2751A885-B24A-4D14-8836-8723A00B653C}" destId="{0423F92C-8E32-4039-A4AC-A073575242D1}" srcOrd="0" destOrd="0" presId="urn:microsoft.com/office/officeart/2005/8/layout/process4"/>
    <dgm:cxn modelId="{D78EAD09-E183-4A9C-B879-3E303EC13810}" srcId="{5A2750A3-1E04-4A6D-8AFD-E5910DB0D596}" destId="{23B3EFFA-28E2-452D-84D6-133121FB9BC6}" srcOrd="2" destOrd="0" parTransId="{97C9EDD6-41FA-4DE8-9C55-975FAA0C05CA}" sibTransId="{3199272E-6B18-4D49-9E06-AF8CD23D764D}"/>
    <dgm:cxn modelId="{22B5CC1C-CE7F-453C-A225-F8ACAB3D38BD}" srcId="{2751A885-B24A-4D14-8836-8723A00B653C}" destId="{78D26175-76A4-47F3-8AE4-C895CE229DD2}" srcOrd="1" destOrd="0" parTransId="{B64E8D8C-E23A-4B15-87CF-312718790926}" sibTransId="{80291A18-7717-4D1F-B428-1B1BC2781D78}"/>
    <dgm:cxn modelId="{9539D62D-1F0A-4203-A5F5-1C0C60B901BB}" srcId="{78D26175-76A4-47F3-8AE4-C895CE229DD2}" destId="{373C26AB-05AE-4B08-8D80-9FF877D86790}" srcOrd="0" destOrd="0" parTransId="{CF1363A3-6185-47E3-A6AF-894A83BFEE9A}" sibTransId="{65FEB02C-0722-48BE-A4D3-6DA9FA045CFE}"/>
    <dgm:cxn modelId="{5DA77134-DD83-4DC3-87CF-43BA391DA2D2}" srcId="{5A2750A3-1E04-4A6D-8AFD-E5910DB0D596}" destId="{E3AAA597-99FC-4490-8490-24D207BC0F9E}" srcOrd="0" destOrd="0" parTransId="{2FB6A74A-8FE0-4AD0-BC06-AC15BDBC07AB}" sibTransId="{26DC7C18-CD4B-49BE-97D7-9DAECDAC6DC7}"/>
    <dgm:cxn modelId="{3A93B13E-531D-4AD1-8370-D5178A68E475}" type="presOf" srcId="{78D26175-76A4-47F3-8AE4-C895CE229DD2}" destId="{B9C85A8B-3CF6-440D-9D39-150C02EE3A01}" srcOrd="0" destOrd="0" presId="urn:microsoft.com/office/officeart/2005/8/layout/process4"/>
    <dgm:cxn modelId="{B3EA0340-FED0-491C-BAAB-2869D2E66E80}" type="presOf" srcId="{E3AAA597-99FC-4490-8490-24D207BC0F9E}" destId="{D6501E71-D24E-4C0A-9500-DA9D687CDF3C}" srcOrd="0" destOrd="0" presId="urn:microsoft.com/office/officeart/2005/8/layout/process4"/>
    <dgm:cxn modelId="{EEFD3B78-F843-4273-97CC-7ACA35BBC1C5}" srcId="{5A2750A3-1E04-4A6D-8AFD-E5910DB0D596}" destId="{B8DC79D9-51EE-4C12-ADAC-EF96CBDA84D1}" srcOrd="1" destOrd="0" parTransId="{65EDA47B-86C1-4CC3-B360-EACB1613CA2E}" sibTransId="{9EFE846A-1566-44BF-9F77-71D406CAA39E}"/>
    <dgm:cxn modelId="{345AF080-9786-4BB5-AF7F-BD155E468D4A}" type="presOf" srcId="{373C26AB-05AE-4B08-8D80-9FF877D86790}" destId="{6070DE5E-5A04-405A-AA24-27C50E475CB3}" srcOrd="0" destOrd="0" presId="urn:microsoft.com/office/officeart/2005/8/layout/process4"/>
    <dgm:cxn modelId="{64BA2582-D001-4B10-9CD0-8D22190ECA52}" type="presOf" srcId="{8FE54755-D25C-424B-92A8-98A3D331405C}" destId="{2B5403B0-8509-4B72-8D38-BE0D704C94E6}" srcOrd="0" destOrd="0" presId="urn:microsoft.com/office/officeart/2005/8/layout/process4"/>
    <dgm:cxn modelId="{4CAA0A99-3798-4266-87EE-C6B68FE1E6A8}" srcId="{78D26175-76A4-47F3-8AE4-C895CE229DD2}" destId="{4957911E-7699-4AF6-9F5A-EE348F1824E8}" srcOrd="1" destOrd="0" parTransId="{199C3F9D-D82D-4CAC-B711-616C2307E33C}" sibTransId="{16A530A4-5529-4F4E-910B-BF80BA4E1137}"/>
    <dgm:cxn modelId="{C66476AD-B6DD-4995-8A97-2B5C52451F16}" srcId="{2751A885-B24A-4D14-8836-8723A00B653C}" destId="{969C2D67-5B76-489A-9469-2A16CE507346}" srcOrd="0" destOrd="0" parTransId="{0860EAB3-8C3B-44DF-BA1E-55C2DCF57431}" sibTransId="{41BC9F2E-EE2C-47C9-B3D4-4411D0C3D77C}"/>
    <dgm:cxn modelId="{3A4197AF-6D4A-4D01-A743-FBA8DB67FAFD}" type="presOf" srcId="{B8DC79D9-51EE-4C12-ADAC-EF96CBDA84D1}" destId="{4DB30628-1731-43EC-A5BA-8EABDEF50AE7}" srcOrd="0" destOrd="0" presId="urn:microsoft.com/office/officeart/2005/8/layout/process4"/>
    <dgm:cxn modelId="{48A7BAB8-D632-41B4-93C1-B2463F6E0AC6}" type="presOf" srcId="{78D26175-76A4-47F3-8AE4-C895CE229DD2}" destId="{8B24855F-0422-48A1-BE7B-BDE26D147B1C}" srcOrd="1" destOrd="0" presId="urn:microsoft.com/office/officeart/2005/8/layout/process4"/>
    <dgm:cxn modelId="{71305DBE-2ABF-47DA-B802-130BE89B0681}" srcId="{2751A885-B24A-4D14-8836-8723A00B653C}" destId="{5A2750A3-1E04-4A6D-8AFD-E5910DB0D596}" srcOrd="2" destOrd="0" parTransId="{30E2A992-5FD7-45B6-8531-13960D072448}" sibTransId="{7F24CD99-2E80-48D7-958A-57BCF269F8D8}"/>
    <dgm:cxn modelId="{3CFCD2E4-1909-4235-A058-127EB8C685CC}" type="presOf" srcId="{969C2D67-5B76-489A-9469-2A16CE507346}" destId="{09D6326E-CA4E-4054-849D-03EF23AA1C07}" srcOrd="0" destOrd="0" presId="urn:microsoft.com/office/officeart/2005/8/layout/process4"/>
    <dgm:cxn modelId="{CA0AEAEE-9E93-4FD0-B666-26119DBD1F32}" type="presOf" srcId="{23B3EFFA-28E2-452D-84D6-133121FB9BC6}" destId="{6C5E37F5-89DE-4ADD-8302-D7A226031A4B}" srcOrd="0" destOrd="0" presId="urn:microsoft.com/office/officeart/2005/8/layout/process4"/>
    <dgm:cxn modelId="{1AD7D0F5-3DFA-4CC9-B93E-387EF9B379D5}" type="presOf" srcId="{4957911E-7699-4AF6-9F5A-EE348F1824E8}" destId="{6D583196-9C07-4544-B259-46A1FDA9C1AE}" srcOrd="0" destOrd="0" presId="urn:microsoft.com/office/officeart/2005/8/layout/process4"/>
    <dgm:cxn modelId="{F1585EF7-3E56-436D-8F51-135F64BEE62A}" type="presOf" srcId="{5A2750A3-1E04-4A6D-8AFD-E5910DB0D596}" destId="{57EDB8DE-783F-4DEB-B7C7-749CC198DC07}" srcOrd="1" destOrd="0" presId="urn:microsoft.com/office/officeart/2005/8/layout/process4"/>
    <dgm:cxn modelId="{4F7E38FC-98AD-4AB8-B69C-2B4BD97AD6B2}" srcId="{5A2750A3-1E04-4A6D-8AFD-E5910DB0D596}" destId="{8FE54755-D25C-424B-92A8-98A3D331405C}" srcOrd="3" destOrd="0" parTransId="{81A4E637-7DD9-4F74-8640-7C79D2323B40}" sibTransId="{47399661-B1AB-4B04-A031-1AFFA694D0D0}"/>
    <dgm:cxn modelId="{BCCFED41-C12B-4C54-94A3-53D20D0AEE5A}" type="presParOf" srcId="{0423F92C-8E32-4039-A4AC-A073575242D1}" destId="{00ED0B0E-116B-4BCC-8165-16086716652C}" srcOrd="0" destOrd="0" presId="urn:microsoft.com/office/officeart/2005/8/layout/process4"/>
    <dgm:cxn modelId="{862210DB-3D82-4F60-A44C-129274F8DBA6}" type="presParOf" srcId="{00ED0B0E-116B-4BCC-8165-16086716652C}" destId="{37CF6EE9-D36F-407C-BB21-51664E166340}" srcOrd="0" destOrd="0" presId="urn:microsoft.com/office/officeart/2005/8/layout/process4"/>
    <dgm:cxn modelId="{7B313C68-6335-45A0-B2C0-51E0315FC71A}" type="presParOf" srcId="{00ED0B0E-116B-4BCC-8165-16086716652C}" destId="{57EDB8DE-783F-4DEB-B7C7-749CC198DC07}" srcOrd="1" destOrd="0" presId="urn:microsoft.com/office/officeart/2005/8/layout/process4"/>
    <dgm:cxn modelId="{8DD06FDD-D4CB-4623-84EB-6BD89159173E}" type="presParOf" srcId="{00ED0B0E-116B-4BCC-8165-16086716652C}" destId="{C36210BA-0948-4DC7-9B43-7ECF34374EBC}" srcOrd="2" destOrd="0" presId="urn:microsoft.com/office/officeart/2005/8/layout/process4"/>
    <dgm:cxn modelId="{2CD8EF5C-199B-4201-9256-E336FFF17C79}" type="presParOf" srcId="{C36210BA-0948-4DC7-9B43-7ECF34374EBC}" destId="{D6501E71-D24E-4C0A-9500-DA9D687CDF3C}" srcOrd="0" destOrd="0" presId="urn:microsoft.com/office/officeart/2005/8/layout/process4"/>
    <dgm:cxn modelId="{41484DCF-C272-4837-9F1E-078A737D19DF}" type="presParOf" srcId="{C36210BA-0948-4DC7-9B43-7ECF34374EBC}" destId="{4DB30628-1731-43EC-A5BA-8EABDEF50AE7}" srcOrd="1" destOrd="0" presId="urn:microsoft.com/office/officeart/2005/8/layout/process4"/>
    <dgm:cxn modelId="{880C92FA-0631-421A-AFB4-EFD56CA8F35D}" type="presParOf" srcId="{C36210BA-0948-4DC7-9B43-7ECF34374EBC}" destId="{6C5E37F5-89DE-4ADD-8302-D7A226031A4B}" srcOrd="2" destOrd="0" presId="urn:microsoft.com/office/officeart/2005/8/layout/process4"/>
    <dgm:cxn modelId="{439A3CC6-5464-4F25-A1A2-2B7BF58FEDA0}" type="presParOf" srcId="{C36210BA-0948-4DC7-9B43-7ECF34374EBC}" destId="{2B5403B0-8509-4B72-8D38-BE0D704C94E6}" srcOrd="3" destOrd="0" presId="urn:microsoft.com/office/officeart/2005/8/layout/process4"/>
    <dgm:cxn modelId="{A38EF405-B30B-40F4-A2C2-D896554DACAF}" type="presParOf" srcId="{0423F92C-8E32-4039-A4AC-A073575242D1}" destId="{B57030C3-0837-4F00-A08E-FA68671F7C56}" srcOrd="1" destOrd="0" presId="urn:microsoft.com/office/officeart/2005/8/layout/process4"/>
    <dgm:cxn modelId="{F60F4A36-39F9-445C-BA2D-1E9896A464C5}" type="presParOf" srcId="{0423F92C-8E32-4039-A4AC-A073575242D1}" destId="{CF8C22AB-796F-4FF4-94F0-800EFFB5D12C}" srcOrd="2" destOrd="0" presId="urn:microsoft.com/office/officeart/2005/8/layout/process4"/>
    <dgm:cxn modelId="{C1183101-9C3F-45D4-93F1-A800E36604C9}" type="presParOf" srcId="{CF8C22AB-796F-4FF4-94F0-800EFFB5D12C}" destId="{B9C85A8B-3CF6-440D-9D39-150C02EE3A01}" srcOrd="0" destOrd="0" presId="urn:microsoft.com/office/officeart/2005/8/layout/process4"/>
    <dgm:cxn modelId="{5E8D618D-3BC8-4736-A7BD-D1BAF5A0A773}" type="presParOf" srcId="{CF8C22AB-796F-4FF4-94F0-800EFFB5D12C}" destId="{8B24855F-0422-48A1-BE7B-BDE26D147B1C}" srcOrd="1" destOrd="0" presId="urn:microsoft.com/office/officeart/2005/8/layout/process4"/>
    <dgm:cxn modelId="{BB58111A-DC73-40E2-801E-93A185579D74}" type="presParOf" srcId="{CF8C22AB-796F-4FF4-94F0-800EFFB5D12C}" destId="{ACC0741D-A760-4CE7-8B6D-93CD87C472A7}" srcOrd="2" destOrd="0" presId="urn:microsoft.com/office/officeart/2005/8/layout/process4"/>
    <dgm:cxn modelId="{1598A50C-6ED6-4121-97F2-2B0DFC25C79A}" type="presParOf" srcId="{ACC0741D-A760-4CE7-8B6D-93CD87C472A7}" destId="{6070DE5E-5A04-405A-AA24-27C50E475CB3}" srcOrd="0" destOrd="0" presId="urn:microsoft.com/office/officeart/2005/8/layout/process4"/>
    <dgm:cxn modelId="{2D59A2B5-ECF2-4C40-AF1C-02B352D81DAB}" type="presParOf" srcId="{ACC0741D-A760-4CE7-8B6D-93CD87C472A7}" destId="{6D583196-9C07-4544-B259-46A1FDA9C1AE}" srcOrd="1" destOrd="0" presId="urn:microsoft.com/office/officeart/2005/8/layout/process4"/>
    <dgm:cxn modelId="{95DE03C8-E083-4A53-ADC9-E3355ED6B74D}" type="presParOf" srcId="{0423F92C-8E32-4039-A4AC-A073575242D1}" destId="{24476DF0-E831-47F6-AF8E-6EC9492B122E}" srcOrd="3" destOrd="0" presId="urn:microsoft.com/office/officeart/2005/8/layout/process4"/>
    <dgm:cxn modelId="{0AEBEA55-FBF8-4D88-A5C7-D5146FC6F2AA}" type="presParOf" srcId="{0423F92C-8E32-4039-A4AC-A073575242D1}" destId="{E6A713E9-8FA6-4924-934C-75E4E15AF85C}" srcOrd="4" destOrd="0" presId="urn:microsoft.com/office/officeart/2005/8/layout/process4"/>
    <dgm:cxn modelId="{DBB24733-4F72-4D6A-9F98-FEEF6D72EB33}" type="presParOf" srcId="{E6A713E9-8FA6-4924-934C-75E4E15AF85C}" destId="{09D6326E-CA4E-4054-849D-03EF23AA1C0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3F5E72-7541-4DC7-ACE3-C32459615E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BB6BF8-1F5D-4AC4-AA85-D1D9AE093E9A}">
      <dgm:prSet/>
      <dgm:spPr/>
      <dgm:t>
        <a:bodyPr/>
        <a:lstStyle/>
        <a:p>
          <a:r>
            <a:rPr lang="es-ES"/>
            <a:t>¿Cuál es el problema?</a:t>
          </a:r>
          <a:endParaRPr lang="en-US"/>
        </a:p>
      </dgm:t>
    </dgm:pt>
    <dgm:pt modelId="{EC285F37-0CE8-4775-8F92-6B81FADDF795}" type="parTrans" cxnId="{11F9A4FF-A39C-4369-90BB-C16A7AEB1F03}">
      <dgm:prSet/>
      <dgm:spPr/>
      <dgm:t>
        <a:bodyPr/>
        <a:lstStyle/>
        <a:p>
          <a:endParaRPr lang="en-US"/>
        </a:p>
      </dgm:t>
    </dgm:pt>
    <dgm:pt modelId="{EE523269-190D-45F5-8602-8DC608BFE499}" type="sibTrans" cxnId="{11F9A4FF-A39C-4369-90BB-C16A7AEB1F03}">
      <dgm:prSet/>
      <dgm:spPr/>
      <dgm:t>
        <a:bodyPr/>
        <a:lstStyle/>
        <a:p>
          <a:endParaRPr lang="en-US"/>
        </a:p>
      </dgm:t>
    </dgm:pt>
    <dgm:pt modelId="{C6B89C9D-169B-46DE-91B6-1911F4832754}">
      <dgm:prSet/>
      <dgm:spPr/>
      <dgm:t>
        <a:bodyPr/>
        <a:lstStyle/>
        <a:p>
          <a:r>
            <a:rPr lang="es-ES"/>
            <a:t>¿Cómo surge?</a:t>
          </a:r>
          <a:endParaRPr lang="en-US"/>
        </a:p>
      </dgm:t>
    </dgm:pt>
    <dgm:pt modelId="{314FB518-D17B-43F6-8BB1-49174DD8004B}" type="parTrans" cxnId="{7345E942-15D6-45E9-AF3D-88AFC1722DC3}">
      <dgm:prSet/>
      <dgm:spPr/>
      <dgm:t>
        <a:bodyPr/>
        <a:lstStyle/>
        <a:p>
          <a:endParaRPr lang="en-US"/>
        </a:p>
      </dgm:t>
    </dgm:pt>
    <dgm:pt modelId="{80A5CB0E-B468-4A8C-B69E-748A2DB5AC60}" type="sibTrans" cxnId="{7345E942-15D6-45E9-AF3D-88AFC1722DC3}">
      <dgm:prSet/>
      <dgm:spPr/>
      <dgm:t>
        <a:bodyPr/>
        <a:lstStyle/>
        <a:p>
          <a:endParaRPr lang="en-US"/>
        </a:p>
      </dgm:t>
    </dgm:pt>
    <dgm:pt modelId="{857F90F1-97A1-487E-BA44-045FEE89D659}">
      <dgm:prSet/>
      <dgm:spPr/>
      <dgm:t>
        <a:bodyPr/>
        <a:lstStyle/>
        <a:p>
          <a:r>
            <a:rPr lang="es-ES"/>
            <a:t>¿por qué surge?</a:t>
          </a:r>
          <a:endParaRPr lang="en-US"/>
        </a:p>
      </dgm:t>
    </dgm:pt>
    <dgm:pt modelId="{5506317D-9BD1-4B0D-993B-CB7EAEED2F41}" type="parTrans" cxnId="{7407E38B-BBC7-4E5D-8FC3-215118B65C65}">
      <dgm:prSet/>
      <dgm:spPr/>
      <dgm:t>
        <a:bodyPr/>
        <a:lstStyle/>
        <a:p>
          <a:endParaRPr lang="en-US"/>
        </a:p>
      </dgm:t>
    </dgm:pt>
    <dgm:pt modelId="{1FA582D7-8D1F-46B2-A03F-1129406AE0F5}" type="sibTrans" cxnId="{7407E38B-BBC7-4E5D-8FC3-215118B65C65}">
      <dgm:prSet/>
      <dgm:spPr/>
      <dgm:t>
        <a:bodyPr/>
        <a:lstStyle/>
        <a:p>
          <a:endParaRPr lang="en-US"/>
        </a:p>
      </dgm:t>
    </dgm:pt>
    <dgm:pt modelId="{A2845097-0459-46F7-A57B-3191B61D9D54}">
      <dgm:prSet/>
      <dgm:spPr/>
      <dgm:t>
        <a:bodyPr/>
        <a:lstStyle/>
        <a:p>
          <a:r>
            <a:rPr lang="es-ES"/>
            <a:t>¿cuándo surge?</a:t>
          </a:r>
          <a:endParaRPr lang="en-US"/>
        </a:p>
      </dgm:t>
    </dgm:pt>
    <dgm:pt modelId="{6F6180E0-F523-406A-85D7-0977BB44283D}" type="parTrans" cxnId="{54E7E024-66DB-4C96-A20F-9FE62DB4ECC5}">
      <dgm:prSet/>
      <dgm:spPr/>
      <dgm:t>
        <a:bodyPr/>
        <a:lstStyle/>
        <a:p>
          <a:endParaRPr lang="en-US"/>
        </a:p>
      </dgm:t>
    </dgm:pt>
    <dgm:pt modelId="{888E66D1-C536-4B4F-9FA9-85C8D54B48D9}" type="sibTrans" cxnId="{54E7E024-66DB-4C96-A20F-9FE62DB4ECC5}">
      <dgm:prSet/>
      <dgm:spPr/>
      <dgm:t>
        <a:bodyPr/>
        <a:lstStyle/>
        <a:p>
          <a:endParaRPr lang="en-US"/>
        </a:p>
      </dgm:t>
    </dgm:pt>
    <dgm:pt modelId="{0CC87844-D0DE-48FB-88FA-62E39E593FEE}">
      <dgm:prSet/>
      <dgm:spPr/>
      <dgm:t>
        <a:bodyPr/>
        <a:lstStyle/>
        <a:p>
          <a:r>
            <a:rPr lang="es-ES"/>
            <a:t>¿Dónde surge?</a:t>
          </a:r>
          <a:endParaRPr lang="en-US"/>
        </a:p>
      </dgm:t>
    </dgm:pt>
    <dgm:pt modelId="{24A017A2-FF2A-4994-8119-5F3DE0FDEB20}" type="parTrans" cxnId="{2E0952BF-CD2E-4AE5-A744-13C79667344F}">
      <dgm:prSet/>
      <dgm:spPr/>
      <dgm:t>
        <a:bodyPr/>
        <a:lstStyle/>
        <a:p>
          <a:endParaRPr lang="en-US"/>
        </a:p>
      </dgm:t>
    </dgm:pt>
    <dgm:pt modelId="{318B5223-8D31-4382-A10B-533AFB7947C1}" type="sibTrans" cxnId="{2E0952BF-CD2E-4AE5-A744-13C79667344F}">
      <dgm:prSet/>
      <dgm:spPr/>
      <dgm:t>
        <a:bodyPr/>
        <a:lstStyle/>
        <a:p>
          <a:endParaRPr lang="en-US"/>
        </a:p>
      </dgm:t>
    </dgm:pt>
    <dgm:pt modelId="{64CAAEA7-4969-4EF5-A3A1-E1BE455BFDAB}">
      <dgm:prSet/>
      <dgm:spPr/>
      <dgm:t>
        <a:bodyPr/>
        <a:lstStyle/>
        <a:p>
          <a:r>
            <a:rPr lang="es-ES"/>
            <a:t>¿Cuáles son sus características?</a:t>
          </a:r>
          <a:endParaRPr lang="en-US"/>
        </a:p>
      </dgm:t>
    </dgm:pt>
    <dgm:pt modelId="{5DB31BB6-C38C-431C-A460-8CBF1B6FFCFF}" type="parTrans" cxnId="{10EA765F-3C7A-4D18-9F8C-833FC89D199D}">
      <dgm:prSet/>
      <dgm:spPr/>
      <dgm:t>
        <a:bodyPr/>
        <a:lstStyle/>
        <a:p>
          <a:endParaRPr lang="en-US"/>
        </a:p>
      </dgm:t>
    </dgm:pt>
    <dgm:pt modelId="{E965B392-C7EC-4494-81D5-AA77B09E56AF}" type="sibTrans" cxnId="{10EA765F-3C7A-4D18-9F8C-833FC89D199D}">
      <dgm:prSet/>
      <dgm:spPr/>
      <dgm:t>
        <a:bodyPr/>
        <a:lstStyle/>
        <a:p>
          <a:endParaRPr lang="en-US"/>
        </a:p>
      </dgm:t>
    </dgm:pt>
    <dgm:pt modelId="{68266604-94BC-4742-BC08-A1197C188197}">
      <dgm:prSet/>
      <dgm:spPr/>
      <dgm:t>
        <a:bodyPr/>
        <a:lstStyle/>
        <a:p>
          <a:r>
            <a:rPr lang="es-ES"/>
            <a:t>¿Cómo se manifiesta?</a:t>
          </a:r>
          <a:endParaRPr lang="en-US"/>
        </a:p>
      </dgm:t>
    </dgm:pt>
    <dgm:pt modelId="{CE5ED5F3-9359-43D1-8D7E-97789CD38782}" type="parTrans" cxnId="{56BBF4A8-895C-49D0-84B6-F5285A3AD9B3}">
      <dgm:prSet/>
      <dgm:spPr/>
      <dgm:t>
        <a:bodyPr/>
        <a:lstStyle/>
        <a:p>
          <a:endParaRPr lang="en-US"/>
        </a:p>
      </dgm:t>
    </dgm:pt>
    <dgm:pt modelId="{093F2AF3-536F-4C3F-985E-8F5628F78F0A}" type="sibTrans" cxnId="{56BBF4A8-895C-49D0-84B6-F5285A3AD9B3}">
      <dgm:prSet/>
      <dgm:spPr/>
      <dgm:t>
        <a:bodyPr/>
        <a:lstStyle/>
        <a:p>
          <a:endParaRPr lang="en-US"/>
        </a:p>
      </dgm:t>
    </dgm:pt>
    <dgm:pt modelId="{E7B3CB20-9CC3-434B-A0C4-6F52182122DE}">
      <dgm:prSet/>
      <dgm:spPr/>
      <dgm:t>
        <a:bodyPr/>
        <a:lstStyle/>
        <a:p>
          <a:r>
            <a:rPr lang="es-ES"/>
            <a:t>¿Qué se propone?</a:t>
          </a:r>
          <a:endParaRPr lang="en-US"/>
        </a:p>
      </dgm:t>
    </dgm:pt>
    <dgm:pt modelId="{E57C8E0D-7376-4CF3-8B3E-C991710F4EDD}" type="parTrans" cxnId="{F7ADB4B0-3DAF-4744-8170-A15C233C1968}">
      <dgm:prSet/>
      <dgm:spPr/>
      <dgm:t>
        <a:bodyPr/>
        <a:lstStyle/>
        <a:p>
          <a:endParaRPr lang="en-US"/>
        </a:p>
      </dgm:t>
    </dgm:pt>
    <dgm:pt modelId="{A53053C5-BD47-4780-83D2-6CE7DE8A84AD}" type="sibTrans" cxnId="{F7ADB4B0-3DAF-4744-8170-A15C233C1968}">
      <dgm:prSet/>
      <dgm:spPr/>
      <dgm:t>
        <a:bodyPr/>
        <a:lstStyle/>
        <a:p>
          <a:endParaRPr lang="en-US"/>
        </a:p>
      </dgm:t>
    </dgm:pt>
    <dgm:pt modelId="{B3E63D87-1617-4214-AD43-C5E73249E3B7}">
      <dgm:prSet/>
      <dgm:spPr/>
      <dgm:t>
        <a:bodyPr/>
        <a:lstStyle/>
        <a:p>
          <a:r>
            <a:rPr lang="es-ES"/>
            <a:t>¿qué busca?</a:t>
          </a:r>
          <a:endParaRPr lang="en-US"/>
        </a:p>
      </dgm:t>
    </dgm:pt>
    <dgm:pt modelId="{481D84B7-A16A-4DF6-9BD8-FEC982F42E86}" type="parTrans" cxnId="{9C149854-E46B-4505-B711-07810CC1C5E5}">
      <dgm:prSet/>
      <dgm:spPr/>
      <dgm:t>
        <a:bodyPr/>
        <a:lstStyle/>
        <a:p>
          <a:endParaRPr lang="en-US"/>
        </a:p>
      </dgm:t>
    </dgm:pt>
    <dgm:pt modelId="{D5EB1554-78F2-4518-963E-D224FDE7039E}" type="sibTrans" cxnId="{9C149854-E46B-4505-B711-07810CC1C5E5}">
      <dgm:prSet/>
      <dgm:spPr/>
      <dgm:t>
        <a:bodyPr/>
        <a:lstStyle/>
        <a:p>
          <a:endParaRPr lang="en-US"/>
        </a:p>
      </dgm:t>
    </dgm:pt>
    <dgm:pt modelId="{12E447B5-9E5C-4ABA-AEF6-6EB5C3107AC4}">
      <dgm:prSet/>
      <dgm:spPr/>
      <dgm:t>
        <a:bodyPr/>
        <a:lstStyle/>
        <a:p>
          <a:r>
            <a:rPr lang="es-ES"/>
            <a:t>¿Para qué?</a:t>
          </a:r>
          <a:endParaRPr lang="en-US"/>
        </a:p>
      </dgm:t>
    </dgm:pt>
    <dgm:pt modelId="{3C40D695-5FF0-45BF-A3D8-E60F4AEEFD53}" type="parTrans" cxnId="{599077C4-37A2-4A97-8561-5E6EF55FE4DC}">
      <dgm:prSet/>
      <dgm:spPr/>
      <dgm:t>
        <a:bodyPr/>
        <a:lstStyle/>
        <a:p>
          <a:endParaRPr lang="en-US"/>
        </a:p>
      </dgm:t>
    </dgm:pt>
    <dgm:pt modelId="{A3690F45-5F2F-43FD-B7B9-ED284967F6C3}" type="sibTrans" cxnId="{599077C4-37A2-4A97-8561-5E6EF55FE4DC}">
      <dgm:prSet/>
      <dgm:spPr/>
      <dgm:t>
        <a:bodyPr/>
        <a:lstStyle/>
        <a:p>
          <a:endParaRPr lang="en-US"/>
        </a:p>
      </dgm:t>
    </dgm:pt>
    <dgm:pt modelId="{1E493D51-7DEF-447D-8F63-9E9D5751D037}" type="pres">
      <dgm:prSet presAssocID="{463F5E72-7541-4DC7-ACE3-C32459615EEC}" presName="diagram" presStyleCnt="0">
        <dgm:presLayoutVars>
          <dgm:dir/>
          <dgm:resizeHandles val="exact"/>
        </dgm:presLayoutVars>
      </dgm:prSet>
      <dgm:spPr/>
    </dgm:pt>
    <dgm:pt modelId="{88719AF3-F0D3-4432-8BE5-A7D620363565}" type="pres">
      <dgm:prSet presAssocID="{27BB6BF8-1F5D-4AC4-AA85-D1D9AE093E9A}" presName="node" presStyleLbl="node1" presStyleIdx="0" presStyleCnt="10">
        <dgm:presLayoutVars>
          <dgm:bulletEnabled val="1"/>
        </dgm:presLayoutVars>
      </dgm:prSet>
      <dgm:spPr/>
    </dgm:pt>
    <dgm:pt modelId="{E9012B18-5552-4085-A82A-668A5FFFA746}" type="pres">
      <dgm:prSet presAssocID="{EE523269-190D-45F5-8602-8DC608BFE499}" presName="sibTrans" presStyleCnt="0"/>
      <dgm:spPr/>
    </dgm:pt>
    <dgm:pt modelId="{E80F0D20-417B-4E0E-927D-F3B217C86D4E}" type="pres">
      <dgm:prSet presAssocID="{C6B89C9D-169B-46DE-91B6-1911F4832754}" presName="node" presStyleLbl="node1" presStyleIdx="1" presStyleCnt="10">
        <dgm:presLayoutVars>
          <dgm:bulletEnabled val="1"/>
        </dgm:presLayoutVars>
      </dgm:prSet>
      <dgm:spPr/>
    </dgm:pt>
    <dgm:pt modelId="{132ABF38-612C-4AC2-8BC9-8C0AAA7DC62A}" type="pres">
      <dgm:prSet presAssocID="{80A5CB0E-B468-4A8C-B69E-748A2DB5AC60}" presName="sibTrans" presStyleCnt="0"/>
      <dgm:spPr/>
    </dgm:pt>
    <dgm:pt modelId="{79525A39-D611-45CC-8CEA-4B099DA4E599}" type="pres">
      <dgm:prSet presAssocID="{857F90F1-97A1-487E-BA44-045FEE89D659}" presName="node" presStyleLbl="node1" presStyleIdx="2" presStyleCnt="10">
        <dgm:presLayoutVars>
          <dgm:bulletEnabled val="1"/>
        </dgm:presLayoutVars>
      </dgm:prSet>
      <dgm:spPr/>
    </dgm:pt>
    <dgm:pt modelId="{5B0F550B-A726-4A85-8135-1A3A5AB3CC71}" type="pres">
      <dgm:prSet presAssocID="{1FA582D7-8D1F-46B2-A03F-1129406AE0F5}" presName="sibTrans" presStyleCnt="0"/>
      <dgm:spPr/>
    </dgm:pt>
    <dgm:pt modelId="{5E41BFD3-7E9A-49B4-973B-ABE6DA55A9D9}" type="pres">
      <dgm:prSet presAssocID="{A2845097-0459-46F7-A57B-3191B61D9D54}" presName="node" presStyleLbl="node1" presStyleIdx="3" presStyleCnt="10">
        <dgm:presLayoutVars>
          <dgm:bulletEnabled val="1"/>
        </dgm:presLayoutVars>
      </dgm:prSet>
      <dgm:spPr/>
    </dgm:pt>
    <dgm:pt modelId="{D27D3ECE-7844-493D-9C7D-95CEF1D904E9}" type="pres">
      <dgm:prSet presAssocID="{888E66D1-C536-4B4F-9FA9-85C8D54B48D9}" presName="sibTrans" presStyleCnt="0"/>
      <dgm:spPr/>
    </dgm:pt>
    <dgm:pt modelId="{912203B0-4A1B-4631-A8CC-AE779E29F05A}" type="pres">
      <dgm:prSet presAssocID="{0CC87844-D0DE-48FB-88FA-62E39E593FEE}" presName="node" presStyleLbl="node1" presStyleIdx="4" presStyleCnt="10">
        <dgm:presLayoutVars>
          <dgm:bulletEnabled val="1"/>
        </dgm:presLayoutVars>
      </dgm:prSet>
      <dgm:spPr/>
    </dgm:pt>
    <dgm:pt modelId="{6AB7DE20-1D18-4C1E-A4D6-A8BB3F6AC6F5}" type="pres">
      <dgm:prSet presAssocID="{318B5223-8D31-4382-A10B-533AFB7947C1}" presName="sibTrans" presStyleCnt="0"/>
      <dgm:spPr/>
    </dgm:pt>
    <dgm:pt modelId="{A7B770F4-4959-4733-A134-EEF7412641DD}" type="pres">
      <dgm:prSet presAssocID="{64CAAEA7-4969-4EF5-A3A1-E1BE455BFDAB}" presName="node" presStyleLbl="node1" presStyleIdx="5" presStyleCnt="10">
        <dgm:presLayoutVars>
          <dgm:bulletEnabled val="1"/>
        </dgm:presLayoutVars>
      </dgm:prSet>
      <dgm:spPr/>
    </dgm:pt>
    <dgm:pt modelId="{ABCD6941-846B-40A4-97D8-F5DCD2CCFF81}" type="pres">
      <dgm:prSet presAssocID="{E965B392-C7EC-4494-81D5-AA77B09E56AF}" presName="sibTrans" presStyleCnt="0"/>
      <dgm:spPr/>
    </dgm:pt>
    <dgm:pt modelId="{BD0C7CE6-39CC-4AFD-B2F4-C4BA110EC2E8}" type="pres">
      <dgm:prSet presAssocID="{68266604-94BC-4742-BC08-A1197C188197}" presName="node" presStyleLbl="node1" presStyleIdx="6" presStyleCnt="10">
        <dgm:presLayoutVars>
          <dgm:bulletEnabled val="1"/>
        </dgm:presLayoutVars>
      </dgm:prSet>
      <dgm:spPr/>
    </dgm:pt>
    <dgm:pt modelId="{D422B3A9-230E-413D-B874-5C573B802502}" type="pres">
      <dgm:prSet presAssocID="{093F2AF3-536F-4C3F-985E-8F5628F78F0A}" presName="sibTrans" presStyleCnt="0"/>
      <dgm:spPr/>
    </dgm:pt>
    <dgm:pt modelId="{FB49159C-E870-4BF7-A203-5067438609B8}" type="pres">
      <dgm:prSet presAssocID="{E7B3CB20-9CC3-434B-A0C4-6F52182122DE}" presName="node" presStyleLbl="node1" presStyleIdx="7" presStyleCnt="10">
        <dgm:presLayoutVars>
          <dgm:bulletEnabled val="1"/>
        </dgm:presLayoutVars>
      </dgm:prSet>
      <dgm:spPr/>
    </dgm:pt>
    <dgm:pt modelId="{C4FE6936-BCDA-4D27-809D-8E509559A10A}" type="pres">
      <dgm:prSet presAssocID="{A53053C5-BD47-4780-83D2-6CE7DE8A84AD}" presName="sibTrans" presStyleCnt="0"/>
      <dgm:spPr/>
    </dgm:pt>
    <dgm:pt modelId="{BBA05755-26C6-4424-8F0B-E924F68D75FC}" type="pres">
      <dgm:prSet presAssocID="{B3E63D87-1617-4214-AD43-C5E73249E3B7}" presName="node" presStyleLbl="node1" presStyleIdx="8" presStyleCnt="10">
        <dgm:presLayoutVars>
          <dgm:bulletEnabled val="1"/>
        </dgm:presLayoutVars>
      </dgm:prSet>
      <dgm:spPr/>
    </dgm:pt>
    <dgm:pt modelId="{DFE6652D-97A7-4EAE-A210-6FDB4431F0A6}" type="pres">
      <dgm:prSet presAssocID="{D5EB1554-78F2-4518-963E-D224FDE7039E}" presName="sibTrans" presStyleCnt="0"/>
      <dgm:spPr/>
    </dgm:pt>
    <dgm:pt modelId="{779E41D6-413E-402A-ADE8-F86C86121DB9}" type="pres">
      <dgm:prSet presAssocID="{12E447B5-9E5C-4ABA-AEF6-6EB5C3107AC4}" presName="node" presStyleLbl="node1" presStyleIdx="9" presStyleCnt="10">
        <dgm:presLayoutVars>
          <dgm:bulletEnabled val="1"/>
        </dgm:presLayoutVars>
      </dgm:prSet>
      <dgm:spPr/>
    </dgm:pt>
  </dgm:ptLst>
  <dgm:cxnLst>
    <dgm:cxn modelId="{4BEDD402-FEA1-47F1-BFCA-18A57B1A064B}" type="presOf" srcId="{0CC87844-D0DE-48FB-88FA-62E39E593FEE}" destId="{912203B0-4A1B-4631-A8CC-AE779E29F05A}" srcOrd="0" destOrd="0" presId="urn:microsoft.com/office/officeart/2005/8/layout/default"/>
    <dgm:cxn modelId="{463EBB24-FE9E-4156-8C2F-29CBE5EA791C}" type="presOf" srcId="{68266604-94BC-4742-BC08-A1197C188197}" destId="{BD0C7CE6-39CC-4AFD-B2F4-C4BA110EC2E8}" srcOrd="0" destOrd="0" presId="urn:microsoft.com/office/officeart/2005/8/layout/default"/>
    <dgm:cxn modelId="{54E7E024-66DB-4C96-A20F-9FE62DB4ECC5}" srcId="{463F5E72-7541-4DC7-ACE3-C32459615EEC}" destId="{A2845097-0459-46F7-A57B-3191B61D9D54}" srcOrd="3" destOrd="0" parTransId="{6F6180E0-F523-406A-85D7-0977BB44283D}" sibTransId="{888E66D1-C536-4B4F-9FA9-85C8D54B48D9}"/>
    <dgm:cxn modelId="{717BB22A-2897-4838-9509-DDB7084934F5}" type="presOf" srcId="{C6B89C9D-169B-46DE-91B6-1911F4832754}" destId="{E80F0D20-417B-4E0E-927D-F3B217C86D4E}" srcOrd="0" destOrd="0" presId="urn:microsoft.com/office/officeart/2005/8/layout/default"/>
    <dgm:cxn modelId="{10EA765F-3C7A-4D18-9F8C-833FC89D199D}" srcId="{463F5E72-7541-4DC7-ACE3-C32459615EEC}" destId="{64CAAEA7-4969-4EF5-A3A1-E1BE455BFDAB}" srcOrd="5" destOrd="0" parTransId="{5DB31BB6-C38C-431C-A460-8CBF1B6FFCFF}" sibTransId="{E965B392-C7EC-4494-81D5-AA77B09E56AF}"/>
    <dgm:cxn modelId="{7345E942-15D6-45E9-AF3D-88AFC1722DC3}" srcId="{463F5E72-7541-4DC7-ACE3-C32459615EEC}" destId="{C6B89C9D-169B-46DE-91B6-1911F4832754}" srcOrd="1" destOrd="0" parTransId="{314FB518-D17B-43F6-8BB1-49174DD8004B}" sibTransId="{80A5CB0E-B468-4A8C-B69E-748A2DB5AC60}"/>
    <dgm:cxn modelId="{9C149854-E46B-4505-B711-07810CC1C5E5}" srcId="{463F5E72-7541-4DC7-ACE3-C32459615EEC}" destId="{B3E63D87-1617-4214-AD43-C5E73249E3B7}" srcOrd="8" destOrd="0" parTransId="{481D84B7-A16A-4DF6-9BD8-FEC982F42E86}" sibTransId="{D5EB1554-78F2-4518-963E-D224FDE7039E}"/>
    <dgm:cxn modelId="{BAAD4F58-0930-4B8E-AAD3-324D45E649F7}" type="presOf" srcId="{12E447B5-9E5C-4ABA-AEF6-6EB5C3107AC4}" destId="{779E41D6-413E-402A-ADE8-F86C86121DB9}" srcOrd="0" destOrd="0" presId="urn:microsoft.com/office/officeart/2005/8/layout/default"/>
    <dgm:cxn modelId="{76282885-5E40-41F4-A3C8-249EBCBE3608}" type="presOf" srcId="{64CAAEA7-4969-4EF5-A3A1-E1BE455BFDAB}" destId="{A7B770F4-4959-4733-A134-EEF7412641DD}" srcOrd="0" destOrd="0" presId="urn:microsoft.com/office/officeart/2005/8/layout/default"/>
    <dgm:cxn modelId="{7407E38B-BBC7-4E5D-8FC3-215118B65C65}" srcId="{463F5E72-7541-4DC7-ACE3-C32459615EEC}" destId="{857F90F1-97A1-487E-BA44-045FEE89D659}" srcOrd="2" destOrd="0" parTransId="{5506317D-9BD1-4B0D-993B-CB7EAEED2F41}" sibTransId="{1FA582D7-8D1F-46B2-A03F-1129406AE0F5}"/>
    <dgm:cxn modelId="{A8E8BA91-5D29-4C58-BA30-081D49DAE7C3}" type="presOf" srcId="{857F90F1-97A1-487E-BA44-045FEE89D659}" destId="{79525A39-D611-45CC-8CEA-4B099DA4E599}" srcOrd="0" destOrd="0" presId="urn:microsoft.com/office/officeart/2005/8/layout/default"/>
    <dgm:cxn modelId="{A392A3A3-C7E3-40B9-AC97-B68974DEF93F}" type="presOf" srcId="{463F5E72-7541-4DC7-ACE3-C32459615EEC}" destId="{1E493D51-7DEF-447D-8F63-9E9D5751D037}" srcOrd="0" destOrd="0" presId="urn:microsoft.com/office/officeart/2005/8/layout/default"/>
    <dgm:cxn modelId="{B1D3DDA5-F5C2-4CDA-B4C7-FAED96026DBC}" type="presOf" srcId="{A2845097-0459-46F7-A57B-3191B61D9D54}" destId="{5E41BFD3-7E9A-49B4-973B-ABE6DA55A9D9}" srcOrd="0" destOrd="0" presId="urn:microsoft.com/office/officeart/2005/8/layout/default"/>
    <dgm:cxn modelId="{56BBF4A8-895C-49D0-84B6-F5285A3AD9B3}" srcId="{463F5E72-7541-4DC7-ACE3-C32459615EEC}" destId="{68266604-94BC-4742-BC08-A1197C188197}" srcOrd="6" destOrd="0" parTransId="{CE5ED5F3-9359-43D1-8D7E-97789CD38782}" sibTransId="{093F2AF3-536F-4C3F-985E-8F5628F78F0A}"/>
    <dgm:cxn modelId="{F7ADB4B0-3DAF-4744-8170-A15C233C1968}" srcId="{463F5E72-7541-4DC7-ACE3-C32459615EEC}" destId="{E7B3CB20-9CC3-434B-A0C4-6F52182122DE}" srcOrd="7" destOrd="0" parTransId="{E57C8E0D-7376-4CF3-8B3E-C991710F4EDD}" sibTransId="{A53053C5-BD47-4780-83D2-6CE7DE8A84AD}"/>
    <dgm:cxn modelId="{272FCEB3-0749-4E51-820E-99DC7908DECF}" type="presOf" srcId="{B3E63D87-1617-4214-AD43-C5E73249E3B7}" destId="{BBA05755-26C6-4424-8F0B-E924F68D75FC}" srcOrd="0" destOrd="0" presId="urn:microsoft.com/office/officeart/2005/8/layout/default"/>
    <dgm:cxn modelId="{2E0952BF-CD2E-4AE5-A744-13C79667344F}" srcId="{463F5E72-7541-4DC7-ACE3-C32459615EEC}" destId="{0CC87844-D0DE-48FB-88FA-62E39E593FEE}" srcOrd="4" destOrd="0" parTransId="{24A017A2-FF2A-4994-8119-5F3DE0FDEB20}" sibTransId="{318B5223-8D31-4382-A10B-533AFB7947C1}"/>
    <dgm:cxn modelId="{599077C4-37A2-4A97-8561-5E6EF55FE4DC}" srcId="{463F5E72-7541-4DC7-ACE3-C32459615EEC}" destId="{12E447B5-9E5C-4ABA-AEF6-6EB5C3107AC4}" srcOrd="9" destOrd="0" parTransId="{3C40D695-5FF0-45BF-A3D8-E60F4AEEFD53}" sibTransId="{A3690F45-5F2F-43FD-B7B9-ED284967F6C3}"/>
    <dgm:cxn modelId="{10BF3AD8-B861-487C-AD63-A01BBEFEAB9E}" type="presOf" srcId="{E7B3CB20-9CC3-434B-A0C4-6F52182122DE}" destId="{FB49159C-E870-4BF7-A203-5067438609B8}" srcOrd="0" destOrd="0" presId="urn:microsoft.com/office/officeart/2005/8/layout/default"/>
    <dgm:cxn modelId="{2B4EB8E8-075B-4527-BAED-2E2D2FB6832C}" type="presOf" srcId="{27BB6BF8-1F5D-4AC4-AA85-D1D9AE093E9A}" destId="{88719AF3-F0D3-4432-8BE5-A7D620363565}" srcOrd="0" destOrd="0" presId="urn:microsoft.com/office/officeart/2005/8/layout/default"/>
    <dgm:cxn modelId="{11F9A4FF-A39C-4369-90BB-C16A7AEB1F03}" srcId="{463F5E72-7541-4DC7-ACE3-C32459615EEC}" destId="{27BB6BF8-1F5D-4AC4-AA85-D1D9AE093E9A}" srcOrd="0" destOrd="0" parTransId="{EC285F37-0CE8-4775-8F92-6B81FADDF795}" sibTransId="{EE523269-190D-45F5-8602-8DC608BFE499}"/>
    <dgm:cxn modelId="{398107A9-1AD5-4475-BD1F-1888CED9F15E}" type="presParOf" srcId="{1E493D51-7DEF-447D-8F63-9E9D5751D037}" destId="{88719AF3-F0D3-4432-8BE5-A7D620363565}" srcOrd="0" destOrd="0" presId="urn:microsoft.com/office/officeart/2005/8/layout/default"/>
    <dgm:cxn modelId="{B6A94647-AFB6-4DD1-A66E-973D62173910}" type="presParOf" srcId="{1E493D51-7DEF-447D-8F63-9E9D5751D037}" destId="{E9012B18-5552-4085-A82A-668A5FFFA746}" srcOrd="1" destOrd="0" presId="urn:microsoft.com/office/officeart/2005/8/layout/default"/>
    <dgm:cxn modelId="{83B824B0-FA40-47EB-A22E-2BF87DA4F997}" type="presParOf" srcId="{1E493D51-7DEF-447D-8F63-9E9D5751D037}" destId="{E80F0D20-417B-4E0E-927D-F3B217C86D4E}" srcOrd="2" destOrd="0" presId="urn:microsoft.com/office/officeart/2005/8/layout/default"/>
    <dgm:cxn modelId="{C9E402E4-206A-4D68-A963-0394F41A307E}" type="presParOf" srcId="{1E493D51-7DEF-447D-8F63-9E9D5751D037}" destId="{132ABF38-612C-4AC2-8BC9-8C0AAA7DC62A}" srcOrd="3" destOrd="0" presId="urn:microsoft.com/office/officeart/2005/8/layout/default"/>
    <dgm:cxn modelId="{11C8FA09-B275-424E-978F-098698A412E7}" type="presParOf" srcId="{1E493D51-7DEF-447D-8F63-9E9D5751D037}" destId="{79525A39-D611-45CC-8CEA-4B099DA4E599}" srcOrd="4" destOrd="0" presId="urn:microsoft.com/office/officeart/2005/8/layout/default"/>
    <dgm:cxn modelId="{B615D150-5572-49EA-AE2E-2F741BD0CB42}" type="presParOf" srcId="{1E493D51-7DEF-447D-8F63-9E9D5751D037}" destId="{5B0F550B-A726-4A85-8135-1A3A5AB3CC71}" srcOrd="5" destOrd="0" presId="urn:microsoft.com/office/officeart/2005/8/layout/default"/>
    <dgm:cxn modelId="{35F98F52-C282-461D-AEA3-A4CD1368E713}" type="presParOf" srcId="{1E493D51-7DEF-447D-8F63-9E9D5751D037}" destId="{5E41BFD3-7E9A-49B4-973B-ABE6DA55A9D9}" srcOrd="6" destOrd="0" presId="urn:microsoft.com/office/officeart/2005/8/layout/default"/>
    <dgm:cxn modelId="{011E51A9-27DA-4818-93E5-26F75B4B2D00}" type="presParOf" srcId="{1E493D51-7DEF-447D-8F63-9E9D5751D037}" destId="{D27D3ECE-7844-493D-9C7D-95CEF1D904E9}" srcOrd="7" destOrd="0" presId="urn:microsoft.com/office/officeart/2005/8/layout/default"/>
    <dgm:cxn modelId="{4766909B-62FF-4005-875C-D227A2EC3E37}" type="presParOf" srcId="{1E493D51-7DEF-447D-8F63-9E9D5751D037}" destId="{912203B0-4A1B-4631-A8CC-AE779E29F05A}" srcOrd="8" destOrd="0" presId="urn:microsoft.com/office/officeart/2005/8/layout/default"/>
    <dgm:cxn modelId="{F8630421-D36C-4179-B64B-7ABE4556CF8B}" type="presParOf" srcId="{1E493D51-7DEF-447D-8F63-9E9D5751D037}" destId="{6AB7DE20-1D18-4C1E-A4D6-A8BB3F6AC6F5}" srcOrd="9" destOrd="0" presId="urn:microsoft.com/office/officeart/2005/8/layout/default"/>
    <dgm:cxn modelId="{C4D111C8-6655-4191-91D9-C804139901F1}" type="presParOf" srcId="{1E493D51-7DEF-447D-8F63-9E9D5751D037}" destId="{A7B770F4-4959-4733-A134-EEF7412641DD}" srcOrd="10" destOrd="0" presId="urn:microsoft.com/office/officeart/2005/8/layout/default"/>
    <dgm:cxn modelId="{E6C825A7-150F-44B3-8222-6DDF0DDBA1E7}" type="presParOf" srcId="{1E493D51-7DEF-447D-8F63-9E9D5751D037}" destId="{ABCD6941-846B-40A4-97D8-F5DCD2CCFF81}" srcOrd="11" destOrd="0" presId="urn:microsoft.com/office/officeart/2005/8/layout/default"/>
    <dgm:cxn modelId="{6799AA4E-D254-4BF7-90EB-A809D86160E1}" type="presParOf" srcId="{1E493D51-7DEF-447D-8F63-9E9D5751D037}" destId="{BD0C7CE6-39CC-4AFD-B2F4-C4BA110EC2E8}" srcOrd="12" destOrd="0" presId="urn:microsoft.com/office/officeart/2005/8/layout/default"/>
    <dgm:cxn modelId="{8BC958FD-C4D9-4C86-A48F-2A73D846DA52}" type="presParOf" srcId="{1E493D51-7DEF-447D-8F63-9E9D5751D037}" destId="{D422B3A9-230E-413D-B874-5C573B802502}" srcOrd="13" destOrd="0" presId="urn:microsoft.com/office/officeart/2005/8/layout/default"/>
    <dgm:cxn modelId="{7D233CDE-DA68-41C4-BF6E-4B1E4DEE267C}" type="presParOf" srcId="{1E493D51-7DEF-447D-8F63-9E9D5751D037}" destId="{FB49159C-E870-4BF7-A203-5067438609B8}" srcOrd="14" destOrd="0" presId="urn:microsoft.com/office/officeart/2005/8/layout/default"/>
    <dgm:cxn modelId="{335A3E35-3481-4DF5-BF7F-739BBC1C289A}" type="presParOf" srcId="{1E493D51-7DEF-447D-8F63-9E9D5751D037}" destId="{C4FE6936-BCDA-4D27-809D-8E509559A10A}" srcOrd="15" destOrd="0" presId="urn:microsoft.com/office/officeart/2005/8/layout/default"/>
    <dgm:cxn modelId="{C93EB3EA-04C7-4B9D-A80B-EC0B1E16AED9}" type="presParOf" srcId="{1E493D51-7DEF-447D-8F63-9E9D5751D037}" destId="{BBA05755-26C6-4424-8F0B-E924F68D75FC}" srcOrd="16" destOrd="0" presId="urn:microsoft.com/office/officeart/2005/8/layout/default"/>
    <dgm:cxn modelId="{81BAB73B-8BEB-4394-BF3C-42CBBE8AF957}" type="presParOf" srcId="{1E493D51-7DEF-447D-8F63-9E9D5751D037}" destId="{DFE6652D-97A7-4EAE-A210-6FDB4431F0A6}" srcOrd="17" destOrd="0" presId="urn:microsoft.com/office/officeart/2005/8/layout/default"/>
    <dgm:cxn modelId="{9D0C0A42-DDEB-4DDC-8BD1-DDB808C1C29C}" type="presParOf" srcId="{1E493D51-7DEF-447D-8F63-9E9D5751D037}" destId="{779E41D6-413E-402A-ADE8-F86C86121DB9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6A915-91D1-4094-B176-32BA4659039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ES"/>
        </a:p>
      </dgm:t>
    </dgm:pt>
    <dgm:pt modelId="{7772EDA5-38C0-4A1E-AF2C-6D49E1BCC22B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Descriptivo	</a:t>
          </a:r>
        </a:p>
      </dgm:t>
    </dgm:pt>
    <dgm:pt modelId="{47C7FF11-2601-4B89-90F5-915C602A6B70}" type="parTrans" cxnId="{85D1C102-ABEA-44F3-B511-3D24E1842341}">
      <dgm:prSet/>
      <dgm:spPr/>
      <dgm:t>
        <a:bodyPr/>
        <a:lstStyle/>
        <a:p>
          <a:endParaRPr lang="es-ES"/>
        </a:p>
      </dgm:t>
    </dgm:pt>
    <dgm:pt modelId="{850A9FB9-BC45-458E-9F58-373F8DF1078E}" type="sibTrans" cxnId="{85D1C102-ABEA-44F3-B511-3D24E1842341}">
      <dgm:prSet/>
      <dgm:spPr/>
      <dgm:t>
        <a:bodyPr/>
        <a:lstStyle/>
        <a:p>
          <a:endParaRPr lang="es-ES"/>
        </a:p>
      </dgm:t>
    </dgm:pt>
    <dgm:pt modelId="{82F71044-CBC5-4DBF-9DA6-A84191F81F9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Se plantea cuando se observa un fenómeno social o clínico en una circusntancia temporal y geográfica determinada. Su finalidad es describir y/o estimar parámetros</a:t>
          </a:r>
        </a:p>
      </dgm:t>
    </dgm:pt>
    <dgm:pt modelId="{6DCB2EC4-AF4C-43A7-BDF2-10ABBD48980A}" type="parTrans" cxnId="{BD793E05-42B9-471C-96FC-95E7BA3341E8}">
      <dgm:prSet/>
      <dgm:spPr/>
      <dgm:t>
        <a:bodyPr/>
        <a:lstStyle/>
        <a:p>
          <a:endParaRPr lang="es-ES"/>
        </a:p>
      </dgm:t>
    </dgm:pt>
    <dgm:pt modelId="{8D040A32-7FE1-4D0A-9F82-E62D80C41108}" type="sibTrans" cxnId="{BD793E05-42B9-471C-96FC-95E7BA3341E8}">
      <dgm:prSet/>
      <dgm:spPr/>
      <dgm:t>
        <a:bodyPr/>
        <a:lstStyle/>
        <a:p>
          <a:endParaRPr lang="es-ES"/>
        </a:p>
      </dgm:t>
    </dgm:pt>
    <dgm:pt modelId="{3B956D33-F95B-4701-8801-AA91E5C32DA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Se describen frecuencias y/o promedios, y se estiman parámetros con intervalo de confianza Ej: estudios de prevalencia. </a:t>
          </a:r>
        </a:p>
      </dgm:t>
    </dgm:pt>
    <dgm:pt modelId="{0805F0FA-18C6-4B90-8616-7E48A2EC42E2}" type="parTrans" cxnId="{5F7E9554-2F8D-46C5-90A7-6D359320B9EF}">
      <dgm:prSet/>
      <dgm:spPr/>
      <dgm:t>
        <a:bodyPr/>
        <a:lstStyle/>
        <a:p>
          <a:endParaRPr lang="es-ES"/>
        </a:p>
      </dgm:t>
    </dgm:pt>
    <dgm:pt modelId="{A82DC927-636B-4558-B7C2-48E037CA6D59}" type="sibTrans" cxnId="{5F7E9554-2F8D-46C5-90A7-6D359320B9EF}">
      <dgm:prSet/>
      <dgm:spPr/>
      <dgm:t>
        <a:bodyPr/>
        <a:lstStyle/>
        <a:p>
          <a:endParaRPr lang="es-ES"/>
        </a:p>
      </dgm:t>
    </dgm:pt>
    <dgm:pt modelId="{B7FBD391-7458-4E59-A182-5DD0BF284609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Correlacionales</a:t>
          </a:r>
        </a:p>
      </dgm:t>
    </dgm:pt>
    <dgm:pt modelId="{6E1457BA-6BCB-4870-9095-A778D2A7F22F}" type="parTrans" cxnId="{E96A8871-3B0E-4C61-AA5A-20A38D015E83}">
      <dgm:prSet/>
      <dgm:spPr/>
      <dgm:t>
        <a:bodyPr/>
        <a:lstStyle/>
        <a:p>
          <a:endParaRPr lang="es-ES"/>
        </a:p>
      </dgm:t>
    </dgm:pt>
    <dgm:pt modelId="{ACD21E1C-33FF-46D1-9161-80A9CA810DE0}" type="sibTrans" cxnId="{E96A8871-3B0E-4C61-AA5A-20A38D015E83}">
      <dgm:prSet/>
      <dgm:spPr/>
      <dgm:t>
        <a:bodyPr/>
        <a:lstStyle/>
        <a:p>
          <a:endParaRPr lang="es-ES"/>
        </a:p>
      </dgm:t>
    </dgm:pt>
    <dgm:pt modelId="{FE4E67B5-EB78-4136-896D-DFFB628882E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No son estudios de causalidad. La estadística sólo demuestra dependencia entre eventos. Son estudios de asociación</a:t>
          </a:r>
        </a:p>
      </dgm:t>
    </dgm:pt>
    <dgm:pt modelId="{F025B029-DAB7-439B-9454-58ABDCE27C0A}" type="parTrans" cxnId="{14CE9414-68E6-4829-93A0-6F5C6A70E956}">
      <dgm:prSet/>
      <dgm:spPr/>
      <dgm:t>
        <a:bodyPr/>
        <a:lstStyle/>
        <a:p>
          <a:endParaRPr lang="es-ES"/>
        </a:p>
      </dgm:t>
    </dgm:pt>
    <dgm:pt modelId="{7884E301-A8F7-452D-BD13-DB2B9B4D6E03}" type="sibTrans" cxnId="{14CE9414-68E6-4829-93A0-6F5C6A70E956}">
      <dgm:prSet/>
      <dgm:spPr/>
      <dgm:t>
        <a:bodyPr/>
        <a:lstStyle/>
        <a:p>
          <a:endParaRPr lang="es-ES"/>
        </a:p>
      </dgm:t>
    </dgm:pt>
    <dgm:pt modelId="{DDFB7101-0ACE-4B42-8B57-EFD72D46206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Nos permite hacer  asociaciones y correlaciones	</a:t>
          </a:r>
        </a:p>
      </dgm:t>
    </dgm:pt>
    <dgm:pt modelId="{8A5417E0-4922-4F44-AC25-AB754EBB3847}" type="parTrans" cxnId="{D938CA7B-8A4F-4978-9335-D2A502A17017}">
      <dgm:prSet/>
      <dgm:spPr/>
      <dgm:t>
        <a:bodyPr/>
        <a:lstStyle/>
        <a:p>
          <a:endParaRPr lang="es-ES"/>
        </a:p>
      </dgm:t>
    </dgm:pt>
    <dgm:pt modelId="{A527D133-96D4-4C59-9417-C32E9D999F54}" type="sibTrans" cxnId="{D938CA7B-8A4F-4978-9335-D2A502A17017}">
      <dgm:prSet/>
      <dgm:spPr/>
      <dgm:t>
        <a:bodyPr/>
        <a:lstStyle/>
        <a:p>
          <a:endParaRPr lang="es-ES"/>
        </a:p>
      </dgm:t>
    </dgm:pt>
    <dgm:pt modelId="{220A46CA-C096-4CFB-BBCD-873B3049309C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/>
            <a:t>Explicativo o experimental</a:t>
          </a:r>
        </a:p>
      </dgm:t>
    </dgm:pt>
    <dgm:pt modelId="{4FF5FBF3-6434-41A6-B6CB-BB31BE4C5463}" type="parTrans" cxnId="{8643BCD4-7DAD-4FEB-8D65-CE63FE96989F}">
      <dgm:prSet/>
      <dgm:spPr/>
      <dgm:t>
        <a:bodyPr/>
        <a:lstStyle/>
        <a:p>
          <a:endParaRPr lang="es-ES"/>
        </a:p>
      </dgm:t>
    </dgm:pt>
    <dgm:pt modelId="{054D00A3-6F45-4987-A094-B9D72DFDED16}" type="sibTrans" cxnId="{8643BCD4-7DAD-4FEB-8D65-CE63FE96989F}">
      <dgm:prSet/>
      <dgm:spPr/>
      <dgm:t>
        <a:bodyPr/>
        <a:lstStyle/>
        <a:p>
          <a:endParaRPr lang="es-ES"/>
        </a:p>
      </dgm:t>
    </dgm:pt>
    <dgm:pt modelId="{1298893A-FBC4-442A-B29B-887B0CDE8CD8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Explica el comportamiento de una variable en función de otra/s. Requiere de control y de la aplicación de todos los criterios de causalidad</a:t>
          </a:r>
        </a:p>
      </dgm:t>
    </dgm:pt>
    <dgm:pt modelId="{F9D556F4-8BCB-4DD6-A457-7D4711F820DA}" type="parTrans" cxnId="{0FAE0606-EC7B-4851-9274-4775ACAD21F3}">
      <dgm:prSet/>
      <dgm:spPr/>
      <dgm:t>
        <a:bodyPr/>
        <a:lstStyle/>
        <a:p>
          <a:endParaRPr lang="es-ES"/>
        </a:p>
      </dgm:t>
    </dgm:pt>
    <dgm:pt modelId="{1E7F634C-E0EF-4646-BD0C-812795F29CCC}" type="sibTrans" cxnId="{0FAE0606-EC7B-4851-9274-4775ACAD21F3}">
      <dgm:prSet/>
      <dgm:spPr/>
      <dgm:t>
        <a:bodyPr/>
        <a:lstStyle/>
        <a:p>
          <a:endParaRPr lang="es-ES"/>
        </a:p>
      </dgm:t>
    </dgm:pt>
    <dgm:pt modelId="{704433ED-C6DE-44B5-991B-DBE3631A48E6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El control estadístico es multivariado a fin de descartar asociaciones aleatorias, espurias entre las variable dependiente e independiente</a:t>
          </a:r>
        </a:p>
      </dgm:t>
    </dgm:pt>
    <dgm:pt modelId="{57BCD777-55BD-4E94-87FB-26449FF1C748}" type="parTrans" cxnId="{D8BEC3DB-8C80-4892-B2BE-E79D4CD15E21}">
      <dgm:prSet/>
      <dgm:spPr/>
      <dgm:t>
        <a:bodyPr/>
        <a:lstStyle/>
        <a:p>
          <a:endParaRPr lang="es-ES"/>
        </a:p>
      </dgm:t>
    </dgm:pt>
    <dgm:pt modelId="{E6F07A4B-F70D-4FA1-A0F2-1C5A9A797C8D}" type="sibTrans" cxnId="{D8BEC3DB-8C80-4892-B2BE-E79D4CD15E21}">
      <dgm:prSet/>
      <dgm:spPr/>
      <dgm:t>
        <a:bodyPr/>
        <a:lstStyle/>
        <a:p>
          <a:endParaRPr lang="es-ES"/>
        </a:p>
      </dgm:t>
    </dgm:pt>
    <dgm:pt modelId="{B7A276BD-26A2-4B49-B882-E41E9D78717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Ej: estudios de factores de riesgo</a:t>
          </a:r>
        </a:p>
      </dgm:t>
    </dgm:pt>
    <dgm:pt modelId="{8D15185D-CC28-4437-BB1D-C8BA21A131D8}" type="parTrans" cxnId="{B1DF8CE3-084B-465B-97A0-DCF87A7D5591}">
      <dgm:prSet/>
      <dgm:spPr/>
      <dgm:t>
        <a:bodyPr/>
        <a:lstStyle/>
        <a:p>
          <a:endParaRPr lang="es-ES"/>
        </a:p>
      </dgm:t>
    </dgm:pt>
    <dgm:pt modelId="{56D18F14-7D77-444F-BCCC-0F4084D74D98}" type="sibTrans" cxnId="{B1DF8CE3-084B-465B-97A0-DCF87A7D5591}">
      <dgm:prSet/>
      <dgm:spPr/>
      <dgm:t>
        <a:bodyPr/>
        <a:lstStyle/>
        <a:p>
          <a:endParaRPr lang="es-ES"/>
        </a:p>
      </dgm:t>
    </dgm:pt>
    <dgm:pt modelId="{C26D3D45-1830-4388-9933-DA3567D3C5F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/>
            <a:t>Ej: Causas de la diabetes</a:t>
          </a:r>
        </a:p>
      </dgm:t>
    </dgm:pt>
    <dgm:pt modelId="{140571A2-3FFA-4D2F-AA7E-694E5ADBEDA4}" type="parTrans" cxnId="{642CA7B9-597A-4AC9-934C-86CC1D3FF269}">
      <dgm:prSet/>
      <dgm:spPr/>
      <dgm:t>
        <a:bodyPr/>
        <a:lstStyle/>
        <a:p>
          <a:endParaRPr lang="es-ES"/>
        </a:p>
      </dgm:t>
    </dgm:pt>
    <dgm:pt modelId="{3FB9DC9C-2B98-4754-9698-29AF1E94C460}" type="sibTrans" cxnId="{642CA7B9-597A-4AC9-934C-86CC1D3FF269}">
      <dgm:prSet/>
      <dgm:spPr/>
      <dgm:t>
        <a:bodyPr/>
        <a:lstStyle/>
        <a:p>
          <a:endParaRPr lang="es-ES"/>
        </a:p>
      </dgm:t>
    </dgm:pt>
    <dgm:pt modelId="{9D0A3FE1-12DB-4D3F-BD22-A7D9348274D3}" type="pres">
      <dgm:prSet presAssocID="{81E6A915-91D1-4094-B176-32BA46590390}" presName="root" presStyleCnt="0">
        <dgm:presLayoutVars>
          <dgm:dir/>
          <dgm:resizeHandles val="exact"/>
        </dgm:presLayoutVars>
      </dgm:prSet>
      <dgm:spPr/>
    </dgm:pt>
    <dgm:pt modelId="{1E91A0D3-D973-40A5-9AAC-B9273C27595D}" type="pres">
      <dgm:prSet presAssocID="{7772EDA5-38C0-4A1E-AF2C-6D49E1BCC22B}" presName="compNode" presStyleCnt="0"/>
      <dgm:spPr/>
    </dgm:pt>
    <dgm:pt modelId="{361AF174-DEB9-4E87-B4E1-DE2AC67EDFA8}" type="pres">
      <dgm:prSet presAssocID="{7772EDA5-38C0-4A1E-AF2C-6D49E1BCC22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CE8E557A-9929-400C-91E5-AA614239F44D}" type="pres">
      <dgm:prSet presAssocID="{7772EDA5-38C0-4A1E-AF2C-6D49E1BCC22B}" presName="iconSpace" presStyleCnt="0"/>
      <dgm:spPr/>
    </dgm:pt>
    <dgm:pt modelId="{B98A85DB-C2E2-42B1-A83B-1F8279325BDB}" type="pres">
      <dgm:prSet presAssocID="{7772EDA5-38C0-4A1E-AF2C-6D49E1BCC22B}" presName="parTx" presStyleLbl="revTx" presStyleIdx="0" presStyleCnt="6">
        <dgm:presLayoutVars>
          <dgm:chMax val="0"/>
          <dgm:chPref val="0"/>
        </dgm:presLayoutVars>
      </dgm:prSet>
      <dgm:spPr/>
    </dgm:pt>
    <dgm:pt modelId="{EA03DBC0-C277-44E2-8CC2-1ED026F75E9C}" type="pres">
      <dgm:prSet presAssocID="{7772EDA5-38C0-4A1E-AF2C-6D49E1BCC22B}" presName="txSpace" presStyleCnt="0"/>
      <dgm:spPr/>
    </dgm:pt>
    <dgm:pt modelId="{84E5FC99-F7E6-4CD1-AEF3-3E1D69812A68}" type="pres">
      <dgm:prSet presAssocID="{7772EDA5-38C0-4A1E-AF2C-6D49E1BCC22B}" presName="desTx" presStyleLbl="revTx" presStyleIdx="1" presStyleCnt="6">
        <dgm:presLayoutVars/>
      </dgm:prSet>
      <dgm:spPr/>
    </dgm:pt>
    <dgm:pt modelId="{7DF96777-66B3-40B6-B3C3-D2DA0AF1A796}" type="pres">
      <dgm:prSet presAssocID="{850A9FB9-BC45-458E-9F58-373F8DF1078E}" presName="sibTrans" presStyleCnt="0"/>
      <dgm:spPr/>
    </dgm:pt>
    <dgm:pt modelId="{A06FDE9A-E13C-4800-93C1-EF9BEA0822BE}" type="pres">
      <dgm:prSet presAssocID="{B7FBD391-7458-4E59-A182-5DD0BF284609}" presName="compNode" presStyleCnt="0"/>
      <dgm:spPr/>
    </dgm:pt>
    <dgm:pt modelId="{162EE5A3-4AE2-4D5C-9D11-F1B936FDF72A}" type="pres">
      <dgm:prSet presAssocID="{B7FBD391-7458-4E59-A182-5DD0BF28460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D82FE0AE-1A00-436A-ACE1-5A73A7C90F5E}" type="pres">
      <dgm:prSet presAssocID="{B7FBD391-7458-4E59-A182-5DD0BF284609}" presName="iconSpace" presStyleCnt="0"/>
      <dgm:spPr/>
    </dgm:pt>
    <dgm:pt modelId="{8573EB5C-60AB-4FEE-9162-4272801FC561}" type="pres">
      <dgm:prSet presAssocID="{B7FBD391-7458-4E59-A182-5DD0BF284609}" presName="parTx" presStyleLbl="revTx" presStyleIdx="2" presStyleCnt="6">
        <dgm:presLayoutVars>
          <dgm:chMax val="0"/>
          <dgm:chPref val="0"/>
        </dgm:presLayoutVars>
      </dgm:prSet>
      <dgm:spPr/>
    </dgm:pt>
    <dgm:pt modelId="{3F5EC3C1-9475-466B-938A-C8FFBE1E65F1}" type="pres">
      <dgm:prSet presAssocID="{B7FBD391-7458-4E59-A182-5DD0BF284609}" presName="txSpace" presStyleCnt="0"/>
      <dgm:spPr/>
    </dgm:pt>
    <dgm:pt modelId="{DD14F127-DE39-4832-BC24-8BEAFA5329B1}" type="pres">
      <dgm:prSet presAssocID="{B7FBD391-7458-4E59-A182-5DD0BF284609}" presName="desTx" presStyleLbl="revTx" presStyleIdx="3" presStyleCnt="6">
        <dgm:presLayoutVars/>
      </dgm:prSet>
      <dgm:spPr/>
    </dgm:pt>
    <dgm:pt modelId="{1AA68D22-DCF0-4411-89D7-BE16064EBA6D}" type="pres">
      <dgm:prSet presAssocID="{ACD21E1C-33FF-46D1-9161-80A9CA810DE0}" presName="sibTrans" presStyleCnt="0"/>
      <dgm:spPr/>
    </dgm:pt>
    <dgm:pt modelId="{A1693541-71E4-47DF-8B69-8BA8B9E8845E}" type="pres">
      <dgm:prSet presAssocID="{220A46CA-C096-4CFB-BBCD-873B3049309C}" presName="compNode" presStyleCnt="0"/>
      <dgm:spPr/>
    </dgm:pt>
    <dgm:pt modelId="{18D375B3-FEDA-466C-9D9E-B030436E52AD}" type="pres">
      <dgm:prSet presAssocID="{220A46CA-C096-4CFB-BBCD-873B3049309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170576B-C847-4950-80A8-9A1A267AA77A}" type="pres">
      <dgm:prSet presAssocID="{220A46CA-C096-4CFB-BBCD-873B3049309C}" presName="iconSpace" presStyleCnt="0"/>
      <dgm:spPr/>
    </dgm:pt>
    <dgm:pt modelId="{65CD2E36-B946-46FC-B84E-169155C9BCF8}" type="pres">
      <dgm:prSet presAssocID="{220A46CA-C096-4CFB-BBCD-873B3049309C}" presName="parTx" presStyleLbl="revTx" presStyleIdx="4" presStyleCnt="6">
        <dgm:presLayoutVars>
          <dgm:chMax val="0"/>
          <dgm:chPref val="0"/>
        </dgm:presLayoutVars>
      </dgm:prSet>
      <dgm:spPr/>
    </dgm:pt>
    <dgm:pt modelId="{940260E1-07B0-4D80-9E54-5974F5A46C72}" type="pres">
      <dgm:prSet presAssocID="{220A46CA-C096-4CFB-BBCD-873B3049309C}" presName="txSpace" presStyleCnt="0"/>
      <dgm:spPr/>
    </dgm:pt>
    <dgm:pt modelId="{8577FCA5-5A39-441C-868A-1211B3767763}" type="pres">
      <dgm:prSet presAssocID="{220A46CA-C096-4CFB-BBCD-873B3049309C}" presName="desTx" presStyleLbl="revTx" presStyleIdx="5" presStyleCnt="6">
        <dgm:presLayoutVars/>
      </dgm:prSet>
      <dgm:spPr/>
    </dgm:pt>
  </dgm:ptLst>
  <dgm:cxnLst>
    <dgm:cxn modelId="{85D1C102-ABEA-44F3-B511-3D24E1842341}" srcId="{81E6A915-91D1-4094-B176-32BA46590390}" destId="{7772EDA5-38C0-4A1E-AF2C-6D49E1BCC22B}" srcOrd="0" destOrd="0" parTransId="{47C7FF11-2601-4B89-90F5-915C602A6B70}" sibTransId="{850A9FB9-BC45-458E-9F58-373F8DF1078E}"/>
    <dgm:cxn modelId="{BD793E05-42B9-471C-96FC-95E7BA3341E8}" srcId="{7772EDA5-38C0-4A1E-AF2C-6D49E1BCC22B}" destId="{82F71044-CBC5-4DBF-9DA6-A84191F81F95}" srcOrd="0" destOrd="0" parTransId="{6DCB2EC4-AF4C-43A7-BDF2-10ABBD48980A}" sibTransId="{8D040A32-7FE1-4D0A-9F82-E62D80C41108}"/>
    <dgm:cxn modelId="{0FAE0606-EC7B-4851-9274-4775ACAD21F3}" srcId="{220A46CA-C096-4CFB-BBCD-873B3049309C}" destId="{1298893A-FBC4-442A-B29B-887B0CDE8CD8}" srcOrd="0" destOrd="0" parTransId="{F9D556F4-8BCB-4DD6-A457-7D4711F820DA}" sibTransId="{1E7F634C-E0EF-4646-BD0C-812795F29CCC}"/>
    <dgm:cxn modelId="{14CE9414-68E6-4829-93A0-6F5C6A70E956}" srcId="{B7FBD391-7458-4E59-A182-5DD0BF284609}" destId="{FE4E67B5-EB78-4136-896D-DFFB628882E9}" srcOrd="0" destOrd="0" parTransId="{F025B029-DAB7-439B-9454-58ABDCE27C0A}" sibTransId="{7884E301-A8F7-452D-BD13-DB2B9B4D6E03}"/>
    <dgm:cxn modelId="{2AD13D26-FBCA-486B-A0A2-98EB9222C653}" type="presOf" srcId="{82F71044-CBC5-4DBF-9DA6-A84191F81F95}" destId="{84E5FC99-F7E6-4CD1-AEF3-3E1D69812A68}" srcOrd="0" destOrd="0" presId="urn:microsoft.com/office/officeart/2018/2/layout/IconLabelDescriptionList"/>
    <dgm:cxn modelId="{89E1EF33-A531-4FDD-80D0-5B6EBCE07B60}" type="presOf" srcId="{220A46CA-C096-4CFB-BBCD-873B3049309C}" destId="{65CD2E36-B946-46FC-B84E-169155C9BCF8}" srcOrd="0" destOrd="0" presId="urn:microsoft.com/office/officeart/2018/2/layout/IconLabelDescriptionList"/>
    <dgm:cxn modelId="{6FA98736-99BE-4DFB-B175-C04EBAA289FE}" type="presOf" srcId="{7772EDA5-38C0-4A1E-AF2C-6D49E1BCC22B}" destId="{B98A85DB-C2E2-42B1-A83B-1F8279325BDB}" srcOrd="0" destOrd="0" presId="urn:microsoft.com/office/officeart/2018/2/layout/IconLabelDescriptionList"/>
    <dgm:cxn modelId="{968A145F-EE13-465A-9952-9B92C4B2130D}" type="presOf" srcId="{FE4E67B5-EB78-4136-896D-DFFB628882E9}" destId="{DD14F127-DE39-4832-BC24-8BEAFA5329B1}" srcOrd="0" destOrd="0" presId="urn:microsoft.com/office/officeart/2018/2/layout/IconLabelDescriptionList"/>
    <dgm:cxn modelId="{0137F645-06A7-4F7A-B556-3DF7EAF59398}" type="presOf" srcId="{3B956D33-F95B-4701-8801-AA91E5C32DA6}" destId="{84E5FC99-F7E6-4CD1-AEF3-3E1D69812A68}" srcOrd="0" destOrd="1" presId="urn:microsoft.com/office/officeart/2018/2/layout/IconLabelDescriptionList"/>
    <dgm:cxn modelId="{E96A8871-3B0E-4C61-AA5A-20A38D015E83}" srcId="{81E6A915-91D1-4094-B176-32BA46590390}" destId="{B7FBD391-7458-4E59-A182-5DD0BF284609}" srcOrd="1" destOrd="0" parTransId="{6E1457BA-6BCB-4870-9095-A778D2A7F22F}" sibTransId="{ACD21E1C-33FF-46D1-9161-80A9CA810DE0}"/>
    <dgm:cxn modelId="{5F7E9554-2F8D-46C5-90A7-6D359320B9EF}" srcId="{7772EDA5-38C0-4A1E-AF2C-6D49E1BCC22B}" destId="{3B956D33-F95B-4701-8801-AA91E5C32DA6}" srcOrd="1" destOrd="0" parTransId="{0805F0FA-18C6-4B90-8616-7E48A2EC42E2}" sibTransId="{A82DC927-636B-4558-B7C2-48E037CA6D59}"/>
    <dgm:cxn modelId="{D938CA7B-8A4F-4978-9335-D2A502A17017}" srcId="{B7FBD391-7458-4E59-A182-5DD0BF284609}" destId="{DDFB7101-0ACE-4B42-8B57-EFD72D462065}" srcOrd="1" destOrd="0" parTransId="{8A5417E0-4922-4F44-AC25-AB754EBB3847}" sibTransId="{A527D133-96D4-4C59-9417-C32E9D999F54}"/>
    <dgm:cxn modelId="{9342168E-09A2-4C4C-967E-B088E12E6266}" type="presOf" srcId="{C26D3D45-1830-4388-9933-DA3567D3C5F7}" destId="{8577FCA5-5A39-441C-868A-1211B3767763}" srcOrd="0" destOrd="2" presId="urn:microsoft.com/office/officeart/2018/2/layout/IconLabelDescriptionList"/>
    <dgm:cxn modelId="{2AB14C97-B18F-4DB3-802A-BEF969E38B8A}" type="presOf" srcId="{B7FBD391-7458-4E59-A182-5DD0BF284609}" destId="{8573EB5C-60AB-4FEE-9162-4272801FC561}" srcOrd="0" destOrd="0" presId="urn:microsoft.com/office/officeart/2018/2/layout/IconLabelDescriptionList"/>
    <dgm:cxn modelId="{1F97A7A9-7DE6-4C90-8597-F4F82F3BE0B3}" type="presOf" srcId="{704433ED-C6DE-44B5-991B-DBE3631A48E6}" destId="{8577FCA5-5A39-441C-868A-1211B3767763}" srcOrd="0" destOrd="1" presId="urn:microsoft.com/office/officeart/2018/2/layout/IconLabelDescriptionList"/>
    <dgm:cxn modelId="{642CA7B9-597A-4AC9-934C-86CC1D3FF269}" srcId="{220A46CA-C096-4CFB-BBCD-873B3049309C}" destId="{C26D3D45-1830-4388-9933-DA3567D3C5F7}" srcOrd="2" destOrd="0" parTransId="{140571A2-3FFA-4D2F-AA7E-694E5ADBEDA4}" sibTransId="{3FB9DC9C-2B98-4754-9698-29AF1E94C460}"/>
    <dgm:cxn modelId="{D4E57DCF-8059-4131-A685-FFE0E0A16AB9}" type="presOf" srcId="{81E6A915-91D1-4094-B176-32BA46590390}" destId="{9D0A3FE1-12DB-4D3F-BD22-A7D9348274D3}" srcOrd="0" destOrd="0" presId="urn:microsoft.com/office/officeart/2018/2/layout/IconLabelDescriptionList"/>
    <dgm:cxn modelId="{7B3EB1D2-133F-4BD3-8892-4A74ED44F618}" type="presOf" srcId="{1298893A-FBC4-442A-B29B-887B0CDE8CD8}" destId="{8577FCA5-5A39-441C-868A-1211B3767763}" srcOrd="0" destOrd="0" presId="urn:microsoft.com/office/officeart/2018/2/layout/IconLabelDescriptionList"/>
    <dgm:cxn modelId="{8643BCD4-7DAD-4FEB-8D65-CE63FE96989F}" srcId="{81E6A915-91D1-4094-B176-32BA46590390}" destId="{220A46CA-C096-4CFB-BBCD-873B3049309C}" srcOrd="2" destOrd="0" parTransId="{4FF5FBF3-6434-41A6-B6CB-BB31BE4C5463}" sibTransId="{054D00A3-6F45-4987-A094-B9D72DFDED16}"/>
    <dgm:cxn modelId="{81D61DDB-4421-4F61-904D-40FB00559EB9}" type="presOf" srcId="{DDFB7101-0ACE-4B42-8B57-EFD72D462065}" destId="{DD14F127-DE39-4832-BC24-8BEAFA5329B1}" srcOrd="0" destOrd="1" presId="urn:microsoft.com/office/officeart/2018/2/layout/IconLabelDescriptionList"/>
    <dgm:cxn modelId="{D8BEC3DB-8C80-4892-B2BE-E79D4CD15E21}" srcId="{220A46CA-C096-4CFB-BBCD-873B3049309C}" destId="{704433ED-C6DE-44B5-991B-DBE3631A48E6}" srcOrd="1" destOrd="0" parTransId="{57BCD777-55BD-4E94-87FB-26449FF1C748}" sibTransId="{E6F07A4B-F70D-4FA1-A0F2-1C5A9A797C8D}"/>
    <dgm:cxn modelId="{B1DF8CE3-084B-465B-97A0-DCF87A7D5591}" srcId="{B7FBD391-7458-4E59-A182-5DD0BF284609}" destId="{B7A276BD-26A2-4B49-B882-E41E9D787173}" srcOrd="2" destOrd="0" parTransId="{8D15185D-CC28-4437-BB1D-C8BA21A131D8}" sibTransId="{56D18F14-7D77-444F-BCCC-0F4084D74D98}"/>
    <dgm:cxn modelId="{49535AFD-5798-456E-9F3A-7E2E1DD7E49A}" type="presOf" srcId="{B7A276BD-26A2-4B49-B882-E41E9D787173}" destId="{DD14F127-DE39-4832-BC24-8BEAFA5329B1}" srcOrd="0" destOrd="2" presId="urn:microsoft.com/office/officeart/2018/2/layout/IconLabelDescriptionList"/>
    <dgm:cxn modelId="{0520F371-C363-40B9-961B-7A67C21A6073}" type="presParOf" srcId="{9D0A3FE1-12DB-4D3F-BD22-A7D9348274D3}" destId="{1E91A0D3-D973-40A5-9AAC-B9273C27595D}" srcOrd="0" destOrd="0" presId="urn:microsoft.com/office/officeart/2018/2/layout/IconLabelDescriptionList"/>
    <dgm:cxn modelId="{8990A283-8D45-4680-A14F-69809C609EBE}" type="presParOf" srcId="{1E91A0D3-D973-40A5-9AAC-B9273C27595D}" destId="{361AF174-DEB9-4E87-B4E1-DE2AC67EDFA8}" srcOrd="0" destOrd="0" presId="urn:microsoft.com/office/officeart/2018/2/layout/IconLabelDescriptionList"/>
    <dgm:cxn modelId="{FA4278DB-C33C-48E3-85DF-20BDCEE68FCC}" type="presParOf" srcId="{1E91A0D3-D973-40A5-9AAC-B9273C27595D}" destId="{CE8E557A-9929-400C-91E5-AA614239F44D}" srcOrd="1" destOrd="0" presId="urn:microsoft.com/office/officeart/2018/2/layout/IconLabelDescriptionList"/>
    <dgm:cxn modelId="{710E5F32-EF50-4BEA-B5A3-49B1B5A97FD3}" type="presParOf" srcId="{1E91A0D3-D973-40A5-9AAC-B9273C27595D}" destId="{B98A85DB-C2E2-42B1-A83B-1F8279325BDB}" srcOrd="2" destOrd="0" presId="urn:microsoft.com/office/officeart/2018/2/layout/IconLabelDescriptionList"/>
    <dgm:cxn modelId="{A9534E83-C05F-4633-A0AC-82C438CF959F}" type="presParOf" srcId="{1E91A0D3-D973-40A5-9AAC-B9273C27595D}" destId="{EA03DBC0-C277-44E2-8CC2-1ED026F75E9C}" srcOrd="3" destOrd="0" presId="urn:microsoft.com/office/officeart/2018/2/layout/IconLabelDescriptionList"/>
    <dgm:cxn modelId="{ED4F079E-6FDF-48AE-8EAC-640A630A0211}" type="presParOf" srcId="{1E91A0D3-D973-40A5-9AAC-B9273C27595D}" destId="{84E5FC99-F7E6-4CD1-AEF3-3E1D69812A68}" srcOrd="4" destOrd="0" presId="urn:microsoft.com/office/officeart/2018/2/layout/IconLabelDescriptionList"/>
    <dgm:cxn modelId="{DD89B750-2376-461B-A868-DC31D7F91AD1}" type="presParOf" srcId="{9D0A3FE1-12DB-4D3F-BD22-A7D9348274D3}" destId="{7DF96777-66B3-40B6-B3C3-D2DA0AF1A796}" srcOrd="1" destOrd="0" presId="urn:microsoft.com/office/officeart/2018/2/layout/IconLabelDescriptionList"/>
    <dgm:cxn modelId="{7A1CA035-6A55-43B2-9377-67A83DA2E935}" type="presParOf" srcId="{9D0A3FE1-12DB-4D3F-BD22-A7D9348274D3}" destId="{A06FDE9A-E13C-4800-93C1-EF9BEA0822BE}" srcOrd="2" destOrd="0" presId="urn:microsoft.com/office/officeart/2018/2/layout/IconLabelDescriptionList"/>
    <dgm:cxn modelId="{EE9E7872-1A0A-4D3E-BA21-CD4BC1984D06}" type="presParOf" srcId="{A06FDE9A-E13C-4800-93C1-EF9BEA0822BE}" destId="{162EE5A3-4AE2-4D5C-9D11-F1B936FDF72A}" srcOrd="0" destOrd="0" presId="urn:microsoft.com/office/officeart/2018/2/layout/IconLabelDescriptionList"/>
    <dgm:cxn modelId="{D553CA01-6A2F-4FA1-BB43-C7CD73011B02}" type="presParOf" srcId="{A06FDE9A-E13C-4800-93C1-EF9BEA0822BE}" destId="{D82FE0AE-1A00-436A-ACE1-5A73A7C90F5E}" srcOrd="1" destOrd="0" presId="urn:microsoft.com/office/officeart/2018/2/layout/IconLabelDescriptionList"/>
    <dgm:cxn modelId="{DFDB6C9D-279E-4A26-A350-55ABD1488C9C}" type="presParOf" srcId="{A06FDE9A-E13C-4800-93C1-EF9BEA0822BE}" destId="{8573EB5C-60AB-4FEE-9162-4272801FC561}" srcOrd="2" destOrd="0" presId="urn:microsoft.com/office/officeart/2018/2/layout/IconLabelDescriptionList"/>
    <dgm:cxn modelId="{D68C9F77-D38E-4EFD-ADDA-3804CDA1F592}" type="presParOf" srcId="{A06FDE9A-E13C-4800-93C1-EF9BEA0822BE}" destId="{3F5EC3C1-9475-466B-938A-C8FFBE1E65F1}" srcOrd="3" destOrd="0" presId="urn:microsoft.com/office/officeart/2018/2/layout/IconLabelDescriptionList"/>
    <dgm:cxn modelId="{0E5BF999-8B31-47AD-B037-A6403AD1067E}" type="presParOf" srcId="{A06FDE9A-E13C-4800-93C1-EF9BEA0822BE}" destId="{DD14F127-DE39-4832-BC24-8BEAFA5329B1}" srcOrd="4" destOrd="0" presId="urn:microsoft.com/office/officeart/2018/2/layout/IconLabelDescriptionList"/>
    <dgm:cxn modelId="{AE3D58D6-B513-49D5-87DD-D1C876DB250B}" type="presParOf" srcId="{9D0A3FE1-12DB-4D3F-BD22-A7D9348274D3}" destId="{1AA68D22-DCF0-4411-89D7-BE16064EBA6D}" srcOrd="3" destOrd="0" presId="urn:microsoft.com/office/officeart/2018/2/layout/IconLabelDescriptionList"/>
    <dgm:cxn modelId="{447FF956-909D-45E2-B885-D7531F927E15}" type="presParOf" srcId="{9D0A3FE1-12DB-4D3F-BD22-A7D9348274D3}" destId="{A1693541-71E4-47DF-8B69-8BA8B9E8845E}" srcOrd="4" destOrd="0" presId="urn:microsoft.com/office/officeart/2018/2/layout/IconLabelDescriptionList"/>
    <dgm:cxn modelId="{0AFD752E-FA97-47C8-BE93-34623D50B7C7}" type="presParOf" srcId="{A1693541-71E4-47DF-8B69-8BA8B9E8845E}" destId="{18D375B3-FEDA-466C-9D9E-B030436E52AD}" srcOrd="0" destOrd="0" presId="urn:microsoft.com/office/officeart/2018/2/layout/IconLabelDescriptionList"/>
    <dgm:cxn modelId="{4A21B8CD-2C92-4BBD-BDA9-8080A9E66B89}" type="presParOf" srcId="{A1693541-71E4-47DF-8B69-8BA8B9E8845E}" destId="{7170576B-C847-4950-80A8-9A1A267AA77A}" srcOrd="1" destOrd="0" presId="urn:microsoft.com/office/officeart/2018/2/layout/IconLabelDescriptionList"/>
    <dgm:cxn modelId="{735E164B-A52B-4EC5-929C-F77BAF92ACC5}" type="presParOf" srcId="{A1693541-71E4-47DF-8B69-8BA8B9E8845E}" destId="{65CD2E36-B946-46FC-B84E-169155C9BCF8}" srcOrd="2" destOrd="0" presId="urn:microsoft.com/office/officeart/2018/2/layout/IconLabelDescriptionList"/>
    <dgm:cxn modelId="{FB244854-2B8D-401D-968C-7A93DD91676D}" type="presParOf" srcId="{A1693541-71E4-47DF-8B69-8BA8B9E8845E}" destId="{940260E1-07B0-4D80-9E54-5974F5A46C72}" srcOrd="3" destOrd="0" presId="urn:microsoft.com/office/officeart/2018/2/layout/IconLabelDescriptionList"/>
    <dgm:cxn modelId="{A1172C44-DFED-4611-99BD-19A2312E889F}" type="presParOf" srcId="{A1693541-71E4-47DF-8B69-8BA8B9E8845E}" destId="{8577FCA5-5A39-441C-868A-1211B376776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6C1064-0B5B-495A-841D-C63FBE6C41F0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F9C1E32-EA92-4E39-A251-BDDD81A38F51}">
      <dgm:prSet/>
      <dgm:spPr/>
      <dgm:t>
        <a:bodyPr/>
        <a:lstStyle/>
        <a:p>
          <a:r>
            <a:rPr lang="es-ES" b="1"/>
            <a:t>Universo: </a:t>
          </a:r>
          <a:r>
            <a:rPr lang="es-ES"/>
            <a:t>Es el conjunto de individuos u objetos de los que se desea conocer algo en  una investigación</a:t>
          </a:r>
          <a:endParaRPr lang="en-US"/>
        </a:p>
      </dgm:t>
    </dgm:pt>
    <dgm:pt modelId="{6F943068-A67E-4312-AC5A-E506133A7BF5}" type="parTrans" cxnId="{68775511-2BCF-4684-81D0-A06AE47C827C}">
      <dgm:prSet/>
      <dgm:spPr/>
      <dgm:t>
        <a:bodyPr/>
        <a:lstStyle/>
        <a:p>
          <a:endParaRPr lang="en-US"/>
        </a:p>
      </dgm:t>
    </dgm:pt>
    <dgm:pt modelId="{A1E7266A-5408-4CD9-986A-6276BB117AB2}" type="sibTrans" cxnId="{68775511-2BCF-4684-81D0-A06AE47C827C}">
      <dgm:prSet/>
      <dgm:spPr/>
      <dgm:t>
        <a:bodyPr/>
        <a:lstStyle/>
        <a:p>
          <a:endParaRPr lang="en-US"/>
        </a:p>
      </dgm:t>
    </dgm:pt>
    <dgm:pt modelId="{5932D405-A199-40BD-B654-25CFF62259F9}">
      <dgm:prSet/>
      <dgm:spPr/>
      <dgm:t>
        <a:bodyPr/>
        <a:lstStyle/>
        <a:p>
          <a:r>
            <a:rPr lang="es-ES" b="1"/>
            <a:t>Muestra: </a:t>
          </a:r>
          <a:r>
            <a:rPr lang="es-ES"/>
            <a:t>Es un subconjunto o parte del universo o población en que se llevará a cabo la investigación con el fin posterior de generalizar los hallazgos al todo.</a:t>
          </a:r>
          <a:endParaRPr lang="en-US"/>
        </a:p>
      </dgm:t>
    </dgm:pt>
    <dgm:pt modelId="{A82989F1-25ED-4274-9435-A5DCD1BA7A5F}" type="parTrans" cxnId="{FBFD3374-AA06-455B-A9A3-5A0F2B154DE9}">
      <dgm:prSet/>
      <dgm:spPr/>
      <dgm:t>
        <a:bodyPr/>
        <a:lstStyle/>
        <a:p>
          <a:endParaRPr lang="en-US"/>
        </a:p>
      </dgm:t>
    </dgm:pt>
    <dgm:pt modelId="{9F9D669A-F43A-4A7E-A564-180F36A6A319}" type="sibTrans" cxnId="{FBFD3374-AA06-455B-A9A3-5A0F2B154DE9}">
      <dgm:prSet/>
      <dgm:spPr/>
      <dgm:t>
        <a:bodyPr/>
        <a:lstStyle/>
        <a:p>
          <a:endParaRPr lang="en-US"/>
        </a:p>
      </dgm:t>
    </dgm:pt>
    <dgm:pt modelId="{165C3413-2255-4D12-B4B4-932817EF5327}" type="pres">
      <dgm:prSet presAssocID="{6B6C1064-0B5B-495A-841D-C63FBE6C41F0}" presName="diagram" presStyleCnt="0">
        <dgm:presLayoutVars>
          <dgm:dir/>
          <dgm:resizeHandles val="exact"/>
        </dgm:presLayoutVars>
      </dgm:prSet>
      <dgm:spPr/>
    </dgm:pt>
    <dgm:pt modelId="{E0B1DA38-7C03-4699-A012-ACDC7FFB44B5}" type="pres">
      <dgm:prSet presAssocID="{CF9C1E32-EA92-4E39-A251-BDDD81A38F51}" presName="arrow" presStyleLbl="node1" presStyleIdx="0" presStyleCnt="2">
        <dgm:presLayoutVars>
          <dgm:bulletEnabled val="1"/>
        </dgm:presLayoutVars>
      </dgm:prSet>
      <dgm:spPr/>
    </dgm:pt>
    <dgm:pt modelId="{A611CC95-946A-41F3-B17A-EEE4DCB33777}" type="pres">
      <dgm:prSet presAssocID="{5932D405-A199-40BD-B654-25CFF62259F9}" presName="arrow" presStyleLbl="node1" presStyleIdx="1" presStyleCnt="2">
        <dgm:presLayoutVars>
          <dgm:bulletEnabled val="1"/>
        </dgm:presLayoutVars>
      </dgm:prSet>
      <dgm:spPr/>
    </dgm:pt>
  </dgm:ptLst>
  <dgm:cxnLst>
    <dgm:cxn modelId="{68775511-2BCF-4684-81D0-A06AE47C827C}" srcId="{6B6C1064-0B5B-495A-841D-C63FBE6C41F0}" destId="{CF9C1E32-EA92-4E39-A251-BDDD81A38F51}" srcOrd="0" destOrd="0" parTransId="{6F943068-A67E-4312-AC5A-E506133A7BF5}" sibTransId="{A1E7266A-5408-4CD9-986A-6276BB117AB2}"/>
    <dgm:cxn modelId="{54EE771F-6F81-4DDE-B9F8-45857EC92759}" type="presOf" srcId="{CF9C1E32-EA92-4E39-A251-BDDD81A38F51}" destId="{E0B1DA38-7C03-4699-A012-ACDC7FFB44B5}" srcOrd="0" destOrd="0" presId="urn:microsoft.com/office/officeart/2005/8/layout/arrow5"/>
    <dgm:cxn modelId="{FBFD3374-AA06-455B-A9A3-5A0F2B154DE9}" srcId="{6B6C1064-0B5B-495A-841D-C63FBE6C41F0}" destId="{5932D405-A199-40BD-B654-25CFF62259F9}" srcOrd="1" destOrd="0" parTransId="{A82989F1-25ED-4274-9435-A5DCD1BA7A5F}" sibTransId="{9F9D669A-F43A-4A7E-A564-180F36A6A319}"/>
    <dgm:cxn modelId="{2EB68790-A5B8-4681-AE51-95693F6D77E6}" type="presOf" srcId="{6B6C1064-0B5B-495A-841D-C63FBE6C41F0}" destId="{165C3413-2255-4D12-B4B4-932817EF5327}" srcOrd="0" destOrd="0" presId="urn:microsoft.com/office/officeart/2005/8/layout/arrow5"/>
    <dgm:cxn modelId="{CF6362A2-C57A-4ABD-90C5-302D13D11AC3}" type="presOf" srcId="{5932D405-A199-40BD-B654-25CFF62259F9}" destId="{A611CC95-946A-41F3-B17A-EEE4DCB33777}" srcOrd="0" destOrd="0" presId="urn:microsoft.com/office/officeart/2005/8/layout/arrow5"/>
    <dgm:cxn modelId="{9E74A2A6-7E55-41DD-A6A0-DEB07F22AD4C}" type="presParOf" srcId="{165C3413-2255-4D12-B4B4-932817EF5327}" destId="{E0B1DA38-7C03-4699-A012-ACDC7FFB44B5}" srcOrd="0" destOrd="0" presId="urn:microsoft.com/office/officeart/2005/8/layout/arrow5"/>
    <dgm:cxn modelId="{E32DD07A-B338-4ECE-AFDC-60150EC0E03D}" type="presParOf" srcId="{165C3413-2255-4D12-B4B4-932817EF5327}" destId="{A611CC95-946A-41F3-B17A-EEE4DCB3377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95105F-9BAF-41C1-8BA3-2CBF8925CB8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71BA0FC-DB53-479B-80C8-7EC27CAF64DF}">
      <dgm:prSet/>
      <dgm:spPr/>
      <dgm:t>
        <a:bodyPr/>
        <a:lstStyle/>
        <a:p>
          <a:r>
            <a:rPr lang="es-ES"/>
            <a:t>Determinar la información a recolectar</a:t>
          </a:r>
          <a:endParaRPr lang="en-US"/>
        </a:p>
      </dgm:t>
    </dgm:pt>
    <dgm:pt modelId="{E01124E6-95A4-4229-BF07-0EF5468A6A92}" type="parTrans" cxnId="{04D42547-5D25-43B8-9E32-6286F1432CAF}">
      <dgm:prSet/>
      <dgm:spPr/>
      <dgm:t>
        <a:bodyPr/>
        <a:lstStyle/>
        <a:p>
          <a:endParaRPr lang="en-US"/>
        </a:p>
      </dgm:t>
    </dgm:pt>
    <dgm:pt modelId="{1C063858-28AD-4D54-9392-5D4E57EC42D5}" type="sibTrans" cxnId="{04D42547-5D25-43B8-9E32-6286F1432CAF}">
      <dgm:prSet/>
      <dgm:spPr/>
      <dgm:t>
        <a:bodyPr/>
        <a:lstStyle/>
        <a:p>
          <a:endParaRPr lang="en-US"/>
        </a:p>
      </dgm:t>
    </dgm:pt>
    <dgm:pt modelId="{B6B06783-096F-4B21-B741-3745650A99DB}">
      <dgm:prSet/>
      <dgm:spPr/>
      <dgm:t>
        <a:bodyPr/>
        <a:lstStyle/>
        <a:p>
          <a:r>
            <a:rPr lang="es-ES"/>
            <a:t>Decidir sobre la fuente donde se obtendrá la información (primaria o secundaria)</a:t>
          </a:r>
          <a:endParaRPr lang="en-US"/>
        </a:p>
      </dgm:t>
    </dgm:pt>
    <dgm:pt modelId="{50B87A90-B169-4F1D-B7CB-AA96AC3AE150}" type="parTrans" cxnId="{B13D910E-C975-455E-A2DC-B66A86F08383}">
      <dgm:prSet/>
      <dgm:spPr/>
      <dgm:t>
        <a:bodyPr/>
        <a:lstStyle/>
        <a:p>
          <a:endParaRPr lang="en-US"/>
        </a:p>
      </dgm:t>
    </dgm:pt>
    <dgm:pt modelId="{31783A30-AFA6-4D2C-ABF1-BF780A5C5B3E}" type="sibTrans" cxnId="{B13D910E-C975-455E-A2DC-B66A86F08383}">
      <dgm:prSet/>
      <dgm:spPr/>
      <dgm:t>
        <a:bodyPr/>
        <a:lstStyle/>
        <a:p>
          <a:endParaRPr lang="en-US"/>
        </a:p>
      </dgm:t>
    </dgm:pt>
    <dgm:pt modelId="{9084C5DE-614F-4A6D-941A-9B0AD9F3AE23}">
      <dgm:prSet/>
      <dgm:spPr/>
      <dgm:t>
        <a:bodyPr/>
        <a:lstStyle/>
        <a:p>
          <a:r>
            <a:rPr lang="es-ES"/>
            <a:t>Considerar las características importantes de la unidad de observación o sujeto con relación al instrumento</a:t>
          </a:r>
          <a:endParaRPr lang="en-US"/>
        </a:p>
      </dgm:t>
    </dgm:pt>
    <dgm:pt modelId="{D460E781-48F2-4D6B-B05B-218CA71DF269}" type="parTrans" cxnId="{C3755364-0435-4809-892B-E1221E4885FE}">
      <dgm:prSet/>
      <dgm:spPr/>
      <dgm:t>
        <a:bodyPr/>
        <a:lstStyle/>
        <a:p>
          <a:endParaRPr lang="en-US"/>
        </a:p>
      </dgm:t>
    </dgm:pt>
    <dgm:pt modelId="{1E5716AC-E634-4FFD-A5C2-C72EBCC24C27}" type="sibTrans" cxnId="{C3755364-0435-4809-892B-E1221E4885FE}">
      <dgm:prSet/>
      <dgm:spPr/>
      <dgm:t>
        <a:bodyPr/>
        <a:lstStyle/>
        <a:p>
          <a:endParaRPr lang="en-US"/>
        </a:p>
      </dgm:t>
    </dgm:pt>
    <dgm:pt modelId="{74F172BD-4AA0-4077-B818-9EBB5E152F26}" type="pres">
      <dgm:prSet presAssocID="{B295105F-9BAF-41C1-8BA3-2CBF8925CB89}" presName="linear" presStyleCnt="0">
        <dgm:presLayoutVars>
          <dgm:animLvl val="lvl"/>
          <dgm:resizeHandles val="exact"/>
        </dgm:presLayoutVars>
      </dgm:prSet>
      <dgm:spPr/>
    </dgm:pt>
    <dgm:pt modelId="{890E038F-9AF4-42A4-9BD8-9FBEC2F75CF8}" type="pres">
      <dgm:prSet presAssocID="{971BA0FC-DB53-479B-80C8-7EC27CAF64D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F60A5A-240D-417D-A0B2-E044F30539C4}" type="pres">
      <dgm:prSet presAssocID="{1C063858-28AD-4D54-9392-5D4E57EC42D5}" presName="spacer" presStyleCnt="0"/>
      <dgm:spPr/>
    </dgm:pt>
    <dgm:pt modelId="{C12D4D7D-2C5C-4980-AC9F-079C5B7F97C4}" type="pres">
      <dgm:prSet presAssocID="{B6B06783-096F-4B21-B741-3745650A99D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78526F6-69E5-48FA-858F-1F21BD4FD091}" type="pres">
      <dgm:prSet presAssocID="{31783A30-AFA6-4D2C-ABF1-BF780A5C5B3E}" presName="spacer" presStyleCnt="0"/>
      <dgm:spPr/>
    </dgm:pt>
    <dgm:pt modelId="{8B9E94B6-6F57-413B-B185-487A9D334987}" type="pres">
      <dgm:prSet presAssocID="{9084C5DE-614F-4A6D-941A-9B0AD9F3AE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13D910E-C975-455E-A2DC-B66A86F08383}" srcId="{B295105F-9BAF-41C1-8BA3-2CBF8925CB89}" destId="{B6B06783-096F-4B21-B741-3745650A99DB}" srcOrd="1" destOrd="0" parTransId="{50B87A90-B169-4F1D-B7CB-AA96AC3AE150}" sibTransId="{31783A30-AFA6-4D2C-ABF1-BF780A5C5B3E}"/>
    <dgm:cxn modelId="{C3755364-0435-4809-892B-E1221E4885FE}" srcId="{B295105F-9BAF-41C1-8BA3-2CBF8925CB89}" destId="{9084C5DE-614F-4A6D-941A-9B0AD9F3AE23}" srcOrd="2" destOrd="0" parTransId="{D460E781-48F2-4D6B-B05B-218CA71DF269}" sibTransId="{1E5716AC-E634-4FFD-A5C2-C72EBCC24C27}"/>
    <dgm:cxn modelId="{20554046-4F4F-4509-BBBB-35AEA76F2044}" type="presOf" srcId="{971BA0FC-DB53-479B-80C8-7EC27CAF64DF}" destId="{890E038F-9AF4-42A4-9BD8-9FBEC2F75CF8}" srcOrd="0" destOrd="0" presId="urn:microsoft.com/office/officeart/2005/8/layout/vList2"/>
    <dgm:cxn modelId="{04D42547-5D25-43B8-9E32-6286F1432CAF}" srcId="{B295105F-9BAF-41C1-8BA3-2CBF8925CB89}" destId="{971BA0FC-DB53-479B-80C8-7EC27CAF64DF}" srcOrd="0" destOrd="0" parTransId="{E01124E6-95A4-4229-BF07-0EF5468A6A92}" sibTransId="{1C063858-28AD-4D54-9392-5D4E57EC42D5}"/>
    <dgm:cxn modelId="{A32B7093-C914-4775-B8A5-15FF9F796A0C}" type="presOf" srcId="{B295105F-9BAF-41C1-8BA3-2CBF8925CB89}" destId="{74F172BD-4AA0-4077-B818-9EBB5E152F26}" srcOrd="0" destOrd="0" presId="urn:microsoft.com/office/officeart/2005/8/layout/vList2"/>
    <dgm:cxn modelId="{D20C89D9-7065-470D-B47B-C8E7B898F512}" type="presOf" srcId="{B6B06783-096F-4B21-B741-3745650A99DB}" destId="{C12D4D7D-2C5C-4980-AC9F-079C5B7F97C4}" srcOrd="0" destOrd="0" presId="urn:microsoft.com/office/officeart/2005/8/layout/vList2"/>
    <dgm:cxn modelId="{42FA93FD-77EC-44B8-8724-84EBAB72FFCC}" type="presOf" srcId="{9084C5DE-614F-4A6D-941A-9B0AD9F3AE23}" destId="{8B9E94B6-6F57-413B-B185-487A9D334987}" srcOrd="0" destOrd="0" presId="urn:microsoft.com/office/officeart/2005/8/layout/vList2"/>
    <dgm:cxn modelId="{04A5F5E5-44FF-4E2B-B328-C027A34C6CD1}" type="presParOf" srcId="{74F172BD-4AA0-4077-B818-9EBB5E152F26}" destId="{890E038F-9AF4-42A4-9BD8-9FBEC2F75CF8}" srcOrd="0" destOrd="0" presId="urn:microsoft.com/office/officeart/2005/8/layout/vList2"/>
    <dgm:cxn modelId="{25E7A548-3C6F-4720-9388-546F0642F596}" type="presParOf" srcId="{74F172BD-4AA0-4077-B818-9EBB5E152F26}" destId="{A2F60A5A-240D-417D-A0B2-E044F30539C4}" srcOrd="1" destOrd="0" presId="urn:microsoft.com/office/officeart/2005/8/layout/vList2"/>
    <dgm:cxn modelId="{EA04DF2C-BE45-4BAB-9416-17408C239D4B}" type="presParOf" srcId="{74F172BD-4AA0-4077-B818-9EBB5E152F26}" destId="{C12D4D7D-2C5C-4980-AC9F-079C5B7F97C4}" srcOrd="2" destOrd="0" presId="urn:microsoft.com/office/officeart/2005/8/layout/vList2"/>
    <dgm:cxn modelId="{BEE88309-3285-413E-B581-A1985EAD3CDA}" type="presParOf" srcId="{74F172BD-4AA0-4077-B818-9EBB5E152F26}" destId="{E78526F6-69E5-48FA-858F-1F21BD4FD091}" srcOrd="3" destOrd="0" presId="urn:microsoft.com/office/officeart/2005/8/layout/vList2"/>
    <dgm:cxn modelId="{FF94E9F1-8F28-4E07-8985-07B7F629BFD7}" type="presParOf" srcId="{74F172BD-4AA0-4077-B818-9EBB5E152F26}" destId="{8B9E94B6-6F57-413B-B185-487A9D33498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48F34D-5FC7-4A92-A124-53CCA435A82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14D16B-CB15-441A-814A-205E6553CEB8}">
      <dgm:prSet/>
      <dgm:spPr/>
      <dgm:t>
        <a:bodyPr/>
        <a:lstStyle/>
        <a:p>
          <a:r>
            <a:rPr lang="es-ES"/>
            <a:t>Seleccionar un instrumento de medición de los disponibles o desarrollar uno nuevo. Este instrumento debe ser válido y confiable. </a:t>
          </a:r>
          <a:endParaRPr lang="en-US"/>
        </a:p>
      </dgm:t>
    </dgm:pt>
    <dgm:pt modelId="{6CE30BC8-ABE3-4AB7-B6D9-D70761F18CB7}" type="parTrans" cxnId="{29183BA4-886A-4323-9DE6-2ED2A1BAC8F3}">
      <dgm:prSet/>
      <dgm:spPr/>
      <dgm:t>
        <a:bodyPr/>
        <a:lstStyle/>
        <a:p>
          <a:endParaRPr lang="en-US"/>
        </a:p>
      </dgm:t>
    </dgm:pt>
    <dgm:pt modelId="{69916160-828A-470F-96DC-7D042202042C}" type="sibTrans" cxnId="{29183BA4-886A-4323-9DE6-2ED2A1BAC8F3}">
      <dgm:prSet/>
      <dgm:spPr/>
      <dgm:t>
        <a:bodyPr/>
        <a:lstStyle/>
        <a:p>
          <a:endParaRPr lang="en-US"/>
        </a:p>
      </dgm:t>
    </dgm:pt>
    <dgm:pt modelId="{2C782B5E-2975-4066-BB78-0D7B6846CC23}">
      <dgm:prSet/>
      <dgm:spPr/>
      <dgm:t>
        <a:bodyPr/>
        <a:lstStyle/>
        <a:p>
          <a:r>
            <a:rPr lang="es-ES" b="1"/>
            <a:t>Confiabilidad</a:t>
          </a:r>
          <a:r>
            <a:rPr lang="es-ES"/>
            <a:t>: capacidad del instrumento de producir resultados iguales al ser aplicado de manera repetida en un mismo individuo. </a:t>
          </a:r>
          <a:endParaRPr lang="en-US"/>
        </a:p>
      </dgm:t>
    </dgm:pt>
    <dgm:pt modelId="{13B74B7F-C300-4F49-AA47-664E03BECFED}" type="parTrans" cxnId="{843863DF-67F9-4852-BBE1-81CDE1456F3F}">
      <dgm:prSet/>
      <dgm:spPr/>
      <dgm:t>
        <a:bodyPr/>
        <a:lstStyle/>
        <a:p>
          <a:endParaRPr lang="en-US"/>
        </a:p>
      </dgm:t>
    </dgm:pt>
    <dgm:pt modelId="{A7BC7312-1D7A-4E9F-B38D-C3DEA3903E7F}" type="sibTrans" cxnId="{843863DF-67F9-4852-BBE1-81CDE1456F3F}">
      <dgm:prSet/>
      <dgm:spPr/>
      <dgm:t>
        <a:bodyPr/>
        <a:lstStyle/>
        <a:p>
          <a:endParaRPr lang="en-US"/>
        </a:p>
      </dgm:t>
    </dgm:pt>
    <dgm:pt modelId="{C73EA3B3-59DA-4C84-8501-916A466A54F9}">
      <dgm:prSet/>
      <dgm:spPr/>
      <dgm:t>
        <a:bodyPr/>
        <a:lstStyle/>
        <a:p>
          <a:r>
            <a:rPr lang="es-ES" b="1"/>
            <a:t>Validez:</a:t>
          </a:r>
          <a:r>
            <a:rPr lang="es-ES"/>
            <a:t> grado en que un instrumento mide realmente la variable que pretende medir.</a:t>
          </a:r>
          <a:endParaRPr lang="en-US"/>
        </a:p>
      </dgm:t>
    </dgm:pt>
    <dgm:pt modelId="{77DE6021-1007-49FD-A113-BCE6F650E3B3}" type="parTrans" cxnId="{D8D0E3F4-F4EE-4CEC-BE73-C0A58534FA9B}">
      <dgm:prSet/>
      <dgm:spPr/>
      <dgm:t>
        <a:bodyPr/>
        <a:lstStyle/>
        <a:p>
          <a:endParaRPr lang="en-US"/>
        </a:p>
      </dgm:t>
    </dgm:pt>
    <dgm:pt modelId="{43AD6FE8-7498-495D-91E3-ABD9110F3AE8}" type="sibTrans" cxnId="{D8D0E3F4-F4EE-4CEC-BE73-C0A58534FA9B}">
      <dgm:prSet/>
      <dgm:spPr/>
      <dgm:t>
        <a:bodyPr/>
        <a:lstStyle/>
        <a:p>
          <a:endParaRPr lang="en-US"/>
        </a:p>
      </dgm:t>
    </dgm:pt>
    <dgm:pt modelId="{AE5E21AF-6098-4ACC-84DC-6A54ACBC5117}">
      <dgm:prSet/>
      <dgm:spPr/>
      <dgm:t>
        <a:bodyPr/>
        <a:lstStyle/>
        <a:p>
          <a:r>
            <a:rPr lang="es-ES"/>
            <a:t>Aplicar este instrumento de medición para obtener las observaciones y mediciones</a:t>
          </a:r>
          <a:endParaRPr lang="en-US"/>
        </a:p>
      </dgm:t>
    </dgm:pt>
    <dgm:pt modelId="{624138B3-480D-4A3E-B88E-085BAA9EF7B0}" type="parTrans" cxnId="{48E8816E-0339-4B99-87C8-36F7B3E597F8}">
      <dgm:prSet/>
      <dgm:spPr/>
      <dgm:t>
        <a:bodyPr/>
        <a:lstStyle/>
        <a:p>
          <a:endParaRPr lang="en-US"/>
        </a:p>
      </dgm:t>
    </dgm:pt>
    <dgm:pt modelId="{39A51DFA-AA52-4459-981C-64B5343572F0}" type="sibTrans" cxnId="{48E8816E-0339-4B99-87C8-36F7B3E597F8}">
      <dgm:prSet/>
      <dgm:spPr/>
      <dgm:t>
        <a:bodyPr/>
        <a:lstStyle/>
        <a:p>
          <a:endParaRPr lang="en-US"/>
        </a:p>
      </dgm:t>
    </dgm:pt>
    <dgm:pt modelId="{A1ADB89A-1635-47D7-A718-9A66E73E1BB5}">
      <dgm:prSet/>
      <dgm:spPr/>
      <dgm:t>
        <a:bodyPr/>
        <a:lstStyle/>
        <a:p>
          <a:r>
            <a:rPr lang="es-ES"/>
            <a:t>Preparar  las  mediciones  obtenidas para poder analizarlas correctamente. </a:t>
          </a:r>
          <a:endParaRPr lang="en-US"/>
        </a:p>
      </dgm:t>
    </dgm:pt>
    <dgm:pt modelId="{46940A53-E9CD-4F81-8EFA-F450F56D540B}" type="parTrans" cxnId="{9C98A589-E7D1-4CA1-8A73-082BE49EB000}">
      <dgm:prSet/>
      <dgm:spPr/>
      <dgm:t>
        <a:bodyPr/>
        <a:lstStyle/>
        <a:p>
          <a:endParaRPr lang="en-US"/>
        </a:p>
      </dgm:t>
    </dgm:pt>
    <dgm:pt modelId="{50C188A8-65CD-4DD1-847A-FE461D8D4BFB}" type="sibTrans" cxnId="{9C98A589-E7D1-4CA1-8A73-082BE49EB000}">
      <dgm:prSet/>
      <dgm:spPr/>
      <dgm:t>
        <a:bodyPr/>
        <a:lstStyle/>
        <a:p>
          <a:endParaRPr lang="en-US"/>
        </a:p>
      </dgm:t>
    </dgm:pt>
    <dgm:pt modelId="{976ABCC2-BCB8-4475-A997-017723D2002D}">
      <dgm:prSet/>
      <dgm:spPr/>
      <dgm:t>
        <a:bodyPr/>
        <a:lstStyle/>
        <a:p>
          <a:r>
            <a:rPr lang="es-ES"/>
            <a:t>Describir cualquier procedimiento utilizado para minimizar la aparición de sesgos. </a:t>
          </a:r>
          <a:endParaRPr lang="en-US"/>
        </a:p>
      </dgm:t>
    </dgm:pt>
    <dgm:pt modelId="{393D9F51-1C08-4E16-88B5-BCC27B33D942}" type="parTrans" cxnId="{CD79893B-8747-420E-AC9B-02A04F045169}">
      <dgm:prSet/>
      <dgm:spPr/>
      <dgm:t>
        <a:bodyPr/>
        <a:lstStyle/>
        <a:p>
          <a:endParaRPr lang="en-US"/>
        </a:p>
      </dgm:t>
    </dgm:pt>
    <dgm:pt modelId="{871668B5-C102-4540-9D2F-E8C61F39A64A}" type="sibTrans" cxnId="{CD79893B-8747-420E-AC9B-02A04F045169}">
      <dgm:prSet/>
      <dgm:spPr/>
      <dgm:t>
        <a:bodyPr/>
        <a:lstStyle/>
        <a:p>
          <a:endParaRPr lang="en-US"/>
        </a:p>
      </dgm:t>
    </dgm:pt>
    <dgm:pt modelId="{F44CABFB-F027-49B5-A6C5-DF2800B6F22C}" type="pres">
      <dgm:prSet presAssocID="{F348F34D-5FC7-4A92-A124-53CCA435A820}" presName="linear" presStyleCnt="0">
        <dgm:presLayoutVars>
          <dgm:animLvl val="lvl"/>
          <dgm:resizeHandles val="exact"/>
        </dgm:presLayoutVars>
      </dgm:prSet>
      <dgm:spPr/>
    </dgm:pt>
    <dgm:pt modelId="{5467ABF9-2E67-43D3-B618-A9BFEADE1BFB}" type="pres">
      <dgm:prSet presAssocID="{A314D16B-CB15-441A-814A-205E6553CE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745675-1E42-49E1-9CE4-D85488BE822F}" type="pres">
      <dgm:prSet presAssocID="{69916160-828A-470F-96DC-7D042202042C}" presName="spacer" presStyleCnt="0"/>
      <dgm:spPr/>
    </dgm:pt>
    <dgm:pt modelId="{E2DC77C0-9C17-4E9B-8259-B2286907EAA2}" type="pres">
      <dgm:prSet presAssocID="{2C782B5E-2975-4066-BB78-0D7B6846CC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BB3426-6BC8-4268-984A-4147532B5C11}" type="pres">
      <dgm:prSet presAssocID="{A7BC7312-1D7A-4E9F-B38D-C3DEA3903E7F}" presName="spacer" presStyleCnt="0"/>
      <dgm:spPr/>
    </dgm:pt>
    <dgm:pt modelId="{B68F4704-08A0-48C1-9159-476E41C1B864}" type="pres">
      <dgm:prSet presAssocID="{C73EA3B3-59DA-4C84-8501-916A466A54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99A5753-1972-431D-9E7B-E55FA91CEDE8}" type="pres">
      <dgm:prSet presAssocID="{C73EA3B3-59DA-4C84-8501-916A466A54F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79893B-8747-420E-AC9B-02A04F045169}" srcId="{C73EA3B3-59DA-4C84-8501-916A466A54F9}" destId="{976ABCC2-BCB8-4475-A997-017723D2002D}" srcOrd="2" destOrd="0" parTransId="{393D9F51-1C08-4E16-88B5-BCC27B33D942}" sibTransId="{871668B5-C102-4540-9D2F-E8C61F39A64A}"/>
    <dgm:cxn modelId="{A66D166A-DB70-43B4-948D-8C380D4F68AA}" type="presOf" srcId="{AE5E21AF-6098-4ACC-84DC-6A54ACBC5117}" destId="{199A5753-1972-431D-9E7B-E55FA91CEDE8}" srcOrd="0" destOrd="0" presId="urn:microsoft.com/office/officeart/2005/8/layout/vList2"/>
    <dgm:cxn modelId="{48E8816E-0339-4B99-87C8-36F7B3E597F8}" srcId="{C73EA3B3-59DA-4C84-8501-916A466A54F9}" destId="{AE5E21AF-6098-4ACC-84DC-6A54ACBC5117}" srcOrd="0" destOrd="0" parTransId="{624138B3-480D-4A3E-B88E-085BAA9EF7B0}" sibTransId="{39A51DFA-AA52-4459-981C-64B5343572F0}"/>
    <dgm:cxn modelId="{9C98A589-E7D1-4CA1-8A73-082BE49EB000}" srcId="{C73EA3B3-59DA-4C84-8501-916A466A54F9}" destId="{A1ADB89A-1635-47D7-A718-9A66E73E1BB5}" srcOrd="1" destOrd="0" parTransId="{46940A53-E9CD-4F81-8EFA-F450F56D540B}" sibTransId="{50C188A8-65CD-4DD1-847A-FE461D8D4BFB}"/>
    <dgm:cxn modelId="{1D314997-7307-4538-A094-2A2B3C360398}" type="presOf" srcId="{C73EA3B3-59DA-4C84-8501-916A466A54F9}" destId="{B68F4704-08A0-48C1-9159-476E41C1B864}" srcOrd="0" destOrd="0" presId="urn:microsoft.com/office/officeart/2005/8/layout/vList2"/>
    <dgm:cxn modelId="{3A5EDB98-926B-49B0-B1DE-2BE710AB6CC5}" type="presOf" srcId="{2C782B5E-2975-4066-BB78-0D7B6846CC23}" destId="{E2DC77C0-9C17-4E9B-8259-B2286907EAA2}" srcOrd="0" destOrd="0" presId="urn:microsoft.com/office/officeart/2005/8/layout/vList2"/>
    <dgm:cxn modelId="{29183BA4-886A-4323-9DE6-2ED2A1BAC8F3}" srcId="{F348F34D-5FC7-4A92-A124-53CCA435A820}" destId="{A314D16B-CB15-441A-814A-205E6553CEB8}" srcOrd="0" destOrd="0" parTransId="{6CE30BC8-ABE3-4AB7-B6D9-D70761F18CB7}" sibTransId="{69916160-828A-470F-96DC-7D042202042C}"/>
    <dgm:cxn modelId="{9DAC42C5-E450-4C42-887B-0F4C27FC6054}" type="presOf" srcId="{976ABCC2-BCB8-4475-A997-017723D2002D}" destId="{199A5753-1972-431D-9E7B-E55FA91CEDE8}" srcOrd="0" destOrd="2" presId="urn:microsoft.com/office/officeart/2005/8/layout/vList2"/>
    <dgm:cxn modelId="{94A8F0D7-CE7B-4E56-B7C6-4FD5BB4DFBC0}" type="presOf" srcId="{A1ADB89A-1635-47D7-A718-9A66E73E1BB5}" destId="{199A5753-1972-431D-9E7B-E55FA91CEDE8}" srcOrd="0" destOrd="1" presId="urn:microsoft.com/office/officeart/2005/8/layout/vList2"/>
    <dgm:cxn modelId="{96A7C6DB-6D21-4350-985A-A285993EC5E1}" type="presOf" srcId="{F348F34D-5FC7-4A92-A124-53CCA435A820}" destId="{F44CABFB-F027-49B5-A6C5-DF2800B6F22C}" srcOrd="0" destOrd="0" presId="urn:microsoft.com/office/officeart/2005/8/layout/vList2"/>
    <dgm:cxn modelId="{CB1224DE-0719-48C8-A9F1-44C79AEFBBF4}" type="presOf" srcId="{A314D16B-CB15-441A-814A-205E6553CEB8}" destId="{5467ABF9-2E67-43D3-B618-A9BFEADE1BFB}" srcOrd="0" destOrd="0" presId="urn:microsoft.com/office/officeart/2005/8/layout/vList2"/>
    <dgm:cxn modelId="{843863DF-67F9-4852-BBE1-81CDE1456F3F}" srcId="{F348F34D-5FC7-4A92-A124-53CCA435A820}" destId="{2C782B5E-2975-4066-BB78-0D7B6846CC23}" srcOrd="1" destOrd="0" parTransId="{13B74B7F-C300-4F49-AA47-664E03BECFED}" sibTransId="{A7BC7312-1D7A-4E9F-B38D-C3DEA3903E7F}"/>
    <dgm:cxn modelId="{D8D0E3F4-F4EE-4CEC-BE73-C0A58534FA9B}" srcId="{F348F34D-5FC7-4A92-A124-53CCA435A820}" destId="{C73EA3B3-59DA-4C84-8501-916A466A54F9}" srcOrd="2" destOrd="0" parTransId="{77DE6021-1007-49FD-A113-BCE6F650E3B3}" sibTransId="{43AD6FE8-7498-495D-91E3-ABD9110F3AE8}"/>
    <dgm:cxn modelId="{19801AE2-3274-4F34-9D48-7790C2682640}" type="presParOf" srcId="{F44CABFB-F027-49B5-A6C5-DF2800B6F22C}" destId="{5467ABF9-2E67-43D3-B618-A9BFEADE1BFB}" srcOrd="0" destOrd="0" presId="urn:microsoft.com/office/officeart/2005/8/layout/vList2"/>
    <dgm:cxn modelId="{1A593925-550E-4F0B-927B-6B74AA6FCAE1}" type="presParOf" srcId="{F44CABFB-F027-49B5-A6C5-DF2800B6F22C}" destId="{B6745675-1E42-49E1-9CE4-D85488BE822F}" srcOrd="1" destOrd="0" presId="urn:microsoft.com/office/officeart/2005/8/layout/vList2"/>
    <dgm:cxn modelId="{1AD54E9A-4343-44C3-901C-3ED49F25AC2B}" type="presParOf" srcId="{F44CABFB-F027-49B5-A6C5-DF2800B6F22C}" destId="{E2DC77C0-9C17-4E9B-8259-B2286907EAA2}" srcOrd="2" destOrd="0" presId="urn:microsoft.com/office/officeart/2005/8/layout/vList2"/>
    <dgm:cxn modelId="{67DB20F0-154F-438C-9233-D7F471DF4CD2}" type="presParOf" srcId="{F44CABFB-F027-49B5-A6C5-DF2800B6F22C}" destId="{1EBB3426-6BC8-4268-984A-4147532B5C11}" srcOrd="3" destOrd="0" presId="urn:microsoft.com/office/officeart/2005/8/layout/vList2"/>
    <dgm:cxn modelId="{90397CC6-A5AF-4FC6-A076-205A911E41BF}" type="presParOf" srcId="{F44CABFB-F027-49B5-A6C5-DF2800B6F22C}" destId="{B68F4704-08A0-48C1-9159-476E41C1B864}" srcOrd="4" destOrd="0" presId="urn:microsoft.com/office/officeart/2005/8/layout/vList2"/>
    <dgm:cxn modelId="{DE77500B-F27E-4711-85F5-5F83AC63A0B4}" type="presParOf" srcId="{F44CABFB-F027-49B5-A6C5-DF2800B6F22C}" destId="{199A5753-1972-431D-9E7B-E55FA91CEDE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D349E-7127-475C-97DC-48953029B056}">
      <dsp:nvSpPr>
        <dsp:cNvPr id="0" name=""/>
        <dsp:cNvSpPr/>
      </dsp:nvSpPr>
      <dsp:spPr>
        <a:xfrm>
          <a:off x="1632793" y="665"/>
          <a:ext cx="7250013" cy="43500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257" tIns="372904" rIns="355257" bIns="372904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En la investigación cuantitativa: 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- La realidad existe y es objetiva, independiente del investigador o investigadora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- El investigador o investigadora puede conocer esa realidad por medio del razonamiento inductivo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- Sólo se pueden emplear métodos empíricos para el conocimiento de la realidad; o sea, para la búsqueda y procesamiento de la información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- La misión de la investigación científico-cuantitativa es la explicación, verificación y predicción de los fenómenos a través de relaciones asociativas y causales.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- Se apoya en las técnicas estadísticas para el procesamiento de la información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/>
            <a:t>- Busca conclusiones altamente generalizables ya que se admite la posibilidad de formular leyes generales. </a:t>
          </a:r>
          <a:endParaRPr lang="en-US" sz="1600" kern="1200"/>
        </a:p>
      </dsp:txBody>
      <dsp:txXfrm>
        <a:off x="1632793" y="665"/>
        <a:ext cx="7250013" cy="43500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3C990-ADCF-47B6-966A-2BEEADEA976D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F03576-0156-4950-880D-80792BF08B63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La descripción del proceso que se seguirá en la recolección de datos y en las otras etapas de la ejecución del estudio</a:t>
          </a:r>
          <a:endParaRPr lang="en-US" sz="2800" kern="1200"/>
        </a:p>
      </dsp:txBody>
      <dsp:txXfrm>
        <a:off x="0" y="2663"/>
        <a:ext cx="6666833" cy="1816197"/>
      </dsp:txXfrm>
    </dsp:sp>
    <dsp:sp modelId="{BBE85A4E-1C4C-4375-ADF5-B29E3505C345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3B21-EF48-4340-ABBB-056D4F2F717D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La planificación detallada de lo que se hará en la recolección de datos a fin de dar respuesta al problema o hipótesis planteada. </a:t>
          </a:r>
          <a:endParaRPr lang="en-US" sz="2800" kern="1200"/>
        </a:p>
      </dsp:txBody>
      <dsp:txXfrm>
        <a:off x="0" y="1818861"/>
        <a:ext cx="6666833" cy="1816197"/>
      </dsp:txXfrm>
    </dsp:sp>
    <dsp:sp modelId="{B2F6E965-A07B-4B28-B778-033773FBD1C7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F1255-1870-49A9-AFB8-C9F20ADA52A6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 importante porque sirve de guía para la ejecución del estudio y permite evaluar la calidad de la información recolectada</a:t>
          </a:r>
          <a:endParaRPr lang="en-US" sz="2800" kern="1200"/>
        </a:p>
      </dsp:txBody>
      <dsp:txXfrm>
        <a:off x="0" y="3635058"/>
        <a:ext cx="6666833" cy="18161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9D21B-8D96-404D-9AE5-4AE4E7203B80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F2DCC-C9C7-46A5-89B5-AB126F125DF0}">
      <dsp:nvSpPr>
        <dsp:cNvPr id="0" name=""/>
        <dsp:cNvSpPr/>
      </dsp:nvSpPr>
      <dsp:spPr>
        <a:xfrm>
          <a:off x="0" y="2663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Autorización</a:t>
          </a:r>
          <a:endParaRPr lang="en-US" sz="4200" kern="1200"/>
        </a:p>
      </dsp:txBody>
      <dsp:txXfrm>
        <a:off x="0" y="2663"/>
        <a:ext cx="6666833" cy="908098"/>
      </dsp:txXfrm>
    </dsp:sp>
    <dsp:sp modelId="{4D34096B-5FB0-4A49-BBA6-CCB16783423E}">
      <dsp:nvSpPr>
        <dsp:cNvPr id="0" name=""/>
        <dsp:cNvSpPr/>
      </dsp:nvSpPr>
      <dsp:spPr>
        <a:xfrm>
          <a:off x="0" y="910762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C8F06F-F105-400B-B34B-08B472861B19}">
      <dsp:nvSpPr>
        <dsp:cNvPr id="0" name=""/>
        <dsp:cNvSpPr/>
      </dsp:nvSpPr>
      <dsp:spPr>
        <a:xfrm>
          <a:off x="0" y="910762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Capacitación</a:t>
          </a:r>
          <a:endParaRPr lang="en-US" sz="4200" kern="1200"/>
        </a:p>
      </dsp:txBody>
      <dsp:txXfrm>
        <a:off x="0" y="910762"/>
        <a:ext cx="6666833" cy="908098"/>
      </dsp:txXfrm>
    </dsp:sp>
    <dsp:sp modelId="{9149140C-B891-41E1-849B-5F2E5077B2CC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3D4F9-D1AA-4387-92F3-AFB4F96DC226}">
      <dsp:nvSpPr>
        <dsp:cNvPr id="0" name=""/>
        <dsp:cNvSpPr/>
      </dsp:nvSpPr>
      <dsp:spPr>
        <a:xfrm>
          <a:off x="0" y="1818861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Recursos</a:t>
          </a:r>
          <a:endParaRPr lang="en-US" sz="4200" kern="1200"/>
        </a:p>
      </dsp:txBody>
      <dsp:txXfrm>
        <a:off x="0" y="1818861"/>
        <a:ext cx="6666833" cy="908098"/>
      </dsp:txXfrm>
    </dsp:sp>
    <dsp:sp modelId="{EB569238-0B28-4F9C-8097-D52741679C79}">
      <dsp:nvSpPr>
        <dsp:cNvPr id="0" name=""/>
        <dsp:cNvSpPr/>
      </dsp:nvSpPr>
      <dsp:spPr>
        <a:xfrm>
          <a:off x="0" y="2726960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9FECE4-57C7-4E2C-8F05-F2FD481E2C2A}">
      <dsp:nvSpPr>
        <dsp:cNvPr id="0" name=""/>
        <dsp:cNvSpPr/>
      </dsp:nvSpPr>
      <dsp:spPr>
        <a:xfrm>
          <a:off x="0" y="2726960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Supervisión y coordinación</a:t>
          </a:r>
          <a:endParaRPr lang="en-US" sz="4200" kern="1200"/>
        </a:p>
      </dsp:txBody>
      <dsp:txXfrm>
        <a:off x="0" y="2726960"/>
        <a:ext cx="6666833" cy="908098"/>
      </dsp:txXfrm>
    </dsp:sp>
    <dsp:sp modelId="{84643787-A24F-4CDD-A0C6-2E5DEAF291DE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6219-0ECF-493B-9EE8-3C7880630391}">
      <dsp:nvSpPr>
        <dsp:cNvPr id="0" name=""/>
        <dsp:cNvSpPr/>
      </dsp:nvSpPr>
      <dsp:spPr>
        <a:xfrm>
          <a:off x="0" y="3635058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Proceso </a:t>
          </a:r>
          <a:endParaRPr lang="en-US" sz="4200" kern="1200"/>
        </a:p>
      </dsp:txBody>
      <dsp:txXfrm>
        <a:off x="0" y="3635058"/>
        <a:ext cx="6666833" cy="908098"/>
      </dsp:txXfrm>
    </dsp:sp>
    <dsp:sp modelId="{7636F3A3-548F-403C-A00E-B3644FA0296E}">
      <dsp:nvSpPr>
        <dsp:cNvPr id="0" name=""/>
        <dsp:cNvSpPr/>
      </dsp:nvSpPr>
      <dsp:spPr>
        <a:xfrm>
          <a:off x="0" y="4543157"/>
          <a:ext cx="6666833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E8716-4815-4037-833A-17AD07F40C27}">
      <dsp:nvSpPr>
        <dsp:cNvPr id="0" name=""/>
        <dsp:cNvSpPr/>
      </dsp:nvSpPr>
      <dsp:spPr>
        <a:xfrm>
          <a:off x="0" y="4543157"/>
          <a:ext cx="6666833" cy="908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200" kern="1200"/>
            <a:t>Tiempo</a:t>
          </a:r>
          <a:endParaRPr lang="en-US" sz="4200" kern="1200"/>
        </a:p>
      </dsp:txBody>
      <dsp:txXfrm>
        <a:off x="0" y="4543157"/>
        <a:ext cx="6666833" cy="9080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6B7E8-A798-4A3E-8CEF-18FB29255B8E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BB106-A0A0-4ADA-B717-5772432D15DA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44413-A192-4B3D-AE14-97A126B14707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Decidir qué pruebas estadísticas son apropiadas para analizar los datos,  dependiendo de las hipótesis formuladas y las variables propuestas</a:t>
          </a:r>
          <a:endParaRPr lang="en-US" sz="1800" kern="1200"/>
        </a:p>
      </dsp:txBody>
      <dsp:txXfrm>
        <a:off x="1948202" y="368029"/>
        <a:ext cx="3233964" cy="1371985"/>
      </dsp:txXfrm>
    </dsp:sp>
    <dsp:sp modelId="{CC720F57-1FB0-4BB6-9F63-5A36D1CD24E1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ECAAC-618D-47AC-91F8-D99D2A106FA0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5BC9F-D519-43C2-A5C2-4E13D2AC553A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Cómo vamos a realizar el análisis (software, preparación de bases de datos..)</a:t>
          </a:r>
          <a:endParaRPr lang="en-US" sz="1800" kern="1200"/>
        </a:p>
      </dsp:txBody>
      <dsp:txXfrm>
        <a:off x="7411643" y="368029"/>
        <a:ext cx="3233964" cy="1371985"/>
      </dsp:txXfrm>
    </dsp:sp>
    <dsp:sp modelId="{8551DEBF-3DF6-48B3-9B20-A74E7270B693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E6034-749A-4B78-A420-D7E8A9CC4F0F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6B3A3-DCD4-4A02-A7A8-3F208F8B80B4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Qué resultados se presentarán y qué relaciones entre las variables de estudio necesitan ser analizadas para dar respuesta al problema y objetivos planteados. </a:t>
          </a:r>
          <a:endParaRPr lang="en-US" sz="1800" kern="1200"/>
        </a:p>
      </dsp:txBody>
      <dsp:txXfrm>
        <a:off x="1948202" y="2452790"/>
        <a:ext cx="3233964" cy="1371985"/>
      </dsp:txXfrm>
    </dsp:sp>
    <dsp:sp modelId="{13ACC45E-4766-4BBC-816A-F8CF3C34B14F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742EC-4B75-48FC-B196-11EC00AEE3CD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1779E-47D6-4223-AEDD-87154B81C544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Expone el plan que se deberá seguir para el tratamiento estadístico de los datos</a:t>
          </a:r>
          <a:endParaRPr lang="en-US" sz="1800" kern="1200"/>
        </a:p>
      </dsp:txBody>
      <dsp:txXfrm>
        <a:off x="7411643" y="2452790"/>
        <a:ext cx="3233964" cy="137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4E7AF-41A1-4258-B67F-8963FE099406}">
      <dsp:nvSpPr>
        <dsp:cNvPr id="0" name=""/>
        <dsp:cNvSpPr/>
      </dsp:nvSpPr>
      <dsp:spPr>
        <a:xfrm>
          <a:off x="282221" y="159118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C92D3-59AA-48FF-B5BD-2058C4D99C92}">
      <dsp:nvSpPr>
        <dsp:cNvPr id="0" name=""/>
        <dsp:cNvSpPr/>
      </dsp:nvSpPr>
      <dsp:spPr>
        <a:xfrm>
          <a:off x="570337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53FBC-68B6-47F1-B302-7DB82439A18C}">
      <dsp:nvSpPr>
        <dsp:cNvPr id="0" name=""/>
        <dsp:cNvSpPr/>
      </dsp:nvSpPr>
      <dsp:spPr>
        <a:xfrm>
          <a:off x="1948202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Las investigaciones  se originan en ideas</a:t>
          </a:r>
          <a:endParaRPr lang="en-US" sz="2400" kern="1200"/>
        </a:p>
      </dsp:txBody>
      <dsp:txXfrm>
        <a:off x="1948202" y="159118"/>
        <a:ext cx="3233964" cy="1371985"/>
      </dsp:txXfrm>
    </dsp:sp>
    <dsp:sp modelId="{A1A3D180-C0C1-4E4B-9287-511B706A8500}">
      <dsp:nvSpPr>
        <dsp:cNvPr id="0" name=""/>
        <dsp:cNvSpPr/>
      </dsp:nvSpPr>
      <dsp:spPr>
        <a:xfrm>
          <a:off x="5745661" y="159118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A021D-9BB3-4C50-971B-C6E1314E6C4A}">
      <dsp:nvSpPr>
        <dsp:cNvPr id="0" name=""/>
        <dsp:cNvSpPr/>
      </dsp:nvSpPr>
      <dsp:spPr>
        <a:xfrm>
          <a:off x="6033778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E07CF-02D7-4998-975E-40D954FD58D3}">
      <dsp:nvSpPr>
        <dsp:cNvPr id="0" name=""/>
        <dsp:cNvSpPr/>
      </dsp:nvSpPr>
      <dsp:spPr>
        <a:xfrm>
          <a:off x="7411643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Las ideas iniciales son vagas</a:t>
          </a:r>
          <a:endParaRPr lang="en-US" sz="2400" kern="1200"/>
        </a:p>
      </dsp:txBody>
      <dsp:txXfrm>
        <a:off x="7411643" y="159118"/>
        <a:ext cx="3233964" cy="1371985"/>
      </dsp:txXfrm>
    </dsp:sp>
    <dsp:sp modelId="{1B99C7E6-3119-4BB8-998E-DC91C000B4EF}">
      <dsp:nvSpPr>
        <dsp:cNvPr id="0" name=""/>
        <dsp:cNvSpPr/>
      </dsp:nvSpPr>
      <dsp:spPr>
        <a:xfrm>
          <a:off x="282221" y="2158301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BB5B76-ED90-44C6-B216-9262F8F8DADC}">
      <dsp:nvSpPr>
        <dsp:cNvPr id="0" name=""/>
        <dsp:cNvSpPr/>
      </dsp:nvSpPr>
      <dsp:spPr>
        <a:xfrm>
          <a:off x="570337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C2C19-B8E1-4C13-B7EC-8C672714F86C}">
      <dsp:nvSpPr>
        <dsp:cNvPr id="0" name=""/>
        <dsp:cNvSpPr/>
      </dsp:nvSpPr>
      <dsp:spPr>
        <a:xfrm>
          <a:off x="1948202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Revisión bibliográfica</a:t>
          </a:r>
          <a:endParaRPr lang="en-US" sz="2400" kern="1200"/>
        </a:p>
      </dsp:txBody>
      <dsp:txXfrm>
        <a:off x="1948202" y="2158301"/>
        <a:ext cx="3233964" cy="1371985"/>
      </dsp:txXfrm>
    </dsp:sp>
    <dsp:sp modelId="{0EB4D40E-D404-4FC3-97E5-D2D19AF39275}">
      <dsp:nvSpPr>
        <dsp:cNvPr id="0" name=""/>
        <dsp:cNvSpPr/>
      </dsp:nvSpPr>
      <dsp:spPr>
        <a:xfrm>
          <a:off x="5745661" y="2158301"/>
          <a:ext cx="1371985" cy="1371985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792C7-470E-4CEA-8242-939B26E8B08B}">
      <dsp:nvSpPr>
        <dsp:cNvPr id="0" name=""/>
        <dsp:cNvSpPr/>
      </dsp:nvSpPr>
      <dsp:spPr>
        <a:xfrm>
          <a:off x="6033778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F60A1-1F70-4720-9B0C-89E9760159A3}">
      <dsp:nvSpPr>
        <dsp:cNvPr id="0" name=""/>
        <dsp:cNvSpPr/>
      </dsp:nvSpPr>
      <dsp:spPr>
        <a:xfrm>
          <a:off x="7411643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Ideas estimulantes para el investigador/a</a:t>
          </a:r>
          <a:endParaRPr lang="en-US" sz="2400" kern="1200"/>
        </a:p>
      </dsp:txBody>
      <dsp:txXfrm>
        <a:off x="7411643" y="2158301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0492-3788-4B4C-9FE4-8E705AA95FF5}">
      <dsp:nvSpPr>
        <dsp:cNvPr id="0" name=""/>
        <dsp:cNvSpPr/>
      </dsp:nvSpPr>
      <dsp:spPr>
        <a:xfrm>
          <a:off x="0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100F8-57C4-47D0-9148-7BD4B03A3F75}">
      <dsp:nvSpPr>
        <dsp:cNvPr id="0" name=""/>
        <dsp:cNvSpPr/>
      </dsp:nvSpPr>
      <dsp:spPr>
        <a:xfrm>
          <a:off x="341494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Las buenas ideas intrigan, alientan y estimulan al investigador/a de manera personal</a:t>
          </a:r>
          <a:endParaRPr lang="en-US" sz="2300" kern="1200"/>
        </a:p>
      </dsp:txBody>
      <dsp:txXfrm>
        <a:off x="398656" y="1088253"/>
        <a:ext cx="2959127" cy="1837317"/>
      </dsp:txXfrm>
    </dsp:sp>
    <dsp:sp modelId="{14E0DD1E-EEDB-4985-9687-433B905D3363}">
      <dsp:nvSpPr>
        <dsp:cNvPr id="0" name=""/>
        <dsp:cNvSpPr/>
      </dsp:nvSpPr>
      <dsp:spPr>
        <a:xfrm>
          <a:off x="3756441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03AE9-9871-4F50-93F8-E8984F8FABAB}">
      <dsp:nvSpPr>
        <dsp:cNvPr id="0" name=""/>
        <dsp:cNvSpPr/>
      </dsp:nvSpPr>
      <dsp:spPr>
        <a:xfrm>
          <a:off x="4097935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Ideas no nuevas pero novedosas</a:t>
          </a:r>
          <a:endParaRPr lang="en-US" sz="2300" kern="1200"/>
        </a:p>
      </dsp:txBody>
      <dsp:txXfrm>
        <a:off x="4155097" y="1088253"/>
        <a:ext cx="2959127" cy="1837317"/>
      </dsp:txXfrm>
    </dsp:sp>
    <dsp:sp modelId="{AE648AB0-A596-4D95-B7B5-F739CEE1087B}">
      <dsp:nvSpPr>
        <dsp:cNvPr id="0" name=""/>
        <dsp:cNvSpPr/>
      </dsp:nvSpPr>
      <dsp:spPr>
        <a:xfrm>
          <a:off x="7512882" y="706671"/>
          <a:ext cx="3073451" cy="19516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6A301-CFAC-4DCF-957C-0D63F9470C9D}">
      <dsp:nvSpPr>
        <dsp:cNvPr id="0" name=""/>
        <dsp:cNvSpPr/>
      </dsp:nvSpPr>
      <dsp:spPr>
        <a:xfrm>
          <a:off x="7854377" y="1031091"/>
          <a:ext cx="3073451" cy="1951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/>
            <a:t>Ideas para servir a teorías o para solucionar problemas</a:t>
          </a:r>
          <a:endParaRPr lang="en-US" sz="2300" kern="1200"/>
        </a:p>
      </dsp:txBody>
      <dsp:txXfrm>
        <a:off x="7911539" y="1088253"/>
        <a:ext cx="2959127" cy="1837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DB8DE-783F-4DEB-B7C7-749CC198DC07}">
      <dsp:nvSpPr>
        <dsp:cNvPr id="0" name=""/>
        <dsp:cNvSpPr/>
      </dsp:nvSpPr>
      <dsp:spPr>
        <a:xfrm>
          <a:off x="0" y="3156146"/>
          <a:ext cx="10927829" cy="10359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Criterios</a:t>
          </a:r>
          <a:endParaRPr lang="en-US" sz="1900" kern="1200"/>
        </a:p>
      </dsp:txBody>
      <dsp:txXfrm>
        <a:off x="0" y="3156146"/>
        <a:ext cx="10927829" cy="559395"/>
      </dsp:txXfrm>
    </dsp:sp>
    <dsp:sp modelId="{D6501E71-D24E-4C0A-9500-DA9D687CDF3C}">
      <dsp:nvSpPr>
        <dsp:cNvPr id="0" name=""/>
        <dsp:cNvSpPr/>
      </dsp:nvSpPr>
      <dsp:spPr>
        <a:xfrm>
          <a:off x="0" y="3694823"/>
          <a:ext cx="2731957" cy="4765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Delimitar el problema</a:t>
          </a:r>
          <a:endParaRPr lang="en-US" sz="1500" kern="1200"/>
        </a:p>
      </dsp:txBody>
      <dsp:txXfrm>
        <a:off x="0" y="3694823"/>
        <a:ext cx="2731957" cy="476522"/>
      </dsp:txXfrm>
    </dsp:sp>
    <dsp:sp modelId="{4DB30628-1731-43EC-A5BA-8EABDEF50AE7}">
      <dsp:nvSpPr>
        <dsp:cNvPr id="0" name=""/>
        <dsp:cNvSpPr/>
      </dsp:nvSpPr>
      <dsp:spPr>
        <a:xfrm>
          <a:off x="2731957" y="3694823"/>
          <a:ext cx="2731957" cy="476522"/>
        </a:xfrm>
        <a:prstGeom prst="rect">
          <a:avLst/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Relación entre variables</a:t>
          </a:r>
          <a:endParaRPr lang="en-US" sz="1500" kern="1200"/>
        </a:p>
      </dsp:txBody>
      <dsp:txXfrm>
        <a:off x="2731957" y="3694823"/>
        <a:ext cx="2731957" cy="476522"/>
      </dsp:txXfrm>
    </dsp:sp>
    <dsp:sp modelId="{6C5E37F5-89DE-4ADD-8302-D7A226031A4B}">
      <dsp:nvSpPr>
        <dsp:cNvPr id="0" name=""/>
        <dsp:cNvSpPr/>
      </dsp:nvSpPr>
      <dsp:spPr>
        <a:xfrm>
          <a:off x="5463914" y="3694823"/>
          <a:ext cx="2731957" cy="476522"/>
        </a:xfrm>
        <a:prstGeom prst="rect">
          <a:avLst/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Formular como pregunta</a:t>
          </a:r>
          <a:endParaRPr lang="en-US" sz="1500" kern="1200"/>
        </a:p>
      </dsp:txBody>
      <dsp:txXfrm>
        <a:off x="5463914" y="3694823"/>
        <a:ext cx="2731957" cy="476522"/>
      </dsp:txXfrm>
    </dsp:sp>
    <dsp:sp modelId="{2B5403B0-8509-4B72-8D38-BE0D704C94E6}">
      <dsp:nvSpPr>
        <dsp:cNvPr id="0" name=""/>
        <dsp:cNvSpPr/>
      </dsp:nvSpPr>
      <dsp:spPr>
        <a:xfrm>
          <a:off x="8195871" y="3694823"/>
          <a:ext cx="2731957" cy="476522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Tratar un problema medible u observable</a:t>
          </a:r>
          <a:endParaRPr lang="en-US" sz="1500" kern="1200"/>
        </a:p>
      </dsp:txBody>
      <dsp:txXfrm>
        <a:off x="8195871" y="3694823"/>
        <a:ext cx="2731957" cy="476522"/>
      </dsp:txXfrm>
    </dsp:sp>
    <dsp:sp modelId="{8B24855F-0422-48A1-BE7B-BDE26D147B1C}">
      <dsp:nvSpPr>
        <dsp:cNvPr id="0" name=""/>
        <dsp:cNvSpPr/>
      </dsp:nvSpPr>
      <dsp:spPr>
        <a:xfrm rot="10800000">
          <a:off x="0" y="1578443"/>
          <a:ext cx="10927829" cy="1593241"/>
        </a:xfrm>
        <a:prstGeom prst="upArrowCallou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Este paso puede ser:</a:t>
          </a:r>
          <a:endParaRPr lang="en-US" sz="1900" kern="1200"/>
        </a:p>
      </dsp:txBody>
      <dsp:txXfrm rot="-10800000">
        <a:off x="0" y="1578443"/>
        <a:ext cx="10927829" cy="559227"/>
      </dsp:txXfrm>
    </dsp:sp>
    <dsp:sp modelId="{6070DE5E-5A04-405A-AA24-27C50E475CB3}">
      <dsp:nvSpPr>
        <dsp:cNvPr id="0" name=""/>
        <dsp:cNvSpPr/>
      </dsp:nvSpPr>
      <dsp:spPr>
        <a:xfrm>
          <a:off x="0" y="2137671"/>
          <a:ext cx="5463914" cy="476379"/>
        </a:xfrm>
        <a:prstGeom prst="rect">
          <a:avLst/>
        </a:prstGeom>
        <a:solidFill>
          <a:schemeClr val="accent2">
            <a:tint val="40000"/>
            <a:alpha val="90000"/>
            <a:hueOff val="-679381"/>
            <a:satOff val="-60277"/>
            <a:lumOff val="-6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79381"/>
              <a:satOff val="-60277"/>
              <a:lumOff val="-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Inmediato</a:t>
          </a:r>
          <a:endParaRPr lang="en-US" sz="1500" kern="1200"/>
        </a:p>
      </dsp:txBody>
      <dsp:txXfrm>
        <a:off x="0" y="2137671"/>
        <a:ext cx="5463914" cy="476379"/>
      </dsp:txXfrm>
    </dsp:sp>
    <dsp:sp modelId="{6D583196-9C07-4544-B259-46A1FDA9C1AE}">
      <dsp:nvSpPr>
        <dsp:cNvPr id="0" name=""/>
        <dsp:cNvSpPr/>
      </dsp:nvSpPr>
      <dsp:spPr>
        <a:xfrm>
          <a:off x="5463914" y="2137671"/>
          <a:ext cx="5463914" cy="47637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Pasar mucho tiempo</a:t>
          </a:r>
          <a:endParaRPr lang="en-US" sz="1500" kern="1200"/>
        </a:p>
      </dsp:txBody>
      <dsp:txXfrm>
        <a:off x="5463914" y="2137671"/>
        <a:ext cx="5463914" cy="476379"/>
      </dsp:txXfrm>
    </dsp:sp>
    <dsp:sp modelId="{09D6326E-CA4E-4054-849D-03EF23AA1C07}">
      <dsp:nvSpPr>
        <dsp:cNvPr id="0" name=""/>
        <dsp:cNvSpPr/>
      </dsp:nvSpPr>
      <dsp:spPr>
        <a:xfrm rot="10800000">
          <a:off x="0" y="741"/>
          <a:ext cx="10927829" cy="159324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Plantear el problema … </a:t>
          </a:r>
          <a:r>
            <a:rPr lang="es-ES" sz="1900" i="1" kern="1200"/>
            <a:t>es afinar y estructurar formalmente la idea de investigación</a:t>
          </a:r>
          <a:endParaRPr lang="en-US" sz="1900" kern="1200"/>
        </a:p>
      </dsp:txBody>
      <dsp:txXfrm rot="10800000">
        <a:off x="0" y="741"/>
        <a:ext cx="10927829" cy="103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19AF3-F0D3-4432-8BE5-A7D620363565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¿Cuál es el problema?</a:t>
          </a:r>
          <a:endParaRPr lang="en-US" sz="2400" kern="1200"/>
        </a:p>
      </dsp:txBody>
      <dsp:txXfrm>
        <a:off x="961120" y="2079"/>
        <a:ext cx="2094322" cy="1256593"/>
      </dsp:txXfrm>
    </dsp:sp>
    <dsp:sp modelId="{E80F0D20-417B-4E0E-927D-F3B217C86D4E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2">
            <a:hueOff val="-161707"/>
            <a:satOff val="-9325"/>
            <a:lumOff val="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¿Cómo surge?</a:t>
          </a:r>
          <a:endParaRPr lang="en-US" sz="2400" kern="1200"/>
        </a:p>
      </dsp:txBody>
      <dsp:txXfrm>
        <a:off x="3264875" y="2079"/>
        <a:ext cx="2094322" cy="1256593"/>
      </dsp:txXfrm>
    </dsp:sp>
    <dsp:sp modelId="{79525A39-D611-45CC-8CEA-4B099DA4E599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2">
            <a:hueOff val="-323414"/>
            <a:satOff val="-18651"/>
            <a:lumOff val="19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¿por qué surge?</a:t>
          </a:r>
          <a:endParaRPr lang="en-US" sz="2400" kern="1200"/>
        </a:p>
      </dsp:txBody>
      <dsp:txXfrm>
        <a:off x="5568630" y="2079"/>
        <a:ext cx="2094322" cy="1256593"/>
      </dsp:txXfrm>
    </dsp:sp>
    <dsp:sp modelId="{5E41BFD3-7E9A-49B4-973B-ABE6DA55A9D9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¿cuándo surge?</a:t>
          </a:r>
          <a:endParaRPr lang="en-US" sz="2400" kern="1200"/>
        </a:p>
      </dsp:txBody>
      <dsp:txXfrm>
        <a:off x="7872385" y="2079"/>
        <a:ext cx="2094322" cy="1256593"/>
      </dsp:txXfrm>
    </dsp:sp>
    <dsp:sp modelId="{912203B0-4A1B-4631-A8CC-AE779E29F05A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2">
            <a:hueOff val="-646828"/>
            <a:satOff val="-37301"/>
            <a:lumOff val="38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¿Dónde surge?</a:t>
          </a:r>
          <a:endParaRPr lang="en-US" sz="2400" kern="1200"/>
        </a:p>
      </dsp:txBody>
      <dsp:txXfrm>
        <a:off x="961120" y="1468105"/>
        <a:ext cx="2094322" cy="1256593"/>
      </dsp:txXfrm>
    </dsp:sp>
    <dsp:sp modelId="{A7B770F4-4959-4733-A134-EEF7412641DD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-808535"/>
            <a:satOff val="-46627"/>
            <a:lumOff val="4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¿Cuáles son sus características?</a:t>
          </a:r>
          <a:endParaRPr lang="en-US" sz="2400" kern="1200"/>
        </a:p>
      </dsp:txBody>
      <dsp:txXfrm>
        <a:off x="3264875" y="1468105"/>
        <a:ext cx="2094322" cy="1256593"/>
      </dsp:txXfrm>
    </dsp:sp>
    <dsp:sp modelId="{BD0C7CE6-39CC-4AFD-B2F4-C4BA110EC2E8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¿Cómo se manifiesta?</a:t>
          </a:r>
          <a:endParaRPr lang="en-US" sz="2400" kern="1200"/>
        </a:p>
      </dsp:txBody>
      <dsp:txXfrm>
        <a:off x="5568630" y="1468105"/>
        <a:ext cx="2094322" cy="1256593"/>
      </dsp:txXfrm>
    </dsp:sp>
    <dsp:sp modelId="{FB49159C-E870-4BF7-A203-5067438609B8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2">
            <a:hueOff val="-1131949"/>
            <a:satOff val="-65277"/>
            <a:lumOff val="67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¿Qué se propone?</a:t>
          </a:r>
          <a:endParaRPr lang="en-US" sz="2400" kern="1200"/>
        </a:p>
      </dsp:txBody>
      <dsp:txXfrm>
        <a:off x="7872385" y="1468105"/>
        <a:ext cx="2094322" cy="1256593"/>
      </dsp:txXfrm>
    </dsp:sp>
    <dsp:sp modelId="{BBA05755-26C6-4424-8F0B-E924F68D75FC}">
      <dsp:nvSpPr>
        <dsp:cNvPr id="0" name=""/>
        <dsp:cNvSpPr/>
      </dsp:nvSpPr>
      <dsp:spPr>
        <a:xfrm>
          <a:off x="3264875" y="2934131"/>
          <a:ext cx="2094322" cy="1256593"/>
        </a:xfrm>
        <a:prstGeom prst="rect">
          <a:avLst/>
        </a:prstGeom>
        <a:solidFill>
          <a:schemeClr val="accent2">
            <a:hueOff val="-1293656"/>
            <a:satOff val="-74603"/>
            <a:lumOff val="76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¿qué busca?</a:t>
          </a:r>
          <a:endParaRPr lang="en-US" sz="2400" kern="1200"/>
        </a:p>
      </dsp:txBody>
      <dsp:txXfrm>
        <a:off x="3264875" y="2934131"/>
        <a:ext cx="2094322" cy="1256593"/>
      </dsp:txXfrm>
    </dsp:sp>
    <dsp:sp modelId="{779E41D6-413E-402A-ADE8-F86C86121DB9}">
      <dsp:nvSpPr>
        <dsp:cNvPr id="0" name=""/>
        <dsp:cNvSpPr/>
      </dsp:nvSpPr>
      <dsp:spPr>
        <a:xfrm>
          <a:off x="5568630" y="2934131"/>
          <a:ext cx="2094322" cy="125659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¿Para qué?</a:t>
          </a:r>
          <a:endParaRPr lang="en-US" sz="2400" kern="1200"/>
        </a:p>
      </dsp:txBody>
      <dsp:txXfrm>
        <a:off x="5568630" y="2934131"/>
        <a:ext cx="2094322" cy="12565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AF174-DEB9-4E87-B4E1-DE2AC67EDFA8}">
      <dsp:nvSpPr>
        <dsp:cNvPr id="0" name=""/>
        <dsp:cNvSpPr/>
      </dsp:nvSpPr>
      <dsp:spPr>
        <a:xfrm>
          <a:off x="12245" y="0"/>
          <a:ext cx="1139154" cy="1084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A85DB-C2E2-42B1-A83B-1F8279325BDB}">
      <dsp:nvSpPr>
        <dsp:cNvPr id="0" name=""/>
        <dsp:cNvSpPr/>
      </dsp:nvSpPr>
      <dsp:spPr>
        <a:xfrm>
          <a:off x="12245" y="1255975"/>
          <a:ext cx="3254727" cy="4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300" kern="1200"/>
            <a:t>Descriptivo	</a:t>
          </a:r>
        </a:p>
      </dsp:txBody>
      <dsp:txXfrm>
        <a:off x="12245" y="1255975"/>
        <a:ext cx="3254727" cy="464786"/>
      </dsp:txXfrm>
    </dsp:sp>
    <dsp:sp modelId="{84E5FC99-F7E6-4CD1-AEF3-3E1D69812A68}">
      <dsp:nvSpPr>
        <dsp:cNvPr id="0" name=""/>
        <dsp:cNvSpPr/>
      </dsp:nvSpPr>
      <dsp:spPr>
        <a:xfrm>
          <a:off x="12245" y="1800517"/>
          <a:ext cx="3254727" cy="239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Se plantea cuando se observa un fenómeno social o clínico en una circusntancia temporal y geográfica determinada. Su finalidad es describir y/o estimar parámetros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Se describen frecuencias y/o promedios, y se estiman parámetros con intervalo de confianza Ej: estudios de prevalencia. </a:t>
          </a:r>
        </a:p>
      </dsp:txBody>
      <dsp:txXfrm>
        <a:off x="12245" y="1800517"/>
        <a:ext cx="3254727" cy="2392287"/>
      </dsp:txXfrm>
    </dsp:sp>
    <dsp:sp modelId="{162EE5A3-4AE2-4D5C-9D11-F1B936FDF72A}">
      <dsp:nvSpPr>
        <dsp:cNvPr id="0" name=""/>
        <dsp:cNvSpPr/>
      </dsp:nvSpPr>
      <dsp:spPr>
        <a:xfrm>
          <a:off x="3836550" y="0"/>
          <a:ext cx="1139154" cy="1084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3EB5C-60AB-4FEE-9162-4272801FC561}">
      <dsp:nvSpPr>
        <dsp:cNvPr id="0" name=""/>
        <dsp:cNvSpPr/>
      </dsp:nvSpPr>
      <dsp:spPr>
        <a:xfrm>
          <a:off x="3836550" y="1255975"/>
          <a:ext cx="3254727" cy="4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300" kern="1200"/>
            <a:t>Correlacionales</a:t>
          </a:r>
        </a:p>
      </dsp:txBody>
      <dsp:txXfrm>
        <a:off x="3836550" y="1255975"/>
        <a:ext cx="3254727" cy="464786"/>
      </dsp:txXfrm>
    </dsp:sp>
    <dsp:sp modelId="{DD14F127-DE39-4832-BC24-8BEAFA5329B1}">
      <dsp:nvSpPr>
        <dsp:cNvPr id="0" name=""/>
        <dsp:cNvSpPr/>
      </dsp:nvSpPr>
      <dsp:spPr>
        <a:xfrm>
          <a:off x="3836550" y="1800517"/>
          <a:ext cx="3254727" cy="239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No son estudios de causalidad. La estadística sólo demuestra dependencia entre eventos. Son estudios de asociación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Nos permite hacer  asociaciones y correlaciones	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Ej: estudios de factores de riesgo</a:t>
          </a:r>
        </a:p>
      </dsp:txBody>
      <dsp:txXfrm>
        <a:off x="3836550" y="1800517"/>
        <a:ext cx="3254727" cy="2392287"/>
      </dsp:txXfrm>
    </dsp:sp>
    <dsp:sp modelId="{18D375B3-FEDA-466C-9D9E-B030436E52AD}">
      <dsp:nvSpPr>
        <dsp:cNvPr id="0" name=""/>
        <dsp:cNvSpPr/>
      </dsp:nvSpPr>
      <dsp:spPr>
        <a:xfrm>
          <a:off x="7660855" y="0"/>
          <a:ext cx="1139154" cy="1084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D2E36-B946-46FC-B84E-169155C9BCF8}">
      <dsp:nvSpPr>
        <dsp:cNvPr id="0" name=""/>
        <dsp:cNvSpPr/>
      </dsp:nvSpPr>
      <dsp:spPr>
        <a:xfrm>
          <a:off x="7660855" y="1255975"/>
          <a:ext cx="3254727" cy="4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2300" kern="1200"/>
            <a:t>Explicativo o experimental</a:t>
          </a:r>
        </a:p>
      </dsp:txBody>
      <dsp:txXfrm>
        <a:off x="7660855" y="1255975"/>
        <a:ext cx="3254727" cy="464786"/>
      </dsp:txXfrm>
    </dsp:sp>
    <dsp:sp modelId="{8577FCA5-5A39-441C-868A-1211B3767763}">
      <dsp:nvSpPr>
        <dsp:cNvPr id="0" name=""/>
        <dsp:cNvSpPr/>
      </dsp:nvSpPr>
      <dsp:spPr>
        <a:xfrm>
          <a:off x="7660855" y="1800517"/>
          <a:ext cx="3254727" cy="2392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Explica el comportamiento de una variable en función de otra/s. Requiere de control y de la aplicación de todos los criterios de causalidad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El control estadístico es multivariado a fin de descartar asociaciones aleatorias, espurias entre las variable dependiente e independiente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Ej: Causas de la diabetes</a:t>
          </a:r>
        </a:p>
      </dsp:txBody>
      <dsp:txXfrm>
        <a:off x="7660855" y="1800517"/>
        <a:ext cx="3254727" cy="23922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1DA38-7C03-4699-A012-ACDC7FFB44B5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Universo: </a:t>
          </a:r>
          <a:r>
            <a:rPr lang="es-ES" sz="2200" kern="1200"/>
            <a:t>Es el conjunto de individuos u objetos de los que se desea conocer algo en  una investigación</a:t>
          </a:r>
          <a:endParaRPr lang="en-US" sz="2200" kern="1200"/>
        </a:p>
      </dsp:txBody>
      <dsp:txXfrm rot="5400000">
        <a:off x="2338" y="1088423"/>
        <a:ext cx="3587909" cy="2174491"/>
      </dsp:txXfrm>
    </dsp:sp>
    <dsp:sp modelId="{A611CC95-946A-41F3-B17A-EEE4DCB33777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Muestra: </a:t>
          </a:r>
          <a:r>
            <a:rPr lang="es-ES" sz="2200" kern="1200"/>
            <a:t>Es un subconjunto o parte del universo o población en que se llevará a cabo la investigación con el fin posterior de generalizar los hallazgos al todo.</a:t>
          </a:r>
          <a:endParaRPr lang="en-US" sz="2200" kern="1200"/>
        </a:p>
      </dsp:txBody>
      <dsp:txXfrm rot="-5400000">
        <a:off x="6925352" y="1088423"/>
        <a:ext cx="3587909" cy="2174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E038F-9AF4-42A4-9BD8-9FBEC2F75CF8}">
      <dsp:nvSpPr>
        <dsp:cNvPr id="0" name=""/>
        <dsp:cNvSpPr/>
      </dsp:nvSpPr>
      <dsp:spPr>
        <a:xfrm>
          <a:off x="0" y="213377"/>
          <a:ext cx="6666833" cy="162004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Determinar la información a recolectar</a:t>
          </a:r>
          <a:endParaRPr lang="en-US" sz="2900" kern="1200"/>
        </a:p>
      </dsp:txBody>
      <dsp:txXfrm>
        <a:off x="79084" y="292461"/>
        <a:ext cx="6508665" cy="1461873"/>
      </dsp:txXfrm>
    </dsp:sp>
    <dsp:sp modelId="{C12D4D7D-2C5C-4980-AC9F-079C5B7F97C4}">
      <dsp:nvSpPr>
        <dsp:cNvPr id="0" name=""/>
        <dsp:cNvSpPr/>
      </dsp:nvSpPr>
      <dsp:spPr>
        <a:xfrm>
          <a:off x="0" y="1916939"/>
          <a:ext cx="6666833" cy="1620041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Decidir sobre la fuente donde se obtendrá la información (primaria o secundaria)</a:t>
          </a:r>
          <a:endParaRPr lang="en-US" sz="2900" kern="1200"/>
        </a:p>
      </dsp:txBody>
      <dsp:txXfrm>
        <a:off x="79084" y="1996023"/>
        <a:ext cx="6508665" cy="1461873"/>
      </dsp:txXfrm>
    </dsp:sp>
    <dsp:sp modelId="{8B9E94B6-6F57-413B-B185-487A9D334987}">
      <dsp:nvSpPr>
        <dsp:cNvPr id="0" name=""/>
        <dsp:cNvSpPr/>
      </dsp:nvSpPr>
      <dsp:spPr>
        <a:xfrm>
          <a:off x="0" y="3620500"/>
          <a:ext cx="6666833" cy="162004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/>
            <a:t>Considerar las características importantes de la unidad de observación o sujeto con relación al instrumento</a:t>
          </a:r>
          <a:endParaRPr lang="en-US" sz="2900" kern="1200"/>
        </a:p>
      </dsp:txBody>
      <dsp:txXfrm>
        <a:off x="79084" y="3699584"/>
        <a:ext cx="6508665" cy="146187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7ABF9-2E67-43D3-B618-A9BFEADE1BFB}">
      <dsp:nvSpPr>
        <dsp:cNvPr id="0" name=""/>
        <dsp:cNvSpPr/>
      </dsp:nvSpPr>
      <dsp:spPr>
        <a:xfrm>
          <a:off x="0" y="51979"/>
          <a:ext cx="6666833" cy="120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/>
            <a:t>Seleccionar un instrumento de medición de los disponibles o desarrollar uno nuevo. Este instrumento debe ser válido y confiable. </a:t>
          </a:r>
          <a:endParaRPr lang="en-US" sz="2200" kern="1200"/>
        </a:p>
      </dsp:txBody>
      <dsp:txXfrm>
        <a:off x="59057" y="111036"/>
        <a:ext cx="6548719" cy="1091666"/>
      </dsp:txXfrm>
    </dsp:sp>
    <dsp:sp modelId="{E2DC77C0-9C17-4E9B-8259-B2286907EAA2}">
      <dsp:nvSpPr>
        <dsp:cNvPr id="0" name=""/>
        <dsp:cNvSpPr/>
      </dsp:nvSpPr>
      <dsp:spPr>
        <a:xfrm>
          <a:off x="0" y="1325119"/>
          <a:ext cx="6666833" cy="12097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Confiabilidad</a:t>
          </a:r>
          <a:r>
            <a:rPr lang="es-ES" sz="2200" kern="1200"/>
            <a:t>: capacidad del instrumento de producir resultados iguales al ser aplicado de manera repetida en un mismo individuo. </a:t>
          </a:r>
          <a:endParaRPr lang="en-US" sz="2200" kern="1200"/>
        </a:p>
      </dsp:txBody>
      <dsp:txXfrm>
        <a:off x="59057" y="1384176"/>
        <a:ext cx="6548719" cy="1091666"/>
      </dsp:txXfrm>
    </dsp:sp>
    <dsp:sp modelId="{B68F4704-08A0-48C1-9159-476E41C1B864}">
      <dsp:nvSpPr>
        <dsp:cNvPr id="0" name=""/>
        <dsp:cNvSpPr/>
      </dsp:nvSpPr>
      <dsp:spPr>
        <a:xfrm>
          <a:off x="0" y="2598260"/>
          <a:ext cx="6666833" cy="12097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Validez:</a:t>
          </a:r>
          <a:r>
            <a:rPr lang="es-ES" sz="2200" kern="1200"/>
            <a:t> grado en que un instrumento mide realmente la variable que pretende medir.</a:t>
          </a:r>
          <a:endParaRPr lang="en-US" sz="2200" kern="1200"/>
        </a:p>
      </dsp:txBody>
      <dsp:txXfrm>
        <a:off x="59057" y="2657317"/>
        <a:ext cx="6548719" cy="1091666"/>
      </dsp:txXfrm>
    </dsp:sp>
    <dsp:sp modelId="{199A5753-1972-431D-9E7B-E55FA91CEDE8}">
      <dsp:nvSpPr>
        <dsp:cNvPr id="0" name=""/>
        <dsp:cNvSpPr/>
      </dsp:nvSpPr>
      <dsp:spPr>
        <a:xfrm>
          <a:off x="0" y="3808040"/>
          <a:ext cx="6666833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/>
            <a:t>Aplicar este instrumento de medición para obtener las observaciones y mediciones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/>
            <a:t>Preparar  las  mediciones  obtenidas para poder analizarlas correctamente. 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700" kern="1200"/>
            <a:t>Describir cualquier procedimiento utilizado para minimizar la aparición de sesgos. </a:t>
          </a:r>
          <a:endParaRPr lang="en-US" sz="1700" kern="1200"/>
        </a:p>
      </dsp:txBody>
      <dsp:txXfrm>
        <a:off x="0" y="3808040"/>
        <a:ext cx="6666833" cy="159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11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73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98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89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81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34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02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62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67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822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90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7D830-4AEA-41E1-8350-E48C12B40E2C}" type="datetimeFigureOut">
              <a:rPr lang="es-ES" smtClean="0"/>
              <a:t>07/02/2025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A8FB9-18AE-4831-9759-66E621827A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órmulas matemáticas complejas en una pizarra">
            <a:extLst>
              <a:ext uri="{FF2B5EF4-FFF2-40B4-BE49-F238E27FC236}">
                <a16:creationId xmlns:a16="http://schemas.microsoft.com/office/drawing/2014/main" id="{B68314C0-97BE-3DEB-1903-3B16308F19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4800">
                <a:solidFill>
                  <a:schemeClr val="bg1"/>
                </a:solidFill>
              </a:rPr>
              <a:t>Estudios cuantitativos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ES" sz="2000" dirty="0" err="1">
                <a:solidFill>
                  <a:schemeClr val="bg1"/>
                </a:solidFill>
              </a:rPr>
              <a:t>Msc</a:t>
            </a:r>
            <a:r>
              <a:rPr lang="es-ES" sz="2000" dirty="0">
                <a:solidFill>
                  <a:schemeClr val="bg1"/>
                </a:solidFill>
              </a:rPr>
              <a:t>. </a:t>
            </a:r>
            <a:r>
              <a:rPr lang="es-ES" sz="2000" dirty="0" err="1">
                <a:solidFill>
                  <a:schemeClr val="bg1"/>
                </a:solidFill>
              </a:rPr>
              <a:t>Mgs</a:t>
            </a:r>
            <a:r>
              <a:rPr lang="es-ES" sz="2000" dirty="0">
                <a:solidFill>
                  <a:schemeClr val="bg1"/>
                </a:solidFill>
              </a:rPr>
              <a:t>. Estefanía Suárez </a:t>
            </a:r>
            <a:r>
              <a:rPr lang="es-ES" sz="2000" dirty="0" err="1">
                <a:solidFill>
                  <a:schemeClr val="bg1"/>
                </a:solidFill>
              </a:rPr>
              <a:t>Ph.D</a:t>
            </a:r>
            <a:r>
              <a:rPr lang="es-ES" sz="2000" dirty="0">
                <a:solidFill>
                  <a:schemeClr val="bg1"/>
                </a:solidFill>
              </a:rPr>
              <a:t> (c)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es-ES" sz="2000" dirty="0"/>
              <a:t>Se ha asociado a la investigación con enfoque cuantitativo con el riesgo a simplificar o reducir los fenómenos a determinados aspectos, debido a la fragmentación en elementos aislados de la compleja realidad. </a:t>
            </a:r>
          </a:p>
          <a:p>
            <a:pPr lvl="1"/>
            <a:r>
              <a:rPr lang="es-ES" sz="2000" dirty="0"/>
              <a:t>Por ejemplo, el problema de la desnutrición infantil se estudiaría de manera fragmentada analizando el peso y talla de los niños y niñas, hábitos alimenticios, relación de factores socio-económicos con el estado nutricional de niños y niñas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6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/>
              <a:t>	Las críticas a la predominancia de la investigación cuantitativa mantienen que es importante describir y comprender los procesos y no solamente cuantificar o medir los fenómenos, teniendo en cuenta el contexto que lo rodea y la percepción que la población involucrada tiene de su propia realidad. </a:t>
            </a:r>
            <a:endParaRPr lang="es-ES" sz="2000"/>
          </a:p>
          <a:p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7954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Proceso cuantitativo: </a:t>
            </a: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 secuencial y probatorio</a:t>
            </a:r>
            <a:endParaRPr lang="en-US" sz="37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41" t="19764" r="19062" b="38487"/>
          <a:stretch/>
        </p:blipFill>
        <p:spPr>
          <a:xfrm>
            <a:off x="781263" y="1966293"/>
            <a:ext cx="1062947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2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Persona con una idea">
            <a:extLst>
              <a:ext uri="{FF2B5EF4-FFF2-40B4-BE49-F238E27FC236}">
                <a16:creationId xmlns:a16="http://schemas.microsoft.com/office/drawing/2014/main" id="{F3224DB9-0FF4-5F77-226C-DDB601599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021" b="127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1.Idea</a:t>
            </a:r>
          </a:p>
        </p:txBody>
      </p:sp>
    </p:spTree>
    <p:extLst>
      <p:ext uri="{BB962C8B-B14F-4D97-AF65-F5344CB8AC3E}">
        <p14:creationId xmlns:p14="http://schemas.microsoft.com/office/powerpoint/2010/main" val="6392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Idea</a:t>
            </a:r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9228CEDC-AC73-D1F1-7C82-1C2F49386CB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2243680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1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¿Cómo generar ideas?</a:t>
            </a:r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4C9BD685-FBD5-C1E5-8ABC-45F93AB0A0A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008663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89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¿Cómo generar ideas?</a:t>
            </a:r>
            <a:endParaRPr lang="es-ES" sz="4000" b="1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s-ES" sz="2000" dirty="0"/>
              <a:t>Fuentes de ideas</a:t>
            </a:r>
            <a:endParaRPr lang="es-ES" sz="2000"/>
          </a:p>
          <a:p>
            <a:pPr lvl="1"/>
            <a:r>
              <a:rPr lang="es-ES" sz="2000" dirty="0"/>
              <a:t>Experiencias individuales</a:t>
            </a:r>
            <a:endParaRPr lang="es-ES" sz="2000"/>
          </a:p>
          <a:p>
            <a:pPr lvl="1"/>
            <a:r>
              <a:rPr lang="es-ES" sz="2000" dirty="0"/>
              <a:t>Lectura de libros, revistas, periódicos, tesis..</a:t>
            </a:r>
            <a:endParaRPr lang="es-ES" sz="2000"/>
          </a:p>
          <a:p>
            <a:pPr lvl="1"/>
            <a:r>
              <a:rPr lang="es-ES" sz="2000" dirty="0"/>
              <a:t>Teorías</a:t>
            </a:r>
            <a:endParaRPr lang="es-ES" sz="2000"/>
          </a:p>
          <a:p>
            <a:pPr lvl="1"/>
            <a:r>
              <a:rPr lang="es-ES" sz="2000" dirty="0"/>
              <a:t>Descubrimientos producto de otras investigaciones </a:t>
            </a:r>
            <a:endParaRPr lang="es-ES" sz="2000"/>
          </a:p>
          <a:p>
            <a:pPr lvl="1"/>
            <a:r>
              <a:rPr lang="es-ES" sz="2000" dirty="0"/>
              <a:t>Conversaciones </a:t>
            </a:r>
            <a:endParaRPr lang="es-ES" sz="2000"/>
          </a:p>
          <a:p>
            <a:pPr lvl="1"/>
            <a:r>
              <a:rPr lang="es-ES" sz="2000" dirty="0"/>
              <a:t>Observaciones</a:t>
            </a:r>
            <a:endParaRPr lang="es-ES" sz="2000"/>
          </a:p>
          <a:p>
            <a:pPr lvl="1"/>
            <a:r>
              <a:rPr lang="es-ES" sz="2000" dirty="0"/>
              <a:t>Creencias</a:t>
            </a:r>
            <a:endParaRPr lang="es-ES" sz="2000"/>
          </a:p>
          <a:p>
            <a:pPr lvl="1">
              <a:buNone/>
            </a:pPr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550272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Ejemplo: varias fuentes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s-ES" sz="2000" dirty="0"/>
              <a:t>Un estudiante observa sucesos de violencia en varios partidos de fútbol</a:t>
            </a:r>
            <a:endParaRPr lang="es-ES" sz="2000"/>
          </a:p>
          <a:p>
            <a:pPr lvl="1"/>
            <a:r>
              <a:rPr lang="es-ES" sz="2000" dirty="0"/>
              <a:t>Comienza a desarrollar la idea</a:t>
            </a:r>
            <a:endParaRPr lang="es-ES" sz="2000"/>
          </a:p>
          <a:p>
            <a:pPr lvl="1"/>
            <a:r>
              <a:rPr lang="es-ES" sz="2000" dirty="0"/>
              <a:t>La comenta con los amigos y la va </a:t>
            </a:r>
            <a:r>
              <a:rPr lang="es-ES" sz="2000"/>
              <a:t>redefiendo</a:t>
            </a:r>
          </a:p>
          <a:p>
            <a:pPr lvl="1"/>
            <a:r>
              <a:rPr lang="es-ES" sz="2000" dirty="0"/>
              <a:t>Lee noticias en los periódicos</a:t>
            </a:r>
            <a:endParaRPr lang="es-ES" sz="2000"/>
          </a:p>
          <a:p>
            <a:pPr lvl="1"/>
            <a:r>
              <a:rPr lang="es-ES" sz="2000" dirty="0"/>
              <a:t>Consulta artículos científicos sobre violencia, pánico colectivo, muchedumbres, psicología de masas,..</a:t>
            </a:r>
            <a:endParaRPr lang="es-ES" sz="2000"/>
          </a:p>
          <a:p>
            <a:pPr lvl="1"/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2904886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5901" r="11782" b="7161"/>
          <a:stretch>
            <a:fillRect/>
          </a:stretch>
        </p:blipFill>
        <p:spPr bwMode="auto">
          <a:xfrm>
            <a:off x="2213514" y="457200"/>
            <a:ext cx="7764971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676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0" name="Rectangle 1741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2" name="Rectangle 1742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4" name="Rectangle 174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4" descr="estrellacs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34591" y="402570"/>
            <a:ext cx="4522817" cy="3215273"/>
          </a:xfrm>
          <a:prstGeom prst="rect">
            <a:avLst/>
          </a:prstGeom>
          <a:noFill/>
        </p:spPr>
      </p:pic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0256" y="3833199"/>
            <a:ext cx="8332826" cy="11199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Estructurar la idea de investigación: consiste en esbozar con mayor claridad y formalidad lo que se desea investigar.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9781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/>
              <a:t>Introducción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/>
              <a:t>La investigación cuantitativa es aquella en la que se recogen y analizan datos cuantitativos sobre variables y estudia las propiedades y fenómenos cuantitativos. Usa la recolección de datos para probar hipótesis, con base en la medición numérica y el análisis estadístico, para establecer patrones de comportamiento y probar teorías.</a:t>
            </a:r>
          </a:p>
          <a:p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1538649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2495550" y="620713"/>
            <a:ext cx="23749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Proyectos de Investigación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351584" y="1844676"/>
            <a:ext cx="2520280" cy="2448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Ideas que deben: </a:t>
            </a:r>
          </a:p>
          <a:p>
            <a:pPr algn="ctr"/>
            <a:r>
              <a:rPr lang="es-ES" sz="1400" b="1" dirty="0"/>
              <a:t>Ayudar a resolver problemas</a:t>
            </a:r>
          </a:p>
          <a:p>
            <a:pPr algn="ctr"/>
            <a:r>
              <a:rPr lang="es-ES" sz="1400" b="1" dirty="0"/>
              <a:t>Aportar conocimiento</a:t>
            </a:r>
          </a:p>
          <a:p>
            <a:pPr algn="ctr"/>
            <a:r>
              <a:rPr lang="es-ES" sz="1400" b="1" dirty="0"/>
              <a:t>Generar interrogantes</a:t>
            </a:r>
          </a:p>
          <a:p>
            <a:pPr algn="ctr"/>
            <a:r>
              <a:rPr lang="es-ES" sz="1400" b="1" dirty="0"/>
              <a:t>Y ser:</a:t>
            </a:r>
          </a:p>
          <a:p>
            <a:pPr algn="ctr"/>
            <a:r>
              <a:rPr lang="es-ES" sz="1400" b="1" dirty="0"/>
              <a:t>Novedosas</a:t>
            </a:r>
          </a:p>
          <a:p>
            <a:pPr algn="ctr"/>
            <a:r>
              <a:rPr lang="es-ES" sz="1400" b="1" dirty="0"/>
              <a:t>Alentadoras</a:t>
            </a:r>
          </a:p>
          <a:p>
            <a:pPr algn="ctr"/>
            <a:r>
              <a:rPr lang="es-ES" sz="1400" b="1" dirty="0"/>
              <a:t>Emocionantes</a:t>
            </a:r>
          </a:p>
          <a:p>
            <a:pPr algn="ctr"/>
            <a:r>
              <a:rPr lang="es-ES" sz="1400" b="1" dirty="0"/>
              <a:t>Inspiradoras</a:t>
            </a: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495551" y="4868863"/>
            <a:ext cx="2232025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Cuyas fuentes son:</a:t>
            </a:r>
          </a:p>
          <a:p>
            <a:pPr algn="ctr"/>
            <a:r>
              <a:rPr lang="es-ES" sz="1400" dirty="0"/>
              <a:t>Experiencias</a:t>
            </a:r>
          </a:p>
          <a:p>
            <a:pPr algn="ctr"/>
            <a:r>
              <a:rPr lang="es-ES" sz="1400" dirty="0"/>
              <a:t>Materiales escritos</a:t>
            </a:r>
          </a:p>
          <a:p>
            <a:pPr algn="ctr"/>
            <a:r>
              <a:rPr lang="es-ES" sz="1400" dirty="0"/>
              <a:t>Materiales audiovisuales</a:t>
            </a:r>
          </a:p>
          <a:p>
            <a:pPr algn="ctr"/>
            <a:r>
              <a:rPr lang="es-ES" sz="1400" dirty="0"/>
              <a:t>Teorías</a:t>
            </a:r>
          </a:p>
          <a:p>
            <a:pPr algn="ctr"/>
            <a:r>
              <a:rPr lang="es-ES" sz="1400" dirty="0"/>
              <a:t>Conversaciones</a:t>
            </a:r>
          </a:p>
          <a:p>
            <a:pPr algn="ctr"/>
            <a:r>
              <a:rPr lang="es-ES" sz="1400" dirty="0"/>
              <a:t>Internet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5232400" y="3068639"/>
            <a:ext cx="15113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Acercan a</a:t>
            </a:r>
          </a:p>
          <a:p>
            <a:pPr algn="ctr"/>
            <a:r>
              <a:rPr lang="es-ES" sz="1400" b="1" dirty="0"/>
              <a:t> realidades</a:t>
            </a: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7175501" y="1557339"/>
            <a:ext cx="1655763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Objetivas</a:t>
            </a: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7319963" y="4365625"/>
            <a:ext cx="1655762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Intersubjetivas</a:t>
            </a:r>
          </a:p>
        </p:txBody>
      </p:sp>
      <p:sp>
        <p:nvSpPr>
          <p:cNvPr id="22536" name="Rectangle 10"/>
          <p:cNvSpPr>
            <a:spLocks noChangeArrowheads="1"/>
          </p:cNvSpPr>
          <p:nvPr/>
        </p:nvSpPr>
        <p:spPr bwMode="auto">
          <a:xfrm>
            <a:off x="7248526" y="3176589"/>
            <a:ext cx="1655763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Subjetivas</a:t>
            </a:r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3503613" y="1052514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3575050" y="4292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 flipV="1">
            <a:off x="6600825" y="2133600"/>
            <a:ext cx="71913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6743701" y="34290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6456363" y="3860800"/>
            <a:ext cx="8636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2" name="Rectangle 16"/>
          <p:cNvSpPr>
            <a:spLocks noChangeArrowheads="1"/>
          </p:cNvSpPr>
          <p:nvPr/>
        </p:nvSpPr>
        <p:spPr bwMode="auto">
          <a:xfrm>
            <a:off x="9409114" y="1628776"/>
            <a:ext cx="12588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Cuantitativo</a:t>
            </a:r>
          </a:p>
        </p:txBody>
      </p:sp>
      <p:sp>
        <p:nvSpPr>
          <p:cNvPr id="22543" name="Rectangle 17"/>
          <p:cNvSpPr>
            <a:spLocks noChangeArrowheads="1"/>
          </p:cNvSpPr>
          <p:nvPr/>
        </p:nvSpPr>
        <p:spPr bwMode="auto">
          <a:xfrm>
            <a:off x="9409114" y="3249614"/>
            <a:ext cx="1258887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Cualitativo</a:t>
            </a:r>
          </a:p>
        </p:txBody>
      </p:sp>
      <p:sp>
        <p:nvSpPr>
          <p:cNvPr id="22544" name="Rectangle 18"/>
          <p:cNvSpPr>
            <a:spLocks noChangeArrowheads="1"/>
          </p:cNvSpPr>
          <p:nvPr/>
        </p:nvSpPr>
        <p:spPr bwMode="auto">
          <a:xfrm>
            <a:off x="9513888" y="4437064"/>
            <a:ext cx="1154112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400" b="1" dirty="0"/>
              <a:t>Mixtos</a:t>
            </a:r>
          </a:p>
        </p:txBody>
      </p:sp>
      <p:sp>
        <p:nvSpPr>
          <p:cNvPr id="22545" name="Line 19"/>
          <p:cNvSpPr>
            <a:spLocks noChangeShapeType="1"/>
          </p:cNvSpPr>
          <p:nvPr/>
        </p:nvSpPr>
        <p:spPr bwMode="auto">
          <a:xfrm>
            <a:off x="8904289" y="177323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8975726" y="3429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8904288" y="46529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48" name="Text Box 32"/>
          <p:cNvSpPr txBox="1">
            <a:spLocks noChangeArrowheads="1"/>
          </p:cNvSpPr>
          <p:nvPr/>
        </p:nvSpPr>
        <p:spPr bwMode="auto">
          <a:xfrm>
            <a:off x="9532939" y="979489"/>
            <a:ext cx="799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1400" b="1"/>
              <a:t>Enfoque</a:t>
            </a:r>
          </a:p>
        </p:txBody>
      </p:sp>
    </p:spTree>
    <p:extLst>
      <p:ext uri="{BB962C8B-B14F-4D97-AF65-F5344CB8AC3E}">
        <p14:creationId xmlns:p14="http://schemas.microsoft.com/office/powerpoint/2010/main" val="79731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2" name="Rectangle 2355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3" name="Rectangle 2356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4" name="Rectangle 2356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5" name="Rectangle 2356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76" name="Freeform: Shape 2356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s-ES" sz="3400">
                <a:solidFill>
                  <a:srgbClr val="FFFFFF"/>
                </a:solidFill>
              </a:rPr>
              <a:t>2. Planteamiento de un problema</a:t>
            </a:r>
          </a:p>
        </p:txBody>
      </p:sp>
      <p:pic>
        <p:nvPicPr>
          <p:cNvPr id="23555" name="Picture 7" descr="Problem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577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08" name="Rectangle 2560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25603" descr="Figura humana de madera">
            <a:extLst>
              <a:ext uri="{FF2B5EF4-FFF2-40B4-BE49-F238E27FC236}">
                <a16:creationId xmlns:a16="http://schemas.microsoft.com/office/drawing/2014/main" id="{2B62B3FF-A5E4-7FE8-36F1-16E2C1B7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469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eaLnBrk="1" hangingPunct="1"/>
            <a:r>
              <a:rPr lang="es-ES" sz="2000"/>
              <a:t>Concebida la idea de la investigación  y se ha profundizado en el tema </a:t>
            </a:r>
          </a:p>
          <a:p>
            <a:pPr eaLnBrk="1" hangingPunct="1"/>
            <a:endParaRPr lang="es-ES" sz="2000"/>
          </a:p>
          <a:p>
            <a:pPr eaLnBrk="1" hangingPunct="1">
              <a:buFontTx/>
              <a:buNone/>
            </a:pPr>
            <a:r>
              <a:rPr lang="es-ES" sz="2000"/>
              <a:t>			…se plantea el problema de investigación…</a:t>
            </a:r>
          </a:p>
        </p:txBody>
      </p:sp>
      <p:sp>
        <p:nvSpPr>
          <p:cNvPr id="25610" name="Rectangle 2560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2" name="Rectangle 2561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1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5" name="Rectangle 2458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9" name="Rectangle 2458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1" name="Rectangle 2459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s-ES" sz="4000">
                <a:solidFill>
                  <a:srgbClr val="FFFFFF"/>
                </a:solidFill>
              </a:rPr>
              <a:t>Planteamiento del problema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EA8AE216-F69A-D858-197D-E574505B6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7577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33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Planteamiento del problema</a:t>
            </a:r>
          </a:p>
        </p:txBody>
      </p:sp>
      <p:graphicFrame>
        <p:nvGraphicFramePr>
          <p:cNvPr id="5" name="2 Marcador de contenido">
            <a:extLst>
              <a:ext uri="{FF2B5EF4-FFF2-40B4-BE49-F238E27FC236}">
                <a16:creationId xmlns:a16="http://schemas.microsoft.com/office/drawing/2014/main" id="{30D116D0-C2DB-5530-3B01-1B391173315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5448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111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Marco teórico</a:t>
            </a:r>
          </a:p>
        </p:txBody>
      </p:sp>
    </p:spTree>
    <p:extLst>
      <p:ext uri="{BB962C8B-B14F-4D97-AF65-F5344CB8AC3E}">
        <p14:creationId xmlns:p14="http://schemas.microsoft.com/office/powerpoint/2010/main" val="85172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Marco teórico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ES" sz="2000"/>
              <a:t>Revisión de la literatura </a:t>
            </a:r>
          </a:p>
          <a:p>
            <a:pPr lvl="1"/>
            <a:r>
              <a:rPr lang="es-ES" sz="2000"/>
              <a:t>Detección</a:t>
            </a:r>
          </a:p>
          <a:p>
            <a:pPr lvl="1"/>
            <a:r>
              <a:rPr lang="es-ES" sz="2000"/>
              <a:t>Consulta</a:t>
            </a:r>
          </a:p>
          <a:p>
            <a:pPr lvl="1"/>
            <a:r>
              <a:rPr lang="es-ES" sz="2000"/>
              <a:t>Extracción y recopilación de la información</a:t>
            </a:r>
          </a:p>
          <a:p>
            <a:pPr lvl="1"/>
            <a:r>
              <a:rPr lang="es-ES" sz="2000"/>
              <a:t>Construcción del marco teórico</a:t>
            </a:r>
          </a:p>
        </p:txBody>
      </p:sp>
    </p:spTree>
    <p:extLst>
      <p:ext uri="{BB962C8B-B14F-4D97-AF65-F5344CB8AC3E}">
        <p14:creationId xmlns:p14="http://schemas.microsoft.com/office/powerpoint/2010/main" val="3239797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ficina abierta vacía">
            <a:extLst>
              <a:ext uri="{FF2B5EF4-FFF2-40B4-BE49-F238E27FC236}">
                <a16:creationId xmlns:a16="http://schemas.microsoft.com/office/drawing/2014/main" id="{73D00A05-DB9F-9093-F5E8-23CD93C2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415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4. Alcance del estudio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26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FFF"/>
                </a:solidFill>
              </a:rPr>
              <a:t>Alcance de la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7826871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7586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Diseño metodológico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1. Tipo de estudio</a:t>
            </a:r>
          </a:p>
        </p:txBody>
      </p:sp>
    </p:spTree>
    <p:extLst>
      <p:ext uri="{BB962C8B-B14F-4D97-AF65-F5344CB8AC3E}">
        <p14:creationId xmlns:p14="http://schemas.microsoft.com/office/powerpoint/2010/main" val="328059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s-ES" sz="5000"/>
              <a:t>Introducción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200"/>
              <a:t>El enfoque cuantitativo se enmarca dentro del </a:t>
            </a:r>
            <a:r>
              <a:rPr lang="es-ES" sz="2200" u="sng"/>
              <a:t>positivismo</a:t>
            </a:r>
            <a:r>
              <a:rPr lang="es-ES" sz="2200"/>
              <a:t> que mantiene que el conocimiento está basado en la observación directa o en la manipulación del fenómeno natural por medios empíricos o experimentales. </a:t>
            </a:r>
          </a:p>
          <a:p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239534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7586" t="33758" r="26756" b="5704"/>
          <a:stretch>
            <a:fillRect/>
          </a:stretch>
        </p:blipFill>
        <p:spPr bwMode="auto">
          <a:xfrm>
            <a:off x="2111388" y="457200"/>
            <a:ext cx="7969223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40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7195" cy="1441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/>
              <a:t>Tipo de estudio:</a:t>
            </a:r>
            <a:br>
              <a:rPr lang="es-ES" sz="2400" b="1" dirty="0"/>
            </a:br>
            <a:r>
              <a:rPr lang="es-ES" sz="2400" b="1" dirty="0"/>
              <a:t>Según el tiempo de ocurrencia de los hechos y registro de la información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61729"/>
            <a:ext cx="2696738" cy="14145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Registro de datos que ocurrieron en el pasado</a:t>
            </a:r>
          </a:p>
          <a:p>
            <a:pPr marL="0" indent="0" algn="ctr">
              <a:buNone/>
            </a:pPr>
            <a:r>
              <a:rPr lang="es-ES" sz="2000" b="1" dirty="0"/>
              <a:t>RETROSPECTIVO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664497" y="2461729"/>
            <a:ext cx="3106987" cy="12739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000" dirty="0"/>
              <a:t>Los hecho se registran a medida que ocurren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000" b="1" dirty="0"/>
              <a:t>PROSPECTIVO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51711" y="2539788"/>
            <a:ext cx="2585430" cy="1195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000" dirty="0"/>
              <a:t>Periodo o fecha actual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000" dirty="0"/>
              <a:t>(diseño del estudio)</a:t>
            </a:r>
          </a:p>
        </p:txBody>
      </p:sp>
      <p:sp>
        <p:nvSpPr>
          <p:cNvPr id="6" name="Flecha derecha 5"/>
          <p:cNvSpPr/>
          <p:nvPr/>
        </p:nvSpPr>
        <p:spPr>
          <a:xfrm rot="10800000">
            <a:off x="3802566" y="2910468"/>
            <a:ext cx="579863" cy="188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7534508" y="2912517"/>
            <a:ext cx="579863" cy="188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292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/>
              <a:t>Tipo de estudio</a:t>
            </a:r>
            <a:br>
              <a:rPr lang="es-ES" sz="2400" b="1" dirty="0"/>
            </a:br>
            <a:r>
              <a:rPr lang="es-ES" sz="2400" b="1" dirty="0"/>
              <a:t>Según el período y secuencia del estudio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115121" y="2542478"/>
            <a:ext cx="3980986" cy="2653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/>
          </a:p>
          <a:p>
            <a:pPr algn="ctr"/>
            <a:r>
              <a:rPr lang="es-ES" sz="2000" dirty="0"/>
              <a:t>La investigación se hace en un determinado momento</a:t>
            </a:r>
          </a:p>
          <a:p>
            <a:pPr algn="ctr"/>
            <a:r>
              <a:rPr lang="es-ES" sz="2000" dirty="0"/>
              <a:t> “Corte en el tiempo”</a:t>
            </a:r>
          </a:p>
          <a:p>
            <a:pPr algn="ctr"/>
            <a:r>
              <a:rPr lang="es-ES" sz="2000" b="1" dirty="0"/>
              <a:t>Transversal </a:t>
            </a:r>
          </a:p>
          <a:p>
            <a:pPr algn="ctr"/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6597804" y="2542478"/>
            <a:ext cx="4051611" cy="26539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/>
          </a:p>
          <a:p>
            <a:pPr algn="ctr"/>
            <a:r>
              <a:rPr lang="es-ES" dirty="0"/>
              <a:t>La investigación en un largo periodo de tiempo</a:t>
            </a:r>
          </a:p>
          <a:p>
            <a:pPr marL="800100" lvl="1" indent="-342900">
              <a:buAutoNum type="alphaLcParenR"/>
            </a:pPr>
            <a:r>
              <a:rPr lang="es-ES" dirty="0"/>
              <a:t>Midiendo una misma variable a lo largo del tiempo</a:t>
            </a:r>
          </a:p>
          <a:p>
            <a:pPr marL="623888" lvl="1" indent="90488">
              <a:buAutoNum type="alphaLcParenR"/>
            </a:pPr>
            <a:r>
              <a:rPr lang="es-ES" dirty="0"/>
              <a:t> Manera periódica</a:t>
            </a:r>
          </a:p>
          <a:p>
            <a:pPr lvl="1" algn="ctr"/>
            <a:r>
              <a:rPr lang="es-ES" sz="2000" b="1" dirty="0"/>
              <a:t>Longitudinal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017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/>
              <a:t>Tipo de estudio</a:t>
            </a:r>
            <a:br>
              <a:rPr lang="es-ES" sz="2400" b="1" dirty="0"/>
            </a:br>
            <a:r>
              <a:rPr lang="es-ES" sz="2400" dirty="0"/>
              <a:t>Según análisis y alcances de los resultados</a:t>
            </a:r>
            <a:endParaRPr lang="es-ES" sz="24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675862" y="2087217"/>
            <a:ext cx="5685182" cy="4094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000" dirty="0"/>
          </a:p>
          <a:p>
            <a:pPr algn="just">
              <a:lnSpc>
                <a:spcPct val="150000"/>
              </a:lnSpc>
            </a:pPr>
            <a:r>
              <a:rPr lang="es-ES" sz="2000" dirty="0"/>
              <a:t>Están dirigidos a determinar "cómo es" o "cómo está" la situación de las variables que se estudian en una población. La presencia o ausencia de algo, la frecuencia con que ocurre un fenómeno (prevalencia o incidencia), y en quiénes, dónde y cuándo se está presentando determinado fenómeno.</a:t>
            </a:r>
          </a:p>
          <a:p>
            <a:pPr algn="ctr"/>
            <a:r>
              <a:rPr lang="es-ES" sz="2000" b="1" dirty="0"/>
              <a:t>Descriptivo</a:t>
            </a:r>
          </a:p>
          <a:p>
            <a:pPr algn="ctr"/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6506818" y="2087217"/>
            <a:ext cx="5685182" cy="40949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/>
              <a:t>Buscan contestar por qué sucede determinado fenómeno, cuál es la causa o factor de riesgo asociado, o cuál es el efecto de esa causa o factor de riesgo. En general</a:t>
            </a:r>
          </a:p>
          <a:p>
            <a:pPr algn="just"/>
            <a:r>
              <a:rPr lang="es-ES" sz="2000" dirty="0"/>
              <a:t>Buscan la asociación o correlación entre variables. Usualmente un cambio en la magnitud de una de ellas esta relacionada con un cambio en la otra variable, que puede ser un aumento o una disminución. </a:t>
            </a:r>
          </a:p>
          <a:p>
            <a:pPr algn="ctr"/>
            <a:endParaRPr lang="es-ES" sz="2000" b="1" dirty="0"/>
          </a:p>
          <a:p>
            <a:pPr algn="ctr"/>
            <a:r>
              <a:rPr lang="es-ES" sz="2000" b="1" dirty="0"/>
              <a:t>Analítico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7081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 de estudio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Según análisis y alcances de los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u="sng">
                <a:solidFill>
                  <a:schemeClr val="tx1"/>
                </a:solidFill>
              </a:rPr>
              <a:t>Estudios descriptivos</a:t>
            </a:r>
          </a:p>
          <a:p>
            <a:pPr marL="0"/>
            <a:r>
              <a:rPr lang="en-US" sz="2000">
                <a:solidFill>
                  <a:schemeClr val="tx1"/>
                </a:solidFill>
              </a:rPr>
              <a:t>¿Qué investiga?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Características de la población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Magnitud del problema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Factores asociados al problema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Condiciones de salud  y vida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Eventos (epidemiológicos, sociológicos educacionales, administrativos..)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 marL="0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/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b="1" u="sng">
                <a:solidFill>
                  <a:schemeClr val="tx1"/>
                </a:solidFill>
              </a:rPr>
              <a:t>Estudios analíticos</a:t>
            </a:r>
          </a:p>
          <a:p>
            <a:pPr marL="0"/>
            <a:r>
              <a:rPr lang="en-US" sz="2000">
                <a:solidFill>
                  <a:schemeClr val="tx1"/>
                </a:solidFill>
              </a:rPr>
              <a:t>¿Qué investiga?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Relaciona  variables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La causa o factor de riesgo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Factores de riesgo o aspectos que tienen más influencia en e fenómeno que se estudia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Requiere agrupación por categorías y grupos control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 marL="0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9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 de estudio</a:t>
            </a:r>
            <a:b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Según análisis y alcances de los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 u="sng">
                <a:solidFill>
                  <a:schemeClr val="tx1"/>
                </a:solidFill>
              </a:rPr>
              <a:t>Estudios descriptivos</a:t>
            </a:r>
          </a:p>
          <a:p>
            <a:pPr marL="0"/>
            <a:r>
              <a:rPr lang="en-US" sz="2000">
                <a:solidFill>
                  <a:schemeClr val="tx1"/>
                </a:solidFill>
              </a:rPr>
              <a:t>Posibles resultados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Provee bases para otros estudios descriptivos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Sugiere asociación de variables como punto de partida para estudios analíticos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Da bases para plantear hipótesis que conduzcan a otras investigaciones</a:t>
            </a:r>
          </a:p>
          <a:p>
            <a:pPr marL="0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/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 b="1" u="sng">
                <a:solidFill>
                  <a:schemeClr val="tx1"/>
                </a:solidFill>
              </a:rPr>
              <a:t>Estudios analíticos</a:t>
            </a:r>
          </a:p>
          <a:p>
            <a:pPr marL="0"/>
            <a:r>
              <a:rPr lang="en-US" sz="2000">
                <a:solidFill>
                  <a:schemeClr val="tx1"/>
                </a:solidFill>
              </a:rPr>
              <a:t>Posibles resultados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Evalúa eficacia de intervenciones en servicios de salud o comunicaciones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Establece relación causa-efecto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Provee bases para estudios analíticos o experimentales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pPr marL="0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35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Tipo de estudio:</a:t>
            </a:r>
            <a:b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Según la intervención del investigador/a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79388"/>
            <a:r>
              <a:rPr lang="en-US" sz="2000">
                <a:solidFill>
                  <a:schemeClr val="tx1"/>
                </a:solidFill>
              </a:rPr>
              <a:t>No existe intervención del investigador/a sobre los resultados. 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Las mediciones reflejan la evolución natural de los eventos. </a:t>
            </a:r>
          </a:p>
          <a:p>
            <a:pPr marL="179388"/>
            <a:r>
              <a:rPr lang="en-US" sz="2000">
                <a:solidFill>
                  <a:schemeClr val="tx1"/>
                </a:solidFill>
              </a:rPr>
              <a:t>Es ajena a la voluntad del investigador</a:t>
            </a:r>
          </a:p>
          <a:p>
            <a:pPr marL="179388"/>
            <a:endParaRPr lang="en-US" sz="2000">
              <a:solidFill>
                <a:schemeClr val="tx1"/>
              </a:solidFill>
            </a:endParaRPr>
          </a:p>
          <a:p>
            <a:pPr marL="0"/>
            <a:r>
              <a:rPr lang="en-US" sz="2000" b="1">
                <a:solidFill>
                  <a:schemeClr val="tx1"/>
                </a:solidFill>
              </a:rPr>
              <a:t>OBSERVACIONAL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/>
          <p:cNvSpPr txBox="1">
            <a:spLocks/>
          </p:cNvSpPr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1"/>
            <a:r>
              <a:rPr lang="en-US" sz="2000">
                <a:solidFill>
                  <a:schemeClr val="tx1"/>
                </a:solidFill>
              </a:rPr>
              <a:t>Son estudios prospectivos, longitudinales y analíticos. </a:t>
            </a:r>
          </a:p>
          <a:p>
            <a:pPr marL="179388" lvl="1"/>
            <a:r>
              <a:rPr lang="en-US" sz="2000">
                <a:solidFill>
                  <a:schemeClr val="tx1"/>
                </a:solidFill>
              </a:rPr>
              <a:t>Plantean una relación causa-efecto (nivel explicativo). </a:t>
            </a:r>
          </a:p>
          <a:p>
            <a:pPr marL="179388" lvl="1"/>
            <a:r>
              <a:rPr lang="en-US" sz="2000">
                <a:solidFill>
                  <a:schemeClr val="tx1"/>
                </a:solidFill>
              </a:rPr>
              <a:t>Deben ser controlados</a:t>
            </a:r>
          </a:p>
          <a:p>
            <a:pPr marL="457200" lvl="1"/>
            <a:endParaRPr lang="en-US" sz="2000" b="1">
              <a:solidFill>
                <a:schemeClr val="tx1"/>
              </a:solidFill>
            </a:endParaRPr>
          </a:p>
          <a:p>
            <a:pPr marL="457200" lvl="1"/>
            <a:r>
              <a:rPr lang="en-US" sz="2000" b="1">
                <a:solidFill>
                  <a:schemeClr val="tx1"/>
                </a:solidFill>
              </a:rPr>
              <a:t>EXPERIMENTAL</a:t>
            </a:r>
          </a:p>
        </p:txBody>
      </p:sp>
    </p:spTree>
    <p:extLst>
      <p:ext uri="{BB962C8B-B14F-4D97-AF65-F5344CB8AC3E}">
        <p14:creationId xmlns:p14="http://schemas.microsoft.com/office/powerpoint/2010/main" val="1075717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6BE11944-ED05-4FE9-9927-06C110BB3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A2812508-238C-4BCD-BDD3-25C99C5CA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167"/>
            <a:ext cx="12188952" cy="3490956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EA98B5EE-6906-45B1-8691-D06F06B6C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3CB4D77E-DA74-4797-88E4-C7D817D3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708" y="1014574"/>
            <a:ext cx="9725730" cy="22267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Diseño metodológico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9708" y="3640633"/>
            <a:ext cx="9725730" cy="24872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2.Área de estudio</a:t>
            </a:r>
          </a:p>
        </p:txBody>
      </p:sp>
    </p:spTree>
    <p:extLst>
      <p:ext uri="{BB962C8B-B14F-4D97-AF65-F5344CB8AC3E}">
        <p14:creationId xmlns:p14="http://schemas.microsoft.com/office/powerpoint/2010/main" val="2122214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>
                <a:solidFill>
                  <a:srgbClr val="FFFFFF"/>
                </a:solidFill>
              </a:rPr>
              <a:t>Área de estudio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s-ES" sz="2000"/>
              <a:t>En esta sección se deben incluir características como son: </a:t>
            </a:r>
          </a:p>
          <a:p>
            <a:pPr lvl="1"/>
            <a:r>
              <a:rPr lang="es-ES" sz="2000"/>
              <a:t>Lugar donde se realizará la investigación (país, zona geográfica, área </a:t>
            </a:r>
            <a:r>
              <a:rPr lang="pt-BR" sz="2000"/>
              <a:t>urbana o rural, entre otros). </a:t>
            </a:r>
          </a:p>
          <a:p>
            <a:pPr lvl="1"/>
            <a:r>
              <a:rPr lang="es-ES" sz="2000"/>
              <a:t>Ubicación (delimitación geográfica).</a:t>
            </a:r>
          </a:p>
          <a:p>
            <a:pPr lvl="1"/>
            <a:r>
              <a:rPr lang="es-ES" sz="2000"/>
              <a:t>Tamaño (población, tamaño de la institución). </a:t>
            </a:r>
          </a:p>
          <a:p>
            <a:pPr lvl="1"/>
            <a:r>
              <a:rPr lang="es-ES" sz="2000"/>
              <a:t>Institución (hospital, centro de salud, escuela, entre otros). </a:t>
            </a:r>
          </a:p>
          <a:p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1906418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Diseño metodológico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Universo y muestra</a:t>
            </a:r>
          </a:p>
        </p:txBody>
      </p:sp>
    </p:spTree>
    <p:extLst>
      <p:ext uri="{BB962C8B-B14F-4D97-AF65-F5344CB8AC3E}">
        <p14:creationId xmlns:p14="http://schemas.microsoft.com/office/powerpoint/2010/main" val="158303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0ABBF9-A215-53B2-2491-4FBCD22322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/>
              <a:t>Introducción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927CCCD-DA23-702A-4584-05CF2F7EC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284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47719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89D0F6-7171-2FBD-8913-1C8590933D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931" b="38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/>
              <a:t>Universo y Muestra</a:t>
            </a:r>
            <a:endParaRPr lang="es-E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6ECAF9CF-D47D-83C9-74C7-D1F887BC9F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517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0112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Diseño metodológico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Métodos e instrumentos de recolección de datos</a:t>
            </a:r>
          </a:p>
        </p:txBody>
      </p:sp>
    </p:spTree>
    <p:extLst>
      <p:ext uri="{BB962C8B-B14F-4D97-AF65-F5344CB8AC3E}">
        <p14:creationId xmlns:p14="http://schemas.microsoft.com/office/powerpoint/2010/main" val="387351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>
                <a:solidFill>
                  <a:srgbClr val="FFFFFF"/>
                </a:solidFill>
              </a:rPr>
              <a:t>Pasos para la elaboración de un instrumento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A9C607E-398D-1EC6-DF45-82AB61735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0104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2128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 b="1">
                <a:solidFill>
                  <a:srgbClr val="FFFFFF"/>
                </a:solidFill>
              </a:rPr>
              <a:t>Recolección de datos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71C28B7-0EB2-821D-F24C-A1C654A2A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590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256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9766" y="1146412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Diseño metodológico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29765" y="4892722"/>
            <a:ext cx="6387155" cy="1078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6.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1386234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3700" b="1">
                <a:solidFill>
                  <a:srgbClr val="FFFFFF"/>
                </a:solidFill>
              </a:rPr>
              <a:t>Procedimientos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684EEC3-AA0F-8465-5F43-867FA059C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8170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208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3700" b="1">
                <a:solidFill>
                  <a:srgbClr val="FFFFFF"/>
                </a:solidFill>
              </a:rPr>
              <a:t>Procedimientos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3B663E6-8303-23F7-1A04-DD6045696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7487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834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8104091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74250" y="627728"/>
            <a:ext cx="4355593" cy="810409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-1"/>
            <a:ext cx="7646891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8091784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95" y="-3"/>
            <a:ext cx="8091784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2101742" y="699966"/>
            <a:ext cx="5121259" cy="5458067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125" y="2920878"/>
            <a:ext cx="5853227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Diseño metodológico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21364" y="1017038"/>
            <a:ext cx="5091282" cy="1248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5. Plan de análisis</a:t>
            </a:r>
          </a:p>
        </p:txBody>
      </p:sp>
      <p:pic>
        <p:nvPicPr>
          <p:cNvPr id="24" name="Picture 4" descr="Gráficas financieras en una pantalla oscura">
            <a:extLst>
              <a:ext uri="{FF2B5EF4-FFF2-40B4-BE49-F238E27FC236}">
                <a16:creationId xmlns:a16="http://schemas.microsoft.com/office/drawing/2014/main" id="{E9A41FCA-D374-E324-F125-4DE909297E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14" r="34222"/>
          <a:stretch/>
        </p:blipFill>
        <p:spPr>
          <a:xfrm>
            <a:off x="8104092" y="10"/>
            <a:ext cx="409985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9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Plan de análisis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AD641FA-B2A2-BC23-954A-F681241E4B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1591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73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 b="1"/>
              <a:t>Diseño cuantitativo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/>
              <a:t>Pasos  a seguir</a:t>
            </a:r>
          </a:p>
          <a:p>
            <a:pPr marL="914400" lvl="1" indent="-457200">
              <a:buFont typeface="+mj-lt"/>
              <a:buAutoNum type="arabicParenR"/>
            </a:pPr>
            <a:r>
              <a:rPr lang="es-ES" sz="2200"/>
              <a:t>Plantea un problema de estudio delimitado y concreto.</a:t>
            </a:r>
          </a:p>
          <a:p>
            <a:pPr marL="914400" lvl="1" indent="-457200">
              <a:buFont typeface="+mj-lt"/>
              <a:buAutoNum type="arabicParenR"/>
            </a:pPr>
            <a:r>
              <a:rPr lang="es-ES" sz="2200"/>
              <a:t>Sobre la base de la revisión de la literatura construye un marco teórico.</a:t>
            </a:r>
          </a:p>
          <a:p>
            <a:pPr marL="914400" lvl="1" indent="-457200">
              <a:buFont typeface="+mj-lt"/>
              <a:buAutoNum type="arabicParenR"/>
            </a:pPr>
            <a:r>
              <a:rPr lang="es-ES" sz="2200"/>
              <a:t>De esta teoría deriva hipótesis: las hipótesis se generan antes de recolectar y analizar los datos. Por esto se explica que las hipótesis se establecen previamente.</a:t>
            </a:r>
          </a:p>
          <a:p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264242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 b="1"/>
              <a:t>Diseño cuantitativo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/>
              <a:t>Pasos  a seguir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s-ES" sz="2200"/>
              <a:t>Somete a prueba las hipótesis mediante el empleo de los diseños de investigación apropiados. Si los resultados corroboran las hipótesis o son congruentes con estas, se aporta evidencia en su favor.</a:t>
            </a:r>
          </a:p>
          <a:p>
            <a:pPr marL="914400" lvl="1" indent="-457200">
              <a:buFont typeface="+mj-lt"/>
              <a:buAutoNum type="arabicParenR" startAt="5"/>
            </a:pPr>
            <a:r>
              <a:rPr lang="es-ES" sz="2200"/>
              <a:t>Para obtener tales resultados el investigador recolecta datos numéricos de los objetos fenómenos o participantes, que estudia y analiza mediante procedimientos estadísticos. </a:t>
            </a:r>
          </a:p>
          <a:p>
            <a:pPr lvl="3"/>
            <a:r>
              <a:rPr lang="es-ES" sz="2200"/>
              <a:t>La recolección de los datos se fundamentan en la medición (se miden variables o conceptos contenidos en las hipótesis).</a:t>
            </a:r>
          </a:p>
          <a:p>
            <a:pPr lvl="3"/>
            <a:r>
              <a:rPr lang="es-ES" sz="2200"/>
              <a:t>Debido a que los datos son productos de mediciones, se representan mediante números y se deben analizar a través de métodos estadísticos.</a:t>
            </a:r>
          </a:p>
          <a:p>
            <a:pPr marL="914400" lvl="1" indent="-457200">
              <a:buFont typeface="+mj-lt"/>
              <a:buAutoNum type="arabicParenR" startAt="5"/>
            </a:pPr>
            <a:endParaRPr lang="es-ES" sz="2200"/>
          </a:p>
          <a:p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1205652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 b="1"/>
              <a:t>Diseño cuantitativo</a:t>
            </a:r>
            <a:endParaRPr lang="es-ES" sz="4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arenR" startAt="7"/>
            </a:pPr>
            <a:r>
              <a:rPr lang="es-ES" sz="2200"/>
              <a:t>En el proceso se busca el máximo control para lograr que otras explicaciones posibles distintas a la propuesta del estudio (hipótesis) sean desechadas y se excluya la incertidumbre y minimice el error.</a:t>
            </a:r>
          </a:p>
          <a:p>
            <a:pPr marL="914400" lvl="1" indent="-457200">
              <a:buFont typeface="+mj-lt"/>
              <a:buAutoNum type="arabicParenR" startAt="7"/>
            </a:pPr>
            <a:r>
              <a:rPr lang="es-ES" sz="2200"/>
              <a:t>Los análisis cuantitativos se interpretan a la luz de las predicciones iniciales (hipótesis) y de estudios previos (teoría).</a:t>
            </a:r>
          </a:p>
          <a:p>
            <a:pPr marL="914400" lvl="1" indent="-457200">
              <a:buFont typeface="+mj-lt"/>
              <a:buAutoNum type="arabicParenR" startAt="7"/>
            </a:pPr>
            <a:r>
              <a:rPr lang="es-ES" sz="2200"/>
              <a:t>Los estudios cuantitativos siguen un patrón predecible y estructurado (el proceso) y se debe tener en cuenta que las decisiones críticas son efectuadas antes de recolectar los datos.</a:t>
            </a:r>
          </a:p>
          <a:p>
            <a:pPr marL="514350" indent="-514350">
              <a:buFont typeface="+mj-lt"/>
              <a:buAutoNum type="arabicParenR"/>
            </a:pPr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138568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s-ES" sz="4000" b="1"/>
              <a:t>Diseño cuantitativo</a:t>
            </a:r>
            <a:endParaRPr lang="es-E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arenR" startAt="10"/>
            </a:pPr>
            <a:r>
              <a:rPr lang="es-ES" sz="2200"/>
              <a:t>En una investigación cuantitativa se pretende explicar y predecir los fenómenos investigados, buscando regularidades y relaciones causales entre elementos.</a:t>
            </a:r>
          </a:p>
          <a:p>
            <a:pPr marL="914400" lvl="1" indent="-457200">
              <a:buFont typeface="+mj-lt"/>
              <a:buAutoNum type="arabicParenR" startAt="10"/>
            </a:pPr>
            <a:r>
              <a:rPr lang="es-ES" sz="2200"/>
              <a:t> Los datos generados poseen los estándares de validez y confiabilidad, las conclusiones derivadas contribuirán a la generación de conocimiento.</a:t>
            </a:r>
          </a:p>
          <a:p>
            <a:pPr marL="914400" lvl="1" indent="-457200">
              <a:buFont typeface="+mj-lt"/>
              <a:buAutoNum type="arabicParenR" startAt="10"/>
            </a:pPr>
            <a:r>
              <a:rPr lang="es-ES" sz="2200"/>
              <a:t> Este enfoque utiliza la lógica o razonamiento deductivo, que comienza con la teoría y de esta se deriva expresiones lógicas denominadas hipótesis que el investigador busca someter a prueba.</a:t>
            </a:r>
          </a:p>
          <a:p>
            <a:pPr marL="514350" indent="-514350">
              <a:buFont typeface="+mj-lt"/>
              <a:buAutoNum type="arabicParenR"/>
            </a:pPr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302368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s-ES" sz="6000" b="1"/>
              <a:t>¿Cuándo utilizamos la investigación cuantitativa?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/>
              <a:t>La investigación cuantitativa se aplica a áreas temáticas como: </a:t>
            </a:r>
          </a:p>
          <a:p>
            <a:pPr lvl="0" indent="931863">
              <a:buFont typeface="Wingdings" panose="05000000000000000000" pitchFamily="2" charset="2"/>
              <a:buChar char="q"/>
            </a:pPr>
            <a:r>
              <a:rPr lang="es-ES" sz="2200"/>
              <a:t>Describir las características de la morbi-mortalidad</a:t>
            </a:r>
          </a:p>
          <a:p>
            <a:pPr lvl="0" indent="931863">
              <a:buFont typeface="Wingdings" panose="05000000000000000000" pitchFamily="2" charset="2"/>
              <a:buChar char="q"/>
            </a:pPr>
            <a:r>
              <a:rPr lang="es-ES" sz="2200"/>
              <a:t>Factores relacionados con la morbi-mortalidad</a:t>
            </a:r>
          </a:p>
          <a:p>
            <a:pPr lvl="0" indent="931863">
              <a:buFont typeface="Wingdings" panose="05000000000000000000" pitchFamily="2" charset="2"/>
              <a:buChar char="q"/>
            </a:pPr>
            <a:r>
              <a:rPr lang="es-ES" sz="2200"/>
              <a:t>Efectividad de tratamientos e intervenciones</a:t>
            </a:r>
          </a:p>
          <a:p>
            <a:pPr lvl="0" indent="931863">
              <a:buFont typeface="Wingdings" panose="05000000000000000000" pitchFamily="2" charset="2"/>
              <a:buChar char="q"/>
            </a:pPr>
            <a:r>
              <a:rPr lang="es-ES" sz="2200"/>
              <a:t>Evaluación de programas de salud</a:t>
            </a:r>
          </a:p>
          <a:p>
            <a:pPr lvl="0" indent="931863">
              <a:buFont typeface="Wingdings" panose="05000000000000000000" pitchFamily="2" charset="2"/>
              <a:buChar char="q"/>
            </a:pPr>
            <a:r>
              <a:rPr lang="es-ES" sz="2200"/>
              <a:t>Otros…</a:t>
            </a:r>
          </a:p>
          <a:p>
            <a:endParaRPr lang="es-ES" sz="2200"/>
          </a:p>
        </p:txBody>
      </p:sp>
    </p:spTree>
    <p:extLst>
      <p:ext uri="{BB962C8B-B14F-4D97-AF65-F5344CB8AC3E}">
        <p14:creationId xmlns:p14="http://schemas.microsoft.com/office/powerpoint/2010/main" val="1568091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2087</Words>
  <Application>Microsoft Office PowerPoint</Application>
  <PresentationFormat>Panorámica</PresentationFormat>
  <Paragraphs>250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Tema de Office</vt:lpstr>
      <vt:lpstr>Estudios cuantitativos</vt:lpstr>
      <vt:lpstr>Introducción</vt:lpstr>
      <vt:lpstr>Introducción</vt:lpstr>
      <vt:lpstr>Introducción</vt:lpstr>
      <vt:lpstr>Diseño cuantitativo</vt:lpstr>
      <vt:lpstr>Diseño cuantitativo</vt:lpstr>
      <vt:lpstr>Diseño cuantitativo</vt:lpstr>
      <vt:lpstr>Diseño cuantitativo</vt:lpstr>
      <vt:lpstr>¿Cuándo utilizamos la investigación cuantitativa? </vt:lpstr>
      <vt:lpstr>Presentación de PowerPoint</vt:lpstr>
      <vt:lpstr>Presentación de PowerPoint</vt:lpstr>
      <vt:lpstr>Proceso cuantitativo: es secuencial y probatorio</vt:lpstr>
      <vt:lpstr>1.Idea</vt:lpstr>
      <vt:lpstr>Idea</vt:lpstr>
      <vt:lpstr>¿Cómo generar ideas?</vt:lpstr>
      <vt:lpstr>¿Cómo generar ideas?</vt:lpstr>
      <vt:lpstr>Ejemplo: varias fuentes</vt:lpstr>
      <vt:lpstr>Presentación de PowerPoint</vt:lpstr>
      <vt:lpstr>Presentación de PowerPoint</vt:lpstr>
      <vt:lpstr>Presentación de PowerPoint</vt:lpstr>
      <vt:lpstr>2. Planteamiento de un problema</vt:lpstr>
      <vt:lpstr>Presentación de PowerPoint</vt:lpstr>
      <vt:lpstr>Planteamiento del problema</vt:lpstr>
      <vt:lpstr>Planteamiento del problema</vt:lpstr>
      <vt:lpstr>3. Marco teórico</vt:lpstr>
      <vt:lpstr>Marco teórico</vt:lpstr>
      <vt:lpstr>4. Alcance del estudio</vt:lpstr>
      <vt:lpstr>Alcance de la investigación</vt:lpstr>
      <vt:lpstr>5. Diseño metodológico</vt:lpstr>
      <vt:lpstr>Presentación de PowerPoint</vt:lpstr>
      <vt:lpstr>Tipo de estudio: Según el tiempo de ocurrencia de los hechos y registro de la información</vt:lpstr>
      <vt:lpstr>Tipo de estudio Según el período y secuencia del estudio </vt:lpstr>
      <vt:lpstr>Tipo de estudio Según análisis y alcances de los resultados</vt:lpstr>
      <vt:lpstr>Tipo de estudio Según análisis y alcances de los resultados</vt:lpstr>
      <vt:lpstr>Tipo de estudio Según análisis y alcances de los resultados</vt:lpstr>
      <vt:lpstr>Tipo de estudio: Según la intervención del investigador/a</vt:lpstr>
      <vt:lpstr>Diseño metodológico</vt:lpstr>
      <vt:lpstr>Área de estudio </vt:lpstr>
      <vt:lpstr>Diseño metodológico</vt:lpstr>
      <vt:lpstr>Universo y Muestra</vt:lpstr>
      <vt:lpstr>Diseño metodológico</vt:lpstr>
      <vt:lpstr>Pasos para la elaboración de un instrumento</vt:lpstr>
      <vt:lpstr>Recolección de datos</vt:lpstr>
      <vt:lpstr>Diseño metodológico</vt:lpstr>
      <vt:lpstr>Procedimientos</vt:lpstr>
      <vt:lpstr>Procedimientos</vt:lpstr>
      <vt:lpstr>Diseño metodológico</vt:lpstr>
      <vt:lpstr>Plan de análisis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Estudios cuantitativos</dc:title>
  <dc:creator>echilet</dc:creator>
  <cp:lastModifiedBy>Estefanía Suárez</cp:lastModifiedBy>
  <cp:revision>41</cp:revision>
  <dcterms:created xsi:type="dcterms:W3CDTF">2020-04-17T11:49:35Z</dcterms:created>
  <dcterms:modified xsi:type="dcterms:W3CDTF">2025-02-07T20:40:27Z</dcterms:modified>
</cp:coreProperties>
</file>