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72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73" r:id="rId15"/>
    <p:sldId id="274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4"/>
  </p:normalViewPr>
  <p:slideViewPr>
    <p:cSldViewPr snapToGrid="0">
      <p:cViewPr varScale="1">
        <p:scale>
          <a:sx n="88" d="100"/>
          <a:sy n="88" d="100"/>
        </p:scale>
        <p:origin x="17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090F0E-31D2-4259-A95E-ED9C8A7A5718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E29BAE8-8ACD-4526-AC06-F4DA39FEE438}">
      <dgm:prSet/>
      <dgm:spPr/>
      <dgm:t>
        <a:bodyPr/>
        <a:lstStyle/>
        <a:p>
          <a:r>
            <a:rPr lang="es-ES" dirty="0"/>
            <a:t> Evaluación Antropométrica</a:t>
          </a:r>
          <a:endParaRPr lang="en-US" dirty="0"/>
        </a:p>
      </dgm:t>
    </dgm:pt>
    <dgm:pt modelId="{65C9A8AF-60BF-4BB6-8D37-72F437130540}" type="parTrans" cxnId="{05F45C17-E16A-4FCD-B99D-BF5250FA73BA}">
      <dgm:prSet/>
      <dgm:spPr/>
      <dgm:t>
        <a:bodyPr/>
        <a:lstStyle/>
        <a:p>
          <a:endParaRPr lang="en-US"/>
        </a:p>
      </dgm:t>
    </dgm:pt>
    <dgm:pt modelId="{40735EB7-9F4B-4A3C-A40F-19FDDEFFCD50}" type="sibTrans" cxnId="{05F45C17-E16A-4FCD-B99D-BF5250FA73BA}">
      <dgm:prSet/>
      <dgm:spPr/>
      <dgm:t>
        <a:bodyPr/>
        <a:lstStyle/>
        <a:p>
          <a:endParaRPr lang="en-US"/>
        </a:p>
      </dgm:t>
    </dgm:pt>
    <dgm:pt modelId="{543BD171-BD99-4A9F-AA10-80FAD61D72BF}">
      <dgm:prSet/>
      <dgm:spPr/>
      <dgm:t>
        <a:bodyPr/>
        <a:lstStyle/>
        <a:p>
          <a:r>
            <a:rPr lang="es-ES"/>
            <a:t>Peso/Edad: −1.8 DE → riesgo de desnutrición leve.</a:t>
          </a:r>
          <a:endParaRPr lang="en-US"/>
        </a:p>
      </dgm:t>
    </dgm:pt>
    <dgm:pt modelId="{ABC53665-0D93-439D-BBF3-8105795CB63F}" type="parTrans" cxnId="{5785B0E3-5592-4F9B-B9DA-DE2B86731710}">
      <dgm:prSet/>
      <dgm:spPr/>
      <dgm:t>
        <a:bodyPr/>
        <a:lstStyle/>
        <a:p>
          <a:endParaRPr lang="en-US"/>
        </a:p>
      </dgm:t>
    </dgm:pt>
    <dgm:pt modelId="{ABDE4C93-4719-4BA3-B7B2-85F5F903EB58}" type="sibTrans" cxnId="{5785B0E3-5592-4F9B-B9DA-DE2B86731710}">
      <dgm:prSet/>
      <dgm:spPr/>
      <dgm:t>
        <a:bodyPr/>
        <a:lstStyle/>
        <a:p>
          <a:endParaRPr lang="en-US"/>
        </a:p>
      </dgm:t>
    </dgm:pt>
    <dgm:pt modelId="{5BA724B1-BF8B-4C27-8229-CA1606E9CAAC}">
      <dgm:prSet/>
      <dgm:spPr/>
      <dgm:t>
        <a:bodyPr/>
        <a:lstStyle/>
        <a:p>
          <a:r>
            <a:rPr lang="es-ES"/>
            <a:t>Talla/Edad: normal → sin retraso de crecimiento crónico.</a:t>
          </a:r>
          <a:endParaRPr lang="en-US"/>
        </a:p>
      </dgm:t>
    </dgm:pt>
    <dgm:pt modelId="{B5471C0D-9191-4225-BF87-47F60A698208}" type="parTrans" cxnId="{1591D6AB-D90C-40F9-8CEE-1C28D2C26D54}">
      <dgm:prSet/>
      <dgm:spPr/>
      <dgm:t>
        <a:bodyPr/>
        <a:lstStyle/>
        <a:p>
          <a:endParaRPr lang="en-US"/>
        </a:p>
      </dgm:t>
    </dgm:pt>
    <dgm:pt modelId="{360AB3BE-BD93-4163-8D2D-D67EE1970165}" type="sibTrans" cxnId="{1591D6AB-D90C-40F9-8CEE-1C28D2C26D54}">
      <dgm:prSet/>
      <dgm:spPr/>
      <dgm:t>
        <a:bodyPr/>
        <a:lstStyle/>
        <a:p>
          <a:endParaRPr lang="en-US"/>
        </a:p>
      </dgm:t>
    </dgm:pt>
    <dgm:pt modelId="{A47EA73F-5A55-44B4-9483-720F184B62E0}">
      <dgm:prSet/>
      <dgm:spPr/>
      <dgm:t>
        <a:bodyPr/>
        <a:lstStyle/>
        <a:p>
          <a:r>
            <a:rPr lang="es-ES"/>
            <a:t>IMC/Edad: cercano a −1.0 DE → acepta reservas limitadas.</a:t>
          </a:r>
          <a:endParaRPr lang="en-US"/>
        </a:p>
      </dgm:t>
    </dgm:pt>
    <dgm:pt modelId="{0372B13A-64B3-4EFF-B481-7E057F9279BC}" type="parTrans" cxnId="{990B2E6F-724B-4E12-9A89-22B48650F8EC}">
      <dgm:prSet/>
      <dgm:spPr/>
      <dgm:t>
        <a:bodyPr/>
        <a:lstStyle/>
        <a:p>
          <a:endParaRPr lang="en-US"/>
        </a:p>
      </dgm:t>
    </dgm:pt>
    <dgm:pt modelId="{65D9D785-13E2-4C3C-A96E-6F71D5653673}" type="sibTrans" cxnId="{990B2E6F-724B-4E12-9A89-22B48650F8EC}">
      <dgm:prSet/>
      <dgm:spPr/>
      <dgm:t>
        <a:bodyPr/>
        <a:lstStyle/>
        <a:p>
          <a:endParaRPr lang="en-US"/>
        </a:p>
      </dgm:t>
    </dgm:pt>
    <dgm:pt modelId="{10EEDDD9-DFF1-4E10-9311-7483B0056F6D}">
      <dgm:prSet/>
      <dgm:spPr/>
      <dgm:t>
        <a:bodyPr/>
        <a:lstStyle/>
        <a:p>
          <a:r>
            <a:rPr lang="es-ES"/>
            <a:t>Interpretación:</a:t>
          </a:r>
          <a:endParaRPr lang="en-US"/>
        </a:p>
      </dgm:t>
    </dgm:pt>
    <dgm:pt modelId="{4D61B6F3-74CB-4EED-907E-FA92BB2D918A}" type="parTrans" cxnId="{0E77F9C7-4D14-493E-88F7-421814C5BD25}">
      <dgm:prSet/>
      <dgm:spPr/>
      <dgm:t>
        <a:bodyPr/>
        <a:lstStyle/>
        <a:p>
          <a:endParaRPr lang="en-US"/>
        </a:p>
      </dgm:t>
    </dgm:pt>
    <dgm:pt modelId="{DA7E1CA2-83D7-437D-9A06-1896069363B6}" type="sibTrans" cxnId="{0E77F9C7-4D14-493E-88F7-421814C5BD25}">
      <dgm:prSet/>
      <dgm:spPr/>
      <dgm:t>
        <a:bodyPr/>
        <a:lstStyle/>
        <a:p>
          <a:endParaRPr lang="en-US"/>
        </a:p>
      </dgm:t>
    </dgm:pt>
    <dgm:pt modelId="{3B6433BE-9FDE-4571-BF28-504129C2712B}">
      <dgm:prSet/>
      <dgm:spPr/>
      <dgm:t>
        <a:bodyPr/>
        <a:lstStyle/>
        <a:p>
          <a:r>
            <a:rPr lang="es-ES"/>
            <a:t>El niño tiene estado nutricional limítrofe, pero no presenta desnutrición aguda severa.</a:t>
          </a:r>
          <a:endParaRPr lang="en-US"/>
        </a:p>
      </dgm:t>
    </dgm:pt>
    <dgm:pt modelId="{AD990A5A-5F3A-423B-A491-DE1AC3F6F842}" type="parTrans" cxnId="{EE5A2F70-A8A2-4E37-A107-62F1CD86689E}">
      <dgm:prSet/>
      <dgm:spPr/>
      <dgm:t>
        <a:bodyPr/>
        <a:lstStyle/>
        <a:p>
          <a:endParaRPr lang="en-US"/>
        </a:p>
      </dgm:t>
    </dgm:pt>
    <dgm:pt modelId="{07174C7A-06D4-43F1-A2F9-7C76AF7BFE12}" type="sibTrans" cxnId="{EE5A2F70-A8A2-4E37-A107-62F1CD86689E}">
      <dgm:prSet/>
      <dgm:spPr/>
      <dgm:t>
        <a:bodyPr/>
        <a:lstStyle/>
        <a:p>
          <a:endParaRPr lang="en-US"/>
        </a:p>
      </dgm:t>
    </dgm:pt>
    <dgm:pt modelId="{F31A63AF-CBF0-4989-B29C-CCBFFE5CFCDA}">
      <dgm:prSet/>
      <dgm:spPr/>
      <dgm:t>
        <a:bodyPr/>
        <a:lstStyle/>
        <a:p>
          <a:r>
            <a:rPr lang="es-ES"/>
            <a:t>Sin embargo, es vulnerable ante una enfermedad aguda por la baja reserva energética.</a:t>
          </a:r>
          <a:endParaRPr lang="en-US"/>
        </a:p>
      </dgm:t>
    </dgm:pt>
    <dgm:pt modelId="{83702234-4042-4C19-8914-B8CD6DCD2E5B}" type="parTrans" cxnId="{3766669C-C796-4A96-83D1-A7EB96CCA0CE}">
      <dgm:prSet/>
      <dgm:spPr/>
      <dgm:t>
        <a:bodyPr/>
        <a:lstStyle/>
        <a:p>
          <a:endParaRPr lang="en-US"/>
        </a:p>
      </dgm:t>
    </dgm:pt>
    <dgm:pt modelId="{71BE2C40-5E62-4117-9882-DE5DE6526B8A}" type="sibTrans" cxnId="{3766669C-C796-4A96-83D1-A7EB96CCA0CE}">
      <dgm:prSet/>
      <dgm:spPr/>
      <dgm:t>
        <a:bodyPr/>
        <a:lstStyle/>
        <a:p>
          <a:endParaRPr lang="en-US"/>
        </a:p>
      </dgm:t>
    </dgm:pt>
    <dgm:pt modelId="{F261ED6D-AD28-4748-A560-5409832AA1BE}" type="pres">
      <dgm:prSet presAssocID="{1F090F0E-31D2-4259-A95E-ED9C8A7A5718}" presName="vert0" presStyleCnt="0">
        <dgm:presLayoutVars>
          <dgm:dir/>
          <dgm:animOne val="branch"/>
          <dgm:animLvl val="lvl"/>
        </dgm:presLayoutVars>
      </dgm:prSet>
      <dgm:spPr/>
    </dgm:pt>
    <dgm:pt modelId="{D1F09E7D-A788-E44E-AC27-62D24CA238C0}" type="pres">
      <dgm:prSet presAssocID="{EE29BAE8-8ACD-4526-AC06-F4DA39FEE438}" presName="thickLine" presStyleLbl="alignNode1" presStyleIdx="0" presStyleCnt="7"/>
      <dgm:spPr/>
    </dgm:pt>
    <dgm:pt modelId="{A01742F5-416D-4143-BA9A-935A94C15C8E}" type="pres">
      <dgm:prSet presAssocID="{EE29BAE8-8ACD-4526-AC06-F4DA39FEE438}" presName="horz1" presStyleCnt="0"/>
      <dgm:spPr/>
    </dgm:pt>
    <dgm:pt modelId="{EF015EFD-DA18-664E-92C4-9B1AE3C0FB6C}" type="pres">
      <dgm:prSet presAssocID="{EE29BAE8-8ACD-4526-AC06-F4DA39FEE438}" presName="tx1" presStyleLbl="revTx" presStyleIdx="0" presStyleCnt="7"/>
      <dgm:spPr/>
    </dgm:pt>
    <dgm:pt modelId="{650AC530-6DE2-1848-8379-4319F5F57740}" type="pres">
      <dgm:prSet presAssocID="{EE29BAE8-8ACD-4526-AC06-F4DA39FEE438}" presName="vert1" presStyleCnt="0"/>
      <dgm:spPr/>
    </dgm:pt>
    <dgm:pt modelId="{C12F60D0-A627-DD4A-A403-DCAC6C025722}" type="pres">
      <dgm:prSet presAssocID="{543BD171-BD99-4A9F-AA10-80FAD61D72BF}" presName="thickLine" presStyleLbl="alignNode1" presStyleIdx="1" presStyleCnt="7"/>
      <dgm:spPr/>
    </dgm:pt>
    <dgm:pt modelId="{E83BFF94-5A98-0542-8494-56D0C0ACBEEE}" type="pres">
      <dgm:prSet presAssocID="{543BD171-BD99-4A9F-AA10-80FAD61D72BF}" presName="horz1" presStyleCnt="0"/>
      <dgm:spPr/>
    </dgm:pt>
    <dgm:pt modelId="{0895F138-7536-3646-8497-C4A7286DF23A}" type="pres">
      <dgm:prSet presAssocID="{543BD171-BD99-4A9F-AA10-80FAD61D72BF}" presName="tx1" presStyleLbl="revTx" presStyleIdx="1" presStyleCnt="7"/>
      <dgm:spPr/>
    </dgm:pt>
    <dgm:pt modelId="{F0F47000-9B8E-C143-A3F8-F75687482E75}" type="pres">
      <dgm:prSet presAssocID="{543BD171-BD99-4A9F-AA10-80FAD61D72BF}" presName="vert1" presStyleCnt="0"/>
      <dgm:spPr/>
    </dgm:pt>
    <dgm:pt modelId="{A4371744-F064-1C4D-8CD1-22075DC54300}" type="pres">
      <dgm:prSet presAssocID="{5BA724B1-BF8B-4C27-8229-CA1606E9CAAC}" presName="thickLine" presStyleLbl="alignNode1" presStyleIdx="2" presStyleCnt="7"/>
      <dgm:spPr/>
    </dgm:pt>
    <dgm:pt modelId="{9F037A58-83A1-E348-8554-DA7793A61E31}" type="pres">
      <dgm:prSet presAssocID="{5BA724B1-BF8B-4C27-8229-CA1606E9CAAC}" presName="horz1" presStyleCnt="0"/>
      <dgm:spPr/>
    </dgm:pt>
    <dgm:pt modelId="{C99F15D1-B274-6649-B73E-DCE5F3674E6D}" type="pres">
      <dgm:prSet presAssocID="{5BA724B1-BF8B-4C27-8229-CA1606E9CAAC}" presName="tx1" presStyleLbl="revTx" presStyleIdx="2" presStyleCnt="7"/>
      <dgm:spPr/>
    </dgm:pt>
    <dgm:pt modelId="{3F9EA7EC-936F-744E-8695-C0DE8A068BE7}" type="pres">
      <dgm:prSet presAssocID="{5BA724B1-BF8B-4C27-8229-CA1606E9CAAC}" presName="vert1" presStyleCnt="0"/>
      <dgm:spPr/>
    </dgm:pt>
    <dgm:pt modelId="{C7D0F5C0-4EBD-A141-8DE1-1C60B1E45AD6}" type="pres">
      <dgm:prSet presAssocID="{A47EA73F-5A55-44B4-9483-720F184B62E0}" presName="thickLine" presStyleLbl="alignNode1" presStyleIdx="3" presStyleCnt="7"/>
      <dgm:spPr/>
    </dgm:pt>
    <dgm:pt modelId="{3CDCB7DB-183C-0846-A034-AD4C7DE749FE}" type="pres">
      <dgm:prSet presAssocID="{A47EA73F-5A55-44B4-9483-720F184B62E0}" presName="horz1" presStyleCnt="0"/>
      <dgm:spPr/>
    </dgm:pt>
    <dgm:pt modelId="{1665BD2B-7D10-9D41-BED5-941D7C1083E1}" type="pres">
      <dgm:prSet presAssocID="{A47EA73F-5A55-44B4-9483-720F184B62E0}" presName="tx1" presStyleLbl="revTx" presStyleIdx="3" presStyleCnt="7"/>
      <dgm:spPr/>
    </dgm:pt>
    <dgm:pt modelId="{8E64CC9F-4CDE-464C-BFF7-4A0AD5C21E52}" type="pres">
      <dgm:prSet presAssocID="{A47EA73F-5A55-44B4-9483-720F184B62E0}" presName="vert1" presStyleCnt="0"/>
      <dgm:spPr/>
    </dgm:pt>
    <dgm:pt modelId="{47B76CCC-D1BF-674E-9CE6-B5CFE0EA8A92}" type="pres">
      <dgm:prSet presAssocID="{10EEDDD9-DFF1-4E10-9311-7483B0056F6D}" presName="thickLine" presStyleLbl="alignNode1" presStyleIdx="4" presStyleCnt="7"/>
      <dgm:spPr/>
    </dgm:pt>
    <dgm:pt modelId="{EA68E833-8D0F-D443-902D-41ED44A9EA48}" type="pres">
      <dgm:prSet presAssocID="{10EEDDD9-DFF1-4E10-9311-7483B0056F6D}" presName="horz1" presStyleCnt="0"/>
      <dgm:spPr/>
    </dgm:pt>
    <dgm:pt modelId="{F964D30D-732C-6B47-90CD-CBDFABE6F1D5}" type="pres">
      <dgm:prSet presAssocID="{10EEDDD9-DFF1-4E10-9311-7483B0056F6D}" presName="tx1" presStyleLbl="revTx" presStyleIdx="4" presStyleCnt="7"/>
      <dgm:spPr/>
    </dgm:pt>
    <dgm:pt modelId="{258019E3-DA86-3246-9956-B1A76E9CDB94}" type="pres">
      <dgm:prSet presAssocID="{10EEDDD9-DFF1-4E10-9311-7483B0056F6D}" presName="vert1" presStyleCnt="0"/>
      <dgm:spPr/>
    </dgm:pt>
    <dgm:pt modelId="{1C6CF339-AC27-344E-A3CB-1A2157DC12B3}" type="pres">
      <dgm:prSet presAssocID="{3B6433BE-9FDE-4571-BF28-504129C2712B}" presName="thickLine" presStyleLbl="alignNode1" presStyleIdx="5" presStyleCnt="7"/>
      <dgm:spPr/>
    </dgm:pt>
    <dgm:pt modelId="{99740CE2-9B44-C844-8A47-D0AC38FEF485}" type="pres">
      <dgm:prSet presAssocID="{3B6433BE-9FDE-4571-BF28-504129C2712B}" presName="horz1" presStyleCnt="0"/>
      <dgm:spPr/>
    </dgm:pt>
    <dgm:pt modelId="{18296D2A-F592-FE41-9BDB-D3425179A18D}" type="pres">
      <dgm:prSet presAssocID="{3B6433BE-9FDE-4571-BF28-504129C2712B}" presName="tx1" presStyleLbl="revTx" presStyleIdx="5" presStyleCnt="7"/>
      <dgm:spPr/>
    </dgm:pt>
    <dgm:pt modelId="{522A66E1-858E-DB4B-BBED-F732F46A6E64}" type="pres">
      <dgm:prSet presAssocID="{3B6433BE-9FDE-4571-BF28-504129C2712B}" presName="vert1" presStyleCnt="0"/>
      <dgm:spPr/>
    </dgm:pt>
    <dgm:pt modelId="{85CB0B57-FA2F-094E-A3B5-CEF7235210B9}" type="pres">
      <dgm:prSet presAssocID="{F31A63AF-CBF0-4989-B29C-CCBFFE5CFCDA}" presName="thickLine" presStyleLbl="alignNode1" presStyleIdx="6" presStyleCnt="7"/>
      <dgm:spPr/>
    </dgm:pt>
    <dgm:pt modelId="{A41AAEAB-86A6-CF41-A1E7-04C354A10A01}" type="pres">
      <dgm:prSet presAssocID="{F31A63AF-CBF0-4989-B29C-CCBFFE5CFCDA}" presName="horz1" presStyleCnt="0"/>
      <dgm:spPr/>
    </dgm:pt>
    <dgm:pt modelId="{CC705D4A-6863-3E47-B651-B4D95BF97521}" type="pres">
      <dgm:prSet presAssocID="{F31A63AF-CBF0-4989-B29C-CCBFFE5CFCDA}" presName="tx1" presStyleLbl="revTx" presStyleIdx="6" presStyleCnt="7"/>
      <dgm:spPr/>
    </dgm:pt>
    <dgm:pt modelId="{5D0C0CAF-2795-1344-B9E1-C9E18ADCE0B2}" type="pres">
      <dgm:prSet presAssocID="{F31A63AF-CBF0-4989-B29C-CCBFFE5CFCDA}" presName="vert1" presStyleCnt="0"/>
      <dgm:spPr/>
    </dgm:pt>
  </dgm:ptLst>
  <dgm:cxnLst>
    <dgm:cxn modelId="{05F45C17-E16A-4FCD-B99D-BF5250FA73BA}" srcId="{1F090F0E-31D2-4259-A95E-ED9C8A7A5718}" destId="{EE29BAE8-8ACD-4526-AC06-F4DA39FEE438}" srcOrd="0" destOrd="0" parTransId="{65C9A8AF-60BF-4BB6-8D37-72F437130540}" sibTransId="{40735EB7-9F4B-4A3C-A40F-19FDDEFFCD50}"/>
    <dgm:cxn modelId="{13054249-7D9B-C54B-8D67-2C0308A05473}" type="presOf" srcId="{1F090F0E-31D2-4259-A95E-ED9C8A7A5718}" destId="{F261ED6D-AD28-4748-A560-5409832AA1BE}" srcOrd="0" destOrd="0" presId="urn:microsoft.com/office/officeart/2008/layout/LinedList"/>
    <dgm:cxn modelId="{9572BA64-2499-BE41-ADD2-1685D3C952B3}" type="presOf" srcId="{A47EA73F-5A55-44B4-9483-720F184B62E0}" destId="{1665BD2B-7D10-9D41-BED5-941D7C1083E1}" srcOrd="0" destOrd="0" presId="urn:microsoft.com/office/officeart/2008/layout/LinedList"/>
    <dgm:cxn modelId="{990B2E6F-724B-4E12-9A89-22B48650F8EC}" srcId="{1F090F0E-31D2-4259-A95E-ED9C8A7A5718}" destId="{A47EA73F-5A55-44B4-9483-720F184B62E0}" srcOrd="3" destOrd="0" parTransId="{0372B13A-64B3-4EFF-B481-7E057F9279BC}" sibTransId="{65D9D785-13E2-4C3C-A96E-6F71D5653673}"/>
    <dgm:cxn modelId="{EE5A2F70-A8A2-4E37-A107-62F1CD86689E}" srcId="{1F090F0E-31D2-4259-A95E-ED9C8A7A5718}" destId="{3B6433BE-9FDE-4571-BF28-504129C2712B}" srcOrd="5" destOrd="0" parTransId="{AD990A5A-5F3A-423B-A491-DE1AC3F6F842}" sibTransId="{07174C7A-06D4-43F1-A2F9-7C76AF7BFE12}"/>
    <dgm:cxn modelId="{EA427886-707D-7F42-86B0-AFFD4697B88D}" type="presOf" srcId="{543BD171-BD99-4A9F-AA10-80FAD61D72BF}" destId="{0895F138-7536-3646-8497-C4A7286DF23A}" srcOrd="0" destOrd="0" presId="urn:microsoft.com/office/officeart/2008/layout/LinedList"/>
    <dgm:cxn modelId="{F993AA95-5EE4-284B-8487-AB8A70EC9D8F}" type="presOf" srcId="{3B6433BE-9FDE-4571-BF28-504129C2712B}" destId="{18296D2A-F592-FE41-9BDB-D3425179A18D}" srcOrd="0" destOrd="0" presId="urn:microsoft.com/office/officeart/2008/layout/LinedList"/>
    <dgm:cxn modelId="{3766669C-C796-4A96-83D1-A7EB96CCA0CE}" srcId="{1F090F0E-31D2-4259-A95E-ED9C8A7A5718}" destId="{F31A63AF-CBF0-4989-B29C-CCBFFE5CFCDA}" srcOrd="6" destOrd="0" parTransId="{83702234-4042-4C19-8914-B8CD6DCD2E5B}" sibTransId="{71BE2C40-5E62-4117-9882-DE5DE6526B8A}"/>
    <dgm:cxn modelId="{1591D6AB-D90C-40F9-8CEE-1C28D2C26D54}" srcId="{1F090F0E-31D2-4259-A95E-ED9C8A7A5718}" destId="{5BA724B1-BF8B-4C27-8229-CA1606E9CAAC}" srcOrd="2" destOrd="0" parTransId="{B5471C0D-9191-4225-BF87-47F60A698208}" sibTransId="{360AB3BE-BD93-4163-8D2D-D67EE1970165}"/>
    <dgm:cxn modelId="{53F9B3C6-A09D-B047-9996-81C0C080470F}" type="presOf" srcId="{10EEDDD9-DFF1-4E10-9311-7483B0056F6D}" destId="{F964D30D-732C-6B47-90CD-CBDFABE6F1D5}" srcOrd="0" destOrd="0" presId="urn:microsoft.com/office/officeart/2008/layout/LinedList"/>
    <dgm:cxn modelId="{0E77F9C7-4D14-493E-88F7-421814C5BD25}" srcId="{1F090F0E-31D2-4259-A95E-ED9C8A7A5718}" destId="{10EEDDD9-DFF1-4E10-9311-7483B0056F6D}" srcOrd="4" destOrd="0" parTransId="{4D61B6F3-74CB-4EED-907E-FA92BB2D918A}" sibTransId="{DA7E1CA2-83D7-437D-9A06-1896069363B6}"/>
    <dgm:cxn modelId="{4DB10FE0-1B25-304E-8D63-EDDA8C25EDF3}" type="presOf" srcId="{5BA724B1-BF8B-4C27-8229-CA1606E9CAAC}" destId="{C99F15D1-B274-6649-B73E-DCE5F3674E6D}" srcOrd="0" destOrd="0" presId="urn:microsoft.com/office/officeart/2008/layout/LinedList"/>
    <dgm:cxn modelId="{5785B0E3-5592-4F9B-B9DA-DE2B86731710}" srcId="{1F090F0E-31D2-4259-A95E-ED9C8A7A5718}" destId="{543BD171-BD99-4A9F-AA10-80FAD61D72BF}" srcOrd="1" destOrd="0" parTransId="{ABC53665-0D93-439D-BBF3-8105795CB63F}" sibTransId="{ABDE4C93-4719-4BA3-B7B2-85F5F903EB58}"/>
    <dgm:cxn modelId="{0FE504E5-F318-2340-ACF4-CFC87714648E}" type="presOf" srcId="{EE29BAE8-8ACD-4526-AC06-F4DA39FEE438}" destId="{EF015EFD-DA18-664E-92C4-9B1AE3C0FB6C}" srcOrd="0" destOrd="0" presId="urn:microsoft.com/office/officeart/2008/layout/LinedList"/>
    <dgm:cxn modelId="{AC4107EA-2AA9-8444-91D0-A322D3931200}" type="presOf" srcId="{F31A63AF-CBF0-4989-B29C-CCBFFE5CFCDA}" destId="{CC705D4A-6863-3E47-B651-B4D95BF97521}" srcOrd="0" destOrd="0" presId="urn:microsoft.com/office/officeart/2008/layout/LinedList"/>
    <dgm:cxn modelId="{3B5041A4-67F8-E047-BD26-60FB44CB8000}" type="presParOf" srcId="{F261ED6D-AD28-4748-A560-5409832AA1BE}" destId="{D1F09E7D-A788-E44E-AC27-62D24CA238C0}" srcOrd="0" destOrd="0" presId="urn:microsoft.com/office/officeart/2008/layout/LinedList"/>
    <dgm:cxn modelId="{6EA37D8E-9ED4-D143-995C-87D1D119F94C}" type="presParOf" srcId="{F261ED6D-AD28-4748-A560-5409832AA1BE}" destId="{A01742F5-416D-4143-BA9A-935A94C15C8E}" srcOrd="1" destOrd="0" presId="urn:microsoft.com/office/officeart/2008/layout/LinedList"/>
    <dgm:cxn modelId="{38DFDCDD-AD81-6E48-9754-E35AED632468}" type="presParOf" srcId="{A01742F5-416D-4143-BA9A-935A94C15C8E}" destId="{EF015EFD-DA18-664E-92C4-9B1AE3C0FB6C}" srcOrd="0" destOrd="0" presId="urn:microsoft.com/office/officeart/2008/layout/LinedList"/>
    <dgm:cxn modelId="{9CFE8C7D-6CA8-DE43-B8F9-9A89FF423676}" type="presParOf" srcId="{A01742F5-416D-4143-BA9A-935A94C15C8E}" destId="{650AC530-6DE2-1848-8379-4319F5F57740}" srcOrd="1" destOrd="0" presId="urn:microsoft.com/office/officeart/2008/layout/LinedList"/>
    <dgm:cxn modelId="{161B8557-59C4-4F4C-B6FE-E82482C232AB}" type="presParOf" srcId="{F261ED6D-AD28-4748-A560-5409832AA1BE}" destId="{C12F60D0-A627-DD4A-A403-DCAC6C025722}" srcOrd="2" destOrd="0" presId="urn:microsoft.com/office/officeart/2008/layout/LinedList"/>
    <dgm:cxn modelId="{78EF30DB-3A9D-9E43-B056-2113A2DCE9BA}" type="presParOf" srcId="{F261ED6D-AD28-4748-A560-5409832AA1BE}" destId="{E83BFF94-5A98-0542-8494-56D0C0ACBEEE}" srcOrd="3" destOrd="0" presId="urn:microsoft.com/office/officeart/2008/layout/LinedList"/>
    <dgm:cxn modelId="{389F0659-5491-B641-9D87-210F57FA6EC6}" type="presParOf" srcId="{E83BFF94-5A98-0542-8494-56D0C0ACBEEE}" destId="{0895F138-7536-3646-8497-C4A7286DF23A}" srcOrd="0" destOrd="0" presId="urn:microsoft.com/office/officeart/2008/layout/LinedList"/>
    <dgm:cxn modelId="{ADF0B701-AA4F-504B-963E-429C9EA86713}" type="presParOf" srcId="{E83BFF94-5A98-0542-8494-56D0C0ACBEEE}" destId="{F0F47000-9B8E-C143-A3F8-F75687482E75}" srcOrd="1" destOrd="0" presId="urn:microsoft.com/office/officeart/2008/layout/LinedList"/>
    <dgm:cxn modelId="{FB158702-CE78-6F4B-8B5A-E226DD51C597}" type="presParOf" srcId="{F261ED6D-AD28-4748-A560-5409832AA1BE}" destId="{A4371744-F064-1C4D-8CD1-22075DC54300}" srcOrd="4" destOrd="0" presId="urn:microsoft.com/office/officeart/2008/layout/LinedList"/>
    <dgm:cxn modelId="{97852DC7-9FE3-544F-814E-CB1C039EF54C}" type="presParOf" srcId="{F261ED6D-AD28-4748-A560-5409832AA1BE}" destId="{9F037A58-83A1-E348-8554-DA7793A61E31}" srcOrd="5" destOrd="0" presId="urn:microsoft.com/office/officeart/2008/layout/LinedList"/>
    <dgm:cxn modelId="{6C51607C-4DCD-4044-A050-E65FF4DB2FA2}" type="presParOf" srcId="{9F037A58-83A1-E348-8554-DA7793A61E31}" destId="{C99F15D1-B274-6649-B73E-DCE5F3674E6D}" srcOrd="0" destOrd="0" presId="urn:microsoft.com/office/officeart/2008/layout/LinedList"/>
    <dgm:cxn modelId="{57A60F9F-220E-D84C-9C1B-ED8126395D64}" type="presParOf" srcId="{9F037A58-83A1-E348-8554-DA7793A61E31}" destId="{3F9EA7EC-936F-744E-8695-C0DE8A068BE7}" srcOrd="1" destOrd="0" presId="urn:microsoft.com/office/officeart/2008/layout/LinedList"/>
    <dgm:cxn modelId="{506E1700-611C-B94C-B891-924E90BD4D1E}" type="presParOf" srcId="{F261ED6D-AD28-4748-A560-5409832AA1BE}" destId="{C7D0F5C0-4EBD-A141-8DE1-1C60B1E45AD6}" srcOrd="6" destOrd="0" presId="urn:microsoft.com/office/officeart/2008/layout/LinedList"/>
    <dgm:cxn modelId="{79F875EB-4864-A740-851F-327B75770168}" type="presParOf" srcId="{F261ED6D-AD28-4748-A560-5409832AA1BE}" destId="{3CDCB7DB-183C-0846-A034-AD4C7DE749FE}" srcOrd="7" destOrd="0" presId="urn:microsoft.com/office/officeart/2008/layout/LinedList"/>
    <dgm:cxn modelId="{F9195736-7F9D-774E-AC86-4B744D5E6B61}" type="presParOf" srcId="{3CDCB7DB-183C-0846-A034-AD4C7DE749FE}" destId="{1665BD2B-7D10-9D41-BED5-941D7C1083E1}" srcOrd="0" destOrd="0" presId="urn:microsoft.com/office/officeart/2008/layout/LinedList"/>
    <dgm:cxn modelId="{4BB06610-2514-8F4F-B4CA-4A3B61BF9E8B}" type="presParOf" srcId="{3CDCB7DB-183C-0846-A034-AD4C7DE749FE}" destId="{8E64CC9F-4CDE-464C-BFF7-4A0AD5C21E52}" srcOrd="1" destOrd="0" presId="urn:microsoft.com/office/officeart/2008/layout/LinedList"/>
    <dgm:cxn modelId="{BD6B7F3A-7E97-D44B-A9FF-02925A48A269}" type="presParOf" srcId="{F261ED6D-AD28-4748-A560-5409832AA1BE}" destId="{47B76CCC-D1BF-674E-9CE6-B5CFE0EA8A92}" srcOrd="8" destOrd="0" presId="urn:microsoft.com/office/officeart/2008/layout/LinedList"/>
    <dgm:cxn modelId="{2DDD3729-7CC9-1D46-9FF5-B3BE65D290D8}" type="presParOf" srcId="{F261ED6D-AD28-4748-A560-5409832AA1BE}" destId="{EA68E833-8D0F-D443-902D-41ED44A9EA48}" srcOrd="9" destOrd="0" presId="urn:microsoft.com/office/officeart/2008/layout/LinedList"/>
    <dgm:cxn modelId="{66208009-877D-BD46-8D8C-611B6C110F6B}" type="presParOf" srcId="{EA68E833-8D0F-D443-902D-41ED44A9EA48}" destId="{F964D30D-732C-6B47-90CD-CBDFABE6F1D5}" srcOrd="0" destOrd="0" presId="urn:microsoft.com/office/officeart/2008/layout/LinedList"/>
    <dgm:cxn modelId="{C7C47293-74C8-F14E-BD59-ABDABE6BBE4A}" type="presParOf" srcId="{EA68E833-8D0F-D443-902D-41ED44A9EA48}" destId="{258019E3-DA86-3246-9956-B1A76E9CDB94}" srcOrd="1" destOrd="0" presId="urn:microsoft.com/office/officeart/2008/layout/LinedList"/>
    <dgm:cxn modelId="{ECC50946-90EB-9B4B-971A-9DC0A881709A}" type="presParOf" srcId="{F261ED6D-AD28-4748-A560-5409832AA1BE}" destId="{1C6CF339-AC27-344E-A3CB-1A2157DC12B3}" srcOrd="10" destOrd="0" presId="urn:microsoft.com/office/officeart/2008/layout/LinedList"/>
    <dgm:cxn modelId="{07A5020C-DE32-3E44-AEF0-62262FA7B9D5}" type="presParOf" srcId="{F261ED6D-AD28-4748-A560-5409832AA1BE}" destId="{99740CE2-9B44-C844-8A47-D0AC38FEF485}" srcOrd="11" destOrd="0" presId="urn:microsoft.com/office/officeart/2008/layout/LinedList"/>
    <dgm:cxn modelId="{91343C2B-6C2C-F74D-9779-25E84770A2AC}" type="presParOf" srcId="{99740CE2-9B44-C844-8A47-D0AC38FEF485}" destId="{18296D2A-F592-FE41-9BDB-D3425179A18D}" srcOrd="0" destOrd="0" presId="urn:microsoft.com/office/officeart/2008/layout/LinedList"/>
    <dgm:cxn modelId="{1530826E-6F0C-EA4C-ABDE-E7C770BF2842}" type="presParOf" srcId="{99740CE2-9B44-C844-8A47-D0AC38FEF485}" destId="{522A66E1-858E-DB4B-BBED-F732F46A6E64}" srcOrd="1" destOrd="0" presId="urn:microsoft.com/office/officeart/2008/layout/LinedList"/>
    <dgm:cxn modelId="{842E2B92-8F86-C146-B930-6E7E4B8105DA}" type="presParOf" srcId="{F261ED6D-AD28-4748-A560-5409832AA1BE}" destId="{85CB0B57-FA2F-094E-A3B5-CEF7235210B9}" srcOrd="12" destOrd="0" presId="urn:microsoft.com/office/officeart/2008/layout/LinedList"/>
    <dgm:cxn modelId="{FADE0365-1F79-714F-90DB-DC1C8865E1BD}" type="presParOf" srcId="{F261ED6D-AD28-4748-A560-5409832AA1BE}" destId="{A41AAEAB-86A6-CF41-A1E7-04C354A10A01}" srcOrd="13" destOrd="0" presId="urn:microsoft.com/office/officeart/2008/layout/LinedList"/>
    <dgm:cxn modelId="{EDC72E90-20E2-C049-953E-8713FFA0DB32}" type="presParOf" srcId="{A41AAEAB-86A6-CF41-A1E7-04C354A10A01}" destId="{CC705D4A-6863-3E47-B651-B4D95BF97521}" srcOrd="0" destOrd="0" presId="urn:microsoft.com/office/officeart/2008/layout/LinedList"/>
    <dgm:cxn modelId="{67711666-D825-E548-93A6-7B12D03A6C64}" type="presParOf" srcId="{A41AAEAB-86A6-CF41-A1E7-04C354A10A01}" destId="{5D0C0CAF-2795-1344-B9E1-C9E18ADCE0B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684DDD-0D97-4EE8-8FC1-16959A40D0E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AAF989A-E5B7-4323-A90F-A07EDDB8471B}">
      <dgm:prSet/>
      <dgm:spPr/>
      <dgm:t>
        <a:bodyPr/>
        <a:lstStyle/>
        <a:p>
          <a:r>
            <a:rPr lang="es-ES" dirty="0"/>
            <a:t>Evaluación Dietética</a:t>
          </a:r>
          <a:endParaRPr lang="en-US" dirty="0"/>
        </a:p>
      </dgm:t>
    </dgm:pt>
    <dgm:pt modelId="{E50D07DE-FE63-47EB-B802-0F4A660EB513}" type="parTrans" cxnId="{34DC65C0-27A4-4B71-AF08-F84985870CEB}">
      <dgm:prSet/>
      <dgm:spPr/>
      <dgm:t>
        <a:bodyPr/>
        <a:lstStyle/>
        <a:p>
          <a:endParaRPr lang="en-US"/>
        </a:p>
      </dgm:t>
    </dgm:pt>
    <dgm:pt modelId="{BF3E34A0-8951-4767-BE71-690CA475CC1E}" type="sibTrans" cxnId="{34DC65C0-27A4-4B71-AF08-F84985870CEB}">
      <dgm:prSet/>
      <dgm:spPr/>
      <dgm:t>
        <a:bodyPr/>
        <a:lstStyle/>
        <a:p>
          <a:endParaRPr lang="en-US"/>
        </a:p>
      </dgm:t>
    </dgm:pt>
    <dgm:pt modelId="{3B389BD5-09A6-4B71-864B-5EEF34866B83}">
      <dgm:prSet/>
      <dgm:spPr/>
      <dgm:t>
        <a:bodyPr/>
        <a:lstStyle/>
        <a:p>
          <a:r>
            <a:rPr lang="es-ES"/>
            <a:t>Ingesta 30% del requerimiento habitual en las últimas 24 h.</a:t>
          </a:r>
          <a:endParaRPr lang="en-US"/>
        </a:p>
      </dgm:t>
    </dgm:pt>
    <dgm:pt modelId="{EF6D683E-FA27-474F-A09E-EF2515352489}" type="parTrans" cxnId="{7B25E792-113E-4F12-9382-422B5F1BBB55}">
      <dgm:prSet/>
      <dgm:spPr/>
      <dgm:t>
        <a:bodyPr/>
        <a:lstStyle/>
        <a:p>
          <a:endParaRPr lang="en-US"/>
        </a:p>
      </dgm:t>
    </dgm:pt>
    <dgm:pt modelId="{A31D8348-B4D8-46F9-AB28-B07BC61E379D}" type="sibTrans" cxnId="{7B25E792-113E-4F12-9382-422B5F1BBB55}">
      <dgm:prSet/>
      <dgm:spPr/>
      <dgm:t>
        <a:bodyPr/>
        <a:lstStyle/>
        <a:p>
          <a:endParaRPr lang="en-US"/>
        </a:p>
      </dgm:t>
    </dgm:pt>
    <dgm:pt modelId="{3A9B6CCD-6760-42AE-9D30-BD41EB2A0D52}">
      <dgm:prSet/>
      <dgm:spPr/>
      <dgm:t>
        <a:bodyPr/>
        <a:lstStyle/>
        <a:p>
          <a:r>
            <a:rPr lang="es-ES"/>
            <a:t>Flujo de síntomas (fiebre y tos) explica anorexia secundaria.</a:t>
          </a:r>
          <a:endParaRPr lang="en-US"/>
        </a:p>
      </dgm:t>
    </dgm:pt>
    <dgm:pt modelId="{4ECBCA35-5E40-4AA4-BB74-E2F036F4E2E5}" type="parTrans" cxnId="{4DE805F5-904F-4BAA-ADF3-FAB1692EF94F}">
      <dgm:prSet/>
      <dgm:spPr/>
      <dgm:t>
        <a:bodyPr/>
        <a:lstStyle/>
        <a:p>
          <a:endParaRPr lang="en-US"/>
        </a:p>
      </dgm:t>
    </dgm:pt>
    <dgm:pt modelId="{EC7D7FA1-82BA-4FDD-943F-58CA98A95C7F}" type="sibTrans" cxnId="{4DE805F5-904F-4BAA-ADF3-FAB1692EF94F}">
      <dgm:prSet/>
      <dgm:spPr/>
      <dgm:t>
        <a:bodyPr/>
        <a:lstStyle/>
        <a:p>
          <a:endParaRPr lang="en-US"/>
        </a:p>
      </dgm:t>
    </dgm:pt>
    <dgm:pt modelId="{EF800D85-32FA-46E0-9F9E-0D429F4EC53B}">
      <dgm:prSet/>
      <dgm:spPr/>
      <dgm:t>
        <a:bodyPr/>
        <a:lstStyle/>
        <a:p>
          <a:r>
            <a:rPr lang="es-ES"/>
            <a:t>Riesgo de déficit energético si la enfermedad persiste.</a:t>
          </a:r>
          <a:endParaRPr lang="en-US"/>
        </a:p>
      </dgm:t>
    </dgm:pt>
    <dgm:pt modelId="{E3F6A95C-4EB6-448C-85F6-057FBEAF9C3D}" type="parTrans" cxnId="{BC5E86AF-1DAC-4A8D-9F61-63659026903A}">
      <dgm:prSet/>
      <dgm:spPr/>
      <dgm:t>
        <a:bodyPr/>
        <a:lstStyle/>
        <a:p>
          <a:endParaRPr lang="en-US"/>
        </a:p>
      </dgm:t>
    </dgm:pt>
    <dgm:pt modelId="{7522A672-8EEA-4BEF-A3C0-3C182610BA21}" type="sibTrans" cxnId="{BC5E86AF-1DAC-4A8D-9F61-63659026903A}">
      <dgm:prSet/>
      <dgm:spPr/>
      <dgm:t>
        <a:bodyPr/>
        <a:lstStyle/>
        <a:p>
          <a:endParaRPr lang="en-US"/>
        </a:p>
      </dgm:t>
    </dgm:pt>
    <dgm:pt modelId="{30DF033D-81B8-41E1-BE78-5AE0D868DA55}">
      <dgm:prSet/>
      <dgm:spPr/>
      <dgm:t>
        <a:bodyPr/>
        <a:lstStyle/>
        <a:p>
          <a:r>
            <a:rPr lang="es-ES"/>
            <a:t>Conclusión dietética:</a:t>
          </a:r>
          <a:endParaRPr lang="en-US"/>
        </a:p>
      </dgm:t>
    </dgm:pt>
    <dgm:pt modelId="{62EFEEAD-04EC-4B7B-A57D-42841D300166}" type="parTrans" cxnId="{2F1AF045-F669-4B47-BEC5-1F01F0E55987}">
      <dgm:prSet/>
      <dgm:spPr/>
      <dgm:t>
        <a:bodyPr/>
        <a:lstStyle/>
        <a:p>
          <a:endParaRPr lang="en-US"/>
        </a:p>
      </dgm:t>
    </dgm:pt>
    <dgm:pt modelId="{D3065BA3-637C-4E12-9432-C8D64D1CA9FB}" type="sibTrans" cxnId="{2F1AF045-F669-4B47-BEC5-1F01F0E55987}">
      <dgm:prSet/>
      <dgm:spPr/>
      <dgm:t>
        <a:bodyPr/>
        <a:lstStyle/>
        <a:p>
          <a:endParaRPr lang="en-US"/>
        </a:p>
      </dgm:t>
    </dgm:pt>
    <dgm:pt modelId="{19B78C2D-E99C-42A2-BD18-9D95254EB686}">
      <dgm:prSet/>
      <dgm:spPr/>
      <dgm:t>
        <a:bodyPr/>
        <a:lstStyle/>
        <a:p>
          <a:r>
            <a:rPr lang="es-ES"/>
            <a:t>Disminución significativa de la ingesta, aumentando riesgo nutricional inmediato.</a:t>
          </a:r>
          <a:endParaRPr lang="en-US"/>
        </a:p>
      </dgm:t>
    </dgm:pt>
    <dgm:pt modelId="{5A814FDC-8F44-44D9-860B-4C91051E044A}" type="parTrans" cxnId="{D4C277C5-97DC-44DE-9C35-A268AF92CCFC}">
      <dgm:prSet/>
      <dgm:spPr/>
      <dgm:t>
        <a:bodyPr/>
        <a:lstStyle/>
        <a:p>
          <a:endParaRPr lang="en-US"/>
        </a:p>
      </dgm:t>
    </dgm:pt>
    <dgm:pt modelId="{F948C93D-83D6-49FE-A983-69DFB117C116}" type="sibTrans" cxnId="{D4C277C5-97DC-44DE-9C35-A268AF92CCFC}">
      <dgm:prSet/>
      <dgm:spPr/>
      <dgm:t>
        <a:bodyPr/>
        <a:lstStyle/>
        <a:p>
          <a:endParaRPr lang="en-US"/>
        </a:p>
      </dgm:t>
    </dgm:pt>
    <dgm:pt modelId="{B945865B-864D-6440-97D5-CEA7B61BB2F6}" type="pres">
      <dgm:prSet presAssocID="{5B684DDD-0D97-4EE8-8FC1-16959A40D0EF}" presName="vert0" presStyleCnt="0">
        <dgm:presLayoutVars>
          <dgm:dir/>
          <dgm:animOne val="branch"/>
          <dgm:animLvl val="lvl"/>
        </dgm:presLayoutVars>
      </dgm:prSet>
      <dgm:spPr/>
    </dgm:pt>
    <dgm:pt modelId="{9B59FE0D-117B-004B-9E15-01D2F2F22726}" type="pres">
      <dgm:prSet presAssocID="{4AAF989A-E5B7-4323-A90F-A07EDDB8471B}" presName="thickLine" presStyleLbl="alignNode1" presStyleIdx="0" presStyleCnt="6"/>
      <dgm:spPr/>
    </dgm:pt>
    <dgm:pt modelId="{8D3C0C04-3EC8-6240-BAB9-9DC26792EE78}" type="pres">
      <dgm:prSet presAssocID="{4AAF989A-E5B7-4323-A90F-A07EDDB8471B}" presName="horz1" presStyleCnt="0"/>
      <dgm:spPr/>
    </dgm:pt>
    <dgm:pt modelId="{73456925-A0BF-F447-92BB-1BD143F25BE6}" type="pres">
      <dgm:prSet presAssocID="{4AAF989A-E5B7-4323-A90F-A07EDDB8471B}" presName="tx1" presStyleLbl="revTx" presStyleIdx="0" presStyleCnt="6"/>
      <dgm:spPr/>
    </dgm:pt>
    <dgm:pt modelId="{8F973A05-6F75-3B4B-B585-9EC907CD98DC}" type="pres">
      <dgm:prSet presAssocID="{4AAF989A-E5B7-4323-A90F-A07EDDB8471B}" presName="vert1" presStyleCnt="0"/>
      <dgm:spPr/>
    </dgm:pt>
    <dgm:pt modelId="{8D3F2399-3D76-CD47-89AF-16FE5DD14403}" type="pres">
      <dgm:prSet presAssocID="{3B389BD5-09A6-4B71-864B-5EEF34866B83}" presName="thickLine" presStyleLbl="alignNode1" presStyleIdx="1" presStyleCnt="6"/>
      <dgm:spPr/>
    </dgm:pt>
    <dgm:pt modelId="{22665C56-84C0-0E4E-B814-A14E51BE53AC}" type="pres">
      <dgm:prSet presAssocID="{3B389BD5-09A6-4B71-864B-5EEF34866B83}" presName="horz1" presStyleCnt="0"/>
      <dgm:spPr/>
    </dgm:pt>
    <dgm:pt modelId="{CD434108-520F-944A-A59F-BB8FA316AEC6}" type="pres">
      <dgm:prSet presAssocID="{3B389BD5-09A6-4B71-864B-5EEF34866B83}" presName="tx1" presStyleLbl="revTx" presStyleIdx="1" presStyleCnt="6"/>
      <dgm:spPr/>
    </dgm:pt>
    <dgm:pt modelId="{479652C0-1CE4-134E-A73A-609D5CAF24A5}" type="pres">
      <dgm:prSet presAssocID="{3B389BD5-09A6-4B71-864B-5EEF34866B83}" presName="vert1" presStyleCnt="0"/>
      <dgm:spPr/>
    </dgm:pt>
    <dgm:pt modelId="{46FC4EDA-9451-C349-BD5C-05E7EBAF52E9}" type="pres">
      <dgm:prSet presAssocID="{3A9B6CCD-6760-42AE-9D30-BD41EB2A0D52}" presName="thickLine" presStyleLbl="alignNode1" presStyleIdx="2" presStyleCnt="6"/>
      <dgm:spPr/>
    </dgm:pt>
    <dgm:pt modelId="{5F5A84C4-C381-1D43-911B-CD661059B782}" type="pres">
      <dgm:prSet presAssocID="{3A9B6CCD-6760-42AE-9D30-BD41EB2A0D52}" presName="horz1" presStyleCnt="0"/>
      <dgm:spPr/>
    </dgm:pt>
    <dgm:pt modelId="{03E54857-3957-1C48-A341-069CFDAB9732}" type="pres">
      <dgm:prSet presAssocID="{3A9B6CCD-6760-42AE-9D30-BD41EB2A0D52}" presName="tx1" presStyleLbl="revTx" presStyleIdx="2" presStyleCnt="6"/>
      <dgm:spPr/>
    </dgm:pt>
    <dgm:pt modelId="{990899E6-15E3-2A4C-8FA6-BE9DADB15885}" type="pres">
      <dgm:prSet presAssocID="{3A9B6CCD-6760-42AE-9D30-BD41EB2A0D52}" presName="vert1" presStyleCnt="0"/>
      <dgm:spPr/>
    </dgm:pt>
    <dgm:pt modelId="{A82C7222-12E1-7546-ADCE-B1D2F01CA96F}" type="pres">
      <dgm:prSet presAssocID="{EF800D85-32FA-46E0-9F9E-0D429F4EC53B}" presName="thickLine" presStyleLbl="alignNode1" presStyleIdx="3" presStyleCnt="6"/>
      <dgm:spPr/>
    </dgm:pt>
    <dgm:pt modelId="{BFA577F7-C583-BD4B-B6A1-9D9ABF4B4AF9}" type="pres">
      <dgm:prSet presAssocID="{EF800D85-32FA-46E0-9F9E-0D429F4EC53B}" presName="horz1" presStyleCnt="0"/>
      <dgm:spPr/>
    </dgm:pt>
    <dgm:pt modelId="{851F9BD5-CE87-B143-A7E7-85989EC2E93F}" type="pres">
      <dgm:prSet presAssocID="{EF800D85-32FA-46E0-9F9E-0D429F4EC53B}" presName="tx1" presStyleLbl="revTx" presStyleIdx="3" presStyleCnt="6"/>
      <dgm:spPr/>
    </dgm:pt>
    <dgm:pt modelId="{7CCAA95F-9275-2645-A8BF-9AA1257FB718}" type="pres">
      <dgm:prSet presAssocID="{EF800D85-32FA-46E0-9F9E-0D429F4EC53B}" presName="vert1" presStyleCnt="0"/>
      <dgm:spPr/>
    </dgm:pt>
    <dgm:pt modelId="{D2A6B3B4-73A8-8F47-B648-5301ECE647F1}" type="pres">
      <dgm:prSet presAssocID="{30DF033D-81B8-41E1-BE78-5AE0D868DA55}" presName="thickLine" presStyleLbl="alignNode1" presStyleIdx="4" presStyleCnt="6"/>
      <dgm:spPr/>
    </dgm:pt>
    <dgm:pt modelId="{3EE2AE00-FE24-3444-85BA-FCC231ECA806}" type="pres">
      <dgm:prSet presAssocID="{30DF033D-81B8-41E1-BE78-5AE0D868DA55}" presName="horz1" presStyleCnt="0"/>
      <dgm:spPr/>
    </dgm:pt>
    <dgm:pt modelId="{DD3F8309-EE5B-2A40-A9EE-8EE15395FBC4}" type="pres">
      <dgm:prSet presAssocID="{30DF033D-81B8-41E1-BE78-5AE0D868DA55}" presName="tx1" presStyleLbl="revTx" presStyleIdx="4" presStyleCnt="6"/>
      <dgm:spPr/>
    </dgm:pt>
    <dgm:pt modelId="{0A0AC449-F76B-3143-B2D1-C4ACC0A9367F}" type="pres">
      <dgm:prSet presAssocID="{30DF033D-81B8-41E1-BE78-5AE0D868DA55}" presName="vert1" presStyleCnt="0"/>
      <dgm:spPr/>
    </dgm:pt>
    <dgm:pt modelId="{0C1FB8FA-EB95-F143-AE92-62868A64B97E}" type="pres">
      <dgm:prSet presAssocID="{19B78C2D-E99C-42A2-BD18-9D95254EB686}" presName="thickLine" presStyleLbl="alignNode1" presStyleIdx="5" presStyleCnt="6"/>
      <dgm:spPr/>
    </dgm:pt>
    <dgm:pt modelId="{72B25A96-9D05-7644-9F95-5649C7569484}" type="pres">
      <dgm:prSet presAssocID="{19B78C2D-E99C-42A2-BD18-9D95254EB686}" presName="horz1" presStyleCnt="0"/>
      <dgm:spPr/>
    </dgm:pt>
    <dgm:pt modelId="{6EFDD218-E4CA-0041-9A17-B13ABD0B3287}" type="pres">
      <dgm:prSet presAssocID="{19B78C2D-E99C-42A2-BD18-9D95254EB686}" presName="tx1" presStyleLbl="revTx" presStyleIdx="5" presStyleCnt="6"/>
      <dgm:spPr/>
    </dgm:pt>
    <dgm:pt modelId="{E617C6A6-4A71-264A-80AB-2C06C07D1000}" type="pres">
      <dgm:prSet presAssocID="{19B78C2D-E99C-42A2-BD18-9D95254EB686}" presName="vert1" presStyleCnt="0"/>
      <dgm:spPr/>
    </dgm:pt>
  </dgm:ptLst>
  <dgm:cxnLst>
    <dgm:cxn modelId="{58996E01-BB54-B641-853B-5BA640E23FD8}" type="presOf" srcId="{3B389BD5-09A6-4B71-864B-5EEF34866B83}" destId="{CD434108-520F-944A-A59F-BB8FA316AEC6}" srcOrd="0" destOrd="0" presId="urn:microsoft.com/office/officeart/2008/layout/LinedList"/>
    <dgm:cxn modelId="{7DAE6205-886C-5C43-8D3F-D74174D52A07}" type="presOf" srcId="{EF800D85-32FA-46E0-9F9E-0D429F4EC53B}" destId="{851F9BD5-CE87-B143-A7E7-85989EC2E93F}" srcOrd="0" destOrd="0" presId="urn:microsoft.com/office/officeart/2008/layout/LinedList"/>
    <dgm:cxn modelId="{9424862A-7A97-8047-9874-1B480DD93843}" type="presOf" srcId="{19B78C2D-E99C-42A2-BD18-9D95254EB686}" destId="{6EFDD218-E4CA-0041-9A17-B13ABD0B3287}" srcOrd="0" destOrd="0" presId="urn:microsoft.com/office/officeart/2008/layout/LinedList"/>
    <dgm:cxn modelId="{2F1AF045-F669-4B47-BEC5-1F01F0E55987}" srcId="{5B684DDD-0D97-4EE8-8FC1-16959A40D0EF}" destId="{30DF033D-81B8-41E1-BE78-5AE0D868DA55}" srcOrd="4" destOrd="0" parTransId="{62EFEEAD-04EC-4B7B-A57D-42841D300166}" sibTransId="{D3065BA3-637C-4E12-9432-C8D64D1CA9FB}"/>
    <dgm:cxn modelId="{6FF91B5A-747E-BE4D-8E96-774969F20F09}" type="presOf" srcId="{5B684DDD-0D97-4EE8-8FC1-16959A40D0EF}" destId="{B945865B-864D-6440-97D5-CEA7B61BB2F6}" srcOrd="0" destOrd="0" presId="urn:microsoft.com/office/officeart/2008/layout/LinedList"/>
    <dgm:cxn modelId="{18115862-337C-7242-B112-3ADC322DE840}" type="presOf" srcId="{4AAF989A-E5B7-4323-A90F-A07EDDB8471B}" destId="{73456925-A0BF-F447-92BB-1BD143F25BE6}" srcOrd="0" destOrd="0" presId="urn:microsoft.com/office/officeart/2008/layout/LinedList"/>
    <dgm:cxn modelId="{ACAC0873-D4F5-004F-B493-1B8595B1E6CC}" type="presOf" srcId="{30DF033D-81B8-41E1-BE78-5AE0D868DA55}" destId="{DD3F8309-EE5B-2A40-A9EE-8EE15395FBC4}" srcOrd="0" destOrd="0" presId="urn:microsoft.com/office/officeart/2008/layout/LinedList"/>
    <dgm:cxn modelId="{7B25E792-113E-4F12-9382-422B5F1BBB55}" srcId="{5B684DDD-0D97-4EE8-8FC1-16959A40D0EF}" destId="{3B389BD5-09A6-4B71-864B-5EEF34866B83}" srcOrd="1" destOrd="0" parTransId="{EF6D683E-FA27-474F-A09E-EF2515352489}" sibTransId="{A31D8348-B4D8-46F9-AB28-B07BC61E379D}"/>
    <dgm:cxn modelId="{3F71979E-23BD-184F-B45F-E560CB2F74C6}" type="presOf" srcId="{3A9B6CCD-6760-42AE-9D30-BD41EB2A0D52}" destId="{03E54857-3957-1C48-A341-069CFDAB9732}" srcOrd="0" destOrd="0" presId="urn:microsoft.com/office/officeart/2008/layout/LinedList"/>
    <dgm:cxn modelId="{BC5E86AF-1DAC-4A8D-9F61-63659026903A}" srcId="{5B684DDD-0D97-4EE8-8FC1-16959A40D0EF}" destId="{EF800D85-32FA-46E0-9F9E-0D429F4EC53B}" srcOrd="3" destOrd="0" parTransId="{E3F6A95C-4EB6-448C-85F6-057FBEAF9C3D}" sibTransId="{7522A672-8EEA-4BEF-A3C0-3C182610BA21}"/>
    <dgm:cxn modelId="{34DC65C0-27A4-4B71-AF08-F84985870CEB}" srcId="{5B684DDD-0D97-4EE8-8FC1-16959A40D0EF}" destId="{4AAF989A-E5B7-4323-A90F-A07EDDB8471B}" srcOrd="0" destOrd="0" parTransId="{E50D07DE-FE63-47EB-B802-0F4A660EB513}" sibTransId="{BF3E34A0-8951-4767-BE71-690CA475CC1E}"/>
    <dgm:cxn modelId="{D4C277C5-97DC-44DE-9C35-A268AF92CCFC}" srcId="{5B684DDD-0D97-4EE8-8FC1-16959A40D0EF}" destId="{19B78C2D-E99C-42A2-BD18-9D95254EB686}" srcOrd="5" destOrd="0" parTransId="{5A814FDC-8F44-44D9-860B-4C91051E044A}" sibTransId="{F948C93D-83D6-49FE-A983-69DFB117C116}"/>
    <dgm:cxn modelId="{4DE805F5-904F-4BAA-ADF3-FAB1692EF94F}" srcId="{5B684DDD-0D97-4EE8-8FC1-16959A40D0EF}" destId="{3A9B6CCD-6760-42AE-9D30-BD41EB2A0D52}" srcOrd="2" destOrd="0" parTransId="{4ECBCA35-5E40-4AA4-BB74-E2F036F4E2E5}" sibTransId="{EC7D7FA1-82BA-4FDD-943F-58CA98A95C7F}"/>
    <dgm:cxn modelId="{63CD234F-56B3-A245-AD19-12B10366135C}" type="presParOf" srcId="{B945865B-864D-6440-97D5-CEA7B61BB2F6}" destId="{9B59FE0D-117B-004B-9E15-01D2F2F22726}" srcOrd="0" destOrd="0" presId="urn:microsoft.com/office/officeart/2008/layout/LinedList"/>
    <dgm:cxn modelId="{6ABEF861-6ECC-884B-B5E8-2E6E1FCDACEF}" type="presParOf" srcId="{B945865B-864D-6440-97D5-CEA7B61BB2F6}" destId="{8D3C0C04-3EC8-6240-BAB9-9DC26792EE78}" srcOrd="1" destOrd="0" presId="urn:microsoft.com/office/officeart/2008/layout/LinedList"/>
    <dgm:cxn modelId="{4D235268-9374-3D49-89B7-EF5AB1A3AF2E}" type="presParOf" srcId="{8D3C0C04-3EC8-6240-BAB9-9DC26792EE78}" destId="{73456925-A0BF-F447-92BB-1BD143F25BE6}" srcOrd="0" destOrd="0" presId="urn:microsoft.com/office/officeart/2008/layout/LinedList"/>
    <dgm:cxn modelId="{163E56CD-AFF6-AF45-9272-70590E0F398C}" type="presParOf" srcId="{8D3C0C04-3EC8-6240-BAB9-9DC26792EE78}" destId="{8F973A05-6F75-3B4B-B585-9EC907CD98DC}" srcOrd="1" destOrd="0" presId="urn:microsoft.com/office/officeart/2008/layout/LinedList"/>
    <dgm:cxn modelId="{F79B4EB7-8D5B-264D-BE94-5BE1463B31DC}" type="presParOf" srcId="{B945865B-864D-6440-97D5-CEA7B61BB2F6}" destId="{8D3F2399-3D76-CD47-89AF-16FE5DD14403}" srcOrd="2" destOrd="0" presId="urn:microsoft.com/office/officeart/2008/layout/LinedList"/>
    <dgm:cxn modelId="{BE9AECCE-674A-2A4C-B734-8E355B9BE3F9}" type="presParOf" srcId="{B945865B-864D-6440-97D5-CEA7B61BB2F6}" destId="{22665C56-84C0-0E4E-B814-A14E51BE53AC}" srcOrd="3" destOrd="0" presId="urn:microsoft.com/office/officeart/2008/layout/LinedList"/>
    <dgm:cxn modelId="{56A8E45D-A4D4-C744-B3EB-3B23A8BD22A3}" type="presParOf" srcId="{22665C56-84C0-0E4E-B814-A14E51BE53AC}" destId="{CD434108-520F-944A-A59F-BB8FA316AEC6}" srcOrd="0" destOrd="0" presId="urn:microsoft.com/office/officeart/2008/layout/LinedList"/>
    <dgm:cxn modelId="{0398DDC7-1498-0049-9C9C-20A47DBB2E75}" type="presParOf" srcId="{22665C56-84C0-0E4E-B814-A14E51BE53AC}" destId="{479652C0-1CE4-134E-A73A-609D5CAF24A5}" srcOrd="1" destOrd="0" presId="urn:microsoft.com/office/officeart/2008/layout/LinedList"/>
    <dgm:cxn modelId="{060FFA60-B0E6-7648-AAF2-5A034EED4025}" type="presParOf" srcId="{B945865B-864D-6440-97D5-CEA7B61BB2F6}" destId="{46FC4EDA-9451-C349-BD5C-05E7EBAF52E9}" srcOrd="4" destOrd="0" presId="urn:microsoft.com/office/officeart/2008/layout/LinedList"/>
    <dgm:cxn modelId="{1054ED32-08C7-BE4A-BC4A-00E0FF00A541}" type="presParOf" srcId="{B945865B-864D-6440-97D5-CEA7B61BB2F6}" destId="{5F5A84C4-C381-1D43-911B-CD661059B782}" srcOrd="5" destOrd="0" presId="urn:microsoft.com/office/officeart/2008/layout/LinedList"/>
    <dgm:cxn modelId="{8E499CE4-C1C4-1F4C-8495-C9239B730E73}" type="presParOf" srcId="{5F5A84C4-C381-1D43-911B-CD661059B782}" destId="{03E54857-3957-1C48-A341-069CFDAB9732}" srcOrd="0" destOrd="0" presId="urn:microsoft.com/office/officeart/2008/layout/LinedList"/>
    <dgm:cxn modelId="{90DBDDBF-E918-6646-8E56-C5474D565922}" type="presParOf" srcId="{5F5A84C4-C381-1D43-911B-CD661059B782}" destId="{990899E6-15E3-2A4C-8FA6-BE9DADB15885}" srcOrd="1" destOrd="0" presId="urn:microsoft.com/office/officeart/2008/layout/LinedList"/>
    <dgm:cxn modelId="{3001B72D-B400-B146-8278-279D90CA0473}" type="presParOf" srcId="{B945865B-864D-6440-97D5-CEA7B61BB2F6}" destId="{A82C7222-12E1-7546-ADCE-B1D2F01CA96F}" srcOrd="6" destOrd="0" presId="urn:microsoft.com/office/officeart/2008/layout/LinedList"/>
    <dgm:cxn modelId="{E5CB6660-F12E-9C4A-84B2-05F6B5D92621}" type="presParOf" srcId="{B945865B-864D-6440-97D5-CEA7B61BB2F6}" destId="{BFA577F7-C583-BD4B-B6A1-9D9ABF4B4AF9}" srcOrd="7" destOrd="0" presId="urn:microsoft.com/office/officeart/2008/layout/LinedList"/>
    <dgm:cxn modelId="{9880F625-5FE4-3E4E-BB21-E4C2F378E7FE}" type="presParOf" srcId="{BFA577F7-C583-BD4B-B6A1-9D9ABF4B4AF9}" destId="{851F9BD5-CE87-B143-A7E7-85989EC2E93F}" srcOrd="0" destOrd="0" presId="urn:microsoft.com/office/officeart/2008/layout/LinedList"/>
    <dgm:cxn modelId="{A24346AE-747D-1E4A-8BD5-D392E34F06FD}" type="presParOf" srcId="{BFA577F7-C583-BD4B-B6A1-9D9ABF4B4AF9}" destId="{7CCAA95F-9275-2645-A8BF-9AA1257FB718}" srcOrd="1" destOrd="0" presId="urn:microsoft.com/office/officeart/2008/layout/LinedList"/>
    <dgm:cxn modelId="{58E3704E-8368-094B-8071-96DB2041E3AD}" type="presParOf" srcId="{B945865B-864D-6440-97D5-CEA7B61BB2F6}" destId="{D2A6B3B4-73A8-8F47-B648-5301ECE647F1}" srcOrd="8" destOrd="0" presId="urn:microsoft.com/office/officeart/2008/layout/LinedList"/>
    <dgm:cxn modelId="{73A43CA8-C50A-DF4D-819A-76ECB1664DAB}" type="presParOf" srcId="{B945865B-864D-6440-97D5-CEA7B61BB2F6}" destId="{3EE2AE00-FE24-3444-85BA-FCC231ECA806}" srcOrd="9" destOrd="0" presId="urn:microsoft.com/office/officeart/2008/layout/LinedList"/>
    <dgm:cxn modelId="{6CFA1D65-CD19-224E-B2AC-A06C511379E5}" type="presParOf" srcId="{3EE2AE00-FE24-3444-85BA-FCC231ECA806}" destId="{DD3F8309-EE5B-2A40-A9EE-8EE15395FBC4}" srcOrd="0" destOrd="0" presId="urn:microsoft.com/office/officeart/2008/layout/LinedList"/>
    <dgm:cxn modelId="{52F8A6DA-2C20-6349-9213-1D893CD09E6A}" type="presParOf" srcId="{3EE2AE00-FE24-3444-85BA-FCC231ECA806}" destId="{0A0AC449-F76B-3143-B2D1-C4ACC0A9367F}" srcOrd="1" destOrd="0" presId="urn:microsoft.com/office/officeart/2008/layout/LinedList"/>
    <dgm:cxn modelId="{DF515D6A-B09C-E64D-8F4A-52A98592956E}" type="presParOf" srcId="{B945865B-864D-6440-97D5-CEA7B61BB2F6}" destId="{0C1FB8FA-EB95-F143-AE92-62868A64B97E}" srcOrd="10" destOrd="0" presId="urn:microsoft.com/office/officeart/2008/layout/LinedList"/>
    <dgm:cxn modelId="{C0DF0165-E23F-5245-8309-09E4364E3632}" type="presParOf" srcId="{B945865B-864D-6440-97D5-CEA7B61BB2F6}" destId="{72B25A96-9D05-7644-9F95-5649C7569484}" srcOrd="11" destOrd="0" presId="urn:microsoft.com/office/officeart/2008/layout/LinedList"/>
    <dgm:cxn modelId="{B1CB1CA0-4C67-FD43-B92E-370E7B6B09A1}" type="presParOf" srcId="{72B25A96-9D05-7644-9F95-5649C7569484}" destId="{6EFDD218-E4CA-0041-9A17-B13ABD0B3287}" srcOrd="0" destOrd="0" presId="urn:microsoft.com/office/officeart/2008/layout/LinedList"/>
    <dgm:cxn modelId="{22A3727D-0DED-0B49-8D53-E3810BD906F5}" type="presParOf" srcId="{72B25A96-9D05-7644-9F95-5649C7569484}" destId="{E617C6A6-4A71-264A-80AB-2C06C07D10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7B0D2F-7560-4731-8D19-A709A2B2EB0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DD5869-BA71-4E2B-B64C-6DB7EE22BBF7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Evaluación Bioquímica</a:t>
          </a:r>
          <a:endParaRPr lang="en-US"/>
        </a:p>
      </dgm:t>
    </dgm:pt>
    <dgm:pt modelId="{21155DC7-460C-4678-85CF-6015562E5134}" type="parTrans" cxnId="{E125290A-F381-401E-880A-662AA0EC5AA5}">
      <dgm:prSet/>
      <dgm:spPr/>
      <dgm:t>
        <a:bodyPr/>
        <a:lstStyle/>
        <a:p>
          <a:endParaRPr lang="en-US"/>
        </a:p>
      </dgm:t>
    </dgm:pt>
    <dgm:pt modelId="{D6A4A05D-D4BC-412C-BF26-6CAE89DB4701}" type="sibTrans" cxnId="{E125290A-F381-401E-880A-662AA0EC5A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D2F37E2-8CB9-4C4F-8E63-FBB0F7A6C416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Na 133 mEq/L: leve hiponatremia compatible con ingesta reducida y enfermedad aguda.</a:t>
          </a:r>
          <a:endParaRPr lang="en-US"/>
        </a:p>
      </dgm:t>
    </dgm:pt>
    <dgm:pt modelId="{EF14F5EF-5128-4AEC-8815-8A78743C9BE7}" type="parTrans" cxnId="{7C23C133-1F45-4805-976D-33BC21F8A811}">
      <dgm:prSet/>
      <dgm:spPr/>
      <dgm:t>
        <a:bodyPr/>
        <a:lstStyle/>
        <a:p>
          <a:endParaRPr lang="en-US"/>
        </a:p>
      </dgm:t>
    </dgm:pt>
    <dgm:pt modelId="{2EC9A212-C8D2-4BF4-974E-D5A66CD05DCD}" type="sibTrans" cxnId="{7C23C133-1F45-4805-976D-33BC21F8A81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689FF0C-81BB-44C3-AFF7-5A08EA8E5A1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 3.1 mg/dL: límite bajo → alerta en contexto de realimentación.</a:t>
          </a:r>
          <a:endParaRPr lang="en-US"/>
        </a:p>
      </dgm:t>
    </dgm:pt>
    <dgm:pt modelId="{29C727C2-C8C8-4B56-8486-0D2D74E784F2}" type="parTrans" cxnId="{59D77DA7-7339-48CC-8C0B-1B4F88510B72}">
      <dgm:prSet/>
      <dgm:spPr/>
      <dgm:t>
        <a:bodyPr/>
        <a:lstStyle/>
        <a:p>
          <a:endParaRPr lang="en-US"/>
        </a:p>
      </dgm:t>
    </dgm:pt>
    <dgm:pt modelId="{F4824154-7C47-45DA-B92A-AAE5B9FA6DFC}" type="sibTrans" cxnId="{59D77DA7-7339-48CC-8C0B-1B4F88510B7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6B35056-13BC-4782-9602-466AE11AB89B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Conclusión bioquímica: Marcadores compatibles con riesgo leve a moderado de síndrome de realimentación, especialmente si se inicia soporte nutricional agresivo.</a:t>
          </a:r>
          <a:endParaRPr lang="en-US" dirty="0"/>
        </a:p>
      </dgm:t>
    </dgm:pt>
    <dgm:pt modelId="{095D1911-2B80-4C7F-B2C6-FFC06CF91024}" type="parTrans" cxnId="{ABE6EA66-735D-497E-BEA5-3C6E3D4A1DFA}">
      <dgm:prSet/>
      <dgm:spPr/>
      <dgm:t>
        <a:bodyPr/>
        <a:lstStyle/>
        <a:p>
          <a:endParaRPr lang="en-US"/>
        </a:p>
      </dgm:t>
    </dgm:pt>
    <dgm:pt modelId="{C8D5A289-7317-4234-A6DE-008855FDBB44}" type="sibTrans" cxnId="{ABE6EA66-735D-497E-BEA5-3C6E3D4A1DF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B869967-9F2C-4AEA-AB7E-95D9DA4F1952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0427F1A8-47CC-497E-B2B7-81B094D21D3E}" type="parTrans" cxnId="{32A87831-D7E3-4E2E-9F6E-1E9439C3C2D6}">
      <dgm:prSet/>
      <dgm:spPr/>
      <dgm:t>
        <a:bodyPr/>
        <a:lstStyle/>
        <a:p>
          <a:endParaRPr lang="en-US"/>
        </a:p>
      </dgm:t>
    </dgm:pt>
    <dgm:pt modelId="{476E334E-35E3-4A82-B645-7E04B3DE7998}" type="sibTrans" cxnId="{32A87831-D7E3-4E2E-9F6E-1E9439C3C2D6}">
      <dgm:prSet/>
      <dgm:spPr/>
      <dgm:t>
        <a:bodyPr/>
        <a:lstStyle/>
        <a:p>
          <a:endParaRPr lang="en-US"/>
        </a:p>
      </dgm:t>
    </dgm:pt>
    <dgm:pt modelId="{E8D1D4E2-0DD8-4997-9727-B46542F4C920}" type="pres">
      <dgm:prSet presAssocID="{9B7B0D2F-7560-4731-8D19-A709A2B2EB0B}" presName="root" presStyleCnt="0">
        <dgm:presLayoutVars>
          <dgm:dir/>
          <dgm:resizeHandles val="exact"/>
        </dgm:presLayoutVars>
      </dgm:prSet>
      <dgm:spPr/>
    </dgm:pt>
    <dgm:pt modelId="{6B6AC908-F0D5-433C-9CE2-74D6ADA1CF11}" type="pres">
      <dgm:prSet presAssocID="{9B7B0D2F-7560-4731-8D19-A709A2B2EB0B}" presName="container" presStyleCnt="0">
        <dgm:presLayoutVars>
          <dgm:dir/>
          <dgm:resizeHandles val="exact"/>
        </dgm:presLayoutVars>
      </dgm:prSet>
      <dgm:spPr/>
    </dgm:pt>
    <dgm:pt modelId="{5F330E8E-126B-4E66-809E-621C1B7582EF}" type="pres">
      <dgm:prSet presAssocID="{3BDD5869-BA71-4E2B-B64C-6DB7EE22BBF7}" presName="compNode" presStyleCnt="0"/>
      <dgm:spPr/>
    </dgm:pt>
    <dgm:pt modelId="{0DF3A611-394F-43F7-8057-8840F8AB4360}" type="pres">
      <dgm:prSet presAssocID="{3BDD5869-BA71-4E2B-B64C-6DB7EE22BBF7}" presName="iconBgRect" presStyleLbl="bgShp" presStyleIdx="0" presStyleCnt="5"/>
      <dgm:spPr/>
    </dgm:pt>
    <dgm:pt modelId="{9BA7BCDF-AB88-48D9-8A7D-092F47FC52F5}" type="pres">
      <dgm:prSet presAssocID="{3BDD5869-BA71-4E2B-B64C-6DB7EE22BBF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7E14456B-C61B-4277-9F41-F55F2DDE5EFF}" type="pres">
      <dgm:prSet presAssocID="{3BDD5869-BA71-4E2B-B64C-6DB7EE22BBF7}" presName="spaceRect" presStyleCnt="0"/>
      <dgm:spPr/>
    </dgm:pt>
    <dgm:pt modelId="{8198C391-DB68-4701-ADF6-8D4D7D89846D}" type="pres">
      <dgm:prSet presAssocID="{3BDD5869-BA71-4E2B-B64C-6DB7EE22BBF7}" presName="textRect" presStyleLbl="revTx" presStyleIdx="0" presStyleCnt="5">
        <dgm:presLayoutVars>
          <dgm:chMax val="1"/>
          <dgm:chPref val="1"/>
        </dgm:presLayoutVars>
      </dgm:prSet>
      <dgm:spPr/>
    </dgm:pt>
    <dgm:pt modelId="{47C145E3-760B-45C7-A425-14ACA3E78614}" type="pres">
      <dgm:prSet presAssocID="{D6A4A05D-D4BC-412C-BF26-6CAE89DB4701}" presName="sibTrans" presStyleLbl="sibTrans2D1" presStyleIdx="0" presStyleCnt="0"/>
      <dgm:spPr/>
    </dgm:pt>
    <dgm:pt modelId="{84FFFBD3-3191-49D2-ADE9-CAFD33B371EB}" type="pres">
      <dgm:prSet presAssocID="{1D2F37E2-8CB9-4C4F-8E63-FBB0F7A6C416}" presName="compNode" presStyleCnt="0"/>
      <dgm:spPr/>
    </dgm:pt>
    <dgm:pt modelId="{1FD6C3DE-C8C1-4563-B8DF-755C15EB0150}" type="pres">
      <dgm:prSet presAssocID="{1D2F37E2-8CB9-4C4F-8E63-FBB0F7A6C416}" presName="iconBgRect" presStyleLbl="bgShp" presStyleIdx="1" presStyleCnt="5"/>
      <dgm:spPr/>
    </dgm:pt>
    <dgm:pt modelId="{E845ECE1-D91D-4784-A281-38F064EE844F}" type="pres">
      <dgm:prSet presAssocID="{1D2F37E2-8CB9-4C4F-8E63-FBB0F7A6C41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tetoscopio"/>
        </a:ext>
      </dgm:extLst>
    </dgm:pt>
    <dgm:pt modelId="{347DE0BB-7003-4037-A802-0680B7D9ED43}" type="pres">
      <dgm:prSet presAssocID="{1D2F37E2-8CB9-4C4F-8E63-FBB0F7A6C416}" presName="spaceRect" presStyleCnt="0"/>
      <dgm:spPr/>
    </dgm:pt>
    <dgm:pt modelId="{A771707D-9AB0-47EF-AF1F-1DD44CCDC921}" type="pres">
      <dgm:prSet presAssocID="{1D2F37E2-8CB9-4C4F-8E63-FBB0F7A6C416}" presName="textRect" presStyleLbl="revTx" presStyleIdx="1" presStyleCnt="5">
        <dgm:presLayoutVars>
          <dgm:chMax val="1"/>
          <dgm:chPref val="1"/>
        </dgm:presLayoutVars>
      </dgm:prSet>
      <dgm:spPr/>
    </dgm:pt>
    <dgm:pt modelId="{CE3D9E07-E98C-4C16-94F9-75CC8B99A2E5}" type="pres">
      <dgm:prSet presAssocID="{2EC9A212-C8D2-4BF4-974E-D5A66CD05DCD}" presName="sibTrans" presStyleLbl="sibTrans2D1" presStyleIdx="0" presStyleCnt="0"/>
      <dgm:spPr/>
    </dgm:pt>
    <dgm:pt modelId="{ED4F5F83-D130-4BA6-9DA3-A698C88CCB0A}" type="pres">
      <dgm:prSet presAssocID="{7689FF0C-81BB-44C3-AFF7-5A08EA8E5A1C}" presName="compNode" presStyleCnt="0"/>
      <dgm:spPr/>
    </dgm:pt>
    <dgm:pt modelId="{6FFECEA7-D1E2-4321-81F2-B57384D85B64}" type="pres">
      <dgm:prSet presAssocID="{7689FF0C-81BB-44C3-AFF7-5A08EA8E5A1C}" presName="iconBgRect" presStyleLbl="bgShp" presStyleIdx="2" presStyleCnt="5"/>
      <dgm:spPr/>
    </dgm:pt>
    <dgm:pt modelId="{C1950089-DA3B-4A7D-9DB4-7575A114FC7B}" type="pres">
      <dgm:prSet presAssocID="{7689FF0C-81BB-44C3-AFF7-5A08EA8E5A1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ss clef"/>
        </a:ext>
      </dgm:extLst>
    </dgm:pt>
    <dgm:pt modelId="{D993591A-EF9F-409D-A555-B1765F74E9B5}" type="pres">
      <dgm:prSet presAssocID="{7689FF0C-81BB-44C3-AFF7-5A08EA8E5A1C}" presName="spaceRect" presStyleCnt="0"/>
      <dgm:spPr/>
    </dgm:pt>
    <dgm:pt modelId="{FA83E7EA-8974-4226-86D2-0240602CF8BD}" type="pres">
      <dgm:prSet presAssocID="{7689FF0C-81BB-44C3-AFF7-5A08EA8E5A1C}" presName="textRect" presStyleLbl="revTx" presStyleIdx="2" presStyleCnt="5">
        <dgm:presLayoutVars>
          <dgm:chMax val="1"/>
          <dgm:chPref val="1"/>
        </dgm:presLayoutVars>
      </dgm:prSet>
      <dgm:spPr/>
    </dgm:pt>
    <dgm:pt modelId="{B4DA4747-A577-4B60-A49C-235BAEE86E91}" type="pres">
      <dgm:prSet presAssocID="{F4824154-7C47-45DA-B92A-AAE5B9FA6DFC}" presName="sibTrans" presStyleLbl="sibTrans2D1" presStyleIdx="0" presStyleCnt="0"/>
      <dgm:spPr/>
    </dgm:pt>
    <dgm:pt modelId="{3F0C72D1-3053-4893-B73D-FAF30ACC0152}" type="pres">
      <dgm:prSet presAssocID="{36B35056-13BC-4782-9602-466AE11AB89B}" presName="compNode" presStyleCnt="0"/>
      <dgm:spPr/>
    </dgm:pt>
    <dgm:pt modelId="{49ED74E6-F9D0-4D78-8C23-2719BDFD857D}" type="pres">
      <dgm:prSet presAssocID="{36B35056-13BC-4782-9602-466AE11AB89B}" presName="iconBgRect" presStyleLbl="bgShp" presStyleIdx="3" presStyleCnt="5"/>
      <dgm:spPr/>
    </dgm:pt>
    <dgm:pt modelId="{BB74E94D-BC37-4111-9C30-0E0E2F3126A2}" type="pres">
      <dgm:prSet presAssocID="{36B35056-13BC-4782-9602-466AE11AB89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traz"/>
        </a:ext>
      </dgm:extLst>
    </dgm:pt>
    <dgm:pt modelId="{09B025B7-17D8-4FCF-84EE-EA3C4297EDA7}" type="pres">
      <dgm:prSet presAssocID="{36B35056-13BC-4782-9602-466AE11AB89B}" presName="spaceRect" presStyleCnt="0"/>
      <dgm:spPr/>
    </dgm:pt>
    <dgm:pt modelId="{19BA6207-038B-4C62-8309-0A0E2C8A0F53}" type="pres">
      <dgm:prSet presAssocID="{36B35056-13BC-4782-9602-466AE11AB89B}" presName="textRect" presStyleLbl="revTx" presStyleIdx="3" presStyleCnt="5">
        <dgm:presLayoutVars>
          <dgm:chMax val="1"/>
          <dgm:chPref val="1"/>
        </dgm:presLayoutVars>
      </dgm:prSet>
      <dgm:spPr/>
    </dgm:pt>
    <dgm:pt modelId="{5D511D20-BF5E-4349-9C17-AD770C45B37A}" type="pres">
      <dgm:prSet presAssocID="{C8D5A289-7317-4234-A6DE-008855FDBB44}" presName="sibTrans" presStyleLbl="sibTrans2D1" presStyleIdx="0" presStyleCnt="0"/>
      <dgm:spPr/>
    </dgm:pt>
    <dgm:pt modelId="{F980D94F-857A-4D2D-8530-253A48A9069B}" type="pres">
      <dgm:prSet presAssocID="{0B869967-9F2C-4AEA-AB7E-95D9DA4F1952}" presName="compNode" presStyleCnt="0"/>
      <dgm:spPr/>
    </dgm:pt>
    <dgm:pt modelId="{891073A3-22FD-4750-A432-ED16879F58E3}" type="pres">
      <dgm:prSet presAssocID="{0B869967-9F2C-4AEA-AB7E-95D9DA4F1952}" presName="iconBgRect" presStyleLbl="bgShp" presStyleIdx="4" presStyleCnt="5"/>
      <dgm:spPr/>
    </dgm:pt>
    <dgm:pt modelId="{2D91B183-8A9B-4580-B7EC-BD6263D83F18}" type="pres">
      <dgm:prSet presAssocID="{0B869967-9F2C-4AEA-AB7E-95D9DA4F195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dor"/>
        </a:ext>
      </dgm:extLst>
    </dgm:pt>
    <dgm:pt modelId="{7A18B442-AB97-45FE-8E60-75C32B743B1D}" type="pres">
      <dgm:prSet presAssocID="{0B869967-9F2C-4AEA-AB7E-95D9DA4F1952}" presName="spaceRect" presStyleCnt="0"/>
      <dgm:spPr/>
    </dgm:pt>
    <dgm:pt modelId="{DBA66B13-5CCD-4C91-B365-ACD294A964F5}" type="pres">
      <dgm:prSet presAssocID="{0B869967-9F2C-4AEA-AB7E-95D9DA4F1952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4520308-DC1A-4227-8062-BC432D1CD8FB}" type="presOf" srcId="{C8D5A289-7317-4234-A6DE-008855FDBB44}" destId="{5D511D20-BF5E-4349-9C17-AD770C45B37A}" srcOrd="0" destOrd="0" presId="urn:microsoft.com/office/officeart/2018/2/layout/IconCircleList"/>
    <dgm:cxn modelId="{E125290A-F381-401E-880A-662AA0EC5AA5}" srcId="{9B7B0D2F-7560-4731-8D19-A709A2B2EB0B}" destId="{3BDD5869-BA71-4E2B-B64C-6DB7EE22BBF7}" srcOrd="0" destOrd="0" parTransId="{21155DC7-460C-4678-85CF-6015562E5134}" sibTransId="{D6A4A05D-D4BC-412C-BF26-6CAE89DB4701}"/>
    <dgm:cxn modelId="{32A87831-D7E3-4E2E-9F6E-1E9439C3C2D6}" srcId="{9B7B0D2F-7560-4731-8D19-A709A2B2EB0B}" destId="{0B869967-9F2C-4AEA-AB7E-95D9DA4F1952}" srcOrd="4" destOrd="0" parTransId="{0427F1A8-47CC-497E-B2B7-81B094D21D3E}" sibTransId="{476E334E-35E3-4A82-B645-7E04B3DE7998}"/>
    <dgm:cxn modelId="{8207E931-567C-45C1-A98A-BEE435118A58}" type="presOf" srcId="{D6A4A05D-D4BC-412C-BF26-6CAE89DB4701}" destId="{47C145E3-760B-45C7-A425-14ACA3E78614}" srcOrd="0" destOrd="0" presId="urn:microsoft.com/office/officeart/2018/2/layout/IconCircleList"/>
    <dgm:cxn modelId="{7C23C133-1F45-4805-976D-33BC21F8A811}" srcId="{9B7B0D2F-7560-4731-8D19-A709A2B2EB0B}" destId="{1D2F37E2-8CB9-4C4F-8E63-FBB0F7A6C416}" srcOrd="1" destOrd="0" parTransId="{EF14F5EF-5128-4AEC-8815-8A78743C9BE7}" sibTransId="{2EC9A212-C8D2-4BF4-974E-D5A66CD05DCD}"/>
    <dgm:cxn modelId="{2CE8713D-82B1-473B-B7D2-CE1C8F74FB8E}" type="presOf" srcId="{0B869967-9F2C-4AEA-AB7E-95D9DA4F1952}" destId="{DBA66B13-5CCD-4C91-B365-ACD294A964F5}" srcOrd="0" destOrd="0" presId="urn:microsoft.com/office/officeart/2018/2/layout/IconCircleList"/>
    <dgm:cxn modelId="{FED8D960-03AC-4B66-88F8-E5C6243E1399}" type="presOf" srcId="{1D2F37E2-8CB9-4C4F-8E63-FBB0F7A6C416}" destId="{A771707D-9AB0-47EF-AF1F-1DD44CCDC921}" srcOrd="0" destOrd="0" presId="urn:microsoft.com/office/officeart/2018/2/layout/IconCircleList"/>
    <dgm:cxn modelId="{ABE6EA66-735D-497E-BEA5-3C6E3D4A1DFA}" srcId="{9B7B0D2F-7560-4731-8D19-A709A2B2EB0B}" destId="{36B35056-13BC-4782-9602-466AE11AB89B}" srcOrd="3" destOrd="0" parTransId="{095D1911-2B80-4C7F-B2C6-FFC06CF91024}" sibTransId="{C8D5A289-7317-4234-A6DE-008855FDBB44}"/>
    <dgm:cxn modelId="{934F8D83-7F2B-473C-A220-79170A22C994}" type="presOf" srcId="{7689FF0C-81BB-44C3-AFF7-5A08EA8E5A1C}" destId="{FA83E7EA-8974-4226-86D2-0240602CF8BD}" srcOrd="0" destOrd="0" presId="urn:microsoft.com/office/officeart/2018/2/layout/IconCircleList"/>
    <dgm:cxn modelId="{B907168B-7F0C-425A-BE61-6FBE02AA9004}" type="presOf" srcId="{2EC9A212-C8D2-4BF4-974E-D5A66CD05DCD}" destId="{CE3D9E07-E98C-4C16-94F9-75CC8B99A2E5}" srcOrd="0" destOrd="0" presId="urn:microsoft.com/office/officeart/2018/2/layout/IconCircleList"/>
    <dgm:cxn modelId="{5EEBE993-B121-4F5D-9417-AC2783995A00}" type="presOf" srcId="{9B7B0D2F-7560-4731-8D19-A709A2B2EB0B}" destId="{E8D1D4E2-0DD8-4997-9727-B46542F4C920}" srcOrd="0" destOrd="0" presId="urn:microsoft.com/office/officeart/2018/2/layout/IconCircleList"/>
    <dgm:cxn modelId="{01A9B59F-77D7-4E81-A985-8E1166004A92}" type="presOf" srcId="{36B35056-13BC-4782-9602-466AE11AB89B}" destId="{19BA6207-038B-4C62-8309-0A0E2C8A0F53}" srcOrd="0" destOrd="0" presId="urn:microsoft.com/office/officeart/2018/2/layout/IconCircleList"/>
    <dgm:cxn modelId="{59D77DA7-7339-48CC-8C0B-1B4F88510B72}" srcId="{9B7B0D2F-7560-4731-8D19-A709A2B2EB0B}" destId="{7689FF0C-81BB-44C3-AFF7-5A08EA8E5A1C}" srcOrd="2" destOrd="0" parTransId="{29C727C2-C8C8-4B56-8486-0D2D74E784F2}" sibTransId="{F4824154-7C47-45DA-B92A-AAE5B9FA6DFC}"/>
    <dgm:cxn modelId="{EA0354AA-5E13-4BAA-B189-5569DD7FB981}" type="presOf" srcId="{3BDD5869-BA71-4E2B-B64C-6DB7EE22BBF7}" destId="{8198C391-DB68-4701-ADF6-8D4D7D89846D}" srcOrd="0" destOrd="0" presId="urn:microsoft.com/office/officeart/2018/2/layout/IconCircleList"/>
    <dgm:cxn modelId="{E336F4C5-E670-4D30-A90A-1500AEB2E9A6}" type="presOf" srcId="{F4824154-7C47-45DA-B92A-AAE5B9FA6DFC}" destId="{B4DA4747-A577-4B60-A49C-235BAEE86E91}" srcOrd="0" destOrd="0" presId="urn:microsoft.com/office/officeart/2018/2/layout/IconCircleList"/>
    <dgm:cxn modelId="{D4F52E10-E784-4DFF-A4B4-9C31E294B3A5}" type="presParOf" srcId="{E8D1D4E2-0DD8-4997-9727-B46542F4C920}" destId="{6B6AC908-F0D5-433C-9CE2-74D6ADA1CF11}" srcOrd="0" destOrd="0" presId="urn:microsoft.com/office/officeart/2018/2/layout/IconCircleList"/>
    <dgm:cxn modelId="{E84C00CD-2E4E-4341-BDBB-A21AA52AE1BC}" type="presParOf" srcId="{6B6AC908-F0D5-433C-9CE2-74D6ADA1CF11}" destId="{5F330E8E-126B-4E66-809E-621C1B7582EF}" srcOrd="0" destOrd="0" presId="urn:microsoft.com/office/officeart/2018/2/layout/IconCircleList"/>
    <dgm:cxn modelId="{DF01EA20-6FB7-438D-8987-25718E27D9F5}" type="presParOf" srcId="{5F330E8E-126B-4E66-809E-621C1B7582EF}" destId="{0DF3A611-394F-43F7-8057-8840F8AB4360}" srcOrd="0" destOrd="0" presId="urn:microsoft.com/office/officeart/2018/2/layout/IconCircleList"/>
    <dgm:cxn modelId="{F18234A1-7440-4CB8-89F0-188671BD4847}" type="presParOf" srcId="{5F330E8E-126B-4E66-809E-621C1B7582EF}" destId="{9BA7BCDF-AB88-48D9-8A7D-092F47FC52F5}" srcOrd="1" destOrd="0" presId="urn:microsoft.com/office/officeart/2018/2/layout/IconCircleList"/>
    <dgm:cxn modelId="{B6B79FC6-E204-4B09-A040-0F4FA3C23BE8}" type="presParOf" srcId="{5F330E8E-126B-4E66-809E-621C1B7582EF}" destId="{7E14456B-C61B-4277-9F41-F55F2DDE5EFF}" srcOrd="2" destOrd="0" presId="urn:microsoft.com/office/officeart/2018/2/layout/IconCircleList"/>
    <dgm:cxn modelId="{F9D1967A-5CEB-4431-91C7-5A6E7F4BFCBA}" type="presParOf" srcId="{5F330E8E-126B-4E66-809E-621C1B7582EF}" destId="{8198C391-DB68-4701-ADF6-8D4D7D89846D}" srcOrd="3" destOrd="0" presId="urn:microsoft.com/office/officeart/2018/2/layout/IconCircleList"/>
    <dgm:cxn modelId="{925AC1D6-74A7-4EC6-9684-735DB01F0B0F}" type="presParOf" srcId="{6B6AC908-F0D5-433C-9CE2-74D6ADA1CF11}" destId="{47C145E3-760B-45C7-A425-14ACA3E78614}" srcOrd="1" destOrd="0" presId="urn:microsoft.com/office/officeart/2018/2/layout/IconCircleList"/>
    <dgm:cxn modelId="{6FF043D0-B69F-4416-B5D9-091AC74D397D}" type="presParOf" srcId="{6B6AC908-F0D5-433C-9CE2-74D6ADA1CF11}" destId="{84FFFBD3-3191-49D2-ADE9-CAFD33B371EB}" srcOrd="2" destOrd="0" presId="urn:microsoft.com/office/officeart/2018/2/layout/IconCircleList"/>
    <dgm:cxn modelId="{92210ACE-3A62-46BA-AD27-7C637B262185}" type="presParOf" srcId="{84FFFBD3-3191-49D2-ADE9-CAFD33B371EB}" destId="{1FD6C3DE-C8C1-4563-B8DF-755C15EB0150}" srcOrd="0" destOrd="0" presId="urn:microsoft.com/office/officeart/2018/2/layout/IconCircleList"/>
    <dgm:cxn modelId="{FB90976C-89D6-45B2-9184-5FDE13A31073}" type="presParOf" srcId="{84FFFBD3-3191-49D2-ADE9-CAFD33B371EB}" destId="{E845ECE1-D91D-4784-A281-38F064EE844F}" srcOrd="1" destOrd="0" presId="urn:microsoft.com/office/officeart/2018/2/layout/IconCircleList"/>
    <dgm:cxn modelId="{E086CB27-B5F6-47D4-A5B6-8952786B5F85}" type="presParOf" srcId="{84FFFBD3-3191-49D2-ADE9-CAFD33B371EB}" destId="{347DE0BB-7003-4037-A802-0680B7D9ED43}" srcOrd="2" destOrd="0" presId="urn:microsoft.com/office/officeart/2018/2/layout/IconCircleList"/>
    <dgm:cxn modelId="{56711CA6-CC86-46EF-8FB6-25116BAD408F}" type="presParOf" srcId="{84FFFBD3-3191-49D2-ADE9-CAFD33B371EB}" destId="{A771707D-9AB0-47EF-AF1F-1DD44CCDC921}" srcOrd="3" destOrd="0" presId="urn:microsoft.com/office/officeart/2018/2/layout/IconCircleList"/>
    <dgm:cxn modelId="{69031D85-8E4C-402B-9E8D-7C41E1738207}" type="presParOf" srcId="{6B6AC908-F0D5-433C-9CE2-74D6ADA1CF11}" destId="{CE3D9E07-E98C-4C16-94F9-75CC8B99A2E5}" srcOrd="3" destOrd="0" presId="urn:microsoft.com/office/officeart/2018/2/layout/IconCircleList"/>
    <dgm:cxn modelId="{B34613A8-DB1D-4B0A-8A65-25B027A63039}" type="presParOf" srcId="{6B6AC908-F0D5-433C-9CE2-74D6ADA1CF11}" destId="{ED4F5F83-D130-4BA6-9DA3-A698C88CCB0A}" srcOrd="4" destOrd="0" presId="urn:microsoft.com/office/officeart/2018/2/layout/IconCircleList"/>
    <dgm:cxn modelId="{3C908DFB-C024-498F-82CD-91CCC50618B5}" type="presParOf" srcId="{ED4F5F83-D130-4BA6-9DA3-A698C88CCB0A}" destId="{6FFECEA7-D1E2-4321-81F2-B57384D85B64}" srcOrd="0" destOrd="0" presId="urn:microsoft.com/office/officeart/2018/2/layout/IconCircleList"/>
    <dgm:cxn modelId="{6FCFE1AC-ACAB-44BF-B215-C43447E05EAE}" type="presParOf" srcId="{ED4F5F83-D130-4BA6-9DA3-A698C88CCB0A}" destId="{C1950089-DA3B-4A7D-9DB4-7575A114FC7B}" srcOrd="1" destOrd="0" presId="urn:microsoft.com/office/officeart/2018/2/layout/IconCircleList"/>
    <dgm:cxn modelId="{80322D17-D979-4FA5-B8CC-BBFF65425886}" type="presParOf" srcId="{ED4F5F83-D130-4BA6-9DA3-A698C88CCB0A}" destId="{D993591A-EF9F-409D-A555-B1765F74E9B5}" srcOrd="2" destOrd="0" presId="urn:microsoft.com/office/officeart/2018/2/layout/IconCircleList"/>
    <dgm:cxn modelId="{1A7B3682-A894-4FF2-AF3A-E6EA75A1F97D}" type="presParOf" srcId="{ED4F5F83-D130-4BA6-9DA3-A698C88CCB0A}" destId="{FA83E7EA-8974-4226-86D2-0240602CF8BD}" srcOrd="3" destOrd="0" presId="urn:microsoft.com/office/officeart/2018/2/layout/IconCircleList"/>
    <dgm:cxn modelId="{11217E53-9E52-4366-8490-081B300E6EB7}" type="presParOf" srcId="{6B6AC908-F0D5-433C-9CE2-74D6ADA1CF11}" destId="{B4DA4747-A577-4B60-A49C-235BAEE86E91}" srcOrd="5" destOrd="0" presId="urn:microsoft.com/office/officeart/2018/2/layout/IconCircleList"/>
    <dgm:cxn modelId="{4EBDB729-0057-4658-90EF-27ED60062CFA}" type="presParOf" srcId="{6B6AC908-F0D5-433C-9CE2-74D6ADA1CF11}" destId="{3F0C72D1-3053-4893-B73D-FAF30ACC0152}" srcOrd="6" destOrd="0" presId="urn:microsoft.com/office/officeart/2018/2/layout/IconCircleList"/>
    <dgm:cxn modelId="{CF22D5F8-2406-44C1-B5E0-9D66B4677AA4}" type="presParOf" srcId="{3F0C72D1-3053-4893-B73D-FAF30ACC0152}" destId="{49ED74E6-F9D0-4D78-8C23-2719BDFD857D}" srcOrd="0" destOrd="0" presId="urn:microsoft.com/office/officeart/2018/2/layout/IconCircleList"/>
    <dgm:cxn modelId="{6FC6564F-4FB8-4AB5-83EB-1501BBCE9A36}" type="presParOf" srcId="{3F0C72D1-3053-4893-B73D-FAF30ACC0152}" destId="{BB74E94D-BC37-4111-9C30-0E0E2F3126A2}" srcOrd="1" destOrd="0" presId="urn:microsoft.com/office/officeart/2018/2/layout/IconCircleList"/>
    <dgm:cxn modelId="{12EECF0B-738F-4A45-9D8D-3EC0BF845D56}" type="presParOf" srcId="{3F0C72D1-3053-4893-B73D-FAF30ACC0152}" destId="{09B025B7-17D8-4FCF-84EE-EA3C4297EDA7}" srcOrd="2" destOrd="0" presId="urn:microsoft.com/office/officeart/2018/2/layout/IconCircleList"/>
    <dgm:cxn modelId="{4878EACA-43CE-435D-836E-EF0CFDB8EA43}" type="presParOf" srcId="{3F0C72D1-3053-4893-B73D-FAF30ACC0152}" destId="{19BA6207-038B-4C62-8309-0A0E2C8A0F53}" srcOrd="3" destOrd="0" presId="urn:microsoft.com/office/officeart/2018/2/layout/IconCircleList"/>
    <dgm:cxn modelId="{23890282-0C72-4CE4-AC03-F8B2E0D26843}" type="presParOf" srcId="{6B6AC908-F0D5-433C-9CE2-74D6ADA1CF11}" destId="{5D511D20-BF5E-4349-9C17-AD770C45B37A}" srcOrd="7" destOrd="0" presId="urn:microsoft.com/office/officeart/2018/2/layout/IconCircleList"/>
    <dgm:cxn modelId="{F4F401F0-A93B-44B2-BCC2-D74265937F71}" type="presParOf" srcId="{6B6AC908-F0D5-433C-9CE2-74D6ADA1CF11}" destId="{F980D94F-857A-4D2D-8530-253A48A9069B}" srcOrd="8" destOrd="0" presId="urn:microsoft.com/office/officeart/2018/2/layout/IconCircleList"/>
    <dgm:cxn modelId="{59A90B1D-6090-4B2E-ABBA-67A4094BE40B}" type="presParOf" srcId="{F980D94F-857A-4D2D-8530-253A48A9069B}" destId="{891073A3-22FD-4750-A432-ED16879F58E3}" srcOrd="0" destOrd="0" presId="urn:microsoft.com/office/officeart/2018/2/layout/IconCircleList"/>
    <dgm:cxn modelId="{A9C2B1F6-4DCB-4D6A-8AF2-4064C86EA657}" type="presParOf" srcId="{F980D94F-857A-4D2D-8530-253A48A9069B}" destId="{2D91B183-8A9B-4580-B7EC-BD6263D83F18}" srcOrd="1" destOrd="0" presId="urn:microsoft.com/office/officeart/2018/2/layout/IconCircleList"/>
    <dgm:cxn modelId="{614DAA97-9886-4EFC-ADC3-E06EEED49782}" type="presParOf" srcId="{F980D94F-857A-4D2D-8530-253A48A9069B}" destId="{7A18B442-AB97-45FE-8E60-75C32B743B1D}" srcOrd="2" destOrd="0" presId="urn:microsoft.com/office/officeart/2018/2/layout/IconCircleList"/>
    <dgm:cxn modelId="{C91103B9-342E-4311-BD6C-BBBC9756A972}" type="presParOf" srcId="{F980D94F-857A-4D2D-8530-253A48A9069B}" destId="{DBA66B13-5CCD-4C91-B365-ACD294A964F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570D75-B268-4BB0-8542-D648C48C3AF0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3713269-2656-4A83-9997-5303EAAA7090}">
      <dgm:prSet/>
      <dgm:spPr/>
      <dgm:t>
        <a:bodyPr/>
        <a:lstStyle/>
        <a:p>
          <a:r>
            <a:rPr lang="es-ES"/>
            <a:t>✔ Niño de 3 años con riesgo nutricional moderado según STRONGkids.</a:t>
          </a:r>
          <a:endParaRPr lang="en-US"/>
        </a:p>
      </dgm:t>
    </dgm:pt>
    <dgm:pt modelId="{EBDE8329-1E51-4AF9-BC78-5504F41F270F}" type="parTrans" cxnId="{7C522776-B24A-4413-A904-370595284F45}">
      <dgm:prSet/>
      <dgm:spPr/>
      <dgm:t>
        <a:bodyPr/>
        <a:lstStyle/>
        <a:p>
          <a:endParaRPr lang="en-US"/>
        </a:p>
      </dgm:t>
    </dgm:pt>
    <dgm:pt modelId="{9F461B42-DA78-4799-AAEA-88E88B001BE6}" type="sibTrans" cxnId="{7C522776-B24A-4413-A904-370595284F45}">
      <dgm:prSet/>
      <dgm:spPr/>
      <dgm:t>
        <a:bodyPr/>
        <a:lstStyle/>
        <a:p>
          <a:endParaRPr lang="en-US"/>
        </a:p>
      </dgm:t>
    </dgm:pt>
    <dgm:pt modelId="{ECB8371E-C860-4C23-A907-F9B68373A3DE}">
      <dgm:prSet/>
      <dgm:spPr/>
      <dgm:t>
        <a:bodyPr/>
        <a:lstStyle/>
        <a:p>
          <a:r>
            <a:rPr lang="es-ES"/>
            <a:t>✔ Ingesta insuficiente (&lt;50% del requerimiento).</a:t>
          </a:r>
          <a:endParaRPr lang="en-US"/>
        </a:p>
      </dgm:t>
    </dgm:pt>
    <dgm:pt modelId="{32FE1D2A-901E-47ED-882F-841F7EF41F2D}" type="parTrans" cxnId="{F0B1F2EF-DE7D-4C7C-9FB3-7BB1BBAE4250}">
      <dgm:prSet/>
      <dgm:spPr/>
      <dgm:t>
        <a:bodyPr/>
        <a:lstStyle/>
        <a:p>
          <a:endParaRPr lang="en-US"/>
        </a:p>
      </dgm:t>
    </dgm:pt>
    <dgm:pt modelId="{260CC09F-2345-4564-BD84-4DD84EC6C0A3}" type="sibTrans" cxnId="{F0B1F2EF-DE7D-4C7C-9FB3-7BB1BBAE4250}">
      <dgm:prSet/>
      <dgm:spPr/>
      <dgm:t>
        <a:bodyPr/>
        <a:lstStyle/>
        <a:p>
          <a:endParaRPr lang="en-US"/>
        </a:p>
      </dgm:t>
    </dgm:pt>
    <dgm:pt modelId="{D2FDAF62-6418-44D2-BC74-61983CC932F6}">
      <dgm:prSet/>
      <dgm:spPr/>
      <dgm:t>
        <a:bodyPr/>
        <a:lstStyle/>
        <a:p>
          <a:r>
            <a:rPr lang="es-ES"/>
            <a:t>✔ Estado antropométrico en percentiles bajos (−1.8 DE).</a:t>
          </a:r>
          <a:endParaRPr lang="en-US"/>
        </a:p>
      </dgm:t>
    </dgm:pt>
    <dgm:pt modelId="{A60A8C43-57A8-497D-B674-CDDE87722FE6}" type="parTrans" cxnId="{D9AEA311-DA9C-41C0-8A2E-B7503ED2E61A}">
      <dgm:prSet/>
      <dgm:spPr/>
      <dgm:t>
        <a:bodyPr/>
        <a:lstStyle/>
        <a:p>
          <a:endParaRPr lang="en-US"/>
        </a:p>
      </dgm:t>
    </dgm:pt>
    <dgm:pt modelId="{CB948369-7D68-4F1A-B4BA-1C6E5FB6A278}" type="sibTrans" cxnId="{D9AEA311-DA9C-41C0-8A2E-B7503ED2E61A}">
      <dgm:prSet/>
      <dgm:spPr/>
      <dgm:t>
        <a:bodyPr/>
        <a:lstStyle/>
        <a:p>
          <a:endParaRPr lang="en-US"/>
        </a:p>
      </dgm:t>
    </dgm:pt>
    <dgm:pt modelId="{6C37EF4E-CA5D-4DFA-B88D-5803CA3C4D35}">
      <dgm:prSet/>
      <dgm:spPr/>
      <dgm:t>
        <a:bodyPr/>
        <a:lstStyle/>
        <a:p>
          <a:r>
            <a:rPr lang="es-ES"/>
            <a:t>✔ Electrolitos borderline → riesgo de síndrome de realimentación leve/moderado.</a:t>
          </a:r>
          <a:endParaRPr lang="en-US"/>
        </a:p>
      </dgm:t>
    </dgm:pt>
    <dgm:pt modelId="{7096B4AF-745B-45C9-A651-CC5F69E0AA58}" type="parTrans" cxnId="{DFE3377C-02D5-4856-9072-86AF265518B6}">
      <dgm:prSet/>
      <dgm:spPr/>
      <dgm:t>
        <a:bodyPr/>
        <a:lstStyle/>
        <a:p>
          <a:endParaRPr lang="en-US"/>
        </a:p>
      </dgm:t>
    </dgm:pt>
    <dgm:pt modelId="{A5E55342-D5A1-4F1B-8F17-53621B1635AD}" type="sibTrans" cxnId="{DFE3377C-02D5-4856-9072-86AF265518B6}">
      <dgm:prSet/>
      <dgm:spPr/>
      <dgm:t>
        <a:bodyPr/>
        <a:lstStyle/>
        <a:p>
          <a:endParaRPr lang="en-US"/>
        </a:p>
      </dgm:t>
    </dgm:pt>
    <dgm:pt modelId="{8056150B-2601-5D42-BCDF-C5DFFC84E14F}" type="pres">
      <dgm:prSet presAssocID="{BD570D75-B268-4BB0-8542-D648C48C3AF0}" presName="matrix" presStyleCnt="0">
        <dgm:presLayoutVars>
          <dgm:chMax val="1"/>
          <dgm:dir/>
          <dgm:resizeHandles val="exact"/>
        </dgm:presLayoutVars>
      </dgm:prSet>
      <dgm:spPr/>
    </dgm:pt>
    <dgm:pt modelId="{FBFAAFA1-034C-7541-82D9-957F51651A36}" type="pres">
      <dgm:prSet presAssocID="{BD570D75-B268-4BB0-8542-D648C48C3AF0}" presName="axisShape" presStyleLbl="bgShp" presStyleIdx="0" presStyleCnt="1"/>
      <dgm:spPr/>
    </dgm:pt>
    <dgm:pt modelId="{E2648255-2609-9945-9F71-5A675190C279}" type="pres">
      <dgm:prSet presAssocID="{BD570D75-B268-4BB0-8542-D648C48C3AF0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F2E9664-156E-8A44-881F-871AD00F653E}" type="pres">
      <dgm:prSet presAssocID="{BD570D75-B268-4BB0-8542-D648C48C3AF0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C2F774E-4FBD-9A45-953A-F407218012AD}" type="pres">
      <dgm:prSet presAssocID="{BD570D75-B268-4BB0-8542-D648C48C3AF0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838D777-72DE-0A46-822D-2E730C3D1EB1}" type="pres">
      <dgm:prSet presAssocID="{BD570D75-B268-4BB0-8542-D648C48C3AF0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62A4900-179F-9A46-9FAF-E21C5AD184F4}" type="presOf" srcId="{13713269-2656-4A83-9997-5303EAAA7090}" destId="{E2648255-2609-9945-9F71-5A675190C279}" srcOrd="0" destOrd="0" presId="urn:microsoft.com/office/officeart/2005/8/layout/matrix2"/>
    <dgm:cxn modelId="{D9AEA311-DA9C-41C0-8A2E-B7503ED2E61A}" srcId="{BD570D75-B268-4BB0-8542-D648C48C3AF0}" destId="{D2FDAF62-6418-44D2-BC74-61983CC932F6}" srcOrd="2" destOrd="0" parTransId="{A60A8C43-57A8-497D-B674-CDDE87722FE6}" sibTransId="{CB948369-7D68-4F1A-B4BA-1C6E5FB6A278}"/>
    <dgm:cxn modelId="{6412953B-BF07-574B-AADC-FB53F532BB95}" type="presOf" srcId="{BD570D75-B268-4BB0-8542-D648C48C3AF0}" destId="{8056150B-2601-5D42-BCDF-C5DFFC84E14F}" srcOrd="0" destOrd="0" presId="urn:microsoft.com/office/officeart/2005/8/layout/matrix2"/>
    <dgm:cxn modelId="{32C3F865-F45C-4F43-B18A-17710336E011}" type="presOf" srcId="{D2FDAF62-6418-44D2-BC74-61983CC932F6}" destId="{9C2F774E-4FBD-9A45-953A-F407218012AD}" srcOrd="0" destOrd="0" presId="urn:microsoft.com/office/officeart/2005/8/layout/matrix2"/>
    <dgm:cxn modelId="{7C522776-B24A-4413-A904-370595284F45}" srcId="{BD570D75-B268-4BB0-8542-D648C48C3AF0}" destId="{13713269-2656-4A83-9997-5303EAAA7090}" srcOrd="0" destOrd="0" parTransId="{EBDE8329-1E51-4AF9-BC78-5504F41F270F}" sibTransId="{9F461B42-DA78-4799-AAEA-88E88B001BE6}"/>
    <dgm:cxn modelId="{DFE3377C-02D5-4856-9072-86AF265518B6}" srcId="{BD570D75-B268-4BB0-8542-D648C48C3AF0}" destId="{6C37EF4E-CA5D-4DFA-B88D-5803CA3C4D35}" srcOrd="3" destOrd="0" parTransId="{7096B4AF-745B-45C9-A651-CC5F69E0AA58}" sibTransId="{A5E55342-D5A1-4F1B-8F17-53621B1635AD}"/>
    <dgm:cxn modelId="{BC0EC185-5134-9744-9ABA-5654C4E4152F}" type="presOf" srcId="{ECB8371E-C860-4C23-A907-F9B68373A3DE}" destId="{6F2E9664-156E-8A44-881F-871AD00F653E}" srcOrd="0" destOrd="0" presId="urn:microsoft.com/office/officeart/2005/8/layout/matrix2"/>
    <dgm:cxn modelId="{F0B1F2EF-DE7D-4C7C-9FB3-7BB1BBAE4250}" srcId="{BD570D75-B268-4BB0-8542-D648C48C3AF0}" destId="{ECB8371E-C860-4C23-A907-F9B68373A3DE}" srcOrd="1" destOrd="0" parTransId="{32FE1D2A-901E-47ED-882F-841F7EF41F2D}" sibTransId="{260CC09F-2345-4564-BD84-4DD84EC6C0A3}"/>
    <dgm:cxn modelId="{709062FE-8F8B-C842-A179-E6A658976CAA}" type="presOf" srcId="{6C37EF4E-CA5D-4DFA-B88D-5803CA3C4D35}" destId="{6838D777-72DE-0A46-822D-2E730C3D1EB1}" srcOrd="0" destOrd="0" presId="urn:microsoft.com/office/officeart/2005/8/layout/matrix2"/>
    <dgm:cxn modelId="{1D9084D2-EB76-2243-A9EE-5FE8F3850373}" type="presParOf" srcId="{8056150B-2601-5D42-BCDF-C5DFFC84E14F}" destId="{FBFAAFA1-034C-7541-82D9-957F51651A36}" srcOrd="0" destOrd="0" presId="urn:microsoft.com/office/officeart/2005/8/layout/matrix2"/>
    <dgm:cxn modelId="{447EEFD0-A51A-5E40-A9BD-B9014DACF9E6}" type="presParOf" srcId="{8056150B-2601-5D42-BCDF-C5DFFC84E14F}" destId="{E2648255-2609-9945-9F71-5A675190C279}" srcOrd="1" destOrd="0" presId="urn:microsoft.com/office/officeart/2005/8/layout/matrix2"/>
    <dgm:cxn modelId="{82F0DC67-D7D0-7548-B3A8-C8525EE94538}" type="presParOf" srcId="{8056150B-2601-5D42-BCDF-C5DFFC84E14F}" destId="{6F2E9664-156E-8A44-881F-871AD00F653E}" srcOrd="2" destOrd="0" presId="urn:microsoft.com/office/officeart/2005/8/layout/matrix2"/>
    <dgm:cxn modelId="{F55D85F1-52B4-2845-B919-159E1D222180}" type="presParOf" srcId="{8056150B-2601-5D42-BCDF-C5DFFC84E14F}" destId="{9C2F774E-4FBD-9A45-953A-F407218012AD}" srcOrd="3" destOrd="0" presId="urn:microsoft.com/office/officeart/2005/8/layout/matrix2"/>
    <dgm:cxn modelId="{D621B83C-AD54-1148-9A44-8EA135669AE8}" type="presParOf" srcId="{8056150B-2601-5D42-BCDF-C5DFFC84E14F}" destId="{6838D777-72DE-0A46-822D-2E730C3D1EB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5862AB-0AE5-4222-9F75-D9909BE4655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6FD9ED-BE93-4890-86EC-834D94B9F196}">
      <dgm:prSet/>
      <dgm:spPr/>
      <dgm:t>
        <a:bodyPr/>
        <a:lstStyle/>
        <a:p>
          <a:r>
            <a:rPr lang="es-ES"/>
            <a:t>El niño presenta riesgo nutricional moderado, principalmente por baja ingesta y valores bioquímicos limítrofes.</a:t>
          </a:r>
          <a:endParaRPr lang="en-US"/>
        </a:p>
      </dgm:t>
    </dgm:pt>
    <dgm:pt modelId="{FB5ADF04-FB3F-400F-ADC9-46CC1C46ED03}" type="parTrans" cxnId="{10937523-0707-4DAB-A5B0-574B81C1DE32}">
      <dgm:prSet/>
      <dgm:spPr/>
      <dgm:t>
        <a:bodyPr/>
        <a:lstStyle/>
        <a:p>
          <a:endParaRPr lang="en-US"/>
        </a:p>
      </dgm:t>
    </dgm:pt>
    <dgm:pt modelId="{8D0CBDB7-86F8-40E9-80D2-8689EAD10E7E}" type="sibTrans" cxnId="{10937523-0707-4DAB-A5B0-574B81C1DE32}">
      <dgm:prSet/>
      <dgm:spPr/>
      <dgm:t>
        <a:bodyPr/>
        <a:lstStyle/>
        <a:p>
          <a:endParaRPr lang="en-US"/>
        </a:p>
      </dgm:t>
    </dgm:pt>
    <dgm:pt modelId="{72ED92C8-1489-464A-9083-111B494DB9FB}">
      <dgm:prSet/>
      <dgm:spPr/>
      <dgm:t>
        <a:bodyPr/>
        <a:lstStyle/>
        <a:p>
          <a:r>
            <a:rPr lang="es-ES"/>
            <a:t>El objetivo es realimentar de forma controlada, vigilar electrolitos y restablecer rápidamente la ingesta completa sin precipitar síndrome de realimentación.</a:t>
          </a:r>
          <a:endParaRPr lang="en-US"/>
        </a:p>
      </dgm:t>
    </dgm:pt>
    <dgm:pt modelId="{8259A0D5-FBBC-4CC4-A1BF-249391B74D66}" type="parTrans" cxnId="{81DCDC5A-D7CA-450C-A3C8-CFE288B36121}">
      <dgm:prSet/>
      <dgm:spPr/>
      <dgm:t>
        <a:bodyPr/>
        <a:lstStyle/>
        <a:p>
          <a:endParaRPr lang="en-US"/>
        </a:p>
      </dgm:t>
    </dgm:pt>
    <dgm:pt modelId="{7D263E75-FD10-4646-B21D-4E3AED9B8DA4}" type="sibTrans" cxnId="{81DCDC5A-D7CA-450C-A3C8-CFE288B36121}">
      <dgm:prSet/>
      <dgm:spPr/>
      <dgm:t>
        <a:bodyPr/>
        <a:lstStyle/>
        <a:p>
          <a:endParaRPr lang="en-US"/>
        </a:p>
      </dgm:t>
    </dgm:pt>
    <dgm:pt modelId="{DE5B7D9F-5194-D744-A1A1-D9FDBB88487A}" type="pres">
      <dgm:prSet presAssocID="{F85862AB-0AE5-4222-9F75-D9909BE465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2BE8118-DF24-5D4A-8137-2563F8BF11CA}" type="pres">
      <dgm:prSet presAssocID="{9D6FD9ED-BE93-4890-86EC-834D94B9F196}" presName="hierRoot1" presStyleCnt="0"/>
      <dgm:spPr/>
    </dgm:pt>
    <dgm:pt modelId="{634710DA-50D0-1B45-8F23-1170890821A5}" type="pres">
      <dgm:prSet presAssocID="{9D6FD9ED-BE93-4890-86EC-834D94B9F196}" presName="composite" presStyleCnt="0"/>
      <dgm:spPr/>
    </dgm:pt>
    <dgm:pt modelId="{5F58EC81-597F-7347-89D5-389059FB6AA5}" type="pres">
      <dgm:prSet presAssocID="{9D6FD9ED-BE93-4890-86EC-834D94B9F196}" presName="background" presStyleLbl="node0" presStyleIdx="0" presStyleCnt="2"/>
      <dgm:spPr/>
    </dgm:pt>
    <dgm:pt modelId="{16B601E3-BA2F-AE4F-B1D4-B89332B30B4D}" type="pres">
      <dgm:prSet presAssocID="{9D6FD9ED-BE93-4890-86EC-834D94B9F196}" presName="text" presStyleLbl="fgAcc0" presStyleIdx="0" presStyleCnt="2">
        <dgm:presLayoutVars>
          <dgm:chPref val="3"/>
        </dgm:presLayoutVars>
      </dgm:prSet>
      <dgm:spPr/>
    </dgm:pt>
    <dgm:pt modelId="{792E0933-1B56-9343-8576-4F70C31D5809}" type="pres">
      <dgm:prSet presAssocID="{9D6FD9ED-BE93-4890-86EC-834D94B9F196}" presName="hierChild2" presStyleCnt="0"/>
      <dgm:spPr/>
    </dgm:pt>
    <dgm:pt modelId="{F0E3F793-D422-F144-A350-31BE683FF27A}" type="pres">
      <dgm:prSet presAssocID="{72ED92C8-1489-464A-9083-111B494DB9FB}" presName="hierRoot1" presStyleCnt="0"/>
      <dgm:spPr/>
    </dgm:pt>
    <dgm:pt modelId="{2E36053F-1254-B740-9149-6C1CBE45A739}" type="pres">
      <dgm:prSet presAssocID="{72ED92C8-1489-464A-9083-111B494DB9FB}" presName="composite" presStyleCnt="0"/>
      <dgm:spPr/>
    </dgm:pt>
    <dgm:pt modelId="{255C74A5-2C02-4646-9D65-5492B549C873}" type="pres">
      <dgm:prSet presAssocID="{72ED92C8-1489-464A-9083-111B494DB9FB}" presName="background" presStyleLbl="node0" presStyleIdx="1" presStyleCnt="2"/>
      <dgm:spPr/>
    </dgm:pt>
    <dgm:pt modelId="{03CABFAD-71DE-1041-8AFC-5349C36B725E}" type="pres">
      <dgm:prSet presAssocID="{72ED92C8-1489-464A-9083-111B494DB9FB}" presName="text" presStyleLbl="fgAcc0" presStyleIdx="1" presStyleCnt="2">
        <dgm:presLayoutVars>
          <dgm:chPref val="3"/>
        </dgm:presLayoutVars>
      </dgm:prSet>
      <dgm:spPr/>
    </dgm:pt>
    <dgm:pt modelId="{6E232E8D-1B0F-2F47-9A13-54BD65D42DB9}" type="pres">
      <dgm:prSet presAssocID="{72ED92C8-1489-464A-9083-111B494DB9FB}" presName="hierChild2" presStyleCnt="0"/>
      <dgm:spPr/>
    </dgm:pt>
  </dgm:ptLst>
  <dgm:cxnLst>
    <dgm:cxn modelId="{E6B4BB09-DAC6-A64C-AFB2-55DE074A3792}" type="presOf" srcId="{9D6FD9ED-BE93-4890-86EC-834D94B9F196}" destId="{16B601E3-BA2F-AE4F-B1D4-B89332B30B4D}" srcOrd="0" destOrd="0" presId="urn:microsoft.com/office/officeart/2005/8/layout/hierarchy1"/>
    <dgm:cxn modelId="{10937523-0707-4DAB-A5B0-574B81C1DE32}" srcId="{F85862AB-0AE5-4222-9F75-D9909BE46554}" destId="{9D6FD9ED-BE93-4890-86EC-834D94B9F196}" srcOrd="0" destOrd="0" parTransId="{FB5ADF04-FB3F-400F-ADC9-46CC1C46ED03}" sibTransId="{8D0CBDB7-86F8-40E9-80D2-8689EAD10E7E}"/>
    <dgm:cxn modelId="{E3EC4B2B-54FB-3646-BDA0-897BADC82AAD}" type="presOf" srcId="{F85862AB-0AE5-4222-9F75-D9909BE46554}" destId="{DE5B7D9F-5194-D744-A1A1-D9FDBB88487A}" srcOrd="0" destOrd="0" presId="urn:microsoft.com/office/officeart/2005/8/layout/hierarchy1"/>
    <dgm:cxn modelId="{81DCDC5A-D7CA-450C-A3C8-CFE288B36121}" srcId="{F85862AB-0AE5-4222-9F75-D9909BE46554}" destId="{72ED92C8-1489-464A-9083-111B494DB9FB}" srcOrd="1" destOrd="0" parTransId="{8259A0D5-FBBC-4CC4-A1BF-249391B74D66}" sibTransId="{7D263E75-FD10-4646-B21D-4E3AED9B8DA4}"/>
    <dgm:cxn modelId="{0318D981-20C3-BA40-9759-D7B042E95CBB}" type="presOf" srcId="{72ED92C8-1489-464A-9083-111B494DB9FB}" destId="{03CABFAD-71DE-1041-8AFC-5349C36B725E}" srcOrd="0" destOrd="0" presId="urn:microsoft.com/office/officeart/2005/8/layout/hierarchy1"/>
    <dgm:cxn modelId="{1897F866-4CE6-0B46-B112-AED32836EB26}" type="presParOf" srcId="{DE5B7D9F-5194-D744-A1A1-D9FDBB88487A}" destId="{52BE8118-DF24-5D4A-8137-2563F8BF11CA}" srcOrd="0" destOrd="0" presId="urn:microsoft.com/office/officeart/2005/8/layout/hierarchy1"/>
    <dgm:cxn modelId="{4FCE7303-DE20-234D-8626-B71ED1426556}" type="presParOf" srcId="{52BE8118-DF24-5D4A-8137-2563F8BF11CA}" destId="{634710DA-50D0-1B45-8F23-1170890821A5}" srcOrd="0" destOrd="0" presId="urn:microsoft.com/office/officeart/2005/8/layout/hierarchy1"/>
    <dgm:cxn modelId="{F731B376-8698-9849-9170-C621A0EB62F1}" type="presParOf" srcId="{634710DA-50D0-1B45-8F23-1170890821A5}" destId="{5F58EC81-597F-7347-89D5-389059FB6AA5}" srcOrd="0" destOrd="0" presId="urn:microsoft.com/office/officeart/2005/8/layout/hierarchy1"/>
    <dgm:cxn modelId="{51D038AB-F261-DC42-ABE8-DE0304E61166}" type="presParOf" srcId="{634710DA-50D0-1B45-8F23-1170890821A5}" destId="{16B601E3-BA2F-AE4F-B1D4-B89332B30B4D}" srcOrd="1" destOrd="0" presId="urn:microsoft.com/office/officeart/2005/8/layout/hierarchy1"/>
    <dgm:cxn modelId="{6FEB09AB-C105-2444-B96C-B45BC05394B4}" type="presParOf" srcId="{52BE8118-DF24-5D4A-8137-2563F8BF11CA}" destId="{792E0933-1B56-9343-8576-4F70C31D5809}" srcOrd="1" destOrd="0" presId="urn:microsoft.com/office/officeart/2005/8/layout/hierarchy1"/>
    <dgm:cxn modelId="{064A7292-2346-F048-BF24-35529DE5593D}" type="presParOf" srcId="{DE5B7D9F-5194-D744-A1A1-D9FDBB88487A}" destId="{F0E3F793-D422-F144-A350-31BE683FF27A}" srcOrd="1" destOrd="0" presId="urn:microsoft.com/office/officeart/2005/8/layout/hierarchy1"/>
    <dgm:cxn modelId="{7F69DF2E-5975-7848-B3B9-4FD409FB504E}" type="presParOf" srcId="{F0E3F793-D422-F144-A350-31BE683FF27A}" destId="{2E36053F-1254-B740-9149-6C1CBE45A739}" srcOrd="0" destOrd="0" presId="urn:microsoft.com/office/officeart/2005/8/layout/hierarchy1"/>
    <dgm:cxn modelId="{06FF7C0A-36DD-7C43-B003-48DC5AA04D32}" type="presParOf" srcId="{2E36053F-1254-B740-9149-6C1CBE45A739}" destId="{255C74A5-2C02-4646-9D65-5492B549C873}" srcOrd="0" destOrd="0" presId="urn:microsoft.com/office/officeart/2005/8/layout/hierarchy1"/>
    <dgm:cxn modelId="{3B8E388D-DFCB-0448-927A-15F779AF7331}" type="presParOf" srcId="{2E36053F-1254-B740-9149-6C1CBE45A739}" destId="{03CABFAD-71DE-1041-8AFC-5349C36B725E}" srcOrd="1" destOrd="0" presId="urn:microsoft.com/office/officeart/2005/8/layout/hierarchy1"/>
    <dgm:cxn modelId="{F9B8CDCD-9C17-A04D-B71B-0AC4DE785E36}" type="presParOf" srcId="{F0E3F793-D422-F144-A350-31BE683FF27A}" destId="{6E232E8D-1B0F-2F47-9A13-54BD65D42DB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3A7579-153D-4398-A410-0317720C15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7F59419-96A2-43DA-88C8-61F02EA40392}">
      <dgm:prSet/>
      <dgm:spPr/>
      <dgm:t>
        <a:bodyPr/>
        <a:lstStyle/>
        <a:p>
          <a:r>
            <a:rPr lang="es-ES" b="0" i="0" baseline="0"/>
            <a:t>No usar Z-scores</a:t>
          </a:r>
          <a:endParaRPr lang="en-US"/>
        </a:p>
      </dgm:t>
    </dgm:pt>
    <dgm:pt modelId="{E47B39DF-9EE6-4F29-ACB9-9DFA57DABE50}" type="parTrans" cxnId="{483065C6-9550-486C-99ED-C63DA1122D82}">
      <dgm:prSet/>
      <dgm:spPr/>
      <dgm:t>
        <a:bodyPr/>
        <a:lstStyle/>
        <a:p>
          <a:endParaRPr lang="en-US"/>
        </a:p>
      </dgm:t>
    </dgm:pt>
    <dgm:pt modelId="{555EA287-01E5-4A58-A424-91644D7FCE6B}" type="sibTrans" cxnId="{483065C6-9550-486C-99ED-C63DA1122D82}">
      <dgm:prSet/>
      <dgm:spPr/>
      <dgm:t>
        <a:bodyPr/>
        <a:lstStyle/>
        <a:p>
          <a:endParaRPr lang="en-US"/>
        </a:p>
      </dgm:t>
    </dgm:pt>
    <dgm:pt modelId="{0D2F6EF9-8613-4B31-AFF7-4E2AD4F78905}">
      <dgm:prSet/>
      <dgm:spPr/>
      <dgm:t>
        <a:bodyPr/>
        <a:lstStyle/>
        <a:p>
          <a:r>
            <a:rPr lang="es-ES" b="0" i="0" baseline="0"/>
            <a:t>Interpretar albúmina como estado nutricional</a:t>
          </a:r>
          <a:endParaRPr lang="en-US"/>
        </a:p>
      </dgm:t>
    </dgm:pt>
    <dgm:pt modelId="{FBFA76DF-0A64-456A-A1C6-C83CC90CA18B}" type="parTrans" cxnId="{C87D6132-F483-4461-9053-ECA129841E6D}">
      <dgm:prSet/>
      <dgm:spPr/>
      <dgm:t>
        <a:bodyPr/>
        <a:lstStyle/>
        <a:p>
          <a:endParaRPr lang="en-US"/>
        </a:p>
      </dgm:t>
    </dgm:pt>
    <dgm:pt modelId="{FF8CF1F7-B315-45C3-A3FD-364BBE27CE73}" type="sibTrans" cxnId="{C87D6132-F483-4461-9053-ECA129841E6D}">
      <dgm:prSet/>
      <dgm:spPr/>
      <dgm:t>
        <a:bodyPr/>
        <a:lstStyle/>
        <a:p>
          <a:endParaRPr lang="en-US"/>
        </a:p>
      </dgm:t>
    </dgm:pt>
    <dgm:pt modelId="{6BBBAC40-19B4-41F8-B4E3-7ED80840981C}">
      <dgm:prSet/>
      <dgm:spPr/>
      <dgm:t>
        <a:bodyPr/>
        <a:lstStyle/>
        <a:p>
          <a:r>
            <a:rPr lang="es-ES" b="0" i="0" baseline="0"/>
            <a:t>Restringir lactosa innecesariamente</a:t>
          </a:r>
          <a:endParaRPr lang="en-US"/>
        </a:p>
      </dgm:t>
    </dgm:pt>
    <dgm:pt modelId="{A1FACE5C-67DE-4F87-8867-E457AE26D1F2}" type="parTrans" cxnId="{CBCA96A4-4BC1-4488-B2E2-700CB7BD2DE7}">
      <dgm:prSet/>
      <dgm:spPr/>
      <dgm:t>
        <a:bodyPr/>
        <a:lstStyle/>
        <a:p>
          <a:endParaRPr lang="en-US"/>
        </a:p>
      </dgm:t>
    </dgm:pt>
    <dgm:pt modelId="{0525BAAE-6E48-4482-A3F5-5BA559FEA1F6}" type="sibTrans" cxnId="{CBCA96A4-4BC1-4488-B2E2-700CB7BD2DE7}">
      <dgm:prSet/>
      <dgm:spPr/>
      <dgm:t>
        <a:bodyPr/>
        <a:lstStyle/>
        <a:p>
          <a:endParaRPr lang="en-US"/>
        </a:p>
      </dgm:t>
    </dgm:pt>
    <dgm:pt modelId="{5BD286C4-FCEE-4A93-A1C3-1F9661164C8E}">
      <dgm:prSet/>
      <dgm:spPr/>
      <dgm:t>
        <a:bodyPr/>
        <a:lstStyle/>
        <a:p>
          <a:r>
            <a:rPr lang="es-ES" b="0" i="0" baseline="0"/>
            <a:t>No evaluar la dieta</a:t>
          </a:r>
          <a:endParaRPr lang="en-US"/>
        </a:p>
      </dgm:t>
    </dgm:pt>
    <dgm:pt modelId="{5A08DB50-AA58-48D9-AEDB-2A1CF43CC98D}" type="parTrans" cxnId="{0A3A2037-F46C-474C-998F-AD5505A7CAD5}">
      <dgm:prSet/>
      <dgm:spPr/>
      <dgm:t>
        <a:bodyPr/>
        <a:lstStyle/>
        <a:p>
          <a:endParaRPr lang="en-US"/>
        </a:p>
      </dgm:t>
    </dgm:pt>
    <dgm:pt modelId="{34C73A1B-E0FC-472D-82C5-0B60A4CD3BE6}" type="sibTrans" cxnId="{0A3A2037-F46C-474C-998F-AD5505A7CAD5}">
      <dgm:prSet/>
      <dgm:spPr/>
      <dgm:t>
        <a:bodyPr/>
        <a:lstStyle/>
        <a:p>
          <a:endParaRPr lang="en-US"/>
        </a:p>
      </dgm:t>
    </dgm:pt>
    <dgm:pt modelId="{A4FAE3F5-88E2-4379-B028-C380B37D03DA}">
      <dgm:prSet/>
      <dgm:spPr/>
      <dgm:t>
        <a:bodyPr/>
        <a:lstStyle/>
        <a:p>
          <a:r>
            <a:rPr lang="es-ES" b="0" i="0" baseline="0"/>
            <a:t>Subestimar riesgo de refeeding</a:t>
          </a:r>
          <a:endParaRPr lang="en-US"/>
        </a:p>
      </dgm:t>
    </dgm:pt>
    <dgm:pt modelId="{B7D86492-13E5-4662-A393-9FC899FE2D30}" type="parTrans" cxnId="{27C92B14-F2CE-4B87-9624-6B790A8F9EB8}">
      <dgm:prSet/>
      <dgm:spPr/>
      <dgm:t>
        <a:bodyPr/>
        <a:lstStyle/>
        <a:p>
          <a:endParaRPr lang="en-US"/>
        </a:p>
      </dgm:t>
    </dgm:pt>
    <dgm:pt modelId="{99D47111-3BE1-48F1-8AA0-84ABA294BC1D}" type="sibTrans" cxnId="{27C92B14-F2CE-4B87-9624-6B790A8F9EB8}">
      <dgm:prSet/>
      <dgm:spPr/>
      <dgm:t>
        <a:bodyPr/>
        <a:lstStyle/>
        <a:p>
          <a:endParaRPr lang="en-US"/>
        </a:p>
      </dgm:t>
    </dgm:pt>
    <dgm:pt modelId="{8FE47AC4-4763-2341-B0A1-B5FB177EEE4B}" type="pres">
      <dgm:prSet presAssocID="{783A7579-153D-4398-A410-0317720C156B}" presName="linear" presStyleCnt="0">
        <dgm:presLayoutVars>
          <dgm:animLvl val="lvl"/>
          <dgm:resizeHandles val="exact"/>
        </dgm:presLayoutVars>
      </dgm:prSet>
      <dgm:spPr/>
    </dgm:pt>
    <dgm:pt modelId="{11B0D8DD-9BC3-9A48-B624-F16F9BB888D8}" type="pres">
      <dgm:prSet presAssocID="{A7F59419-96A2-43DA-88C8-61F02EA4039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8CE6C69-7A71-164E-8C0D-3470BC990EA8}" type="pres">
      <dgm:prSet presAssocID="{555EA287-01E5-4A58-A424-91644D7FCE6B}" presName="spacer" presStyleCnt="0"/>
      <dgm:spPr/>
    </dgm:pt>
    <dgm:pt modelId="{00C13037-6344-EA46-8E1D-2FB034CEAC87}" type="pres">
      <dgm:prSet presAssocID="{0D2F6EF9-8613-4B31-AFF7-4E2AD4F7890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5B72ACD-9BD6-CE41-92A5-0ED98909CB4B}" type="pres">
      <dgm:prSet presAssocID="{FF8CF1F7-B315-45C3-A3FD-364BBE27CE73}" presName="spacer" presStyleCnt="0"/>
      <dgm:spPr/>
    </dgm:pt>
    <dgm:pt modelId="{398C29AE-A790-5E4A-9E0A-FCFDFB7409A8}" type="pres">
      <dgm:prSet presAssocID="{6BBBAC40-19B4-41F8-B4E3-7ED80840981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99D7C16-8C9E-6649-8130-FA57F869984D}" type="pres">
      <dgm:prSet presAssocID="{0525BAAE-6E48-4482-A3F5-5BA559FEA1F6}" presName="spacer" presStyleCnt="0"/>
      <dgm:spPr/>
    </dgm:pt>
    <dgm:pt modelId="{64F7C273-544C-6D4C-8BEF-A003C85374A9}" type="pres">
      <dgm:prSet presAssocID="{5BD286C4-FCEE-4A93-A1C3-1F9661164C8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08AC8DE-7B02-684E-AFE5-B09574D67DDD}" type="pres">
      <dgm:prSet presAssocID="{34C73A1B-E0FC-472D-82C5-0B60A4CD3BE6}" presName="spacer" presStyleCnt="0"/>
      <dgm:spPr/>
    </dgm:pt>
    <dgm:pt modelId="{C3911977-2117-874D-82FA-589C81CF98D0}" type="pres">
      <dgm:prSet presAssocID="{A4FAE3F5-88E2-4379-B028-C380B37D03D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7C92B14-F2CE-4B87-9624-6B790A8F9EB8}" srcId="{783A7579-153D-4398-A410-0317720C156B}" destId="{A4FAE3F5-88E2-4379-B028-C380B37D03DA}" srcOrd="4" destOrd="0" parTransId="{B7D86492-13E5-4662-A393-9FC899FE2D30}" sibTransId="{99D47111-3BE1-48F1-8AA0-84ABA294BC1D}"/>
    <dgm:cxn modelId="{8E4D5D1E-37B9-574C-B197-058A74ADB1DB}" type="presOf" srcId="{A4FAE3F5-88E2-4379-B028-C380B37D03DA}" destId="{C3911977-2117-874D-82FA-589C81CF98D0}" srcOrd="0" destOrd="0" presId="urn:microsoft.com/office/officeart/2005/8/layout/vList2"/>
    <dgm:cxn modelId="{73270826-6454-2544-B951-34373BBC3380}" type="presOf" srcId="{A7F59419-96A2-43DA-88C8-61F02EA40392}" destId="{11B0D8DD-9BC3-9A48-B624-F16F9BB888D8}" srcOrd="0" destOrd="0" presId="urn:microsoft.com/office/officeart/2005/8/layout/vList2"/>
    <dgm:cxn modelId="{C87D6132-F483-4461-9053-ECA129841E6D}" srcId="{783A7579-153D-4398-A410-0317720C156B}" destId="{0D2F6EF9-8613-4B31-AFF7-4E2AD4F78905}" srcOrd="1" destOrd="0" parTransId="{FBFA76DF-0A64-456A-A1C6-C83CC90CA18B}" sibTransId="{FF8CF1F7-B315-45C3-A3FD-364BBE27CE73}"/>
    <dgm:cxn modelId="{0A3A2037-F46C-474C-998F-AD5505A7CAD5}" srcId="{783A7579-153D-4398-A410-0317720C156B}" destId="{5BD286C4-FCEE-4A93-A1C3-1F9661164C8E}" srcOrd="3" destOrd="0" parTransId="{5A08DB50-AA58-48D9-AEDB-2A1CF43CC98D}" sibTransId="{34C73A1B-E0FC-472D-82C5-0B60A4CD3BE6}"/>
    <dgm:cxn modelId="{7FEFB239-9735-4E4A-949E-4A79F32C540B}" type="presOf" srcId="{783A7579-153D-4398-A410-0317720C156B}" destId="{8FE47AC4-4763-2341-B0A1-B5FB177EEE4B}" srcOrd="0" destOrd="0" presId="urn:microsoft.com/office/officeart/2005/8/layout/vList2"/>
    <dgm:cxn modelId="{CBCA96A4-4BC1-4488-B2E2-700CB7BD2DE7}" srcId="{783A7579-153D-4398-A410-0317720C156B}" destId="{6BBBAC40-19B4-41F8-B4E3-7ED80840981C}" srcOrd="2" destOrd="0" parTransId="{A1FACE5C-67DE-4F87-8867-E457AE26D1F2}" sibTransId="{0525BAAE-6E48-4482-A3F5-5BA559FEA1F6}"/>
    <dgm:cxn modelId="{22778FB3-20B8-054E-978B-EDB88A4C35ED}" type="presOf" srcId="{5BD286C4-FCEE-4A93-A1C3-1F9661164C8E}" destId="{64F7C273-544C-6D4C-8BEF-A003C85374A9}" srcOrd="0" destOrd="0" presId="urn:microsoft.com/office/officeart/2005/8/layout/vList2"/>
    <dgm:cxn modelId="{483065C6-9550-486C-99ED-C63DA1122D82}" srcId="{783A7579-153D-4398-A410-0317720C156B}" destId="{A7F59419-96A2-43DA-88C8-61F02EA40392}" srcOrd="0" destOrd="0" parTransId="{E47B39DF-9EE6-4F29-ACB9-9DFA57DABE50}" sibTransId="{555EA287-01E5-4A58-A424-91644D7FCE6B}"/>
    <dgm:cxn modelId="{59A8E6EC-46DA-314E-8715-7363895C515A}" type="presOf" srcId="{6BBBAC40-19B4-41F8-B4E3-7ED80840981C}" destId="{398C29AE-A790-5E4A-9E0A-FCFDFB7409A8}" srcOrd="0" destOrd="0" presId="urn:microsoft.com/office/officeart/2005/8/layout/vList2"/>
    <dgm:cxn modelId="{868748F6-EB93-2D4C-8607-1DC329283BB4}" type="presOf" srcId="{0D2F6EF9-8613-4B31-AFF7-4E2AD4F78905}" destId="{00C13037-6344-EA46-8E1D-2FB034CEAC87}" srcOrd="0" destOrd="0" presId="urn:microsoft.com/office/officeart/2005/8/layout/vList2"/>
    <dgm:cxn modelId="{2BF9D038-EA49-794B-B401-3FE5AC46835A}" type="presParOf" srcId="{8FE47AC4-4763-2341-B0A1-B5FB177EEE4B}" destId="{11B0D8DD-9BC3-9A48-B624-F16F9BB888D8}" srcOrd="0" destOrd="0" presId="urn:microsoft.com/office/officeart/2005/8/layout/vList2"/>
    <dgm:cxn modelId="{2F94B83D-D2AC-FC40-8F9C-B288D22DAE73}" type="presParOf" srcId="{8FE47AC4-4763-2341-B0A1-B5FB177EEE4B}" destId="{E8CE6C69-7A71-164E-8C0D-3470BC990EA8}" srcOrd="1" destOrd="0" presId="urn:microsoft.com/office/officeart/2005/8/layout/vList2"/>
    <dgm:cxn modelId="{6C3D44F9-1D5C-D34F-B6AE-21E5521AEFAC}" type="presParOf" srcId="{8FE47AC4-4763-2341-B0A1-B5FB177EEE4B}" destId="{00C13037-6344-EA46-8E1D-2FB034CEAC87}" srcOrd="2" destOrd="0" presId="urn:microsoft.com/office/officeart/2005/8/layout/vList2"/>
    <dgm:cxn modelId="{B09A93B2-BC06-6248-88F4-1E2AF115E9B4}" type="presParOf" srcId="{8FE47AC4-4763-2341-B0A1-B5FB177EEE4B}" destId="{E5B72ACD-9BD6-CE41-92A5-0ED98909CB4B}" srcOrd="3" destOrd="0" presId="urn:microsoft.com/office/officeart/2005/8/layout/vList2"/>
    <dgm:cxn modelId="{1488F6E0-4652-E045-A1CF-4A97D10C2EA3}" type="presParOf" srcId="{8FE47AC4-4763-2341-B0A1-B5FB177EEE4B}" destId="{398C29AE-A790-5E4A-9E0A-FCFDFB7409A8}" srcOrd="4" destOrd="0" presId="urn:microsoft.com/office/officeart/2005/8/layout/vList2"/>
    <dgm:cxn modelId="{518D161A-A8F7-AC4D-B283-8DBE8C7DE811}" type="presParOf" srcId="{8FE47AC4-4763-2341-B0A1-B5FB177EEE4B}" destId="{C99D7C16-8C9E-6649-8130-FA57F869984D}" srcOrd="5" destOrd="0" presId="urn:microsoft.com/office/officeart/2005/8/layout/vList2"/>
    <dgm:cxn modelId="{38FE8F7B-F562-6C4B-A61B-BB45C103DF7B}" type="presParOf" srcId="{8FE47AC4-4763-2341-B0A1-B5FB177EEE4B}" destId="{64F7C273-544C-6D4C-8BEF-A003C85374A9}" srcOrd="6" destOrd="0" presId="urn:microsoft.com/office/officeart/2005/8/layout/vList2"/>
    <dgm:cxn modelId="{4784F724-F410-3E4E-B10D-E7ACA4081453}" type="presParOf" srcId="{8FE47AC4-4763-2341-B0A1-B5FB177EEE4B}" destId="{B08AC8DE-7B02-684E-AFE5-B09574D67DDD}" srcOrd="7" destOrd="0" presId="urn:microsoft.com/office/officeart/2005/8/layout/vList2"/>
    <dgm:cxn modelId="{10A43F72-9488-D847-8BEC-45060CDB0E32}" type="presParOf" srcId="{8FE47AC4-4763-2341-B0A1-B5FB177EEE4B}" destId="{C3911977-2117-874D-82FA-589C81CF98D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D91C16-B584-41C3-AD8A-1D3E386C92B0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9B9F39F-EC1F-45F2-BF66-C9EA0A0EB4B0}">
      <dgm:prSet/>
      <dgm:spPr/>
      <dgm:t>
        <a:bodyPr/>
        <a:lstStyle/>
        <a:p>
          <a:r>
            <a:rPr lang="es-ES" b="0" i="0" baseline="0"/>
            <a:t>La evaluación nutricional es multidimensional.</a:t>
          </a:r>
          <a:endParaRPr lang="en-US"/>
        </a:p>
      </dgm:t>
    </dgm:pt>
    <dgm:pt modelId="{70DA2D3A-9FF7-42C0-8347-FB5767585C32}" type="parTrans" cxnId="{9DE5CA6D-5B69-4DC5-BE70-CAC9A53BF51C}">
      <dgm:prSet/>
      <dgm:spPr/>
      <dgm:t>
        <a:bodyPr/>
        <a:lstStyle/>
        <a:p>
          <a:endParaRPr lang="en-US"/>
        </a:p>
      </dgm:t>
    </dgm:pt>
    <dgm:pt modelId="{2769C5F4-16E6-474F-8E54-3926CFB42854}" type="sibTrans" cxnId="{9DE5CA6D-5B69-4DC5-BE70-CAC9A53BF51C}">
      <dgm:prSet/>
      <dgm:spPr/>
      <dgm:t>
        <a:bodyPr/>
        <a:lstStyle/>
        <a:p>
          <a:endParaRPr lang="en-US"/>
        </a:p>
      </dgm:t>
    </dgm:pt>
    <dgm:pt modelId="{8EBAE52F-DDF6-48F5-8E3A-8D3A3F5B7B90}">
      <dgm:prSet/>
      <dgm:spPr/>
      <dgm:t>
        <a:bodyPr/>
        <a:lstStyle/>
        <a:p>
          <a:r>
            <a:rPr lang="es-ES" b="0" i="0" baseline="0"/>
            <a:t>El niño enfermo entra rápidamente en riesgo nutricional.</a:t>
          </a:r>
          <a:endParaRPr lang="en-US"/>
        </a:p>
      </dgm:t>
    </dgm:pt>
    <dgm:pt modelId="{6A60604C-65B0-401A-AE3B-F532328A892B}" type="parTrans" cxnId="{2CF6B31C-D673-4907-AC4F-7861396ADDEC}">
      <dgm:prSet/>
      <dgm:spPr/>
      <dgm:t>
        <a:bodyPr/>
        <a:lstStyle/>
        <a:p>
          <a:endParaRPr lang="en-US"/>
        </a:p>
      </dgm:t>
    </dgm:pt>
    <dgm:pt modelId="{BDC27992-C6D6-4851-B390-F9A845EAC33B}" type="sibTrans" cxnId="{2CF6B31C-D673-4907-AC4F-7861396ADDEC}">
      <dgm:prSet/>
      <dgm:spPr/>
      <dgm:t>
        <a:bodyPr/>
        <a:lstStyle/>
        <a:p>
          <a:endParaRPr lang="en-US"/>
        </a:p>
      </dgm:t>
    </dgm:pt>
    <dgm:pt modelId="{49D417C8-1C53-4C11-B0DD-0D1F9D8E1B66}">
      <dgm:prSet/>
      <dgm:spPr/>
      <dgm:t>
        <a:bodyPr/>
        <a:lstStyle/>
        <a:p>
          <a:r>
            <a:rPr lang="es-ES" b="0" i="0" baseline="0"/>
            <a:t>STRONGkids y STAMP complementan la evaluación clínica.</a:t>
          </a:r>
          <a:endParaRPr lang="en-US"/>
        </a:p>
      </dgm:t>
    </dgm:pt>
    <dgm:pt modelId="{3875CDE6-7E0C-4623-AB75-2D9B87AC51FC}" type="parTrans" cxnId="{CB58E9B9-63A2-4500-9C08-712CF6BC9D9A}">
      <dgm:prSet/>
      <dgm:spPr/>
      <dgm:t>
        <a:bodyPr/>
        <a:lstStyle/>
        <a:p>
          <a:endParaRPr lang="en-US"/>
        </a:p>
      </dgm:t>
    </dgm:pt>
    <dgm:pt modelId="{54E16AC3-BB8F-43A1-969F-D26A3D261011}" type="sibTrans" cxnId="{CB58E9B9-63A2-4500-9C08-712CF6BC9D9A}">
      <dgm:prSet/>
      <dgm:spPr/>
      <dgm:t>
        <a:bodyPr/>
        <a:lstStyle/>
        <a:p>
          <a:endParaRPr lang="en-US"/>
        </a:p>
      </dgm:t>
    </dgm:pt>
    <dgm:pt modelId="{50C19EA1-F2D1-4CB1-814E-C72F5F875B0C}">
      <dgm:prSet/>
      <dgm:spPr/>
      <dgm:t>
        <a:bodyPr/>
        <a:lstStyle/>
        <a:p>
          <a:r>
            <a:rPr lang="es-ES" b="0" i="0" baseline="0"/>
            <a:t>El seguimiento debe ser continuo y basado en evidencia.</a:t>
          </a:r>
          <a:endParaRPr lang="en-US"/>
        </a:p>
      </dgm:t>
    </dgm:pt>
    <dgm:pt modelId="{BFDAAAE2-C714-41E1-B361-177FEE9D513C}" type="parTrans" cxnId="{B35367FA-746B-4A5E-B601-0598BF5C6A8F}">
      <dgm:prSet/>
      <dgm:spPr/>
      <dgm:t>
        <a:bodyPr/>
        <a:lstStyle/>
        <a:p>
          <a:endParaRPr lang="en-US"/>
        </a:p>
      </dgm:t>
    </dgm:pt>
    <dgm:pt modelId="{650926C7-9C1F-4075-AB64-E965E66992EE}" type="sibTrans" cxnId="{B35367FA-746B-4A5E-B601-0598BF5C6A8F}">
      <dgm:prSet/>
      <dgm:spPr/>
      <dgm:t>
        <a:bodyPr/>
        <a:lstStyle/>
        <a:p>
          <a:endParaRPr lang="en-US"/>
        </a:p>
      </dgm:t>
    </dgm:pt>
    <dgm:pt modelId="{33D3AE12-4938-434D-84DF-7698A37B26FE}" type="pres">
      <dgm:prSet presAssocID="{0BD91C16-B584-41C3-AD8A-1D3E386C92B0}" presName="matrix" presStyleCnt="0">
        <dgm:presLayoutVars>
          <dgm:chMax val="1"/>
          <dgm:dir/>
          <dgm:resizeHandles val="exact"/>
        </dgm:presLayoutVars>
      </dgm:prSet>
      <dgm:spPr/>
    </dgm:pt>
    <dgm:pt modelId="{A304437D-10A7-8746-8D2C-D4097E345359}" type="pres">
      <dgm:prSet presAssocID="{0BD91C16-B584-41C3-AD8A-1D3E386C92B0}" presName="diamond" presStyleLbl="bgShp" presStyleIdx="0" presStyleCnt="1"/>
      <dgm:spPr/>
    </dgm:pt>
    <dgm:pt modelId="{BF49F692-C2A7-254F-8CA2-1DB34EFD074B}" type="pres">
      <dgm:prSet presAssocID="{0BD91C16-B584-41C3-AD8A-1D3E386C92B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ECA218B-188D-354D-B9FD-72A816E7112F}" type="pres">
      <dgm:prSet presAssocID="{0BD91C16-B584-41C3-AD8A-1D3E386C92B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E4FB941-EAED-D548-A219-C5FAE3AE5DE7}" type="pres">
      <dgm:prSet presAssocID="{0BD91C16-B584-41C3-AD8A-1D3E386C92B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7EFEE6B-60C9-374C-ABEA-82B9AA82C8A5}" type="pres">
      <dgm:prSet presAssocID="{0BD91C16-B584-41C3-AD8A-1D3E386C92B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CF6B31C-D673-4907-AC4F-7861396ADDEC}" srcId="{0BD91C16-B584-41C3-AD8A-1D3E386C92B0}" destId="{8EBAE52F-DDF6-48F5-8E3A-8D3A3F5B7B90}" srcOrd="1" destOrd="0" parTransId="{6A60604C-65B0-401A-AE3B-F532328A892B}" sibTransId="{BDC27992-C6D6-4851-B390-F9A845EAC33B}"/>
    <dgm:cxn modelId="{4A417627-EC7D-1348-8816-AF0A6C04E26C}" type="presOf" srcId="{49D417C8-1C53-4C11-B0DD-0D1F9D8E1B66}" destId="{FE4FB941-EAED-D548-A219-C5FAE3AE5DE7}" srcOrd="0" destOrd="0" presId="urn:microsoft.com/office/officeart/2005/8/layout/matrix3"/>
    <dgm:cxn modelId="{6B9EC835-2525-CD4D-B63F-88D1F50034CA}" type="presOf" srcId="{8EBAE52F-DDF6-48F5-8E3A-8D3A3F5B7B90}" destId="{0ECA218B-188D-354D-B9FD-72A816E7112F}" srcOrd="0" destOrd="0" presId="urn:microsoft.com/office/officeart/2005/8/layout/matrix3"/>
    <dgm:cxn modelId="{05940046-88DC-2A4E-9B92-25E2C1FEAACD}" type="presOf" srcId="{50C19EA1-F2D1-4CB1-814E-C72F5F875B0C}" destId="{17EFEE6B-60C9-374C-ABEA-82B9AA82C8A5}" srcOrd="0" destOrd="0" presId="urn:microsoft.com/office/officeart/2005/8/layout/matrix3"/>
    <dgm:cxn modelId="{9DE5CA6D-5B69-4DC5-BE70-CAC9A53BF51C}" srcId="{0BD91C16-B584-41C3-AD8A-1D3E386C92B0}" destId="{D9B9F39F-EC1F-45F2-BF66-C9EA0A0EB4B0}" srcOrd="0" destOrd="0" parTransId="{70DA2D3A-9FF7-42C0-8347-FB5767585C32}" sibTransId="{2769C5F4-16E6-474F-8E54-3926CFB42854}"/>
    <dgm:cxn modelId="{C0DF8388-2233-664A-BBDC-FC410AB08635}" type="presOf" srcId="{D9B9F39F-EC1F-45F2-BF66-C9EA0A0EB4B0}" destId="{BF49F692-C2A7-254F-8CA2-1DB34EFD074B}" srcOrd="0" destOrd="0" presId="urn:microsoft.com/office/officeart/2005/8/layout/matrix3"/>
    <dgm:cxn modelId="{F412C895-974D-9E4C-89B2-170E8F179C29}" type="presOf" srcId="{0BD91C16-B584-41C3-AD8A-1D3E386C92B0}" destId="{33D3AE12-4938-434D-84DF-7698A37B26FE}" srcOrd="0" destOrd="0" presId="urn:microsoft.com/office/officeart/2005/8/layout/matrix3"/>
    <dgm:cxn modelId="{CB58E9B9-63A2-4500-9C08-712CF6BC9D9A}" srcId="{0BD91C16-B584-41C3-AD8A-1D3E386C92B0}" destId="{49D417C8-1C53-4C11-B0DD-0D1F9D8E1B66}" srcOrd="2" destOrd="0" parTransId="{3875CDE6-7E0C-4623-AB75-2D9B87AC51FC}" sibTransId="{54E16AC3-BB8F-43A1-969F-D26A3D261011}"/>
    <dgm:cxn modelId="{B35367FA-746B-4A5E-B601-0598BF5C6A8F}" srcId="{0BD91C16-B584-41C3-AD8A-1D3E386C92B0}" destId="{50C19EA1-F2D1-4CB1-814E-C72F5F875B0C}" srcOrd="3" destOrd="0" parTransId="{BFDAAAE2-C714-41E1-B361-177FEE9D513C}" sibTransId="{650926C7-9C1F-4075-AB64-E965E66992EE}"/>
    <dgm:cxn modelId="{9BA8046E-2B87-144A-BBF3-DE27DBD96967}" type="presParOf" srcId="{33D3AE12-4938-434D-84DF-7698A37B26FE}" destId="{A304437D-10A7-8746-8D2C-D4097E345359}" srcOrd="0" destOrd="0" presId="urn:microsoft.com/office/officeart/2005/8/layout/matrix3"/>
    <dgm:cxn modelId="{34270E4E-6B7D-8344-8D28-73EE68B30745}" type="presParOf" srcId="{33D3AE12-4938-434D-84DF-7698A37B26FE}" destId="{BF49F692-C2A7-254F-8CA2-1DB34EFD074B}" srcOrd="1" destOrd="0" presId="urn:microsoft.com/office/officeart/2005/8/layout/matrix3"/>
    <dgm:cxn modelId="{B99F84A3-D579-D144-B55B-75B8BF325249}" type="presParOf" srcId="{33D3AE12-4938-434D-84DF-7698A37B26FE}" destId="{0ECA218B-188D-354D-B9FD-72A816E7112F}" srcOrd="2" destOrd="0" presId="urn:microsoft.com/office/officeart/2005/8/layout/matrix3"/>
    <dgm:cxn modelId="{51B73FF9-1617-B549-B074-8F0EAB45E602}" type="presParOf" srcId="{33D3AE12-4938-434D-84DF-7698A37B26FE}" destId="{FE4FB941-EAED-D548-A219-C5FAE3AE5DE7}" srcOrd="3" destOrd="0" presId="urn:microsoft.com/office/officeart/2005/8/layout/matrix3"/>
    <dgm:cxn modelId="{3C808A6F-DE6F-6A4E-9012-82A362A87CBD}" type="presParOf" srcId="{33D3AE12-4938-434D-84DF-7698A37B26FE}" destId="{17EFEE6B-60C9-374C-ABEA-82B9AA82C8A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09E7D-A788-E44E-AC27-62D24CA238C0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15EFD-DA18-664E-92C4-9B1AE3C0FB6C}">
      <dsp:nvSpPr>
        <dsp:cNvPr id="0" name=""/>
        <dsp:cNvSpPr/>
      </dsp:nvSpPr>
      <dsp:spPr>
        <a:xfrm>
          <a:off x="0" y="675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 Evaluación Antropométrica</a:t>
          </a:r>
          <a:endParaRPr lang="en-US" sz="2200" kern="1200" dirty="0"/>
        </a:p>
      </dsp:txBody>
      <dsp:txXfrm>
        <a:off x="0" y="675"/>
        <a:ext cx="6900512" cy="790684"/>
      </dsp:txXfrm>
    </dsp:sp>
    <dsp:sp modelId="{C12F60D0-A627-DD4A-A403-DCAC6C025722}">
      <dsp:nvSpPr>
        <dsp:cNvPr id="0" name=""/>
        <dsp:cNvSpPr/>
      </dsp:nvSpPr>
      <dsp:spPr>
        <a:xfrm>
          <a:off x="0" y="7913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5F138-7536-3646-8497-C4A7286DF23A}">
      <dsp:nvSpPr>
        <dsp:cNvPr id="0" name=""/>
        <dsp:cNvSpPr/>
      </dsp:nvSpPr>
      <dsp:spPr>
        <a:xfrm>
          <a:off x="0" y="791359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Peso/Edad: −1.8 DE → riesgo de desnutrición leve.</a:t>
          </a:r>
          <a:endParaRPr lang="en-US" sz="2200" kern="1200"/>
        </a:p>
      </dsp:txBody>
      <dsp:txXfrm>
        <a:off x="0" y="791359"/>
        <a:ext cx="6900512" cy="790684"/>
      </dsp:txXfrm>
    </dsp:sp>
    <dsp:sp modelId="{A4371744-F064-1C4D-8CD1-22075DC54300}">
      <dsp:nvSpPr>
        <dsp:cNvPr id="0" name=""/>
        <dsp:cNvSpPr/>
      </dsp:nvSpPr>
      <dsp:spPr>
        <a:xfrm>
          <a:off x="0" y="1582044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F15D1-B274-6649-B73E-DCE5F3674E6D}">
      <dsp:nvSpPr>
        <dsp:cNvPr id="0" name=""/>
        <dsp:cNvSpPr/>
      </dsp:nvSpPr>
      <dsp:spPr>
        <a:xfrm>
          <a:off x="0" y="1582044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Talla/Edad: normal → sin retraso de crecimiento crónico.</a:t>
          </a:r>
          <a:endParaRPr lang="en-US" sz="2200" kern="1200"/>
        </a:p>
      </dsp:txBody>
      <dsp:txXfrm>
        <a:off x="0" y="1582044"/>
        <a:ext cx="6900512" cy="790684"/>
      </dsp:txXfrm>
    </dsp:sp>
    <dsp:sp modelId="{C7D0F5C0-4EBD-A141-8DE1-1C60B1E45AD6}">
      <dsp:nvSpPr>
        <dsp:cNvPr id="0" name=""/>
        <dsp:cNvSpPr/>
      </dsp:nvSpPr>
      <dsp:spPr>
        <a:xfrm>
          <a:off x="0" y="237272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65BD2B-7D10-9D41-BED5-941D7C1083E1}">
      <dsp:nvSpPr>
        <dsp:cNvPr id="0" name=""/>
        <dsp:cNvSpPr/>
      </dsp:nvSpPr>
      <dsp:spPr>
        <a:xfrm>
          <a:off x="0" y="2372728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IMC/Edad: cercano a −1.0 DE → acepta reservas limitadas.</a:t>
          </a:r>
          <a:endParaRPr lang="en-US" sz="2200" kern="1200"/>
        </a:p>
      </dsp:txBody>
      <dsp:txXfrm>
        <a:off x="0" y="2372728"/>
        <a:ext cx="6900512" cy="790684"/>
      </dsp:txXfrm>
    </dsp:sp>
    <dsp:sp modelId="{47B76CCC-D1BF-674E-9CE6-B5CFE0EA8A92}">
      <dsp:nvSpPr>
        <dsp:cNvPr id="0" name=""/>
        <dsp:cNvSpPr/>
      </dsp:nvSpPr>
      <dsp:spPr>
        <a:xfrm>
          <a:off x="0" y="316341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64D30D-732C-6B47-90CD-CBDFABE6F1D5}">
      <dsp:nvSpPr>
        <dsp:cNvPr id="0" name=""/>
        <dsp:cNvSpPr/>
      </dsp:nvSpPr>
      <dsp:spPr>
        <a:xfrm>
          <a:off x="0" y="3163412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Interpretación:</a:t>
          </a:r>
          <a:endParaRPr lang="en-US" sz="2200" kern="1200"/>
        </a:p>
      </dsp:txBody>
      <dsp:txXfrm>
        <a:off x="0" y="3163412"/>
        <a:ext cx="6900512" cy="790684"/>
      </dsp:txXfrm>
    </dsp:sp>
    <dsp:sp modelId="{1C6CF339-AC27-344E-A3CB-1A2157DC12B3}">
      <dsp:nvSpPr>
        <dsp:cNvPr id="0" name=""/>
        <dsp:cNvSpPr/>
      </dsp:nvSpPr>
      <dsp:spPr>
        <a:xfrm>
          <a:off x="0" y="3954096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96D2A-F592-FE41-9BDB-D3425179A18D}">
      <dsp:nvSpPr>
        <dsp:cNvPr id="0" name=""/>
        <dsp:cNvSpPr/>
      </dsp:nvSpPr>
      <dsp:spPr>
        <a:xfrm>
          <a:off x="0" y="3954096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El niño tiene estado nutricional limítrofe, pero no presenta desnutrición aguda severa.</a:t>
          </a:r>
          <a:endParaRPr lang="en-US" sz="2200" kern="1200"/>
        </a:p>
      </dsp:txBody>
      <dsp:txXfrm>
        <a:off x="0" y="3954096"/>
        <a:ext cx="6900512" cy="790684"/>
      </dsp:txXfrm>
    </dsp:sp>
    <dsp:sp modelId="{85CB0B57-FA2F-094E-A3B5-CEF7235210B9}">
      <dsp:nvSpPr>
        <dsp:cNvPr id="0" name=""/>
        <dsp:cNvSpPr/>
      </dsp:nvSpPr>
      <dsp:spPr>
        <a:xfrm>
          <a:off x="0" y="47447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705D4A-6863-3E47-B651-B4D95BF97521}">
      <dsp:nvSpPr>
        <dsp:cNvPr id="0" name=""/>
        <dsp:cNvSpPr/>
      </dsp:nvSpPr>
      <dsp:spPr>
        <a:xfrm>
          <a:off x="0" y="4744781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Sin embargo, es vulnerable ante una enfermedad aguda por la baja reserva energética.</a:t>
          </a:r>
          <a:endParaRPr lang="en-US" sz="2200" kern="1200"/>
        </a:p>
      </dsp:txBody>
      <dsp:txXfrm>
        <a:off x="0" y="4744781"/>
        <a:ext cx="6900512" cy="790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9FE0D-117B-004B-9E15-01D2F2F22726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56925-A0BF-F447-92BB-1BD143F25BE6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Evaluación Dietética</a:t>
          </a:r>
          <a:endParaRPr lang="en-US" sz="2500" kern="1200" dirty="0"/>
        </a:p>
      </dsp:txBody>
      <dsp:txXfrm>
        <a:off x="0" y="2703"/>
        <a:ext cx="6900512" cy="921789"/>
      </dsp:txXfrm>
    </dsp:sp>
    <dsp:sp modelId="{8D3F2399-3D76-CD47-89AF-16FE5DD14403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34108-520F-944A-A59F-BB8FA316AEC6}">
      <dsp:nvSpPr>
        <dsp:cNvPr id="0" name=""/>
        <dsp:cNvSpPr/>
      </dsp:nvSpPr>
      <dsp:spPr>
        <a:xfrm>
          <a:off x="0" y="92449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Ingesta 30% del requerimiento habitual en las últimas 24 h.</a:t>
          </a:r>
          <a:endParaRPr lang="en-US" sz="2500" kern="1200"/>
        </a:p>
      </dsp:txBody>
      <dsp:txXfrm>
        <a:off x="0" y="924492"/>
        <a:ext cx="6900512" cy="921789"/>
      </dsp:txXfrm>
    </dsp:sp>
    <dsp:sp modelId="{46FC4EDA-9451-C349-BD5C-05E7EBAF52E9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E54857-3957-1C48-A341-069CFDAB9732}">
      <dsp:nvSpPr>
        <dsp:cNvPr id="0" name=""/>
        <dsp:cNvSpPr/>
      </dsp:nvSpPr>
      <dsp:spPr>
        <a:xfrm>
          <a:off x="0" y="1846281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Flujo de síntomas (fiebre y tos) explica anorexia secundaria.</a:t>
          </a:r>
          <a:endParaRPr lang="en-US" sz="2500" kern="1200"/>
        </a:p>
      </dsp:txBody>
      <dsp:txXfrm>
        <a:off x="0" y="1846281"/>
        <a:ext cx="6900512" cy="921789"/>
      </dsp:txXfrm>
    </dsp:sp>
    <dsp:sp modelId="{A82C7222-12E1-7546-ADCE-B1D2F01CA96F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F9BD5-CE87-B143-A7E7-85989EC2E93F}">
      <dsp:nvSpPr>
        <dsp:cNvPr id="0" name=""/>
        <dsp:cNvSpPr/>
      </dsp:nvSpPr>
      <dsp:spPr>
        <a:xfrm>
          <a:off x="0" y="2768070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Riesgo de déficit energético si la enfermedad persiste.</a:t>
          </a:r>
          <a:endParaRPr lang="en-US" sz="2500" kern="1200"/>
        </a:p>
      </dsp:txBody>
      <dsp:txXfrm>
        <a:off x="0" y="2768070"/>
        <a:ext cx="6900512" cy="921789"/>
      </dsp:txXfrm>
    </dsp:sp>
    <dsp:sp modelId="{D2A6B3B4-73A8-8F47-B648-5301ECE647F1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F8309-EE5B-2A40-A9EE-8EE15395FBC4}">
      <dsp:nvSpPr>
        <dsp:cNvPr id="0" name=""/>
        <dsp:cNvSpPr/>
      </dsp:nvSpPr>
      <dsp:spPr>
        <a:xfrm>
          <a:off x="0" y="368985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Conclusión dietética:</a:t>
          </a:r>
          <a:endParaRPr lang="en-US" sz="2500" kern="1200"/>
        </a:p>
      </dsp:txBody>
      <dsp:txXfrm>
        <a:off x="0" y="3689859"/>
        <a:ext cx="6900512" cy="921789"/>
      </dsp:txXfrm>
    </dsp:sp>
    <dsp:sp modelId="{0C1FB8FA-EB95-F143-AE92-62868A64B97E}">
      <dsp:nvSpPr>
        <dsp:cNvPr id="0" name=""/>
        <dsp:cNvSpPr/>
      </dsp:nvSpPr>
      <dsp:spPr>
        <a:xfrm>
          <a:off x="0" y="461164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DD218-E4CA-0041-9A17-B13ABD0B3287}">
      <dsp:nvSpPr>
        <dsp:cNvPr id="0" name=""/>
        <dsp:cNvSpPr/>
      </dsp:nvSpPr>
      <dsp:spPr>
        <a:xfrm>
          <a:off x="0" y="461164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Disminución significativa de la ingesta, aumentando riesgo nutricional inmediato.</a:t>
          </a:r>
          <a:endParaRPr lang="en-US" sz="2500" kern="1200"/>
        </a:p>
      </dsp:txBody>
      <dsp:txXfrm>
        <a:off x="0" y="4611648"/>
        <a:ext cx="6900512" cy="921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3A611-394F-43F7-8057-8840F8AB4360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7BCDF-AB88-48D9-8A7D-092F47FC52F5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8C391-DB68-4701-ADF6-8D4D7D89846D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Evaluación Bioquímica</a:t>
          </a:r>
          <a:endParaRPr lang="en-US" sz="1100" kern="1200"/>
        </a:p>
      </dsp:txBody>
      <dsp:txXfrm>
        <a:off x="1172126" y="908559"/>
        <a:ext cx="2114937" cy="897246"/>
      </dsp:txXfrm>
    </dsp:sp>
    <dsp:sp modelId="{1FD6C3DE-C8C1-4563-B8DF-755C15EB0150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5ECE1-D91D-4784-A281-38F064EE844F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1707D-9AB0-47EF-AF1F-1DD44CCDC921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Na 133 mEq/L: leve hiponatremia compatible con ingesta reducida y enfermedad aguda.</a:t>
          </a:r>
          <a:endParaRPr lang="en-US" sz="1100" kern="1200"/>
        </a:p>
      </dsp:txBody>
      <dsp:txXfrm>
        <a:off x="4745088" y="908559"/>
        <a:ext cx="2114937" cy="897246"/>
      </dsp:txXfrm>
    </dsp:sp>
    <dsp:sp modelId="{6FFECEA7-D1E2-4321-81F2-B57384D85B64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50089-DA3B-4A7D-9DB4-7575A114FC7B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3E7EA-8974-4226-86D2-0240602CF8BD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P 3.1 mg/dL: límite bajo → alerta en contexto de realimentación.</a:t>
          </a:r>
          <a:endParaRPr lang="en-US" sz="1100" kern="1200"/>
        </a:p>
      </dsp:txBody>
      <dsp:txXfrm>
        <a:off x="8318049" y="908559"/>
        <a:ext cx="2114937" cy="897246"/>
      </dsp:txXfrm>
    </dsp:sp>
    <dsp:sp modelId="{49ED74E6-F9D0-4D78-8C23-2719BDFD857D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4E94D-BC37-4111-9C30-0E0E2F3126A2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6207-038B-4C62-8309-0A0E2C8A0F53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Conclusión bioquímica: Marcadores compatibles con riesgo leve a moderado de síndrome de realimentación, especialmente si se inicia soporte nutricional agresivo.</a:t>
          </a:r>
          <a:endParaRPr lang="en-US" sz="1100" kern="1200" dirty="0"/>
        </a:p>
      </dsp:txBody>
      <dsp:txXfrm>
        <a:off x="1172126" y="2545532"/>
        <a:ext cx="2114937" cy="897246"/>
      </dsp:txXfrm>
    </dsp:sp>
    <dsp:sp modelId="{891073A3-22FD-4750-A432-ED16879F58E3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B183-8A9B-4580-B7EC-BD6263D83F18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66B13-5CCD-4C91-B365-ACD294A964F5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4745088" y="2545532"/>
        <a:ext cx="2114937" cy="8972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AAFA1-034C-7541-82D9-957F51651A36}">
      <dsp:nvSpPr>
        <dsp:cNvPr id="0" name=""/>
        <dsp:cNvSpPr/>
      </dsp:nvSpPr>
      <dsp:spPr>
        <a:xfrm>
          <a:off x="469430" y="0"/>
          <a:ext cx="4979324" cy="4979324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48255-2609-9945-9F71-5A675190C279}">
      <dsp:nvSpPr>
        <dsp:cNvPr id="0" name=""/>
        <dsp:cNvSpPr/>
      </dsp:nvSpPr>
      <dsp:spPr>
        <a:xfrm>
          <a:off x="793086" y="323656"/>
          <a:ext cx="1991729" cy="199172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✔ Niño de 3 años con riesgo nutricional moderado según STRONGkids.</a:t>
          </a:r>
          <a:endParaRPr lang="en-US" sz="1900" kern="1200"/>
        </a:p>
      </dsp:txBody>
      <dsp:txXfrm>
        <a:off x="890314" y="420884"/>
        <a:ext cx="1797273" cy="1797273"/>
      </dsp:txXfrm>
    </dsp:sp>
    <dsp:sp modelId="{6F2E9664-156E-8A44-881F-871AD00F653E}">
      <dsp:nvSpPr>
        <dsp:cNvPr id="0" name=""/>
        <dsp:cNvSpPr/>
      </dsp:nvSpPr>
      <dsp:spPr>
        <a:xfrm>
          <a:off x="3133368" y="323656"/>
          <a:ext cx="1991729" cy="1991729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✔ Ingesta insuficiente (&lt;50% del requerimiento).</a:t>
          </a:r>
          <a:endParaRPr lang="en-US" sz="1900" kern="1200"/>
        </a:p>
      </dsp:txBody>
      <dsp:txXfrm>
        <a:off x="3230596" y="420884"/>
        <a:ext cx="1797273" cy="1797273"/>
      </dsp:txXfrm>
    </dsp:sp>
    <dsp:sp modelId="{9C2F774E-4FBD-9A45-953A-F407218012AD}">
      <dsp:nvSpPr>
        <dsp:cNvPr id="0" name=""/>
        <dsp:cNvSpPr/>
      </dsp:nvSpPr>
      <dsp:spPr>
        <a:xfrm>
          <a:off x="793086" y="2663938"/>
          <a:ext cx="1991729" cy="1991729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✔ Estado antropométrico en percentiles bajos (−1.8 DE).</a:t>
          </a:r>
          <a:endParaRPr lang="en-US" sz="1900" kern="1200"/>
        </a:p>
      </dsp:txBody>
      <dsp:txXfrm>
        <a:off x="890314" y="2761166"/>
        <a:ext cx="1797273" cy="1797273"/>
      </dsp:txXfrm>
    </dsp:sp>
    <dsp:sp modelId="{6838D777-72DE-0A46-822D-2E730C3D1EB1}">
      <dsp:nvSpPr>
        <dsp:cNvPr id="0" name=""/>
        <dsp:cNvSpPr/>
      </dsp:nvSpPr>
      <dsp:spPr>
        <a:xfrm>
          <a:off x="3133368" y="2663938"/>
          <a:ext cx="1991729" cy="199172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/>
            <a:t>✔ Electrolitos borderline → riesgo de síndrome de realimentación leve/moderado.</a:t>
          </a:r>
          <a:endParaRPr lang="en-US" sz="1900" kern="1200"/>
        </a:p>
      </dsp:txBody>
      <dsp:txXfrm>
        <a:off x="3230596" y="2761166"/>
        <a:ext cx="1797273" cy="17972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8EC81-597F-7347-89D5-389059FB6AA5}">
      <dsp:nvSpPr>
        <dsp:cNvPr id="0" name=""/>
        <dsp:cNvSpPr/>
      </dsp:nvSpPr>
      <dsp:spPr>
        <a:xfrm>
          <a:off x="1320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601E3-BA2F-AE4F-B1D4-B89332B30B4D}">
      <dsp:nvSpPr>
        <dsp:cNvPr id="0" name=""/>
        <dsp:cNvSpPr/>
      </dsp:nvSpPr>
      <dsp:spPr>
        <a:xfrm>
          <a:off x="516452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/>
            <a:t>El niño presenta riesgo nutricional moderado, principalmente por baja ingesta y valores bioquímicos limítrofes.</a:t>
          </a:r>
          <a:endParaRPr lang="en-US" sz="2700" kern="1200"/>
        </a:p>
      </dsp:txBody>
      <dsp:txXfrm>
        <a:off x="602678" y="725825"/>
        <a:ext cx="4463730" cy="2771523"/>
      </dsp:txXfrm>
    </dsp:sp>
    <dsp:sp modelId="{255C74A5-2C02-4646-9D65-5492B549C873}">
      <dsp:nvSpPr>
        <dsp:cNvPr id="0" name=""/>
        <dsp:cNvSpPr/>
      </dsp:nvSpPr>
      <dsp:spPr>
        <a:xfrm>
          <a:off x="5667765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ABFAD-71DE-1041-8AFC-5349C36B725E}">
      <dsp:nvSpPr>
        <dsp:cNvPr id="0" name=""/>
        <dsp:cNvSpPr/>
      </dsp:nvSpPr>
      <dsp:spPr>
        <a:xfrm>
          <a:off x="6182897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/>
            <a:t>El objetivo es realimentar de forma controlada, vigilar electrolitos y restablecer rápidamente la ingesta completa sin precipitar síndrome de realimentación.</a:t>
          </a:r>
          <a:endParaRPr lang="en-US" sz="2700" kern="1200"/>
        </a:p>
      </dsp:txBody>
      <dsp:txXfrm>
        <a:off x="6269123" y="725825"/>
        <a:ext cx="4463730" cy="27715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0D8DD-9BC3-9A48-B624-F16F9BB888D8}">
      <dsp:nvSpPr>
        <dsp:cNvPr id="0" name=""/>
        <dsp:cNvSpPr/>
      </dsp:nvSpPr>
      <dsp:spPr>
        <a:xfrm>
          <a:off x="0" y="25748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i="0" kern="1200" baseline="0"/>
            <a:t>No usar Z-scores</a:t>
          </a:r>
          <a:endParaRPr lang="en-US" sz="3200" kern="1200"/>
        </a:p>
      </dsp:txBody>
      <dsp:txXfrm>
        <a:off x="38381" y="64129"/>
        <a:ext cx="10438838" cy="709478"/>
      </dsp:txXfrm>
    </dsp:sp>
    <dsp:sp modelId="{00C13037-6344-EA46-8E1D-2FB034CEAC87}">
      <dsp:nvSpPr>
        <dsp:cNvPr id="0" name=""/>
        <dsp:cNvSpPr/>
      </dsp:nvSpPr>
      <dsp:spPr>
        <a:xfrm>
          <a:off x="0" y="904148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i="0" kern="1200" baseline="0"/>
            <a:t>Interpretar albúmina como estado nutricional</a:t>
          </a:r>
          <a:endParaRPr lang="en-US" sz="3200" kern="1200"/>
        </a:p>
      </dsp:txBody>
      <dsp:txXfrm>
        <a:off x="38381" y="942529"/>
        <a:ext cx="10438838" cy="709478"/>
      </dsp:txXfrm>
    </dsp:sp>
    <dsp:sp modelId="{398C29AE-A790-5E4A-9E0A-FCFDFB7409A8}">
      <dsp:nvSpPr>
        <dsp:cNvPr id="0" name=""/>
        <dsp:cNvSpPr/>
      </dsp:nvSpPr>
      <dsp:spPr>
        <a:xfrm>
          <a:off x="0" y="17825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i="0" kern="1200" baseline="0"/>
            <a:t>Restringir lactosa innecesariamente</a:t>
          </a:r>
          <a:endParaRPr lang="en-US" sz="3200" kern="1200"/>
        </a:p>
      </dsp:txBody>
      <dsp:txXfrm>
        <a:off x="38381" y="1820930"/>
        <a:ext cx="10438838" cy="709478"/>
      </dsp:txXfrm>
    </dsp:sp>
    <dsp:sp modelId="{64F7C273-544C-6D4C-8BEF-A003C85374A9}">
      <dsp:nvSpPr>
        <dsp:cNvPr id="0" name=""/>
        <dsp:cNvSpPr/>
      </dsp:nvSpPr>
      <dsp:spPr>
        <a:xfrm>
          <a:off x="0" y="26609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i="0" kern="1200" baseline="0"/>
            <a:t>No evaluar la dieta</a:t>
          </a:r>
          <a:endParaRPr lang="en-US" sz="3200" kern="1200"/>
        </a:p>
      </dsp:txBody>
      <dsp:txXfrm>
        <a:off x="38381" y="2699330"/>
        <a:ext cx="10438838" cy="709478"/>
      </dsp:txXfrm>
    </dsp:sp>
    <dsp:sp modelId="{C3911977-2117-874D-82FA-589C81CF98D0}">
      <dsp:nvSpPr>
        <dsp:cNvPr id="0" name=""/>
        <dsp:cNvSpPr/>
      </dsp:nvSpPr>
      <dsp:spPr>
        <a:xfrm>
          <a:off x="0" y="35393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0" i="0" kern="1200" baseline="0"/>
            <a:t>Subestimar riesgo de refeeding</a:t>
          </a:r>
          <a:endParaRPr lang="en-US" sz="3200" kern="1200"/>
        </a:p>
      </dsp:txBody>
      <dsp:txXfrm>
        <a:off x="38381" y="3577730"/>
        <a:ext cx="10438838" cy="7094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4437D-10A7-8746-8D2C-D4097E345359}">
      <dsp:nvSpPr>
        <dsp:cNvPr id="0" name=""/>
        <dsp:cNvSpPr/>
      </dsp:nvSpPr>
      <dsp:spPr>
        <a:xfrm>
          <a:off x="3543300" y="0"/>
          <a:ext cx="3733799" cy="373379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9F692-C2A7-254F-8CA2-1DB34EFD074B}">
      <dsp:nvSpPr>
        <dsp:cNvPr id="0" name=""/>
        <dsp:cNvSpPr/>
      </dsp:nvSpPr>
      <dsp:spPr>
        <a:xfrm>
          <a:off x="3898011" y="354710"/>
          <a:ext cx="1456181" cy="145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i="0" kern="1200" baseline="0"/>
            <a:t>La evaluación nutricional es multidimensional.</a:t>
          </a:r>
          <a:endParaRPr lang="en-US" sz="1200" kern="1200"/>
        </a:p>
      </dsp:txBody>
      <dsp:txXfrm>
        <a:off x="3969096" y="425795"/>
        <a:ext cx="1314011" cy="1314011"/>
      </dsp:txXfrm>
    </dsp:sp>
    <dsp:sp modelId="{0ECA218B-188D-354D-B9FD-72A816E7112F}">
      <dsp:nvSpPr>
        <dsp:cNvPr id="0" name=""/>
        <dsp:cNvSpPr/>
      </dsp:nvSpPr>
      <dsp:spPr>
        <a:xfrm>
          <a:off x="5466206" y="354710"/>
          <a:ext cx="1456181" cy="145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i="0" kern="1200" baseline="0"/>
            <a:t>El niño enfermo entra rápidamente en riesgo nutricional.</a:t>
          </a:r>
          <a:endParaRPr lang="en-US" sz="1200" kern="1200"/>
        </a:p>
      </dsp:txBody>
      <dsp:txXfrm>
        <a:off x="5537291" y="425795"/>
        <a:ext cx="1314011" cy="1314011"/>
      </dsp:txXfrm>
    </dsp:sp>
    <dsp:sp modelId="{FE4FB941-EAED-D548-A219-C5FAE3AE5DE7}">
      <dsp:nvSpPr>
        <dsp:cNvPr id="0" name=""/>
        <dsp:cNvSpPr/>
      </dsp:nvSpPr>
      <dsp:spPr>
        <a:xfrm>
          <a:off x="3898011" y="1922906"/>
          <a:ext cx="1456181" cy="145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i="0" kern="1200" baseline="0"/>
            <a:t>STRONGkids y STAMP complementan la evaluación clínica.</a:t>
          </a:r>
          <a:endParaRPr lang="en-US" sz="1200" kern="1200"/>
        </a:p>
      </dsp:txBody>
      <dsp:txXfrm>
        <a:off x="3969096" y="1993991"/>
        <a:ext cx="1314011" cy="1314011"/>
      </dsp:txXfrm>
    </dsp:sp>
    <dsp:sp modelId="{17EFEE6B-60C9-374C-ABEA-82B9AA82C8A5}">
      <dsp:nvSpPr>
        <dsp:cNvPr id="0" name=""/>
        <dsp:cNvSpPr/>
      </dsp:nvSpPr>
      <dsp:spPr>
        <a:xfrm>
          <a:off x="5466206" y="1922906"/>
          <a:ext cx="1456181" cy="145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i="0" kern="1200" baseline="0"/>
            <a:t>El seguimiento debe ser continuo y basado en evidencia.</a:t>
          </a:r>
          <a:endParaRPr lang="en-US" sz="1200" kern="1200"/>
        </a:p>
      </dsp:txBody>
      <dsp:txXfrm>
        <a:off x="5537291" y="1993991"/>
        <a:ext cx="1314011" cy="1314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A9AA1-B760-CEF2-4EA2-3A57F673F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75E718-3D59-303C-3AE9-0F6CE6DD9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E7FAE3-7A9A-95AF-BB45-DEF7528B7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171F60-7AB1-E7A4-3715-BD0844316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8DA358-6182-34BE-6823-D7491E654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6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02AD6-8F75-B0D4-3BFD-A8CA4122B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4261CD-5BA4-D4C7-2103-99AB16D5B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18E839-E9E6-B22D-312D-4B42BCD8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562CF7-84F9-97C8-DFB0-EB3631D30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361063-BA2C-977B-5912-8BA579A09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475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95A14A-4A11-8C51-A56B-D23BFEB33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D2BDFD-92F5-DCB9-AF4B-975670AED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60B357-9297-ACEE-B69E-84B9926D9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DA225-88B6-9E79-A49F-BC52A814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06836E-FBBB-CA98-1411-A9893F13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32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06873-FC90-32A6-9195-A3F855AA1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A8635A-5E6B-8232-1B28-3B02932B0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78077F-97D6-79BF-3AB2-A9AB96A41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228879-00CB-743A-68D0-49FF41E5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24A026-26F0-0CB7-E99F-99903C85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2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50273-7707-5D05-48FC-73F74D675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192665-ABB9-F507-E856-C271C2FCA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92B57F-D219-E70E-2A89-7D17321E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307779-4FD0-3AAF-F30D-0B8D01885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8B915E-CBD5-E77D-4ACA-F4A90AD7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29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83F6E6-D309-097D-0AD0-7A5195118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27C477-4C69-AE09-AF14-6EC7FF2805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96D17C-194B-9333-8BBF-51987C92F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71648F-9FDD-E998-7D2A-A6AFE401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5A1F1E-671C-38B5-666A-5EDF2A21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E44B26-861E-D43B-D7CC-C91B9642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22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74452-B68E-081A-48EB-DC83CABF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ADE53D-DB7A-7FC5-77CD-30351EA5B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E66B41-B1A4-7981-35CE-6A5FE5D18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BC5A9D-C072-5792-01B7-BCF76B128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843E9A-FFB9-DEBC-8810-4E82EC2F1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67EB369-AA7E-C169-C364-E3E979214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6251DE-E6AB-960F-2425-C8BAC87C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D325A8-6D12-A10B-D610-2A148D3EE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29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443C5-0E60-1FA7-64E6-4217CCFF1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9B26BA-D126-839B-725D-62285282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2F7B0C-01AB-05AA-2E41-DD72C92A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5251A7-1038-47DA-AAA2-1AF4EB8AE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86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EE12BF-01A6-C7A4-D58D-489D843CC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890B23-047D-8AD3-4F9C-D009560E9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25E68C-D618-37B6-5BC9-8B0AAE32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234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B33B5-06C1-91A8-9F52-715465423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7AF575-FA61-1AC6-DD2A-3E19DE01D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6A7A1D-E10E-5738-063B-2F19B7F2F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26CF84-882E-6837-D126-88764D312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658392-797E-1FA6-89A3-CF1C8CC4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C8C4CB-9EA0-5122-240A-38E28D84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319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554F2-2C0C-7D13-755F-500C2A091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E71DB21-D9C7-72C8-63C0-8125E5B80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53923B-07A1-EE52-0E45-0AA92C460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4F7922-B82F-8341-7082-4D42EB32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3F4F48-5233-8365-BA69-859C6E918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A72B30-23D9-0468-8DE9-F04AB0B5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436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48EC72-8F6E-6D4E-ED8F-896329842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04AAF3-4343-3E7C-1BDC-212A1BAED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DCEE49-56A0-B3C3-D58E-7D66C6C13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8DC009-226A-0D49-BE01-011075679897}" type="datetimeFigureOut">
              <a:rPr lang="es-ES" smtClean="0"/>
              <a:t>14/11/25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A3912C-4B23-0D44-02D6-EA2F0205B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AA7922-7EE9-3448-CB8A-5E2139F9C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90C97-3884-D946-9314-375620A8D6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619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3F4A7-D821-DDF3-D237-91D5C5399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76E5E6-7BC7-B66D-7AB8-FF0BE216DF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9165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6389E9-BA04-FDCF-4C26-0D843659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r>
              <a:rPr lang="es-ES" sz="4600"/>
              <a:t>Plan Nutricional Recomendado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47E519-1ECD-C638-B595-CF70DE279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dirty="0"/>
              <a:t>2. Hidratación</a:t>
            </a:r>
          </a:p>
          <a:p>
            <a:r>
              <a:rPr lang="es-ES" sz="2000" dirty="0"/>
              <a:t>Hidratación oral según demanda.</a:t>
            </a:r>
          </a:p>
          <a:p>
            <a:r>
              <a:rPr lang="es-ES" sz="2000" dirty="0"/>
              <a:t>Reposición con SRO si hay signos de deshidratación.</a:t>
            </a:r>
          </a:p>
          <a:p>
            <a:r>
              <a:rPr lang="es-ES" sz="2000" dirty="0"/>
              <a:t>Evitar cargas excesivas de líquidos hipotónicos.</a:t>
            </a:r>
          </a:p>
          <a:p>
            <a:r>
              <a:rPr lang="es-ES" sz="2000" dirty="0"/>
              <a:t>3. Suplementación</a:t>
            </a:r>
          </a:p>
          <a:p>
            <a:r>
              <a:rPr lang="es-ES" sz="2000" dirty="0"/>
              <a:t>Tiamina 10–25 mg/día durante las primeras 48–72 horas (prevención de </a:t>
            </a:r>
            <a:r>
              <a:rPr lang="es-ES" sz="2000"/>
              <a:t>refeeding</a:t>
            </a:r>
            <a:r>
              <a:rPr lang="es-ES" sz="2000" dirty="0"/>
              <a:t>).</a:t>
            </a:r>
          </a:p>
          <a:p>
            <a:r>
              <a:rPr lang="es-ES" sz="2000" dirty="0"/>
              <a:t>Zinc 10 mg/día por 10–14 días (beneficio demostrado en infecciones respiratorias y diarrea).</a:t>
            </a:r>
          </a:p>
        </p:txBody>
      </p:sp>
    </p:spTree>
    <p:extLst>
      <p:ext uri="{BB962C8B-B14F-4D97-AF65-F5344CB8AC3E}">
        <p14:creationId xmlns:p14="http://schemas.microsoft.com/office/powerpoint/2010/main" val="2880183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86BEDAE-8D25-1B3B-DF07-B919439EC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s-ES" sz="4800"/>
              <a:t>Plan Nutricional Recomendado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6050F3-D867-858B-3908-B7BE3A7BC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/>
              <a:t>3. Monitoreo</a:t>
            </a:r>
          </a:p>
          <a:p>
            <a:r>
              <a:rPr lang="es-ES" sz="2000"/>
              <a:t>Control de electrolitos (Na, K, Mg, P) cada 24 horas.</a:t>
            </a:r>
          </a:p>
          <a:p>
            <a:r>
              <a:rPr lang="es-ES" sz="2000"/>
              <a:t>Vigilar signos de refeeding:</a:t>
            </a:r>
          </a:p>
          <a:p>
            <a:pPr lvl="1"/>
            <a:r>
              <a:rPr lang="es-ES" sz="2000"/>
              <a:t>taquicardia</a:t>
            </a:r>
          </a:p>
          <a:p>
            <a:pPr lvl="1"/>
            <a:r>
              <a:rPr lang="es-ES" sz="2000"/>
              <a:t>irritabilidad</a:t>
            </a:r>
          </a:p>
          <a:p>
            <a:pPr lvl="1"/>
            <a:r>
              <a:rPr lang="es-ES" sz="2000"/>
              <a:t>edema</a:t>
            </a:r>
          </a:p>
          <a:p>
            <a:pPr lvl="1"/>
            <a:r>
              <a:rPr lang="es-ES" sz="2000"/>
              <a:t>caída del fósforo</a:t>
            </a:r>
          </a:p>
          <a:p>
            <a:pPr lvl="1"/>
            <a:r>
              <a:rPr lang="es-ES" sz="2000"/>
              <a:t>Reevaluación de ingesta y tolerancia cada 12 horas.</a:t>
            </a:r>
          </a:p>
        </p:txBody>
      </p:sp>
    </p:spTree>
    <p:extLst>
      <p:ext uri="{BB962C8B-B14F-4D97-AF65-F5344CB8AC3E}">
        <p14:creationId xmlns:p14="http://schemas.microsoft.com/office/powerpoint/2010/main" val="2056413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29DFB0-85DB-1D56-F53E-E699578AA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s-ES" sz="4800"/>
              <a:t>Plan Nutricional Recomendado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D3727F-94CC-1AAD-C8CF-F5BCB1F21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 dirty="0"/>
              <a:t>Educación y alta</a:t>
            </a:r>
          </a:p>
          <a:p>
            <a:r>
              <a:rPr lang="es-ES" sz="2000" dirty="0"/>
              <a:t>Mantener dieta habitual variada y densa en energía.</a:t>
            </a:r>
          </a:p>
          <a:p>
            <a:r>
              <a:rPr lang="es-ES" sz="2000" dirty="0"/>
              <a:t>Buena hidratación.</a:t>
            </a:r>
          </a:p>
          <a:p>
            <a:r>
              <a:rPr lang="es-ES" sz="2000" dirty="0"/>
              <a:t>Señales de alarma: letargo, vómitos persistentes, rechazo prolongado a la comida.</a:t>
            </a:r>
          </a:p>
          <a:p>
            <a:r>
              <a:rPr lang="es-ES" sz="2000" dirty="0"/>
              <a:t>Cita de control en 3–5 días.</a:t>
            </a:r>
          </a:p>
        </p:txBody>
      </p:sp>
    </p:spTree>
    <p:extLst>
      <p:ext uri="{BB962C8B-B14F-4D97-AF65-F5344CB8AC3E}">
        <p14:creationId xmlns:p14="http://schemas.microsoft.com/office/powerpoint/2010/main" val="1514741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089A8-B18B-9DA0-01AB-514351765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s-ES" sz="4000"/>
              <a:t>Conclusión del Caso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C27C864-D118-2208-193E-D6BDA3C5F31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239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C097C-EAF7-7C9B-3248-E9137B29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Errores Frecuentes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10FFCB5C-2512-6DEB-7ACD-5AD88E2DDA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023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C3A4C-17C5-4511-D91C-B6FB05C0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s-ES" sz="4000"/>
              <a:t>Conclusiones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A1013E28-252C-849B-7BB4-378678432B1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158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92234C3-6B63-E218-4ED5-EF6DDACC7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41248" y="548640"/>
            <a:ext cx="3600860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5400" b="0" i="0" u="none" strike="noStrike" cap="none" normalizeH="0" baseline="0">
                <a:ln>
                  <a:noFill/>
                </a:ln>
                <a:effectLst/>
                <a:latin typeface="-webkit-standard"/>
              </a:rPr>
              <a:t>Caso Clínico (Resumen Inicial)</a:t>
            </a:r>
            <a:endParaRPr kumimoji="0" lang="es-ES" altLang="es-ES" sz="54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D142BA5-E5D2-E18A-ACE0-48D7745018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26418" y="552091"/>
            <a:ext cx="6224335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Niño de 3 años con 24 h de fiebre, tos y baja ingesta oral.</a:t>
            </a:r>
            <a:b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Peso: −1.8 DE</a:t>
            </a:r>
            <a:b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Ingesta: 30% de lo habitual</a:t>
            </a:r>
            <a:b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Na 133, P 3.1</a:t>
            </a:r>
            <a:b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s-ES" altLang="es-ES" sz="22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Se solicita aplicar STRONGkids + evaluación completa.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s-ES" altLang="es-ES" sz="22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28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693BA-896C-D613-34D2-D1B4F7B19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s-ES" sz="5400"/>
              <a:t>Resolución del caso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5B6E430-66DC-8229-3C2C-EF18FD5C66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711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D4ACD-00CE-9246-5969-C184B4DC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s-ES" sz="5400"/>
              <a:t>Resolución del caso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79FE607-CBB6-E678-6C10-63056BCF81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2511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230FEC-EEA6-7500-477B-E8E81CEA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Resolución del caso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8E377C1-0411-A95C-523C-59CC9BD3F35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026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4528C2-1AE5-7799-95B9-193348D1E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 sz="4800"/>
              <a:t>Resolución del caso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92FB23-2C86-8C7C-E383-8B506972E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s-ES" sz="2200"/>
              <a:t>Evaluación Clínica</a:t>
            </a:r>
          </a:p>
          <a:p>
            <a:r>
              <a:rPr lang="es-ES" sz="2200"/>
              <a:t>Signos vitales normales.</a:t>
            </a:r>
          </a:p>
          <a:p>
            <a:r>
              <a:rPr lang="es-ES" sz="2200"/>
              <a:t>Sin signos de deshidratación grave.</a:t>
            </a:r>
          </a:p>
          <a:p>
            <a:r>
              <a:rPr lang="es-ES" sz="2200"/>
              <a:t>Sin pérdida muscular visible (sarcopenia).</a:t>
            </a:r>
          </a:p>
          <a:p>
            <a:r>
              <a:rPr lang="es-ES" sz="2200"/>
              <a:t>Función gastrointestinal vigente.</a:t>
            </a:r>
          </a:p>
          <a:p>
            <a:r>
              <a:rPr lang="es-ES" sz="2200"/>
              <a:t>Conclusión clínica:</a:t>
            </a:r>
          </a:p>
          <a:p>
            <a:pPr marL="0" indent="0">
              <a:buNone/>
            </a:pPr>
            <a:r>
              <a:rPr lang="es-ES" sz="2200"/>
              <a:t>No hay signos de desnutrición clínica severa, pero sí presencia de enfermedad aguda con riesgo de deterioro nutricional.</a:t>
            </a:r>
          </a:p>
        </p:txBody>
      </p:sp>
    </p:spTree>
    <p:extLst>
      <p:ext uri="{BB962C8B-B14F-4D97-AF65-F5344CB8AC3E}">
        <p14:creationId xmlns:p14="http://schemas.microsoft.com/office/powerpoint/2010/main" val="651300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FCFAB8-9E9C-414D-9FCB-CECED12D5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C16827-9A48-4468-BE81-11EC18E0A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799"/>
            <a:ext cx="54102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39B5836-ABF4-EDD7-1F76-DCC6896F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39" y="1335183"/>
            <a:ext cx="3516922" cy="4150899"/>
          </a:xfrm>
        </p:spPr>
        <p:txBody>
          <a:bodyPr>
            <a:normAutofit/>
          </a:bodyPr>
          <a:lstStyle/>
          <a:p>
            <a:pPr algn="ctr"/>
            <a:r>
              <a:rPr lang="es-ES" sz="3200">
                <a:solidFill>
                  <a:srgbClr val="595959"/>
                </a:solidFill>
              </a:rPr>
              <a:t>Tamizaje Nutricional (STRONGkids)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9956BA-5C38-49F9-88D6-BD6C71E9C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85799"/>
            <a:ext cx="5410200" cy="5486401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16E871-1D80-AE1C-B8B8-CBFC18382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6001" y="1335183"/>
            <a:ext cx="4110198" cy="418763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Ítems:</a:t>
            </a:r>
          </a:p>
          <a:p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Evaluación subjetiva → Riesgo moderado (1 punto)</a:t>
            </a:r>
          </a:p>
          <a:p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Diagnóstico clínico → enfermedad con riesgo nutricional (1 punto)</a:t>
            </a:r>
          </a:p>
          <a:p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Ingesta reducida → moderada (1 punto)</a:t>
            </a:r>
          </a:p>
          <a:p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Pérdidas gastrointestinales → no (0 puntos)</a:t>
            </a:r>
          </a:p>
          <a:p>
            <a:r>
              <a:rPr lang="es-ES" sz="2000">
                <a:solidFill>
                  <a:schemeClr val="tx1">
                    <a:lumMod val="65000"/>
                    <a:lumOff val="35000"/>
                  </a:schemeClr>
                </a:solidFill>
              </a:rPr>
              <a:t>PUNTUACIÓN TOTAL: 3 puntos → Riesgo Moderado</a:t>
            </a:r>
          </a:p>
        </p:txBody>
      </p:sp>
    </p:spTree>
    <p:extLst>
      <p:ext uri="{BB962C8B-B14F-4D97-AF65-F5344CB8AC3E}">
        <p14:creationId xmlns:p14="http://schemas.microsoft.com/office/powerpoint/2010/main" val="94614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23299-CC97-A5B2-F0B0-30EE8267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r>
              <a:rPr lang="es-ES" sz="4800"/>
              <a:t>Diagnóstico Nutricional Integrado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CDD6014-A852-6599-BB08-E8ACFF18B9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193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1A28A2-6ECF-A105-D28B-5339BE8F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s-ES"/>
              <a:t>Plan Nutricional Recomendado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6CCC01-1E5D-12AD-08F3-F997FA3D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200"/>
              <a:t>1. Alimentación / Ingesta</a:t>
            </a:r>
          </a:p>
          <a:p>
            <a:r>
              <a:rPr lang="es-ES" sz="2200"/>
              <a:t>Iniciar aporte energético al 60–70% del requerimiento las primeras 24 h.</a:t>
            </a:r>
          </a:p>
          <a:p>
            <a:r>
              <a:rPr lang="es-ES" sz="2200"/>
              <a:t>Utilizar dieta habitual + alimentos energéticos densos según tolerancia.</a:t>
            </a:r>
          </a:p>
          <a:p>
            <a:r>
              <a:rPr lang="es-ES" sz="2200"/>
              <a:t>Evitar restricción de lactosa salvo diarrea asociada.</a:t>
            </a:r>
          </a:p>
          <a:p>
            <a:r>
              <a:rPr lang="es-ES" sz="2200"/>
              <a:t>Aumentar progresión a 100% del requerimiento dentro de 48–72 h.</a:t>
            </a:r>
          </a:p>
        </p:txBody>
      </p:sp>
    </p:spTree>
    <p:extLst>
      <p:ext uri="{BB962C8B-B14F-4D97-AF65-F5344CB8AC3E}">
        <p14:creationId xmlns:p14="http://schemas.microsoft.com/office/powerpoint/2010/main" val="3625314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677</Words>
  <Application>Microsoft Macintosh PowerPoint</Application>
  <PresentationFormat>Panorámica</PresentationFormat>
  <Paragraphs>85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-webkit-standard</vt:lpstr>
      <vt:lpstr>Aptos</vt:lpstr>
      <vt:lpstr>Aptos Display</vt:lpstr>
      <vt:lpstr>Arial</vt:lpstr>
      <vt:lpstr>Tema de Office</vt:lpstr>
      <vt:lpstr>Presentación de PowerPoint</vt:lpstr>
      <vt:lpstr>Caso Clínico (Resumen Inicial)</vt:lpstr>
      <vt:lpstr>Resolución del caso</vt:lpstr>
      <vt:lpstr>Resolución del caso</vt:lpstr>
      <vt:lpstr>Resolución del caso</vt:lpstr>
      <vt:lpstr>Resolución del caso</vt:lpstr>
      <vt:lpstr>Tamizaje Nutricional (STRONGkids)</vt:lpstr>
      <vt:lpstr>Diagnóstico Nutricional Integrado</vt:lpstr>
      <vt:lpstr>Plan Nutricional Recomendado</vt:lpstr>
      <vt:lpstr>Plan Nutricional Recomendado</vt:lpstr>
      <vt:lpstr>Plan Nutricional Recomendado</vt:lpstr>
      <vt:lpstr>Plan Nutricional Recomendado</vt:lpstr>
      <vt:lpstr>Conclusión del Caso</vt:lpstr>
      <vt:lpstr>Errores Frecuentes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VILLEGAS IPIALES MERCEDES CAROLINA</dc:creator>
  <cp:lastModifiedBy>VILLEGAS IPIALES MERCEDES CAROLINA</cp:lastModifiedBy>
  <cp:revision>1</cp:revision>
  <dcterms:created xsi:type="dcterms:W3CDTF">2025-11-15T01:58:28Z</dcterms:created>
  <dcterms:modified xsi:type="dcterms:W3CDTF">2025-11-15T02:00:09Z</dcterms:modified>
</cp:coreProperties>
</file>