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79" r:id="rId5"/>
    <p:sldId id="308" r:id="rId6"/>
    <p:sldId id="287" r:id="rId7"/>
    <p:sldId id="309" r:id="rId8"/>
    <p:sldId id="310" r:id="rId9"/>
    <p:sldId id="311" r:id="rId10"/>
    <p:sldId id="312" r:id="rId11"/>
    <p:sldId id="313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3" r:id="rId20"/>
    <p:sldId id="325" r:id="rId21"/>
    <p:sldId id="326" r:id="rId22"/>
    <p:sldId id="327" r:id="rId23"/>
    <p:sldId id="328" r:id="rId24"/>
    <p:sldId id="329" r:id="rId25"/>
    <p:sldId id="331" r:id="rId26"/>
    <p:sldId id="332" r:id="rId27"/>
    <p:sldId id="333" r:id="rId28"/>
    <p:sldId id="334" r:id="rId29"/>
    <p:sldId id="321" r:id="rId30"/>
    <p:sldId id="322" r:id="rId31"/>
    <p:sldId id="335" r:id="rId32"/>
    <p:sldId id="263" r:id="rId33"/>
    <p:sldId id="260" r:id="rId34"/>
  </p:sldIdLst>
  <p:sldSz cx="12192000" cy="6858000"/>
  <p:notesSz cx="6858000" cy="9144000"/>
  <p:defaultTextStyle>
    <a:defPPr>
      <a:defRPr lang="es-EC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76" autoAdjust="0"/>
    <p:restoredTop sz="96405"/>
  </p:normalViewPr>
  <p:slideViewPr>
    <p:cSldViewPr snapToGrid="0" snapToObjects="1" showGuides="1">
      <p:cViewPr varScale="1">
        <p:scale>
          <a:sx n="74" d="100"/>
          <a:sy n="74" d="100"/>
        </p:scale>
        <p:origin x="35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Gamboa" userId="21e22752-c8e3-4f58-ab59-1717ec616fd1" providerId="ADAL" clId="{63A567AB-3891-41EF-97EB-A7DC16C0D83C}"/>
    <pc:docChg chg="undo custSel modSld">
      <pc:chgData name="Fernando Gamboa" userId="21e22752-c8e3-4f58-ab59-1717ec616fd1" providerId="ADAL" clId="{63A567AB-3891-41EF-97EB-A7DC16C0D83C}" dt="2024-05-31T03:14:09.095" v="36" actId="115"/>
      <pc:docMkLst>
        <pc:docMk/>
      </pc:docMkLst>
      <pc:sldChg chg="modSp mod">
        <pc:chgData name="Fernando Gamboa" userId="21e22752-c8e3-4f58-ab59-1717ec616fd1" providerId="ADAL" clId="{63A567AB-3891-41EF-97EB-A7DC16C0D83C}" dt="2024-05-31T02:31:01.937" v="1" actId="1036"/>
        <pc:sldMkLst>
          <pc:docMk/>
          <pc:sldMk cId="769071283" sldId="310"/>
        </pc:sldMkLst>
        <pc:graphicFrameChg chg="mod modGraphic">
          <ac:chgData name="Fernando Gamboa" userId="21e22752-c8e3-4f58-ab59-1717ec616fd1" providerId="ADAL" clId="{63A567AB-3891-41EF-97EB-A7DC16C0D83C}" dt="2024-05-31T02:31:01.937" v="1" actId="1036"/>
          <ac:graphicFrameMkLst>
            <pc:docMk/>
            <pc:sldMk cId="769071283" sldId="310"/>
            <ac:graphicFrameMk id="4" creationId="{7AB3B852-9F6C-9CE5-883F-AAAC463E87D1}"/>
          </ac:graphicFrameMkLst>
        </pc:graphicFrameChg>
      </pc:sldChg>
      <pc:sldChg chg="modSp mod">
        <pc:chgData name="Fernando Gamboa" userId="21e22752-c8e3-4f58-ab59-1717ec616fd1" providerId="ADAL" clId="{63A567AB-3891-41EF-97EB-A7DC16C0D83C}" dt="2024-05-31T02:33:01.327" v="12" actId="20577"/>
        <pc:sldMkLst>
          <pc:docMk/>
          <pc:sldMk cId="263517357" sldId="312"/>
        </pc:sldMkLst>
        <pc:graphicFrameChg chg="modGraphic">
          <ac:chgData name="Fernando Gamboa" userId="21e22752-c8e3-4f58-ab59-1717ec616fd1" providerId="ADAL" clId="{63A567AB-3891-41EF-97EB-A7DC16C0D83C}" dt="2024-05-31T02:33:01.327" v="12" actId="20577"/>
          <ac:graphicFrameMkLst>
            <pc:docMk/>
            <pc:sldMk cId="263517357" sldId="312"/>
            <ac:graphicFrameMk id="4" creationId="{7AB3B852-9F6C-9CE5-883F-AAAC463E87D1}"/>
          </ac:graphicFrameMkLst>
        </pc:graphicFrameChg>
      </pc:sldChg>
      <pc:sldChg chg="modSp mod">
        <pc:chgData name="Fernando Gamboa" userId="21e22752-c8e3-4f58-ab59-1717ec616fd1" providerId="ADAL" clId="{63A567AB-3891-41EF-97EB-A7DC16C0D83C}" dt="2024-05-31T02:36:47.386" v="21" actId="20577"/>
        <pc:sldMkLst>
          <pc:docMk/>
          <pc:sldMk cId="1621625842" sldId="314"/>
        </pc:sldMkLst>
        <pc:graphicFrameChg chg="modGraphic">
          <ac:chgData name="Fernando Gamboa" userId="21e22752-c8e3-4f58-ab59-1717ec616fd1" providerId="ADAL" clId="{63A567AB-3891-41EF-97EB-A7DC16C0D83C}" dt="2024-05-31T02:36:47.386" v="21" actId="20577"/>
          <ac:graphicFrameMkLst>
            <pc:docMk/>
            <pc:sldMk cId="1621625842" sldId="314"/>
            <ac:graphicFrameMk id="4" creationId="{7AB3B852-9F6C-9CE5-883F-AAAC463E87D1}"/>
          </ac:graphicFrameMkLst>
        </pc:graphicFrameChg>
      </pc:sldChg>
      <pc:sldChg chg="addSp delSp modSp mod">
        <pc:chgData name="Fernando Gamboa" userId="21e22752-c8e3-4f58-ab59-1717ec616fd1" providerId="ADAL" clId="{63A567AB-3891-41EF-97EB-A7DC16C0D83C}" dt="2024-05-31T03:00:15.641" v="23" actId="478"/>
        <pc:sldMkLst>
          <pc:docMk/>
          <pc:sldMk cId="3577352386" sldId="320"/>
        </pc:sldMkLst>
        <pc:graphicFrameChg chg="add del modGraphic">
          <ac:chgData name="Fernando Gamboa" userId="21e22752-c8e3-4f58-ab59-1717ec616fd1" providerId="ADAL" clId="{63A567AB-3891-41EF-97EB-A7DC16C0D83C}" dt="2024-05-31T03:00:15.641" v="23" actId="478"/>
          <ac:graphicFrameMkLst>
            <pc:docMk/>
            <pc:sldMk cId="3577352386" sldId="320"/>
            <ac:graphicFrameMk id="4" creationId="{DE6F2279-9592-D24D-E88E-4F7E380D3404}"/>
          </ac:graphicFrameMkLst>
        </pc:graphicFrameChg>
      </pc:sldChg>
      <pc:sldChg chg="modSp mod">
        <pc:chgData name="Fernando Gamboa" userId="21e22752-c8e3-4f58-ab59-1717ec616fd1" providerId="ADAL" clId="{63A567AB-3891-41EF-97EB-A7DC16C0D83C}" dt="2024-05-31T03:14:09.095" v="36" actId="115"/>
        <pc:sldMkLst>
          <pc:docMk/>
          <pc:sldMk cId="4152132785" sldId="321"/>
        </pc:sldMkLst>
        <pc:spChg chg="mod">
          <ac:chgData name="Fernando Gamboa" userId="21e22752-c8e3-4f58-ab59-1717ec616fd1" providerId="ADAL" clId="{63A567AB-3891-41EF-97EB-A7DC16C0D83C}" dt="2024-05-31T03:14:09.095" v="36" actId="115"/>
          <ac:spMkLst>
            <pc:docMk/>
            <pc:sldMk cId="4152132785" sldId="321"/>
            <ac:spMk id="3" creationId="{9337EC8B-03B4-D940-D07C-5BBD242AAA8E}"/>
          </ac:spMkLst>
        </pc:spChg>
      </pc:sldChg>
      <pc:sldChg chg="modSp mod">
        <pc:chgData name="Fernando Gamboa" userId="21e22752-c8e3-4f58-ab59-1717ec616fd1" providerId="ADAL" clId="{63A567AB-3891-41EF-97EB-A7DC16C0D83C}" dt="2024-05-31T03:09:49.418" v="33" actId="20577"/>
        <pc:sldMkLst>
          <pc:docMk/>
          <pc:sldMk cId="754189395" sldId="323"/>
        </pc:sldMkLst>
        <pc:graphicFrameChg chg="modGraphic">
          <ac:chgData name="Fernando Gamboa" userId="21e22752-c8e3-4f58-ab59-1717ec616fd1" providerId="ADAL" clId="{63A567AB-3891-41EF-97EB-A7DC16C0D83C}" dt="2024-05-31T03:09:49.418" v="33" actId="20577"/>
          <ac:graphicFrameMkLst>
            <pc:docMk/>
            <pc:sldMk cId="754189395" sldId="323"/>
            <ac:graphicFrameMk id="5" creationId="{958D4D89-9827-597F-3CC0-58141040F113}"/>
          </ac:graphicFrameMkLst>
        </pc:graphicFrameChg>
      </pc:sldChg>
      <pc:sldChg chg="modSp mod">
        <pc:chgData name="Fernando Gamboa" userId="21e22752-c8e3-4f58-ab59-1717ec616fd1" providerId="ADAL" clId="{63A567AB-3891-41EF-97EB-A7DC16C0D83C}" dt="2024-05-31T03:02:24.288" v="24" actId="14734"/>
        <pc:sldMkLst>
          <pc:docMk/>
          <pc:sldMk cId="1837484657" sldId="327"/>
        </pc:sldMkLst>
        <pc:graphicFrameChg chg="modGraphic">
          <ac:chgData name="Fernando Gamboa" userId="21e22752-c8e3-4f58-ab59-1717ec616fd1" providerId="ADAL" clId="{63A567AB-3891-41EF-97EB-A7DC16C0D83C}" dt="2024-05-31T03:02:24.288" v="24" actId="14734"/>
          <ac:graphicFrameMkLst>
            <pc:docMk/>
            <pc:sldMk cId="1837484657" sldId="327"/>
            <ac:graphicFrameMk id="5" creationId="{958D4D89-9827-597F-3CC0-58141040F113}"/>
          </ac:graphicFrameMkLst>
        </pc:graphicFrameChg>
      </pc:sldChg>
      <pc:sldChg chg="modSp mod">
        <pc:chgData name="Fernando Gamboa" userId="21e22752-c8e3-4f58-ab59-1717ec616fd1" providerId="ADAL" clId="{63A567AB-3891-41EF-97EB-A7DC16C0D83C}" dt="2024-05-31T03:08:29.434" v="26" actId="14734"/>
        <pc:sldMkLst>
          <pc:docMk/>
          <pc:sldMk cId="1144276964" sldId="328"/>
        </pc:sldMkLst>
        <pc:graphicFrameChg chg="modGraphic">
          <ac:chgData name="Fernando Gamboa" userId="21e22752-c8e3-4f58-ab59-1717ec616fd1" providerId="ADAL" clId="{63A567AB-3891-41EF-97EB-A7DC16C0D83C}" dt="2024-05-31T03:08:29.434" v="26" actId="14734"/>
          <ac:graphicFrameMkLst>
            <pc:docMk/>
            <pc:sldMk cId="1144276964" sldId="328"/>
            <ac:graphicFrameMk id="5" creationId="{958D4D89-9827-597F-3CC0-58141040F113}"/>
          </ac:graphicFrameMkLst>
        </pc:graphicFrameChg>
      </pc:sldChg>
      <pc:sldChg chg="modSp mod">
        <pc:chgData name="Fernando Gamboa" userId="21e22752-c8e3-4f58-ab59-1717ec616fd1" providerId="ADAL" clId="{63A567AB-3891-41EF-97EB-A7DC16C0D83C}" dt="2024-05-31T03:13:04.411" v="35" actId="113"/>
        <pc:sldMkLst>
          <pc:docMk/>
          <pc:sldMk cId="3154729314" sldId="335"/>
        </pc:sldMkLst>
        <pc:spChg chg="mod">
          <ac:chgData name="Fernando Gamboa" userId="21e22752-c8e3-4f58-ab59-1717ec616fd1" providerId="ADAL" clId="{63A567AB-3891-41EF-97EB-A7DC16C0D83C}" dt="2024-05-31T03:13:04.411" v="35" actId="113"/>
          <ac:spMkLst>
            <pc:docMk/>
            <pc:sldMk cId="3154729314" sldId="335"/>
            <ac:spMk id="3" creationId="{9337EC8B-03B4-D940-D07C-5BBD242AAA8E}"/>
          </ac:spMkLst>
        </pc:spChg>
      </pc:sldChg>
    </pc:docChg>
  </pc:docChgLst>
  <pc:docChgLst>
    <pc:chgData name="Fernando Gamboa" userId="21e22752-c8e3-4f58-ab59-1717ec616fd1" providerId="ADAL" clId="{CD7BDB4C-C29B-4403-B051-747368B663B0}"/>
    <pc:docChg chg="undo redo custSel addSld delSld modSld sldOrd">
      <pc:chgData name="Fernando Gamboa" userId="21e22752-c8e3-4f58-ab59-1717ec616fd1" providerId="ADAL" clId="{CD7BDB4C-C29B-4403-B051-747368B663B0}" dt="2022-12-02T18:13:57.126" v="1756" actId="20577"/>
      <pc:docMkLst>
        <pc:docMk/>
      </pc:docMkLst>
      <pc:sldChg chg="del">
        <pc:chgData name="Fernando Gamboa" userId="21e22752-c8e3-4f58-ab59-1717ec616fd1" providerId="ADAL" clId="{CD7BDB4C-C29B-4403-B051-747368B663B0}" dt="2022-12-01T21:03:27.946" v="1224" actId="47"/>
        <pc:sldMkLst>
          <pc:docMk/>
          <pc:sldMk cId="1654962853" sldId="257"/>
        </pc:sldMkLst>
      </pc:sldChg>
      <pc:sldChg chg="modSp mod">
        <pc:chgData name="Fernando Gamboa" userId="21e22752-c8e3-4f58-ab59-1717ec616fd1" providerId="ADAL" clId="{CD7BDB4C-C29B-4403-B051-747368B663B0}" dt="2022-12-01T19:25:05.718" v="1" actId="20577"/>
        <pc:sldMkLst>
          <pc:docMk/>
          <pc:sldMk cId="0" sldId="258"/>
        </pc:sldMkLst>
        <pc:spChg chg="mod">
          <ac:chgData name="Fernando Gamboa" userId="21e22752-c8e3-4f58-ab59-1717ec616fd1" providerId="ADAL" clId="{CD7BDB4C-C29B-4403-B051-747368B663B0}" dt="2022-12-01T19:25:05.718" v="1" actId="20577"/>
          <ac:spMkLst>
            <pc:docMk/>
            <pc:sldMk cId="0" sldId="258"/>
            <ac:spMk id="8" creationId="{E20FEF7C-5063-9E09-9765-A18393B5B1C1}"/>
          </ac:spMkLst>
        </pc:spChg>
      </pc:sldChg>
      <pc:sldChg chg="modSp mod">
        <pc:chgData name="Fernando Gamboa" userId="21e22752-c8e3-4f58-ab59-1717ec616fd1" providerId="ADAL" clId="{CD7BDB4C-C29B-4403-B051-747368B663B0}" dt="2022-12-02T18:13:57.126" v="1756" actId="20577"/>
        <pc:sldMkLst>
          <pc:docMk/>
          <pc:sldMk cId="0" sldId="263"/>
        </pc:sldMkLst>
        <pc:spChg chg="mod">
          <ac:chgData name="Fernando Gamboa" userId="21e22752-c8e3-4f58-ab59-1717ec616fd1" providerId="ADAL" clId="{CD7BDB4C-C29B-4403-B051-747368B663B0}" dt="2022-12-02T18:13:57.126" v="1756" actId="20577"/>
          <ac:spMkLst>
            <pc:docMk/>
            <pc:sldMk cId="0" sldId="263"/>
            <ac:spMk id="2" creationId="{E096F93E-20F3-7C3D-DED6-23D5EE636ECA}"/>
          </ac:spMkLst>
        </pc:spChg>
      </pc:sldChg>
      <pc:sldChg chg="modSp mod">
        <pc:chgData name="Fernando Gamboa" userId="21e22752-c8e3-4f58-ab59-1717ec616fd1" providerId="ADAL" clId="{CD7BDB4C-C29B-4403-B051-747368B663B0}" dt="2022-12-01T20:06:37.107" v="272" actId="14100"/>
        <pc:sldMkLst>
          <pc:docMk/>
          <pc:sldMk cId="1514372681" sldId="265"/>
        </pc:sldMkLst>
        <pc:spChg chg="mod">
          <ac:chgData name="Fernando Gamboa" userId="21e22752-c8e3-4f58-ab59-1717ec616fd1" providerId="ADAL" clId="{CD7BDB4C-C29B-4403-B051-747368B663B0}" dt="2022-12-01T20:06:37.107" v="272" actId="14100"/>
          <ac:spMkLst>
            <pc:docMk/>
            <pc:sldMk cId="1514372681" sldId="265"/>
            <ac:spMk id="2" creationId="{8FF1D9E4-CF5A-442C-E74C-2BA300D57CAF}"/>
          </ac:spMkLst>
        </pc:spChg>
      </pc:sldChg>
      <pc:sldChg chg="del">
        <pc:chgData name="Fernando Gamboa" userId="21e22752-c8e3-4f58-ab59-1717ec616fd1" providerId="ADAL" clId="{CD7BDB4C-C29B-4403-B051-747368B663B0}" dt="2022-12-01T21:03:03.389" v="1219" actId="47"/>
        <pc:sldMkLst>
          <pc:docMk/>
          <pc:sldMk cId="1607991360" sldId="266"/>
        </pc:sldMkLst>
      </pc:sldChg>
      <pc:sldChg chg="add del">
        <pc:chgData name="Fernando Gamboa" userId="21e22752-c8e3-4f58-ab59-1717ec616fd1" providerId="ADAL" clId="{CD7BDB4C-C29B-4403-B051-747368B663B0}" dt="2022-12-01T21:03:18.357" v="1222" actId="47"/>
        <pc:sldMkLst>
          <pc:docMk/>
          <pc:sldMk cId="1235408032" sldId="267"/>
        </pc:sldMkLst>
      </pc:sldChg>
      <pc:sldChg chg="del">
        <pc:chgData name="Fernando Gamboa" userId="21e22752-c8e3-4f58-ab59-1717ec616fd1" providerId="ADAL" clId="{CD7BDB4C-C29B-4403-B051-747368B663B0}" dt="2022-12-01T21:03:21.422" v="1223" actId="47"/>
        <pc:sldMkLst>
          <pc:docMk/>
          <pc:sldMk cId="161682964" sldId="268"/>
        </pc:sldMkLst>
      </pc:sldChg>
      <pc:sldChg chg="del">
        <pc:chgData name="Fernando Gamboa" userId="21e22752-c8e3-4f58-ab59-1717ec616fd1" providerId="ADAL" clId="{CD7BDB4C-C29B-4403-B051-747368B663B0}" dt="2022-12-01T21:03:28.998" v="1225" actId="47"/>
        <pc:sldMkLst>
          <pc:docMk/>
          <pc:sldMk cId="561056011" sldId="269"/>
        </pc:sldMkLst>
      </pc:sldChg>
      <pc:sldChg chg="del">
        <pc:chgData name="Fernando Gamboa" userId="21e22752-c8e3-4f58-ab59-1717ec616fd1" providerId="ADAL" clId="{CD7BDB4C-C29B-4403-B051-747368B663B0}" dt="2022-12-01T21:03:31.031" v="1226" actId="47"/>
        <pc:sldMkLst>
          <pc:docMk/>
          <pc:sldMk cId="988359775" sldId="270"/>
        </pc:sldMkLst>
      </pc:sldChg>
      <pc:sldChg chg="del">
        <pc:chgData name="Fernando Gamboa" userId="21e22752-c8e3-4f58-ab59-1717ec616fd1" providerId="ADAL" clId="{CD7BDB4C-C29B-4403-B051-747368B663B0}" dt="2022-12-01T21:03:34.333" v="1227" actId="47"/>
        <pc:sldMkLst>
          <pc:docMk/>
          <pc:sldMk cId="1833759916" sldId="271"/>
        </pc:sldMkLst>
      </pc:sldChg>
      <pc:sldChg chg="del">
        <pc:chgData name="Fernando Gamboa" userId="21e22752-c8e3-4f58-ab59-1717ec616fd1" providerId="ADAL" clId="{CD7BDB4C-C29B-4403-B051-747368B663B0}" dt="2022-12-01T21:03:38.507" v="1228" actId="47"/>
        <pc:sldMkLst>
          <pc:docMk/>
          <pc:sldMk cId="255333847" sldId="272"/>
        </pc:sldMkLst>
      </pc:sldChg>
      <pc:sldChg chg="add del">
        <pc:chgData name="Fernando Gamboa" userId="21e22752-c8e3-4f58-ab59-1717ec616fd1" providerId="ADAL" clId="{CD7BDB4C-C29B-4403-B051-747368B663B0}" dt="2022-12-02T18:05:32.208" v="1668" actId="47"/>
        <pc:sldMkLst>
          <pc:docMk/>
          <pc:sldMk cId="367724112" sldId="273"/>
        </pc:sldMkLst>
      </pc:sldChg>
      <pc:sldChg chg="del">
        <pc:chgData name="Fernando Gamboa" userId="21e22752-c8e3-4f58-ab59-1717ec616fd1" providerId="ADAL" clId="{CD7BDB4C-C29B-4403-B051-747368B663B0}" dt="2022-12-02T18:05:35.909" v="1669" actId="47"/>
        <pc:sldMkLst>
          <pc:docMk/>
          <pc:sldMk cId="1089419980" sldId="274"/>
        </pc:sldMkLst>
      </pc:sldChg>
      <pc:sldChg chg="del">
        <pc:chgData name="Fernando Gamboa" userId="21e22752-c8e3-4f58-ab59-1717ec616fd1" providerId="ADAL" clId="{CD7BDB4C-C29B-4403-B051-747368B663B0}" dt="2022-12-02T18:05:37.276" v="1670" actId="47"/>
        <pc:sldMkLst>
          <pc:docMk/>
          <pc:sldMk cId="307047545" sldId="275"/>
        </pc:sldMkLst>
      </pc:sldChg>
      <pc:sldChg chg="del">
        <pc:chgData name="Fernando Gamboa" userId="21e22752-c8e3-4f58-ab59-1717ec616fd1" providerId="ADAL" clId="{CD7BDB4C-C29B-4403-B051-747368B663B0}" dt="2022-12-02T18:05:38.903" v="1671" actId="47"/>
        <pc:sldMkLst>
          <pc:docMk/>
          <pc:sldMk cId="1730162982" sldId="276"/>
        </pc:sldMkLst>
      </pc:sldChg>
      <pc:sldChg chg="addSp delSp modSp new del mod setBg setClrOvrMap">
        <pc:chgData name="Fernando Gamboa" userId="21e22752-c8e3-4f58-ab59-1717ec616fd1" providerId="ADAL" clId="{CD7BDB4C-C29B-4403-B051-747368B663B0}" dt="2022-12-01T19:35:26.246" v="180" actId="47"/>
        <pc:sldMkLst>
          <pc:docMk/>
          <pc:sldMk cId="2670475926" sldId="277"/>
        </pc:sldMkLst>
        <pc:spChg chg="mod">
          <ac:chgData name="Fernando Gamboa" userId="21e22752-c8e3-4f58-ab59-1717ec616fd1" providerId="ADAL" clId="{CD7BDB4C-C29B-4403-B051-747368B663B0}" dt="2022-12-01T19:34:56.494" v="176" actId="26606"/>
          <ac:spMkLst>
            <pc:docMk/>
            <pc:sldMk cId="2670475926" sldId="277"/>
            <ac:spMk id="2" creationId="{5BD95CE3-0B90-87F7-1230-1A5D4989ABC9}"/>
          </ac:spMkLst>
        </pc:spChg>
        <pc:spChg chg="mod">
          <ac:chgData name="Fernando Gamboa" userId="21e22752-c8e3-4f58-ab59-1717ec616fd1" providerId="ADAL" clId="{CD7BDB4C-C29B-4403-B051-747368B663B0}" dt="2022-12-01T19:34:56.494" v="176" actId="26606"/>
          <ac:spMkLst>
            <pc:docMk/>
            <pc:sldMk cId="2670475926" sldId="277"/>
            <ac:spMk id="3" creationId="{71D7D0D7-FA11-E868-7395-534DD0FBFB2D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5" creationId="{F644B4B7-D2E2-9AC3-39A6-C4F33BB5985C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6" creationId="{0A23C12C-ACD5-AA5E-6831-C6FCD31A5100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7" creationId="{63A9E7FF-68F6-85D3-7611-6409D17563D7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8" creationId="{50AE7725-582D-000F-8C56-69296A49B7D6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9" creationId="{454CD3CE-68DE-BAA2-9C8C-D6EEA5161795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10" creationId="{34E7E9EC-B76C-A6AD-707E-CD0CA1819ACF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12" creationId="{FCDB98CB-4F69-084E-EABA-661FC2F8DCDA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14" creationId="{A2431B0B-4AEB-6186-252A-B59CE9534237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15" creationId="{694492F3-E7A9-B87C-D616-2B49BF42A39D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16" creationId="{4F193D60-71CD-062A-5DE6-9C39976F8B4B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17" creationId="{E2E696D6-959C-9983-3517-6C878E019242}"/>
          </ac:spMkLst>
        </pc:spChg>
        <pc:spChg chg="add mod">
          <ac:chgData name="Fernando Gamboa" userId="21e22752-c8e3-4f58-ab59-1717ec616fd1" providerId="ADAL" clId="{CD7BDB4C-C29B-4403-B051-747368B663B0}" dt="2022-12-01T19:27:36.999" v="8"/>
          <ac:spMkLst>
            <pc:docMk/>
            <pc:sldMk cId="2670475926" sldId="277"/>
            <ac:spMk id="18" creationId="{824088D9-7675-6E13-D255-A02196EB6A61}"/>
          </ac:spMkLst>
        </pc:spChg>
        <pc:spChg chg="add del">
          <ac:chgData name="Fernando Gamboa" userId="21e22752-c8e3-4f58-ab59-1717ec616fd1" providerId="ADAL" clId="{CD7BDB4C-C29B-4403-B051-747368B663B0}" dt="2022-12-01T19:34:50.998" v="169" actId="26606"/>
          <ac:spMkLst>
            <pc:docMk/>
            <pc:sldMk cId="2670475926" sldId="277"/>
            <ac:spMk id="19" creationId="{B6CDA21F-E7AF-4C75-8395-33F58D5B0E45}"/>
          </ac:spMkLst>
        </pc:spChg>
        <pc:spChg chg="add del">
          <ac:chgData name="Fernando Gamboa" userId="21e22752-c8e3-4f58-ab59-1717ec616fd1" providerId="ADAL" clId="{CD7BDB4C-C29B-4403-B051-747368B663B0}" dt="2022-12-01T19:27:34.453" v="5" actId="26606"/>
          <ac:spMkLst>
            <pc:docMk/>
            <pc:sldMk cId="2670475926" sldId="277"/>
            <ac:spMk id="23" creationId="{56C20283-73E0-40EC-8AD8-057F581F64C2}"/>
          </ac:spMkLst>
        </pc:spChg>
        <pc:spChg chg="add del">
          <ac:chgData name="Fernando Gamboa" userId="21e22752-c8e3-4f58-ab59-1717ec616fd1" providerId="ADAL" clId="{CD7BDB4C-C29B-4403-B051-747368B663B0}" dt="2022-12-01T19:33:58.417" v="157" actId="26606"/>
          <ac:spMkLst>
            <pc:docMk/>
            <pc:sldMk cId="2670475926" sldId="277"/>
            <ac:spMk id="24" creationId="{815925C2-A704-4D47-B1C1-3FCA52512EC1}"/>
          </ac:spMkLst>
        </pc:spChg>
        <pc:spChg chg="add del">
          <ac:chgData name="Fernando Gamboa" userId="21e22752-c8e3-4f58-ab59-1717ec616fd1" providerId="ADAL" clId="{CD7BDB4C-C29B-4403-B051-747368B663B0}" dt="2022-12-01T19:27:34.453" v="5" actId="26606"/>
          <ac:spMkLst>
            <pc:docMk/>
            <pc:sldMk cId="2670475926" sldId="277"/>
            <ac:spMk id="25" creationId="{3FCC729B-E528-40C3-82D3-BA4375575E87}"/>
          </ac:spMkLst>
        </pc:spChg>
        <pc:spChg chg="add del">
          <ac:chgData name="Fernando Gamboa" userId="21e22752-c8e3-4f58-ab59-1717ec616fd1" providerId="ADAL" clId="{CD7BDB4C-C29B-4403-B051-747368B663B0}" dt="2022-12-01T19:33:58.417" v="157" actId="26606"/>
          <ac:spMkLst>
            <pc:docMk/>
            <pc:sldMk cId="2670475926" sldId="277"/>
            <ac:spMk id="26" creationId="{01D4315C-C23C-4FD3-98DF-08C29E2292A8}"/>
          </ac:spMkLst>
        </pc:spChg>
        <pc:spChg chg="add del">
          <ac:chgData name="Fernando Gamboa" userId="21e22752-c8e3-4f58-ab59-1717ec616fd1" providerId="ADAL" clId="{CD7BDB4C-C29B-4403-B051-747368B663B0}" dt="2022-12-01T19:27:34.453" v="5" actId="26606"/>
          <ac:spMkLst>
            <pc:docMk/>
            <pc:sldMk cId="2670475926" sldId="277"/>
            <ac:spMk id="27" creationId="{58F1FB8D-1842-4A04-998D-6CF047AB2790}"/>
          </ac:spMkLst>
        </pc:spChg>
        <pc:spChg chg="add del">
          <ac:chgData name="Fernando Gamboa" userId="21e22752-c8e3-4f58-ab59-1717ec616fd1" providerId="ADAL" clId="{CD7BDB4C-C29B-4403-B051-747368B663B0}" dt="2022-12-01T19:27:36.515" v="7" actId="26606"/>
          <ac:spMkLst>
            <pc:docMk/>
            <pc:sldMk cId="2670475926" sldId="277"/>
            <ac:spMk id="29" creationId="{743AA782-23D1-4521-8CAD-47662984AA08}"/>
          </ac:spMkLst>
        </pc:spChg>
        <pc:spChg chg="add del">
          <ac:chgData name="Fernando Gamboa" userId="21e22752-c8e3-4f58-ab59-1717ec616fd1" providerId="ADAL" clId="{CD7BDB4C-C29B-4403-B051-747368B663B0}" dt="2022-12-01T19:27:36.515" v="7" actId="26606"/>
          <ac:spMkLst>
            <pc:docMk/>
            <pc:sldMk cId="2670475926" sldId="277"/>
            <ac:spMk id="30" creationId="{71877DBC-BB60-40F0-AC93-2ACDBAAE60CE}"/>
          </ac:spMkLst>
        </pc:spChg>
        <pc:spChg chg="add del">
          <ac:chgData name="Fernando Gamboa" userId="21e22752-c8e3-4f58-ab59-1717ec616fd1" providerId="ADAL" clId="{CD7BDB4C-C29B-4403-B051-747368B663B0}" dt="2022-12-01T19:34:50.998" v="169" actId="26606"/>
          <ac:spMkLst>
            <pc:docMk/>
            <pc:sldMk cId="2670475926" sldId="277"/>
            <ac:spMk id="32" creationId="{D5B0017B-2ECA-49AF-B397-DC140825DF8D}"/>
          </ac:spMkLst>
        </pc:spChg>
        <pc:spChg chg="add del">
          <ac:chgData name="Fernando Gamboa" userId="21e22752-c8e3-4f58-ab59-1717ec616fd1" providerId="ADAL" clId="{CD7BDB4C-C29B-4403-B051-747368B663B0}" dt="2022-12-01T19:34:53.727" v="171" actId="26606"/>
          <ac:spMkLst>
            <pc:docMk/>
            <pc:sldMk cId="2670475926" sldId="277"/>
            <ac:spMk id="36" creationId="{C2554CA6-288E-4202-BC52-2E5A8F0C0AED}"/>
          </ac:spMkLst>
        </pc:spChg>
        <pc:spChg chg="add del">
          <ac:chgData name="Fernando Gamboa" userId="21e22752-c8e3-4f58-ab59-1717ec616fd1" providerId="ADAL" clId="{CD7BDB4C-C29B-4403-B051-747368B663B0}" dt="2022-12-01T19:34:53.727" v="171" actId="26606"/>
          <ac:spMkLst>
            <pc:docMk/>
            <pc:sldMk cId="2670475926" sldId="277"/>
            <ac:spMk id="37" creationId="{B10BB131-AC8E-4A8E-A5D1-36260F720C3B}"/>
          </ac:spMkLst>
        </pc:spChg>
        <pc:spChg chg="add del">
          <ac:chgData name="Fernando Gamboa" userId="21e22752-c8e3-4f58-ab59-1717ec616fd1" providerId="ADAL" clId="{CD7BDB4C-C29B-4403-B051-747368B663B0}" dt="2022-12-01T19:34:00.679" v="159" actId="26606"/>
          <ac:spMkLst>
            <pc:docMk/>
            <pc:sldMk cId="2670475926" sldId="277"/>
            <ac:spMk id="38" creationId="{AD72D4D1-076F-49D3-9889-EFC4F6D7CA66}"/>
          </ac:spMkLst>
        </pc:spChg>
        <pc:spChg chg="add del">
          <ac:chgData name="Fernando Gamboa" userId="21e22752-c8e3-4f58-ab59-1717ec616fd1" providerId="ADAL" clId="{CD7BDB4C-C29B-4403-B051-747368B663B0}" dt="2022-12-01T19:34:53.727" v="171" actId="26606"/>
          <ac:spMkLst>
            <pc:docMk/>
            <pc:sldMk cId="2670475926" sldId="277"/>
            <ac:spMk id="40" creationId="{5B7778FC-632E-4DCA-A7CB-0D7731CCF970}"/>
          </ac:spMkLst>
        </pc:spChg>
        <pc:spChg chg="add del">
          <ac:chgData name="Fernando Gamboa" userId="21e22752-c8e3-4f58-ab59-1717ec616fd1" providerId="ADAL" clId="{CD7BDB4C-C29B-4403-B051-747368B663B0}" dt="2022-12-01T19:34:04.019" v="161" actId="26606"/>
          <ac:spMkLst>
            <pc:docMk/>
            <pc:sldMk cId="2670475926" sldId="277"/>
            <ac:spMk id="41" creationId="{DEE2AD96-B495-4E06-9291-B71706F728CB}"/>
          </ac:spMkLst>
        </pc:spChg>
        <pc:spChg chg="add del">
          <ac:chgData name="Fernando Gamboa" userId="21e22752-c8e3-4f58-ab59-1717ec616fd1" providerId="ADAL" clId="{CD7BDB4C-C29B-4403-B051-747368B663B0}" dt="2022-12-01T19:34:04.019" v="161" actId="26606"/>
          <ac:spMkLst>
            <pc:docMk/>
            <pc:sldMk cId="2670475926" sldId="277"/>
            <ac:spMk id="42" creationId="{53CF6D67-C5A8-4ADD-9E8E-1E38CA1D3166}"/>
          </ac:spMkLst>
        </pc:spChg>
        <pc:spChg chg="add del">
          <ac:chgData name="Fernando Gamboa" userId="21e22752-c8e3-4f58-ab59-1717ec616fd1" providerId="ADAL" clId="{CD7BDB4C-C29B-4403-B051-747368B663B0}" dt="2022-12-01T19:34:04.019" v="161" actId="26606"/>
          <ac:spMkLst>
            <pc:docMk/>
            <pc:sldMk cId="2670475926" sldId="277"/>
            <ac:spMk id="43" creationId="{86909FA0-B515-4681-B7A8-FA281D133B94}"/>
          </ac:spMkLst>
        </pc:spChg>
        <pc:spChg chg="add del">
          <ac:chgData name="Fernando Gamboa" userId="21e22752-c8e3-4f58-ab59-1717ec616fd1" providerId="ADAL" clId="{CD7BDB4C-C29B-4403-B051-747368B663B0}" dt="2022-12-01T19:34:04.019" v="161" actId="26606"/>
          <ac:spMkLst>
            <pc:docMk/>
            <pc:sldMk cId="2670475926" sldId="277"/>
            <ac:spMk id="44" creationId="{21C9FE86-FCC3-4A31-AA1C-C882262B7FE7}"/>
          </ac:spMkLst>
        </pc:spChg>
        <pc:spChg chg="add del">
          <ac:chgData name="Fernando Gamboa" userId="21e22752-c8e3-4f58-ab59-1717ec616fd1" providerId="ADAL" clId="{CD7BDB4C-C29B-4403-B051-747368B663B0}" dt="2022-12-01T19:34:04.019" v="161" actId="26606"/>
          <ac:spMkLst>
            <pc:docMk/>
            <pc:sldMk cId="2670475926" sldId="277"/>
            <ac:spMk id="45" creationId="{7D96243B-ECED-4B71-8E06-AE9A285EAD20}"/>
          </ac:spMkLst>
        </pc:spChg>
        <pc:spChg chg="add del">
          <ac:chgData name="Fernando Gamboa" userId="21e22752-c8e3-4f58-ab59-1717ec616fd1" providerId="ADAL" clId="{CD7BDB4C-C29B-4403-B051-747368B663B0}" dt="2022-12-01T19:34:04.019" v="161" actId="26606"/>
          <ac:spMkLst>
            <pc:docMk/>
            <pc:sldMk cId="2670475926" sldId="277"/>
            <ac:spMk id="46" creationId="{A09989E4-EFDC-4A90-A633-E0525FB4139E}"/>
          </ac:spMkLst>
        </pc:spChg>
        <pc:spChg chg="add del">
          <ac:chgData name="Fernando Gamboa" userId="21e22752-c8e3-4f58-ab59-1717ec616fd1" providerId="ADAL" clId="{CD7BDB4C-C29B-4403-B051-747368B663B0}" dt="2022-12-01T19:34:53.727" v="171" actId="26606"/>
          <ac:spMkLst>
            <pc:docMk/>
            <pc:sldMk cId="2670475926" sldId="277"/>
            <ac:spMk id="47" creationId="{FA23A907-97FB-4A8F-880A-DD77401C4296}"/>
          </ac:spMkLst>
        </pc:spChg>
        <pc:spChg chg="add del">
          <ac:chgData name="Fernando Gamboa" userId="21e22752-c8e3-4f58-ab59-1717ec616fd1" providerId="ADAL" clId="{CD7BDB4C-C29B-4403-B051-747368B663B0}" dt="2022-12-01T19:34:22.709" v="167" actId="26606"/>
          <ac:spMkLst>
            <pc:docMk/>
            <pc:sldMk cId="2670475926" sldId="277"/>
            <ac:spMk id="48" creationId="{5C8908E2-EE49-44D2-9428-A28D2312A8D5}"/>
          </ac:spMkLst>
        </pc:spChg>
        <pc:spChg chg="add del">
          <ac:chgData name="Fernando Gamboa" userId="21e22752-c8e3-4f58-ab59-1717ec616fd1" providerId="ADAL" clId="{CD7BDB4C-C29B-4403-B051-747368B663B0}" dt="2022-12-01T19:34:55.689" v="173" actId="26606"/>
          <ac:spMkLst>
            <pc:docMk/>
            <pc:sldMk cId="2670475926" sldId="277"/>
            <ac:spMk id="50" creationId="{33CD251C-A887-4D2F-925B-FC097198538B}"/>
          </ac:spMkLst>
        </pc:spChg>
        <pc:spChg chg="add del">
          <ac:chgData name="Fernando Gamboa" userId="21e22752-c8e3-4f58-ab59-1717ec616fd1" providerId="ADAL" clId="{CD7BDB4C-C29B-4403-B051-747368B663B0}" dt="2022-12-01T19:34:55.689" v="173" actId="26606"/>
          <ac:spMkLst>
            <pc:docMk/>
            <pc:sldMk cId="2670475926" sldId="277"/>
            <ac:spMk id="51" creationId="{3B2069EE-A08E-44F0-B3F9-3CF8CC2DCAD5}"/>
          </ac:spMkLst>
        </pc:spChg>
        <pc:spChg chg="add del">
          <ac:chgData name="Fernando Gamboa" userId="21e22752-c8e3-4f58-ab59-1717ec616fd1" providerId="ADAL" clId="{CD7BDB4C-C29B-4403-B051-747368B663B0}" dt="2022-12-01T19:34:22.709" v="167" actId="26606"/>
          <ac:spMkLst>
            <pc:docMk/>
            <pc:sldMk cId="2670475926" sldId="277"/>
            <ac:spMk id="52" creationId="{BD92035A-AA2F-4CD8-A556-1CE8BDEC75BD}"/>
          </ac:spMkLst>
        </pc:spChg>
        <pc:spChg chg="add del">
          <ac:chgData name="Fernando Gamboa" userId="21e22752-c8e3-4f58-ab59-1717ec616fd1" providerId="ADAL" clId="{CD7BDB4C-C29B-4403-B051-747368B663B0}" dt="2022-12-01T19:34:22.709" v="167" actId="26606"/>
          <ac:spMkLst>
            <pc:docMk/>
            <pc:sldMk cId="2670475926" sldId="277"/>
            <ac:spMk id="53" creationId="{ED888B23-07FA-482A-96DF-47E31AF1A603}"/>
          </ac:spMkLst>
        </pc:spChg>
        <pc:spChg chg="add del">
          <ac:chgData name="Fernando Gamboa" userId="21e22752-c8e3-4f58-ab59-1717ec616fd1" providerId="ADAL" clId="{CD7BDB4C-C29B-4403-B051-747368B663B0}" dt="2022-12-01T19:34:56.488" v="175" actId="26606"/>
          <ac:spMkLst>
            <pc:docMk/>
            <pc:sldMk cId="2670475926" sldId="277"/>
            <ac:spMk id="58" creationId="{C2554CA6-288E-4202-BC52-2E5A8F0C0AED}"/>
          </ac:spMkLst>
        </pc:spChg>
        <pc:spChg chg="add del">
          <ac:chgData name="Fernando Gamboa" userId="21e22752-c8e3-4f58-ab59-1717ec616fd1" providerId="ADAL" clId="{CD7BDB4C-C29B-4403-B051-747368B663B0}" dt="2022-12-01T19:34:56.488" v="175" actId="26606"/>
          <ac:spMkLst>
            <pc:docMk/>
            <pc:sldMk cId="2670475926" sldId="277"/>
            <ac:spMk id="59" creationId="{B10BB131-AC8E-4A8E-A5D1-36260F720C3B}"/>
          </ac:spMkLst>
        </pc:spChg>
        <pc:spChg chg="add del">
          <ac:chgData name="Fernando Gamboa" userId="21e22752-c8e3-4f58-ab59-1717ec616fd1" providerId="ADAL" clId="{CD7BDB4C-C29B-4403-B051-747368B663B0}" dt="2022-12-01T19:34:56.488" v="175" actId="26606"/>
          <ac:spMkLst>
            <pc:docMk/>
            <pc:sldMk cId="2670475926" sldId="277"/>
            <ac:spMk id="60" creationId="{5B7778FC-632E-4DCA-A7CB-0D7731CCF970}"/>
          </ac:spMkLst>
        </pc:spChg>
        <pc:spChg chg="add del">
          <ac:chgData name="Fernando Gamboa" userId="21e22752-c8e3-4f58-ab59-1717ec616fd1" providerId="ADAL" clId="{CD7BDB4C-C29B-4403-B051-747368B663B0}" dt="2022-12-01T19:34:56.488" v="175" actId="26606"/>
          <ac:spMkLst>
            <pc:docMk/>
            <pc:sldMk cId="2670475926" sldId="277"/>
            <ac:spMk id="61" creationId="{FA23A907-97FB-4A8F-880A-DD77401C4296}"/>
          </ac:spMkLst>
        </pc:spChg>
        <pc:spChg chg="add">
          <ac:chgData name="Fernando Gamboa" userId="21e22752-c8e3-4f58-ab59-1717ec616fd1" providerId="ADAL" clId="{CD7BDB4C-C29B-4403-B051-747368B663B0}" dt="2022-12-01T19:34:56.494" v="176" actId="26606"/>
          <ac:spMkLst>
            <pc:docMk/>
            <pc:sldMk cId="2670475926" sldId="277"/>
            <ac:spMk id="63" creationId="{B6CDA21F-E7AF-4C75-8395-33F58D5B0E45}"/>
          </ac:spMkLst>
        </pc:spChg>
        <pc:spChg chg="add">
          <ac:chgData name="Fernando Gamboa" userId="21e22752-c8e3-4f58-ab59-1717ec616fd1" providerId="ADAL" clId="{CD7BDB4C-C29B-4403-B051-747368B663B0}" dt="2022-12-01T19:34:56.494" v="176" actId="26606"/>
          <ac:spMkLst>
            <pc:docMk/>
            <pc:sldMk cId="2670475926" sldId="277"/>
            <ac:spMk id="68" creationId="{D5B0017B-2ECA-49AF-B397-DC140825DF8D}"/>
          </ac:spMkLst>
        </pc:spChg>
        <pc:grpChg chg="add del mod">
          <ac:chgData name="Fernando Gamboa" userId="21e22752-c8e3-4f58-ab59-1717ec616fd1" providerId="ADAL" clId="{CD7BDB4C-C29B-4403-B051-747368B663B0}" dt="2022-12-01T19:29:17.861" v="9" actId="478"/>
          <ac:grpSpMkLst>
            <pc:docMk/>
            <pc:sldMk cId="2670475926" sldId="277"/>
            <ac:grpSpMk id="4" creationId="{757479CA-DCD6-8F38-2772-93372B51CDEE}"/>
          </ac:grpSpMkLst>
        </pc:grpChg>
        <pc:grpChg chg="add del">
          <ac:chgData name="Fernando Gamboa" userId="21e22752-c8e3-4f58-ab59-1717ec616fd1" providerId="ADAL" clId="{CD7BDB4C-C29B-4403-B051-747368B663B0}" dt="2022-12-01T19:34:50.998" v="169" actId="26606"/>
          <ac:grpSpMkLst>
            <pc:docMk/>
            <pc:sldMk cId="2670475926" sldId="277"/>
            <ac:grpSpMk id="20" creationId="{AE1C45F0-260A-458C-96ED-C1F6D2151219}"/>
          </ac:grpSpMkLst>
        </pc:grpChg>
        <pc:grpChg chg="add del">
          <ac:chgData name="Fernando Gamboa" userId="21e22752-c8e3-4f58-ab59-1717ec616fd1" providerId="ADAL" clId="{CD7BDB4C-C29B-4403-B051-747368B663B0}" dt="2022-12-01T19:33:58.417" v="157" actId="26606"/>
          <ac:grpSpMkLst>
            <pc:docMk/>
            <pc:sldMk cId="2670475926" sldId="277"/>
            <ac:grpSpMk id="28" creationId="{5E6B47BC-43FD-4C91-8BFF-B41B99A8A39E}"/>
          </ac:grpSpMkLst>
        </pc:grpChg>
        <pc:grpChg chg="add del">
          <ac:chgData name="Fernando Gamboa" userId="21e22752-c8e3-4f58-ab59-1717ec616fd1" providerId="ADAL" clId="{CD7BDB4C-C29B-4403-B051-747368B663B0}" dt="2022-12-01T19:33:58.417" v="157" actId="26606"/>
          <ac:grpSpMkLst>
            <pc:docMk/>
            <pc:sldMk cId="2670475926" sldId="277"/>
            <ac:grpSpMk id="33" creationId="{43F5E015-E085-4624-B431-B42414448684}"/>
          </ac:grpSpMkLst>
        </pc:grpChg>
        <pc:grpChg chg="add del">
          <ac:chgData name="Fernando Gamboa" userId="21e22752-c8e3-4f58-ab59-1717ec616fd1" providerId="ADAL" clId="{CD7BDB4C-C29B-4403-B051-747368B663B0}" dt="2022-12-01T19:34:22.709" v="167" actId="26606"/>
          <ac:grpSpMkLst>
            <pc:docMk/>
            <pc:sldMk cId="2670475926" sldId="277"/>
            <ac:grpSpMk id="49" creationId="{5D1A9D8B-3117-4D9D-BDA4-DD81895098B0}"/>
          </ac:grpSpMkLst>
        </pc:grpChg>
        <pc:grpChg chg="add del">
          <ac:chgData name="Fernando Gamboa" userId="21e22752-c8e3-4f58-ab59-1717ec616fd1" providerId="ADAL" clId="{CD7BDB4C-C29B-4403-B051-747368B663B0}" dt="2022-12-01T19:34:55.689" v="173" actId="26606"/>
          <ac:grpSpMkLst>
            <pc:docMk/>
            <pc:sldMk cId="2670475926" sldId="277"/>
            <ac:grpSpMk id="54" creationId="{E12BF2FB-8A96-4B53-86A0-04755C545EB8}"/>
          </ac:grpSpMkLst>
        </pc:grpChg>
        <pc:grpChg chg="add">
          <ac:chgData name="Fernando Gamboa" userId="21e22752-c8e3-4f58-ab59-1717ec616fd1" providerId="ADAL" clId="{CD7BDB4C-C29B-4403-B051-747368B663B0}" dt="2022-12-01T19:34:56.494" v="176" actId="26606"/>
          <ac:grpSpMkLst>
            <pc:docMk/>
            <pc:sldMk cId="2670475926" sldId="277"/>
            <ac:grpSpMk id="64" creationId="{AE1C45F0-260A-458C-96ED-C1F6D2151219}"/>
          </ac:grpSpMkLst>
        </pc:grpChg>
        <pc:picChg chg="add mod">
          <ac:chgData name="Fernando Gamboa" userId="21e22752-c8e3-4f58-ab59-1717ec616fd1" providerId="ADAL" clId="{CD7BDB4C-C29B-4403-B051-747368B663B0}" dt="2022-12-01T19:27:36.999" v="8"/>
          <ac:picMkLst>
            <pc:docMk/>
            <pc:sldMk cId="2670475926" sldId="277"/>
            <ac:picMk id="11" creationId="{0AEA62EB-6C7C-C579-5A61-93DB3CEBF1B0}"/>
          </ac:picMkLst>
        </pc:picChg>
        <pc:picChg chg="add mod">
          <ac:chgData name="Fernando Gamboa" userId="21e22752-c8e3-4f58-ab59-1717ec616fd1" providerId="ADAL" clId="{CD7BDB4C-C29B-4403-B051-747368B663B0}" dt="2022-12-01T19:27:36.999" v="8"/>
          <ac:picMkLst>
            <pc:docMk/>
            <pc:sldMk cId="2670475926" sldId="277"/>
            <ac:picMk id="13" creationId="{4A9AEB71-D32C-9276-7B80-087DC626433B}"/>
          </ac:picMkLst>
        </pc:picChg>
        <pc:cxnChg chg="add del">
          <ac:chgData name="Fernando Gamboa" userId="21e22752-c8e3-4f58-ab59-1717ec616fd1" providerId="ADAL" clId="{CD7BDB4C-C29B-4403-B051-747368B663B0}" dt="2022-12-01T19:34:50.998" v="169" actId="26606"/>
          <ac:cxnSpMkLst>
            <pc:docMk/>
            <pc:sldMk cId="2670475926" sldId="277"/>
            <ac:cxnSpMk id="34" creationId="{6CF1BAF6-AD41-4082-B212-8A1F9A2E8779}"/>
          </ac:cxnSpMkLst>
        </pc:cxnChg>
        <pc:cxnChg chg="add del">
          <ac:chgData name="Fernando Gamboa" userId="21e22752-c8e3-4f58-ab59-1717ec616fd1" providerId="ADAL" clId="{CD7BDB4C-C29B-4403-B051-747368B663B0}" dt="2022-12-01T19:34:00.679" v="159" actId="26606"/>
          <ac:cxnSpMkLst>
            <pc:docMk/>
            <pc:sldMk cId="2670475926" sldId="277"/>
            <ac:cxnSpMk id="39" creationId="{2D72A2C9-F3CA-4216-8BAD-FA4C970C3C4E}"/>
          </ac:cxnSpMkLst>
        </pc:cxnChg>
        <pc:cxnChg chg="add">
          <ac:chgData name="Fernando Gamboa" userId="21e22752-c8e3-4f58-ab59-1717ec616fd1" providerId="ADAL" clId="{CD7BDB4C-C29B-4403-B051-747368B663B0}" dt="2022-12-01T19:34:56.494" v="176" actId="26606"/>
          <ac:cxnSpMkLst>
            <pc:docMk/>
            <pc:sldMk cId="2670475926" sldId="277"/>
            <ac:cxnSpMk id="69" creationId="{6CF1BAF6-AD41-4082-B212-8A1F9A2E8779}"/>
          </ac:cxnSpMkLst>
        </pc:cxnChg>
      </pc:sldChg>
      <pc:sldChg chg="addSp delSp modSp new mod ord">
        <pc:chgData name="Fernando Gamboa" userId="21e22752-c8e3-4f58-ab59-1717ec616fd1" providerId="ADAL" clId="{CD7BDB4C-C29B-4403-B051-747368B663B0}" dt="2022-12-01T20:00:04.273" v="262" actId="14100"/>
        <pc:sldMkLst>
          <pc:docMk/>
          <pc:sldMk cId="978272984" sldId="278"/>
        </pc:sldMkLst>
        <pc:spChg chg="mod">
          <ac:chgData name="Fernando Gamboa" userId="21e22752-c8e3-4f58-ab59-1717ec616fd1" providerId="ADAL" clId="{CD7BDB4C-C29B-4403-B051-747368B663B0}" dt="2022-12-01T19:55:51.858" v="243" actId="113"/>
          <ac:spMkLst>
            <pc:docMk/>
            <pc:sldMk cId="978272984" sldId="278"/>
            <ac:spMk id="2" creationId="{B9E9B27F-B788-6A04-B440-DC56E7680025}"/>
          </ac:spMkLst>
        </pc:spChg>
        <pc:spChg chg="add del">
          <ac:chgData name="Fernando Gamboa" userId="21e22752-c8e3-4f58-ab59-1717ec616fd1" providerId="ADAL" clId="{CD7BDB4C-C29B-4403-B051-747368B663B0}" dt="2022-12-01T19:55:16.419" v="234"/>
          <ac:spMkLst>
            <pc:docMk/>
            <pc:sldMk cId="978272984" sldId="278"/>
            <ac:spMk id="3" creationId="{9016FAB5-E610-6171-3066-98A0F3314064}"/>
          </ac:spMkLst>
        </pc:spChg>
        <pc:spChg chg="mod">
          <ac:chgData name="Fernando Gamboa" userId="21e22752-c8e3-4f58-ab59-1717ec616fd1" providerId="ADAL" clId="{CD7BDB4C-C29B-4403-B051-747368B663B0}" dt="2022-12-01T19:42:10.240" v="198"/>
          <ac:spMkLst>
            <pc:docMk/>
            <pc:sldMk cId="978272984" sldId="278"/>
            <ac:spMk id="6" creationId="{3953BFA8-DDF8-A9B6-1986-D9C307CF2A24}"/>
          </ac:spMkLst>
        </pc:spChg>
        <pc:spChg chg="mod">
          <ac:chgData name="Fernando Gamboa" userId="21e22752-c8e3-4f58-ab59-1717ec616fd1" providerId="ADAL" clId="{CD7BDB4C-C29B-4403-B051-747368B663B0}" dt="2022-12-01T19:42:10.240" v="198"/>
          <ac:spMkLst>
            <pc:docMk/>
            <pc:sldMk cId="978272984" sldId="278"/>
            <ac:spMk id="8" creationId="{6A713C03-A5E8-F9FF-DAF9-4D377218459E}"/>
          </ac:spMkLst>
        </pc:spChg>
        <pc:spChg chg="mod">
          <ac:chgData name="Fernando Gamboa" userId="21e22752-c8e3-4f58-ab59-1717ec616fd1" providerId="ADAL" clId="{CD7BDB4C-C29B-4403-B051-747368B663B0}" dt="2022-12-01T19:42:10.240" v="198"/>
          <ac:spMkLst>
            <pc:docMk/>
            <pc:sldMk cId="978272984" sldId="278"/>
            <ac:spMk id="10" creationId="{B87272E9-12D1-5186-0A34-CA2218C72A81}"/>
          </ac:spMkLst>
        </pc:spChg>
        <pc:spChg chg="mod">
          <ac:chgData name="Fernando Gamboa" userId="21e22752-c8e3-4f58-ab59-1717ec616fd1" providerId="ADAL" clId="{CD7BDB4C-C29B-4403-B051-747368B663B0}" dt="2022-12-01T19:42:10.240" v="198"/>
          <ac:spMkLst>
            <pc:docMk/>
            <pc:sldMk cId="978272984" sldId="278"/>
            <ac:spMk id="12" creationId="{710FDAF4-4FE2-FD58-6CA6-B1697B5D8147}"/>
          </ac:spMkLst>
        </pc:spChg>
        <pc:spChg chg="add del mod">
          <ac:chgData name="Fernando Gamboa" userId="21e22752-c8e3-4f58-ab59-1717ec616fd1" providerId="ADAL" clId="{CD7BDB4C-C29B-4403-B051-747368B663B0}" dt="2022-12-01T19:42:10.240" v="198"/>
          <ac:spMkLst>
            <pc:docMk/>
            <pc:sldMk cId="978272984" sldId="278"/>
            <ac:spMk id="13" creationId="{2F4BE85D-354E-4CE5-BEAD-DFA75DADC7BA}"/>
          </ac:spMkLst>
        </pc:spChg>
        <pc:spChg chg="add del mod">
          <ac:chgData name="Fernando Gamboa" userId="21e22752-c8e3-4f58-ab59-1717ec616fd1" providerId="ADAL" clId="{CD7BDB4C-C29B-4403-B051-747368B663B0}" dt="2022-12-01T19:42:10.240" v="198"/>
          <ac:spMkLst>
            <pc:docMk/>
            <pc:sldMk cId="978272984" sldId="278"/>
            <ac:spMk id="14" creationId="{31219F63-96A3-42AF-AC3F-8D4B98B15F2C}"/>
          </ac:spMkLst>
        </pc:spChg>
        <pc:spChg chg="add del mod">
          <ac:chgData name="Fernando Gamboa" userId="21e22752-c8e3-4f58-ab59-1717ec616fd1" providerId="ADAL" clId="{CD7BDB4C-C29B-4403-B051-747368B663B0}" dt="2022-12-01T19:42:10.240" v="198"/>
          <ac:spMkLst>
            <pc:docMk/>
            <pc:sldMk cId="978272984" sldId="278"/>
            <ac:spMk id="15" creationId="{7E42DCF0-BC7A-4A9A-A45E-F9F7B2C9BFB0}"/>
          </ac:spMkLst>
        </pc:spChg>
        <pc:spChg chg="add del mod">
          <ac:chgData name="Fernando Gamboa" userId="21e22752-c8e3-4f58-ab59-1717ec616fd1" providerId="ADAL" clId="{CD7BDB4C-C29B-4403-B051-747368B663B0}" dt="2022-12-01T19:42:10.240" v="198"/>
          <ac:spMkLst>
            <pc:docMk/>
            <pc:sldMk cId="978272984" sldId="278"/>
            <ac:spMk id="16" creationId="{FDE86276-43E0-459F-BE37-41F610203D7D}"/>
          </ac:spMkLst>
        </pc:spChg>
        <pc:spChg chg="add del mod">
          <ac:chgData name="Fernando Gamboa" userId="21e22752-c8e3-4f58-ab59-1717ec616fd1" providerId="ADAL" clId="{CD7BDB4C-C29B-4403-B051-747368B663B0}" dt="2022-12-01T19:57:25.260" v="245"/>
          <ac:spMkLst>
            <pc:docMk/>
            <pc:sldMk cId="978272984" sldId="278"/>
            <ac:spMk id="18" creationId="{081ADA3D-7CDB-7A08-47B7-D33B3931C2C0}"/>
          </ac:spMkLst>
        </pc:spChg>
        <pc:spChg chg="add del mod">
          <ac:chgData name="Fernando Gamboa" userId="21e22752-c8e3-4f58-ab59-1717ec616fd1" providerId="ADAL" clId="{CD7BDB4C-C29B-4403-B051-747368B663B0}" dt="2022-12-01T19:58:25.391" v="252"/>
          <ac:spMkLst>
            <pc:docMk/>
            <pc:sldMk cId="978272984" sldId="278"/>
            <ac:spMk id="20" creationId="{036FDB22-F175-4970-A2A0-EF82C5C6EE26}"/>
          </ac:spMkLst>
        </pc:spChg>
        <pc:spChg chg="add del mod">
          <ac:chgData name="Fernando Gamboa" userId="21e22752-c8e3-4f58-ab59-1717ec616fd1" providerId="ADAL" clId="{CD7BDB4C-C29B-4403-B051-747368B663B0}" dt="2022-12-01T19:59:50.501" v="258"/>
          <ac:spMkLst>
            <pc:docMk/>
            <pc:sldMk cId="978272984" sldId="278"/>
            <ac:spMk id="22" creationId="{42E378C5-99AE-431B-E35A-CA6223720E5B}"/>
          </ac:spMkLst>
        </pc:spChg>
        <pc:grpChg chg="add del mod">
          <ac:chgData name="Fernando Gamboa" userId="21e22752-c8e3-4f58-ab59-1717ec616fd1" providerId="ADAL" clId="{CD7BDB4C-C29B-4403-B051-747368B663B0}" dt="2022-12-01T19:42:10.240" v="198"/>
          <ac:grpSpMkLst>
            <pc:docMk/>
            <pc:sldMk cId="978272984" sldId="278"/>
            <ac:grpSpMk id="5" creationId="{98DEA4FA-13EE-F844-A0F3-2114FDC4DB2A}"/>
          </ac:grpSpMkLst>
        </pc:grpChg>
        <pc:grpChg chg="add del mod">
          <ac:chgData name="Fernando Gamboa" userId="21e22752-c8e3-4f58-ab59-1717ec616fd1" providerId="ADAL" clId="{CD7BDB4C-C29B-4403-B051-747368B663B0}" dt="2022-12-01T19:42:10.240" v="198"/>
          <ac:grpSpMkLst>
            <pc:docMk/>
            <pc:sldMk cId="978272984" sldId="278"/>
            <ac:grpSpMk id="7" creationId="{F8E45079-FC85-172D-D230-C2234956B601}"/>
          </ac:grpSpMkLst>
        </pc:grpChg>
        <pc:grpChg chg="add del mod">
          <ac:chgData name="Fernando Gamboa" userId="21e22752-c8e3-4f58-ab59-1717ec616fd1" providerId="ADAL" clId="{CD7BDB4C-C29B-4403-B051-747368B663B0}" dt="2022-12-01T19:42:10.240" v="198"/>
          <ac:grpSpMkLst>
            <pc:docMk/>
            <pc:sldMk cId="978272984" sldId="278"/>
            <ac:grpSpMk id="9" creationId="{F99D2DA8-5329-16A2-D24D-C3FB018A36EE}"/>
          </ac:grpSpMkLst>
        </pc:grpChg>
        <pc:grpChg chg="add del mod">
          <ac:chgData name="Fernando Gamboa" userId="21e22752-c8e3-4f58-ab59-1717ec616fd1" providerId="ADAL" clId="{CD7BDB4C-C29B-4403-B051-747368B663B0}" dt="2022-12-01T19:42:10.240" v="198"/>
          <ac:grpSpMkLst>
            <pc:docMk/>
            <pc:sldMk cId="978272984" sldId="278"/>
            <ac:grpSpMk id="11" creationId="{B6B7A2FD-D44C-306A-5C28-189EA7E0878C}"/>
          </ac:grpSpMkLst>
        </pc:grpChg>
        <pc:graphicFrameChg chg="add del mod">
          <ac:chgData name="Fernando Gamboa" userId="21e22752-c8e3-4f58-ab59-1717ec616fd1" providerId="ADAL" clId="{CD7BDB4C-C29B-4403-B051-747368B663B0}" dt="2022-12-01T19:42:10.240" v="198"/>
          <ac:graphicFrameMkLst>
            <pc:docMk/>
            <pc:sldMk cId="978272984" sldId="278"/>
            <ac:graphicFrameMk id="4" creationId="{1951FC83-8655-7C84-E7FC-92F665BEE157}"/>
          </ac:graphicFrameMkLst>
        </pc:graphicFrameChg>
        <pc:picChg chg="add del mod">
          <ac:chgData name="Fernando Gamboa" userId="21e22752-c8e3-4f58-ab59-1717ec616fd1" providerId="ADAL" clId="{CD7BDB4C-C29B-4403-B051-747368B663B0}" dt="2022-12-01T19:56:00.982" v="244" actId="478"/>
          <ac:picMkLst>
            <pc:docMk/>
            <pc:sldMk cId="978272984" sldId="278"/>
            <ac:picMk id="17" creationId="{CA727050-B21D-6315-B1AA-D285D1F9975E}"/>
          </ac:picMkLst>
        </pc:picChg>
        <pc:picChg chg="add del mod">
          <ac:chgData name="Fernando Gamboa" userId="21e22752-c8e3-4f58-ab59-1717ec616fd1" providerId="ADAL" clId="{CD7BDB4C-C29B-4403-B051-747368B663B0}" dt="2022-12-01T19:58:20.711" v="251" actId="478"/>
          <ac:picMkLst>
            <pc:docMk/>
            <pc:sldMk cId="978272984" sldId="278"/>
            <ac:picMk id="19" creationId="{C8BD5A35-9DA0-7123-1FF4-EB8F4CCC7A15}"/>
          </ac:picMkLst>
        </pc:picChg>
        <pc:picChg chg="add del mod">
          <ac:chgData name="Fernando Gamboa" userId="21e22752-c8e3-4f58-ab59-1717ec616fd1" providerId="ADAL" clId="{CD7BDB4C-C29B-4403-B051-747368B663B0}" dt="2022-12-01T19:59:46.748" v="257" actId="478"/>
          <ac:picMkLst>
            <pc:docMk/>
            <pc:sldMk cId="978272984" sldId="278"/>
            <ac:picMk id="21" creationId="{4DB49E1A-1AEF-9716-52A2-83CCE3C79FAC}"/>
          </ac:picMkLst>
        </pc:picChg>
        <pc:picChg chg="add mod">
          <ac:chgData name="Fernando Gamboa" userId="21e22752-c8e3-4f58-ab59-1717ec616fd1" providerId="ADAL" clId="{CD7BDB4C-C29B-4403-B051-747368B663B0}" dt="2022-12-01T20:00:04.273" v="262" actId="14100"/>
          <ac:picMkLst>
            <pc:docMk/>
            <pc:sldMk cId="978272984" sldId="278"/>
            <ac:picMk id="23" creationId="{FBEF2EFE-2929-9F6A-7E41-65609F8D1077}"/>
          </ac:picMkLst>
        </pc:picChg>
      </pc:sldChg>
      <pc:sldChg chg="delSp modSp add mod setBg delDesignElem">
        <pc:chgData name="Fernando Gamboa" userId="21e22752-c8e3-4f58-ab59-1717ec616fd1" providerId="ADAL" clId="{CD7BDB4C-C29B-4403-B051-747368B663B0}" dt="2022-12-01T19:41:40.904" v="194" actId="6549"/>
        <pc:sldMkLst>
          <pc:docMk/>
          <pc:sldMk cId="3828179500" sldId="279"/>
        </pc:sldMkLst>
        <pc:spChg chg="mod">
          <ac:chgData name="Fernando Gamboa" userId="21e22752-c8e3-4f58-ab59-1717ec616fd1" providerId="ADAL" clId="{CD7BDB4C-C29B-4403-B051-747368B663B0}" dt="2022-12-01T19:41:40.904" v="194" actId="6549"/>
          <ac:spMkLst>
            <pc:docMk/>
            <pc:sldMk cId="3828179500" sldId="279"/>
            <ac:spMk id="3" creationId="{71D7D0D7-FA11-E868-7395-534DD0FBFB2D}"/>
          </ac:spMkLst>
        </pc:spChg>
        <pc:spChg chg="del">
          <ac:chgData name="Fernando Gamboa" userId="21e22752-c8e3-4f58-ab59-1717ec616fd1" providerId="ADAL" clId="{CD7BDB4C-C29B-4403-B051-747368B663B0}" dt="2022-12-01T19:35:16.870" v="179"/>
          <ac:spMkLst>
            <pc:docMk/>
            <pc:sldMk cId="3828179500" sldId="279"/>
            <ac:spMk id="63" creationId="{B6CDA21F-E7AF-4C75-8395-33F58D5B0E45}"/>
          </ac:spMkLst>
        </pc:spChg>
        <pc:spChg chg="del">
          <ac:chgData name="Fernando Gamboa" userId="21e22752-c8e3-4f58-ab59-1717ec616fd1" providerId="ADAL" clId="{CD7BDB4C-C29B-4403-B051-747368B663B0}" dt="2022-12-01T19:35:16.870" v="179"/>
          <ac:spMkLst>
            <pc:docMk/>
            <pc:sldMk cId="3828179500" sldId="279"/>
            <ac:spMk id="68" creationId="{D5B0017B-2ECA-49AF-B397-DC140825DF8D}"/>
          </ac:spMkLst>
        </pc:spChg>
        <pc:grpChg chg="del">
          <ac:chgData name="Fernando Gamboa" userId="21e22752-c8e3-4f58-ab59-1717ec616fd1" providerId="ADAL" clId="{CD7BDB4C-C29B-4403-B051-747368B663B0}" dt="2022-12-01T19:35:16.870" v="179"/>
          <ac:grpSpMkLst>
            <pc:docMk/>
            <pc:sldMk cId="3828179500" sldId="279"/>
            <ac:grpSpMk id="64" creationId="{AE1C45F0-260A-458C-96ED-C1F6D2151219}"/>
          </ac:grpSpMkLst>
        </pc:grpChg>
        <pc:cxnChg chg="del">
          <ac:chgData name="Fernando Gamboa" userId="21e22752-c8e3-4f58-ab59-1717ec616fd1" providerId="ADAL" clId="{CD7BDB4C-C29B-4403-B051-747368B663B0}" dt="2022-12-01T19:35:16.870" v="179"/>
          <ac:cxnSpMkLst>
            <pc:docMk/>
            <pc:sldMk cId="3828179500" sldId="279"/>
            <ac:cxnSpMk id="69" creationId="{6CF1BAF6-AD41-4082-B212-8A1F9A2E8779}"/>
          </ac:cxnSpMkLst>
        </pc:cxnChg>
      </pc:sldChg>
      <pc:sldChg chg="addSp delSp modSp new mod setBg">
        <pc:chgData name="Fernando Gamboa" userId="21e22752-c8e3-4f58-ab59-1717ec616fd1" providerId="ADAL" clId="{CD7BDB4C-C29B-4403-B051-747368B663B0}" dt="2022-12-01T20:33:25.416" v="891" actId="26606"/>
        <pc:sldMkLst>
          <pc:docMk/>
          <pc:sldMk cId="224999012" sldId="280"/>
        </pc:sldMkLst>
        <pc:spChg chg="mod">
          <ac:chgData name="Fernando Gamboa" userId="21e22752-c8e3-4f58-ab59-1717ec616fd1" providerId="ADAL" clId="{CD7BDB4C-C29B-4403-B051-747368B663B0}" dt="2022-12-01T20:33:25.416" v="891" actId="26606"/>
          <ac:spMkLst>
            <pc:docMk/>
            <pc:sldMk cId="224999012" sldId="280"/>
            <ac:spMk id="2" creationId="{FD2C1742-749C-876E-82C0-EDE89FB3960B}"/>
          </ac:spMkLst>
        </pc:spChg>
        <pc:spChg chg="del">
          <ac:chgData name="Fernando Gamboa" userId="21e22752-c8e3-4f58-ab59-1717ec616fd1" providerId="ADAL" clId="{CD7BDB4C-C29B-4403-B051-747368B663B0}" dt="2022-12-01T20:11:47.055" v="328" actId="3680"/>
          <ac:spMkLst>
            <pc:docMk/>
            <pc:sldMk cId="224999012" sldId="280"/>
            <ac:spMk id="3" creationId="{976DE9DF-BC1A-B2F3-18C0-2CE40DB44BCF}"/>
          </ac:spMkLst>
        </pc:spChg>
        <pc:spChg chg="add del">
          <ac:chgData name="Fernando Gamboa" userId="21e22752-c8e3-4f58-ab59-1717ec616fd1" providerId="ADAL" clId="{CD7BDB4C-C29B-4403-B051-747368B663B0}" dt="2022-12-01T20:33:25.416" v="891" actId="26606"/>
          <ac:spMkLst>
            <pc:docMk/>
            <pc:sldMk cId="224999012" sldId="280"/>
            <ac:spMk id="9" creationId="{A4AC5506-6312-4701-8D3C-40187889A947}"/>
          </ac:spMkLst>
        </pc:spChg>
        <pc:graphicFrameChg chg="add mod ord modGraphic">
          <ac:chgData name="Fernando Gamboa" userId="21e22752-c8e3-4f58-ab59-1717ec616fd1" providerId="ADAL" clId="{CD7BDB4C-C29B-4403-B051-747368B663B0}" dt="2022-12-01T20:33:25.416" v="891" actId="26606"/>
          <ac:graphicFrameMkLst>
            <pc:docMk/>
            <pc:sldMk cId="224999012" sldId="280"/>
            <ac:graphicFrameMk id="4" creationId="{06214CEA-E8B7-6B32-B9C9-5B52E31BD2EC}"/>
          </ac:graphicFrameMkLst>
        </pc:graphicFrameChg>
      </pc:sldChg>
      <pc:sldChg chg="addSp delSp modSp new mod">
        <pc:chgData name="Fernando Gamboa" userId="21e22752-c8e3-4f58-ab59-1717ec616fd1" providerId="ADAL" clId="{CD7BDB4C-C29B-4403-B051-747368B663B0}" dt="2022-12-01T20:53:45.221" v="1201" actId="14734"/>
        <pc:sldMkLst>
          <pc:docMk/>
          <pc:sldMk cId="945569894" sldId="281"/>
        </pc:sldMkLst>
        <pc:spChg chg="mod">
          <ac:chgData name="Fernando Gamboa" userId="21e22752-c8e3-4f58-ab59-1717ec616fd1" providerId="ADAL" clId="{CD7BDB4C-C29B-4403-B051-747368B663B0}" dt="2022-12-01T20:34:33.182" v="920" actId="122"/>
          <ac:spMkLst>
            <pc:docMk/>
            <pc:sldMk cId="945569894" sldId="281"/>
            <ac:spMk id="2" creationId="{BD54F171-F1CE-7776-500D-F6A93B4F430E}"/>
          </ac:spMkLst>
        </pc:spChg>
        <pc:spChg chg="add del">
          <ac:chgData name="Fernando Gamboa" userId="21e22752-c8e3-4f58-ab59-1717ec616fd1" providerId="ADAL" clId="{CD7BDB4C-C29B-4403-B051-747368B663B0}" dt="2022-12-01T20:41:20.296" v="925" actId="3680"/>
          <ac:spMkLst>
            <pc:docMk/>
            <pc:sldMk cId="945569894" sldId="281"/>
            <ac:spMk id="3" creationId="{52C05C5F-837A-CBEB-85D4-2E38FFCC3A96}"/>
          </ac:spMkLst>
        </pc:spChg>
        <pc:spChg chg="add del">
          <ac:chgData name="Fernando Gamboa" userId="21e22752-c8e3-4f58-ab59-1717ec616fd1" providerId="ADAL" clId="{CD7BDB4C-C29B-4403-B051-747368B663B0}" dt="2022-12-01T20:40:46.958" v="922" actId="22"/>
          <ac:spMkLst>
            <pc:docMk/>
            <pc:sldMk cId="945569894" sldId="281"/>
            <ac:spMk id="5" creationId="{C5D36EF8-5577-2D52-3838-1EA37E1D0C08}"/>
          </ac:spMkLst>
        </pc:spChg>
        <pc:graphicFrameChg chg="add del mod ord modGraphic">
          <ac:chgData name="Fernando Gamboa" userId="21e22752-c8e3-4f58-ab59-1717ec616fd1" providerId="ADAL" clId="{CD7BDB4C-C29B-4403-B051-747368B663B0}" dt="2022-12-01T20:41:13.791" v="924" actId="3680"/>
          <ac:graphicFrameMkLst>
            <pc:docMk/>
            <pc:sldMk cId="945569894" sldId="281"/>
            <ac:graphicFrameMk id="6" creationId="{8B083B08-E91E-3F3A-AF3D-162D52CAE26D}"/>
          </ac:graphicFrameMkLst>
        </pc:graphicFrameChg>
        <pc:graphicFrameChg chg="add mod ord modGraphic">
          <ac:chgData name="Fernando Gamboa" userId="21e22752-c8e3-4f58-ab59-1717ec616fd1" providerId="ADAL" clId="{CD7BDB4C-C29B-4403-B051-747368B663B0}" dt="2022-12-01T20:53:45.221" v="1201" actId="14734"/>
          <ac:graphicFrameMkLst>
            <pc:docMk/>
            <pc:sldMk cId="945569894" sldId="281"/>
            <ac:graphicFrameMk id="7" creationId="{C54D36A7-04EE-BCA5-7298-F5ADD8E34D77}"/>
          </ac:graphicFrameMkLst>
        </pc:graphicFrameChg>
      </pc:sldChg>
      <pc:sldChg chg="addSp modSp new mod">
        <pc:chgData name="Fernando Gamboa" userId="21e22752-c8e3-4f58-ab59-1717ec616fd1" providerId="ADAL" clId="{CD7BDB4C-C29B-4403-B051-747368B663B0}" dt="2022-12-01T20:52:47.803" v="1198" actId="14100"/>
        <pc:sldMkLst>
          <pc:docMk/>
          <pc:sldMk cId="1035418426" sldId="282"/>
        </pc:sldMkLst>
        <pc:picChg chg="add mod">
          <ac:chgData name="Fernando Gamboa" userId="21e22752-c8e3-4f58-ab59-1717ec616fd1" providerId="ADAL" clId="{CD7BDB4C-C29B-4403-B051-747368B663B0}" dt="2022-12-01T20:52:47.803" v="1198" actId="14100"/>
          <ac:picMkLst>
            <pc:docMk/>
            <pc:sldMk cId="1035418426" sldId="282"/>
            <ac:picMk id="5" creationId="{00E06F17-A33C-05DE-55AF-038D2DC33894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0:58:09.927" v="1210" actId="14100"/>
        <pc:sldMkLst>
          <pc:docMk/>
          <pc:sldMk cId="1677063571" sldId="283"/>
        </pc:sldMkLst>
        <pc:picChg chg="add mod">
          <ac:chgData name="Fernando Gamboa" userId="21e22752-c8e3-4f58-ab59-1717ec616fd1" providerId="ADAL" clId="{CD7BDB4C-C29B-4403-B051-747368B663B0}" dt="2022-12-01T20:58:09.927" v="1210" actId="14100"/>
          <ac:picMkLst>
            <pc:docMk/>
            <pc:sldMk cId="1677063571" sldId="283"/>
            <ac:picMk id="5" creationId="{C193DF1F-D8E7-1656-A20D-1BE9169A4119}"/>
          </ac:picMkLst>
        </pc:picChg>
      </pc:sldChg>
      <pc:sldChg chg="addSp delSp modSp new mod">
        <pc:chgData name="Fernando Gamboa" userId="21e22752-c8e3-4f58-ab59-1717ec616fd1" providerId="ADAL" clId="{CD7BDB4C-C29B-4403-B051-747368B663B0}" dt="2022-12-01T21:19:09.406" v="1232" actId="22"/>
        <pc:sldMkLst>
          <pc:docMk/>
          <pc:sldMk cId="2921877935" sldId="284"/>
        </pc:sldMkLst>
        <pc:picChg chg="add mod">
          <ac:chgData name="Fernando Gamboa" userId="21e22752-c8e3-4f58-ab59-1717ec616fd1" providerId="ADAL" clId="{CD7BDB4C-C29B-4403-B051-747368B663B0}" dt="2022-12-01T21:01:12.081" v="1218" actId="14100"/>
          <ac:picMkLst>
            <pc:docMk/>
            <pc:sldMk cId="2921877935" sldId="284"/>
            <ac:picMk id="5" creationId="{1F0FA7B8-67AB-04BF-016E-DDE5B28CF5BA}"/>
          </ac:picMkLst>
        </pc:picChg>
        <pc:picChg chg="add del">
          <ac:chgData name="Fernando Gamboa" userId="21e22752-c8e3-4f58-ab59-1717ec616fd1" providerId="ADAL" clId="{CD7BDB4C-C29B-4403-B051-747368B663B0}" dt="2022-12-01T21:19:09.406" v="1232" actId="22"/>
          <ac:picMkLst>
            <pc:docMk/>
            <pc:sldMk cId="2921877935" sldId="284"/>
            <ac:picMk id="7" creationId="{366F9EB1-423F-83C4-B4F8-49A34122E652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1:19:45.036" v="1238" actId="14100"/>
        <pc:sldMkLst>
          <pc:docMk/>
          <pc:sldMk cId="2829938375" sldId="285"/>
        </pc:sldMkLst>
        <pc:picChg chg="add mod">
          <ac:chgData name="Fernando Gamboa" userId="21e22752-c8e3-4f58-ab59-1717ec616fd1" providerId="ADAL" clId="{CD7BDB4C-C29B-4403-B051-747368B663B0}" dt="2022-12-01T21:19:45.036" v="1238" actId="14100"/>
          <ac:picMkLst>
            <pc:docMk/>
            <pc:sldMk cId="2829938375" sldId="285"/>
            <ac:picMk id="5" creationId="{19D0BA40-21C0-F0FD-EA41-D1A7DD5C8B41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1:22:47.882" v="1248" actId="14100"/>
        <pc:sldMkLst>
          <pc:docMk/>
          <pc:sldMk cId="621471677" sldId="286"/>
        </pc:sldMkLst>
        <pc:picChg chg="add mod">
          <ac:chgData name="Fernando Gamboa" userId="21e22752-c8e3-4f58-ab59-1717ec616fd1" providerId="ADAL" clId="{CD7BDB4C-C29B-4403-B051-747368B663B0}" dt="2022-12-01T21:22:47.882" v="1248" actId="14100"/>
          <ac:picMkLst>
            <pc:docMk/>
            <pc:sldMk cId="621471677" sldId="286"/>
            <ac:picMk id="5" creationId="{64A05DEF-7D22-2F64-F2A0-5ACC787939EE}"/>
          </ac:picMkLst>
        </pc:picChg>
      </pc:sldChg>
      <pc:sldChg chg="addSp delSp modSp new mod setBg">
        <pc:chgData name="Fernando Gamboa" userId="21e22752-c8e3-4f58-ab59-1717ec616fd1" providerId="ADAL" clId="{CD7BDB4C-C29B-4403-B051-747368B663B0}" dt="2022-12-01T21:26:00.068" v="1260" actId="14100"/>
        <pc:sldMkLst>
          <pc:docMk/>
          <pc:sldMk cId="2910013516" sldId="287"/>
        </pc:sldMkLst>
        <pc:spChg chg="add del">
          <ac:chgData name="Fernando Gamboa" userId="21e22752-c8e3-4f58-ab59-1717ec616fd1" providerId="ADAL" clId="{CD7BDB4C-C29B-4403-B051-747368B663B0}" dt="2022-12-01T21:25:58.351" v="1258" actId="26606"/>
          <ac:spMkLst>
            <pc:docMk/>
            <pc:sldMk cId="2910013516" sldId="287"/>
            <ac:spMk id="2" creationId="{D9A4EF0C-79D2-FBA9-271C-EF29A6E3D8B1}"/>
          </ac:spMkLst>
        </pc:spChg>
        <pc:spChg chg="add del">
          <ac:chgData name="Fernando Gamboa" userId="21e22752-c8e3-4f58-ab59-1717ec616fd1" providerId="ADAL" clId="{CD7BDB4C-C29B-4403-B051-747368B663B0}" dt="2022-12-01T21:25:58.351" v="1258" actId="26606"/>
          <ac:spMkLst>
            <pc:docMk/>
            <pc:sldMk cId="2910013516" sldId="287"/>
            <ac:spMk id="3" creationId="{B8C36569-1580-0C26-3518-8D7813028B07}"/>
          </ac:spMkLst>
        </pc:spChg>
        <pc:spChg chg="add del">
          <ac:chgData name="Fernando Gamboa" userId="21e22752-c8e3-4f58-ab59-1717ec616fd1" providerId="ADAL" clId="{CD7BDB4C-C29B-4403-B051-747368B663B0}" dt="2022-12-01T21:25:56.749" v="1256" actId="26606"/>
          <ac:spMkLst>
            <pc:docMk/>
            <pc:sldMk cId="2910013516" sldId="287"/>
            <ac:spMk id="10" creationId="{1500B4A4-B1F1-41EA-886A-B8A210DBCA3B}"/>
          </ac:spMkLst>
        </pc:spChg>
        <pc:spChg chg="add del">
          <ac:chgData name="Fernando Gamboa" userId="21e22752-c8e3-4f58-ab59-1717ec616fd1" providerId="ADAL" clId="{CD7BDB4C-C29B-4403-B051-747368B663B0}" dt="2022-12-01T21:25:56.749" v="1256" actId="26606"/>
          <ac:spMkLst>
            <pc:docMk/>
            <pc:sldMk cId="2910013516" sldId="287"/>
            <ac:spMk id="12" creationId="{5E55A99C-0BDC-4DBE-8E40-9FA66F629FA1}"/>
          </ac:spMkLst>
        </pc:spChg>
        <pc:picChg chg="add mod">
          <ac:chgData name="Fernando Gamboa" userId="21e22752-c8e3-4f58-ab59-1717ec616fd1" providerId="ADAL" clId="{CD7BDB4C-C29B-4403-B051-747368B663B0}" dt="2022-12-01T21:26:00.068" v="1260" actId="14100"/>
          <ac:picMkLst>
            <pc:docMk/>
            <pc:sldMk cId="2910013516" sldId="287"/>
            <ac:picMk id="5" creationId="{9E5653D0-67F4-821E-261D-84D481DE8B2E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1:35:32.047" v="1271" actId="1038"/>
        <pc:sldMkLst>
          <pc:docMk/>
          <pc:sldMk cId="1915353850" sldId="288"/>
        </pc:sldMkLst>
        <pc:picChg chg="add mod">
          <ac:chgData name="Fernando Gamboa" userId="21e22752-c8e3-4f58-ab59-1717ec616fd1" providerId="ADAL" clId="{CD7BDB4C-C29B-4403-B051-747368B663B0}" dt="2022-12-01T21:35:32.047" v="1271" actId="1038"/>
          <ac:picMkLst>
            <pc:docMk/>
            <pc:sldMk cId="1915353850" sldId="288"/>
            <ac:picMk id="5" creationId="{1D676461-F470-C93C-B6ED-464068C03980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1:40:54.767" v="1286" actId="692"/>
        <pc:sldMkLst>
          <pc:docMk/>
          <pc:sldMk cId="3535112194" sldId="289"/>
        </pc:sldMkLst>
        <pc:picChg chg="add mod">
          <ac:chgData name="Fernando Gamboa" userId="21e22752-c8e3-4f58-ab59-1717ec616fd1" providerId="ADAL" clId="{CD7BDB4C-C29B-4403-B051-747368B663B0}" dt="2022-12-01T21:40:09.125" v="1278" actId="1076"/>
          <ac:picMkLst>
            <pc:docMk/>
            <pc:sldMk cId="3535112194" sldId="289"/>
            <ac:picMk id="5" creationId="{1EF95FA0-3025-3DD9-5316-3D987F1F566A}"/>
          </ac:picMkLst>
        </pc:picChg>
        <pc:cxnChg chg="add mod">
          <ac:chgData name="Fernando Gamboa" userId="21e22752-c8e3-4f58-ab59-1717ec616fd1" providerId="ADAL" clId="{CD7BDB4C-C29B-4403-B051-747368B663B0}" dt="2022-12-01T21:40:54.767" v="1286" actId="692"/>
          <ac:cxnSpMkLst>
            <pc:docMk/>
            <pc:sldMk cId="3535112194" sldId="289"/>
            <ac:cxnSpMk id="7" creationId="{C881CE2E-FC34-B656-86F9-4172DDE295EE}"/>
          </ac:cxnSpMkLst>
        </pc:cxnChg>
      </pc:sldChg>
      <pc:sldChg chg="addSp modSp new mod">
        <pc:chgData name="Fernando Gamboa" userId="21e22752-c8e3-4f58-ab59-1717ec616fd1" providerId="ADAL" clId="{CD7BDB4C-C29B-4403-B051-747368B663B0}" dt="2022-12-01T21:42:32.554" v="1292" actId="14100"/>
        <pc:sldMkLst>
          <pc:docMk/>
          <pc:sldMk cId="3034182881" sldId="290"/>
        </pc:sldMkLst>
        <pc:picChg chg="add mod">
          <ac:chgData name="Fernando Gamboa" userId="21e22752-c8e3-4f58-ab59-1717ec616fd1" providerId="ADAL" clId="{CD7BDB4C-C29B-4403-B051-747368B663B0}" dt="2022-12-01T21:42:32.554" v="1292" actId="14100"/>
          <ac:picMkLst>
            <pc:docMk/>
            <pc:sldMk cId="3034182881" sldId="290"/>
            <ac:picMk id="5" creationId="{7F63675D-FADB-6A51-8D99-9FFD9F33BD43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1:44:26.231" v="1298" actId="14100"/>
        <pc:sldMkLst>
          <pc:docMk/>
          <pc:sldMk cId="501413030" sldId="291"/>
        </pc:sldMkLst>
        <pc:picChg chg="add mod">
          <ac:chgData name="Fernando Gamboa" userId="21e22752-c8e3-4f58-ab59-1717ec616fd1" providerId="ADAL" clId="{CD7BDB4C-C29B-4403-B051-747368B663B0}" dt="2022-12-01T21:44:26.231" v="1298" actId="14100"/>
          <ac:picMkLst>
            <pc:docMk/>
            <pc:sldMk cId="501413030" sldId="291"/>
            <ac:picMk id="5" creationId="{EB4B4252-0FE4-856E-CC2C-4DB369DF4991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1:47:46.828" v="1306" actId="14100"/>
        <pc:sldMkLst>
          <pc:docMk/>
          <pc:sldMk cId="1643615353" sldId="292"/>
        </pc:sldMkLst>
        <pc:picChg chg="add mod">
          <ac:chgData name="Fernando Gamboa" userId="21e22752-c8e3-4f58-ab59-1717ec616fd1" providerId="ADAL" clId="{CD7BDB4C-C29B-4403-B051-747368B663B0}" dt="2022-12-01T21:47:46.828" v="1306" actId="14100"/>
          <ac:picMkLst>
            <pc:docMk/>
            <pc:sldMk cId="1643615353" sldId="292"/>
            <ac:picMk id="5" creationId="{6EF81045-FC20-B1C8-9E4A-991E474048C9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1:52:02.047" v="1341" actId="14100"/>
        <pc:sldMkLst>
          <pc:docMk/>
          <pc:sldMk cId="138828686" sldId="293"/>
        </pc:sldMkLst>
        <pc:spChg chg="mod">
          <ac:chgData name="Fernando Gamboa" userId="21e22752-c8e3-4f58-ab59-1717ec616fd1" providerId="ADAL" clId="{CD7BDB4C-C29B-4403-B051-747368B663B0}" dt="2022-12-01T21:51:39.318" v="1339" actId="1076"/>
          <ac:spMkLst>
            <pc:docMk/>
            <pc:sldMk cId="138828686" sldId="293"/>
            <ac:spMk id="2" creationId="{0B4824D0-02A2-9627-9B2F-BA6492461EC0}"/>
          </ac:spMkLst>
        </pc:spChg>
        <pc:picChg chg="add mod">
          <ac:chgData name="Fernando Gamboa" userId="21e22752-c8e3-4f58-ab59-1717ec616fd1" providerId="ADAL" clId="{CD7BDB4C-C29B-4403-B051-747368B663B0}" dt="2022-12-01T21:52:02.047" v="1341" actId="14100"/>
          <ac:picMkLst>
            <pc:docMk/>
            <pc:sldMk cId="138828686" sldId="293"/>
            <ac:picMk id="5" creationId="{CCCB3A59-3F9C-15CA-3042-5647FA023E2E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1:55:49.712" v="1375" actId="113"/>
        <pc:sldMkLst>
          <pc:docMk/>
          <pc:sldMk cId="25704527" sldId="294"/>
        </pc:sldMkLst>
        <pc:spChg chg="mod">
          <ac:chgData name="Fernando Gamboa" userId="21e22752-c8e3-4f58-ab59-1717ec616fd1" providerId="ADAL" clId="{CD7BDB4C-C29B-4403-B051-747368B663B0}" dt="2022-12-01T21:55:49.712" v="1375" actId="113"/>
          <ac:spMkLst>
            <pc:docMk/>
            <pc:sldMk cId="25704527" sldId="294"/>
            <ac:spMk id="2" creationId="{AF180F44-A5E4-DD1F-7E63-922AD937A670}"/>
          </ac:spMkLst>
        </pc:spChg>
        <pc:picChg chg="add mod">
          <ac:chgData name="Fernando Gamboa" userId="21e22752-c8e3-4f58-ab59-1717ec616fd1" providerId="ADAL" clId="{CD7BDB4C-C29B-4403-B051-747368B663B0}" dt="2022-12-01T21:54:11.956" v="1374" actId="14100"/>
          <ac:picMkLst>
            <pc:docMk/>
            <pc:sldMk cId="25704527" sldId="294"/>
            <ac:picMk id="5" creationId="{1B167E11-6E0A-380B-3885-CA49253CDC8C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2:01:21.376" v="1388" actId="1038"/>
        <pc:sldMkLst>
          <pc:docMk/>
          <pc:sldMk cId="2814224524" sldId="295"/>
        </pc:sldMkLst>
        <pc:picChg chg="add mod">
          <ac:chgData name="Fernando Gamboa" userId="21e22752-c8e3-4f58-ab59-1717ec616fd1" providerId="ADAL" clId="{CD7BDB4C-C29B-4403-B051-747368B663B0}" dt="2022-12-01T22:01:21.376" v="1388" actId="1038"/>
          <ac:picMkLst>
            <pc:docMk/>
            <pc:sldMk cId="2814224524" sldId="295"/>
            <ac:picMk id="5" creationId="{98A4E382-2ABB-92C1-CC49-57168A377187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2:02:56.761" v="1400" actId="1037"/>
        <pc:sldMkLst>
          <pc:docMk/>
          <pc:sldMk cId="1747018401" sldId="296"/>
        </pc:sldMkLst>
        <pc:picChg chg="add mod">
          <ac:chgData name="Fernando Gamboa" userId="21e22752-c8e3-4f58-ab59-1717ec616fd1" providerId="ADAL" clId="{CD7BDB4C-C29B-4403-B051-747368B663B0}" dt="2022-12-01T22:02:56.761" v="1400" actId="1037"/>
          <ac:picMkLst>
            <pc:docMk/>
            <pc:sldMk cId="1747018401" sldId="296"/>
            <ac:picMk id="5" creationId="{9AB6EA48-2326-82B7-5355-696D41AF7B74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2:09:50.429" v="1406" actId="14100"/>
        <pc:sldMkLst>
          <pc:docMk/>
          <pc:sldMk cId="3112052904" sldId="297"/>
        </pc:sldMkLst>
        <pc:picChg chg="add mod">
          <ac:chgData name="Fernando Gamboa" userId="21e22752-c8e3-4f58-ab59-1717ec616fd1" providerId="ADAL" clId="{CD7BDB4C-C29B-4403-B051-747368B663B0}" dt="2022-12-01T22:09:50.429" v="1406" actId="14100"/>
          <ac:picMkLst>
            <pc:docMk/>
            <pc:sldMk cId="3112052904" sldId="297"/>
            <ac:picMk id="5" creationId="{DE253D77-3BA5-C5E0-FE11-9DE9A327C65F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2:11:25.597" v="1413" actId="14100"/>
        <pc:sldMkLst>
          <pc:docMk/>
          <pc:sldMk cId="1511175651" sldId="298"/>
        </pc:sldMkLst>
        <pc:picChg chg="add mod">
          <ac:chgData name="Fernando Gamboa" userId="21e22752-c8e3-4f58-ab59-1717ec616fd1" providerId="ADAL" clId="{CD7BDB4C-C29B-4403-B051-747368B663B0}" dt="2022-12-01T22:11:25.597" v="1413" actId="14100"/>
          <ac:picMkLst>
            <pc:docMk/>
            <pc:sldMk cId="1511175651" sldId="298"/>
            <ac:picMk id="5" creationId="{B972A3DC-FEC9-5B80-0107-9DD3E4A4C147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1T22:13:40.608" v="1421" actId="14100"/>
        <pc:sldMkLst>
          <pc:docMk/>
          <pc:sldMk cId="3557597686" sldId="299"/>
        </pc:sldMkLst>
        <pc:picChg chg="add mod">
          <ac:chgData name="Fernando Gamboa" userId="21e22752-c8e3-4f58-ab59-1717ec616fd1" providerId="ADAL" clId="{CD7BDB4C-C29B-4403-B051-747368B663B0}" dt="2022-12-01T22:13:40.608" v="1421" actId="14100"/>
          <ac:picMkLst>
            <pc:docMk/>
            <pc:sldMk cId="3557597686" sldId="299"/>
            <ac:picMk id="5" creationId="{37DD6263-5D5D-63A2-D41B-5D36D1A12DC2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2T16:51:54.880" v="1426" actId="14100"/>
        <pc:sldMkLst>
          <pc:docMk/>
          <pc:sldMk cId="1557827101" sldId="300"/>
        </pc:sldMkLst>
        <pc:picChg chg="add mod">
          <ac:chgData name="Fernando Gamboa" userId="21e22752-c8e3-4f58-ab59-1717ec616fd1" providerId="ADAL" clId="{CD7BDB4C-C29B-4403-B051-747368B663B0}" dt="2022-12-02T16:51:54.880" v="1426" actId="14100"/>
          <ac:picMkLst>
            <pc:docMk/>
            <pc:sldMk cId="1557827101" sldId="300"/>
            <ac:picMk id="5" creationId="{68714E1C-9C2E-64AE-1B0B-218E63A90007}"/>
          </ac:picMkLst>
        </pc:picChg>
      </pc:sldChg>
      <pc:sldChg chg="addSp delSp modSp new mod setBg">
        <pc:chgData name="Fernando Gamboa" userId="21e22752-c8e3-4f58-ab59-1717ec616fd1" providerId="ADAL" clId="{CD7BDB4C-C29B-4403-B051-747368B663B0}" dt="2022-12-02T16:54:06.951" v="1433" actId="26606"/>
        <pc:sldMkLst>
          <pc:docMk/>
          <pc:sldMk cId="3743281468" sldId="301"/>
        </pc:sldMkLst>
        <pc:spChg chg="add del">
          <ac:chgData name="Fernando Gamboa" userId="21e22752-c8e3-4f58-ab59-1717ec616fd1" providerId="ADAL" clId="{CD7BDB4C-C29B-4403-B051-747368B663B0}" dt="2022-12-02T16:54:06.951" v="1433" actId="26606"/>
          <ac:spMkLst>
            <pc:docMk/>
            <pc:sldMk cId="3743281468" sldId="301"/>
            <ac:spMk id="2" creationId="{8F4B3B4C-7C13-D6FB-4838-E8B3E69276FB}"/>
          </ac:spMkLst>
        </pc:spChg>
        <pc:spChg chg="add del">
          <ac:chgData name="Fernando Gamboa" userId="21e22752-c8e3-4f58-ab59-1717ec616fd1" providerId="ADAL" clId="{CD7BDB4C-C29B-4403-B051-747368B663B0}" dt="2022-12-02T16:54:06.951" v="1433" actId="26606"/>
          <ac:spMkLst>
            <pc:docMk/>
            <pc:sldMk cId="3743281468" sldId="301"/>
            <ac:spMk id="3" creationId="{A42FFF75-5FAB-ECDA-AD84-7D4DB3C1B8BA}"/>
          </ac:spMkLst>
        </pc:spChg>
        <pc:spChg chg="add del">
          <ac:chgData name="Fernando Gamboa" userId="21e22752-c8e3-4f58-ab59-1717ec616fd1" providerId="ADAL" clId="{CD7BDB4C-C29B-4403-B051-747368B663B0}" dt="2022-12-02T16:54:06.951" v="1433" actId="26606"/>
          <ac:spMkLst>
            <pc:docMk/>
            <pc:sldMk cId="3743281468" sldId="301"/>
            <ac:spMk id="10" creationId="{F3060C83-F051-4F0E-ABAD-AA0DFC48B218}"/>
          </ac:spMkLst>
        </pc:spChg>
        <pc:spChg chg="add del">
          <ac:chgData name="Fernando Gamboa" userId="21e22752-c8e3-4f58-ab59-1717ec616fd1" providerId="ADAL" clId="{CD7BDB4C-C29B-4403-B051-747368B663B0}" dt="2022-12-02T16:54:06.951" v="1433" actId="26606"/>
          <ac:spMkLst>
            <pc:docMk/>
            <pc:sldMk cId="3743281468" sldId="301"/>
            <ac:spMk id="12" creationId="{83C98ABE-055B-441F-B07E-44F97F083C39}"/>
          </ac:spMkLst>
        </pc:spChg>
        <pc:spChg chg="add del">
          <ac:chgData name="Fernando Gamboa" userId="21e22752-c8e3-4f58-ab59-1717ec616fd1" providerId="ADAL" clId="{CD7BDB4C-C29B-4403-B051-747368B663B0}" dt="2022-12-02T16:54:06.951" v="1433" actId="26606"/>
          <ac:spMkLst>
            <pc:docMk/>
            <pc:sldMk cId="3743281468" sldId="301"/>
            <ac:spMk id="14" creationId="{29FDB030-9B49-4CED-8CCD-4D99382388AC}"/>
          </ac:spMkLst>
        </pc:spChg>
        <pc:spChg chg="add del">
          <ac:chgData name="Fernando Gamboa" userId="21e22752-c8e3-4f58-ab59-1717ec616fd1" providerId="ADAL" clId="{CD7BDB4C-C29B-4403-B051-747368B663B0}" dt="2022-12-02T16:54:06.951" v="1433" actId="26606"/>
          <ac:spMkLst>
            <pc:docMk/>
            <pc:sldMk cId="3743281468" sldId="301"/>
            <ac:spMk id="16" creationId="{3783CA14-24A1-485C-8B30-D6A5D87987AD}"/>
          </ac:spMkLst>
        </pc:spChg>
        <pc:spChg chg="add del">
          <ac:chgData name="Fernando Gamboa" userId="21e22752-c8e3-4f58-ab59-1717ec616fd1" providerId="ADAL" clId="{CD7BDB4C-C29B-4403-B051-747368B663B0}" dt="2022-12-02T16:54:06.951" v="1433" actId="26606"/>
          <ac:spMkLst>
            <pc:docMk/>
            <pc:sldMk cId="3743281468" sldId="301"/>
            <ac:spMk id="18" creationId="{9A97C86A-04D6-40F7-AE84-31AB43E6A846}"/>
          </ac:spMkLst>
        </pc:spChg>
        <pc:spChg chg="add del">
          <ac:chgData name="Fernando Gamboa" userId="21e22752-c8e3-4f58-ab59-1717ec616fd1" providerId="ADAL" clId="{CD7BDB4C-C29B-4403-B051-747368B663B0}" dt="2022-12-02T16:54:06.951" v="1433" actId="26606"/>
          <ac:spMkLst>
            <pc:docMk/>
            <pc:sldMk cId="3743281468" sldId="301"/>
            <ac:spMk id="20" creationId="{FF9F2414-84E8-453E-B1F3-389FDE8192D9}"/>
          </ac:spMkLst>
        </pc:spChg>
        <pc:spChg chg="add del">
          <ac:chgData name="Fernando Gamboa" userId="21e22752-c8e3-4f58-ab59-1717ec616fd1" providerId="ADAL" clId="{CD7BDB4C-C29B-4403-B051-747368B663B0}" dt="2022-12-02T16:54:06.951" v="1433" actId="26606"/>
          <ac:spMkLst>
            <pc:docMk/>
            <pc:sldMk cId="3743281468" sldId="301"/>
            <ac:spMk id="22" creationId="{3ECA69A1-7536-43AC-85EF-C7106179F5ED}"/>
          </ac:spMkLst>
        </pc:spChg>
        <pc:picChg chg="add mod">
          <ac:chgData name="Fernando Gamboa" userId="21e22752-c8e3-4f58-ab59-1717ec616fd1" providerId="ADAL" clId="{CD7BDB4C-C29B-4403-B051-747368B663B0}" dt="2022-12-02T16:54:06.951" v="1433" actId="26606"/>
          <ac:picMkLst>
            <pc:docMk/>
            <pc:sldMk cId="3743281468" sldId="301"/>
            <ac:picMk id="5" creationId="{171DBF1C-7E40-D79E-C941-993AA06A59BC}"/>
          </ac:picMkLst>
        </pc:picChg>
      </pc:sldChg>
      <pc:sldChg chg="addSp new mod">
        <pc:chgData name="Fernando Gamboa" userId="21e22752-c8e3-4f58-ab59-1717ec616fd1" providerId="ADAL" clId="{CD7BDB4C-C29B-4403-B051-747368B663B0}" dt="2022-12-02T16:56:31.150" v="1435" actId="22"/>
        <pc:sldMkLst>
          <pc:docMk/>
          <pc:sldMk cId="1135923430" sldId="302"/>
        </pc:sldMkLst>
        <pc:picChg chg="add">
          <ac:chgData name="Fernando Gamboa" userId="21e22752-c8e3-4f58-ab59-1717ec616fd1" providerId="ADAL" clId="{CD7BDB4C-C29B-4403-B051-747368B663B0}" dt="2022-12-02T16:56:31.150" v="1435" actId="22"/>
          <ac:picMkLst>
            <pc:docMk/>
            <pc:sldMk cId="1135923430" sldId="302"/>
            <ac:picMk id="5" creationId="{0C41409A-E4FB-B846-D0C3-60882EEA86B2}"/>
          </ac:picMkLst>
        </pc:picChg>
      </pc:sldChg>
      <pc:sldChg chg="addSp delSp modSp new mod">
        <pc:chgData name="Fernando Gamboa" userId="21e22752-c8e3-4f58-ab59-1717ec616fd1" providerId="ADAL" clId="{CD7BDB4C-C29B-4403-B051-747368B663B0}" dt="2022-12-02T16:59:31.504" v="1444" actId="14100"/>
        <pc:sldMkLst>
          <pc:docMk/>
          <pc:sldMk cId="4037533338" sldId="303"/>
        </pc:sldMkLst>
        <pc:picChg chg="add del">
          <ac:chgData name="Fernando Gamboa" userId="21e22752-c8e3-4f58-ab59-1717ec616fd1" providerId="ADAL" clId="{CD7BDB4C-C29B-4403-B051-747368B663B0}" dt="2022-12-02T16:57:40.610" v="1438" actId="22"/>
          <ac:picMkLst>
            <pc:docMk/>
            <pc:sldMk cId="4037533338" sldId="303"/>
            <ac:picMk id="5" creationId="{E1F8A8D2-F3D2-A423-5432-9A6C959E9C09}"/>
          </ac:picMkLst>
        </pc:picChg>
        <pc:picChg chg="add del">
          <ac:chgData name="Fernando Gamboa" userId="21e22752-c8e3-4f58-ab59-1717ec616fd1" providerId="ADAL" clId="{CD7BDB4C-C29B-4403-B051-747368B663B0}" dt="2022-12-02T16:58:42.289" v="1440" actId="22"/>
          <ac:picMkLst>
            <pc:docMk/>
            <pc:sldMk cId="4037533338" sldId="303"/>
            <ac:picMk id="7" creationId="{8BBB6F90-BE01-0952-B696-640B8F592B77}"/>
          </ac:picMkLst>
        </pc:picChg>
        <pc:picChg chg="add mod">
          <ac:chgData name="Fernando Gamboa" userId="21e22752-c8e3-4f58-ab59-1717ec616fd1" providerId="ADAL" clId="{CD7BDB4C-C29B-4403-B051-747368B663B0}" dt="2022-12-02T16:59:31.504" v="1444" actId="14100"/>
          <ac:picMkLst>
            <pc:docMk/>
            <pc:sldMk cId="4037533338" sldId="303"/>
            <ac:picMk id="9" creationId="{32A49324-7311-F9BA-512D-7A932A98B40A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2T17:01:33.799" v="1450" actId="14100"/>
        <pc:sldMkLst>
          <pc:docMk/>
          <pc:sldMk cId="2518973720" sldId="304"/>
        </pc:sldMkLst>
        <pc:picChg chg="add mod">
          <ac:chgData name="Fernando Gamboa" userId="21e22752-c8e3-4f58-ab59-1717ec616fd1" providerId="ADAL" clId="{CD7BDB4C-C29B-4403-B051-747368B663B0}" dt="2022-12-02T17:01:33.799" v="1450" actId="14100"/>
          <ac:picMkLst>
            <pc:docMk/>
            <pc:sldMk cId="2518973720" sldId="304"/>
            <ac:picMk id="5" creationId="{F4744A8D-71E9-E561-108E-6BBC0C836265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2T17:51:54.041" v="1455" actId="14100"/>
        <pc:sldMkLst>
          <pc:docMk/>
          <pc:sldMk cId="1017836363" sldId="305"/>
        </pc:sldMkLst>
        <pc:picChg chg="add mod">
          <ac:chgData name="Fernando Gamboa" userId="21e22752-c8e3-4f58-ab59-1717ec616fd1" providerId="ADAL" clId="{CD7BDB4C-C29B-4403-B051-747368B663B0}" dt="2022-12-02T17:51:54.041" v="1455" actId="14100"/>
          <ac:picMkLst>
            <pc:docMk/>
            <pc:sldMk cId="1017836363" sldId="305"/>
            <ac:picMk id="5" creationId="{F9D4492C-7AEB-E5D6-91B9-ED475452C53F}"/>
          </ac:picMkLst>
        </pc:picChg>
      </pc:sldChg>
      <pc:sldChg chg="addSp modSp new mod">
        <pc:chgData name="Fernando Gamboa" userId="21e22752-c8e3-4f58-ab59-1717ec616fd1" providerId="ADAL" clId="{CD7BDB4C-C29B-4403-B051-747368B663B0}" dt="2022-12-02T17:54:48.615" v="1460" actId="14100"/>
        <pc:sldMkLst>
          <pc:docMk/>
          <pc:sldMk cId="2758004128" sldId="306"/>
        </pc:sldMkLst>
        <pc:picChg chg="add mod">
          <ac:chgData name="Fernando Gamboa" userId="21e22752-c8e3-4f58-ab59-1717ec616fd1" providerId="ADAL" clId="{CD7BDB4C-C29B-4403-B051-747368B663B0}" dt="2022-12-02T17:54:48.615" v="1460" actId="14100"/>
          <ac:picMkLst>
            <pc:docMk/>
            <pc:sldMk cId="2758004128" sldId="306"/>
            <ac:picMk id="5" creationId="{59885767-E19F-855B-CFC8-3EAD59A67755}"/>
          </ac:picMkLst>
        </pc:picChg>
      </pc:sldChg>
      <pc:sldChg chg="addSp delSp modSp new mod">
        <pc:chgData name="Fernando Gamboa" userId="21e22752-c8e3-4f58-ab59-1717ec616fd1" providerId="ADAL" clId="{CD7BDB4C-C29B-4403-B051-747368B663B0}" dt="2022-12-02T18:01:50.484" v="1667" actId="14100"/>
        <pc:sldMkLst>
          <pc:docMk/>
          <pc:sldMk cId="1462369385" sldId="307"/>
        </pc:sldMkLst>
        <pc:spChg chg="mod">
          <ac:chgData name="Fernando Gamboa" userId="21e22752-c8e3-4f58-ab59-1717ec616fd1" providerId="ADAL" clId="{CD7BDB4C-C29B-4403-B051-747368B663B0}" dt="2022-12-02T17:57:40.068" v="1532" actId="122"/>
          <ac:spMkLst>
            <pc:docMk/>
            <pc:sldMk cId="1462369385" sldId="307"/>
            <ac:spMk id="2" creationId="{4179DE15-A35E-BB19-A902-CB0F74B717A5}"/>
          </ac:spMkLst>
        </pc:spChg>
        <pc:spChg chg="mod">
          <ac:chgData name="Fernando Gamboa" userId="21e22752-c8e3-4f58-ab59-1717ec616fd1" providerId="ADAL" clId="{CD7BDB4C-C29B-4403-B051-747368B663B0}" dt="2022-12-02T18:00:49.135" v="1604" actId="20577"/>
          <ac:spMkLst>
            <pc:docMk/>
            <pc:sldMk cId="1462369385" sldId="307"/>
            <ac:spMk id="3" creationId="{21761034-0691-A7B5-9197-684B4CB96EAB}"/>
          </ac:spMkLst>
        </pc:spChg>
        <pc:picChg chg="add del mod">
          <ac:chgData name="Fernando Gamboa" userId="21e22752-c8e3-4f58-ab59-1717ec616fd1" providerId="ADAL" clId="{CD7BDB4C-C29B-4403-B051-747368B663B0}" dt="2022-12-02T17:57:05.546" v="1512" actId="478"/>
          <ac:picMkLst>
            <pc:docMk/>
            <pc:sldMk cId="1462369385" sldId="307"/>
            <ac:picMk id="5" creationId="{82F42297-8B54-6ABD-8AB7-A29D2C39870A}"/>
          </ac:picMkLst>
        </pc:picChg>
        <pc:picChg chg="add mod">
          <ac:chgData name="Fernando Gamboa" userId="21e22752-c8e3-4f58-ab59-1717ec616fd1" providerId="ADAL" clId="{CD7BDB4C-C29B-4403-B051-747368B663B0}" dt="2022-12-02T18:01:50.484" v="1667" actId="14100"/>
          <ac:picMkLst>
            <pc:docMk/>
            <pc:sldMk cId="1462369385" sldId="307"/>
            <ac:picMk id="7" creationId="{956BDF62-560C-52F0-2F51-F0F6B105B902}"/>
          </ac:picMkLst>
        </pc:picChg>
      </pc:sldChg>
    </pc:docChg>
  </pc:docChgLst>
  <pc:docChgLst>
    <pc:chgData name="Fernando Gamboa" userId="21e22752-c8e3-4f58-ab59-1717ec616fd1" providerId="ADAL" clId="{3F0F7FAB-AF41-44F7-A7E1-2090B08E2ED8}"/>
    <pc:docChg chg="undo redo custSel addSld delSld modSld sldOrd">
      <pc:chgData name="Fernando Gamboa" userId="21e22752-c8e3-4f58-ab59-1717ec616fd1" providerId="ADAL" clId="{3F0F7FAB-AF41-44F7-A7E1-2090B08E2ED8}" dt="2022-12-15T08:06:29.718" v="8740" actId="20577"/>
      <pc:docMkLst>
        <pc:docMk/>
      </pc:docMkLst>
      <pc:sldChg chg="modSp mod">
        <pc:chgData name="Fernando Gamboa" userId="21e22752-c8e3-4f58-ab59-1717ec616fd1" providerId="ADAL" clId="{3F0F7FAB-AF41-44F7-A7E1-2090B08E2ED8}" dt="2022-12-12T04:27:53.098" v="1" actId="20577"/>
        <pc:sldMkLst>
          <pc:docMk/>
          <pc:sldMk cId="0" sldId="258"/>
        </pc:sldMkLst>
        <pc:spChg chg="mod">
          <ac:chgData name="Fernando Gamboa" userId="21e22752-c8e3-4f58-ab59-1717ec616fd1" providerId="ADAL" clId="{3F0F7FAB-AF41-44F7-A7E1-2090B08E2ED8}" dt="2022-12-12T04:27:53.098" v="1" actId="20577"/>
          <ac:spMkLst>
            <pc:docMk/>
            <pc:sldMk cId="0" sldId="258"/>
            <ac:spMk id="8" creationId="{E20FEF7C-5063-9E09-9765-A18393B5B1C1}"/>
          </ac:spMkLst>
        </pc:spChg>
      </pc:sldChg>
      <pc:sldChg chg="modSp mod">
        <pc:chgData name="Fernando Gamboa" userId="21e22752-c8e3-4f58-ab59-1717ec616fd1" providerId="ADAL" clId="{3F0F7FAB-AF41-44F7-A7E1-2090B08E2ED8}" dt="2022-12-12T04:28:20.059" v="3" actId="20577"/>
        <pc:sldMkLst>
          <pc:docMk/>
          <pc:sldMk cId="1514372681" sldId="265"/>
        </pc:sldMkLst>
        <pc:spChg chg="mod">
          <ac:chgData name="Fernando Gamboa" userId="21e22752-c8e3-4f58-ab59-1717ec616fd1" providerId="ADAL" clId="{3F0F7FAB-AF41-44F7-A7E1-2090B08E2ED8}" dt="2022-12-12T04:28:20.059" v="3" actId="20577"/>
          <ac:spMkLst>
            <pc:docMk/>
            <pc:sldMk cId="1514372681" sldId="265"/>
            <ac:spMk id="2" creationId="{8FF1D9E4-CF5A-442C-E74C-2BA300D57CAF}"/>
          </ac:spMkLst>
        </pc:spChg>
      </pc:sldChg>
      <pc:sldChg chg="del">
        <pc:chgData name="Fernando Gamboa" userId="21e22752-c8e3-4f58-ab59-1717ec616fd1" providerId="ADAL" clId="{3F0F7FAB-AF41-44F7-A7E1-2090B08E2ED8}" dt="2022-12-13T04:52:19.631" v="779" actId="47"/>
        <pc:sldMkLst>
          <pc:docMk/>
          <pc:sldMk cId="978272984" sldId="278"/>
        </pc:sldMkLst>
      </pc:sldChg>
      <pc:sldChg chg="modSp mod">
        <pc:chgData name="Fernando Gamboa" userId="21e22752-c8e3-4f58-ab59-1717ec616fd1" providerId="ADAL" clId="{3F0F7FAB-AF41-44F7-A7E1-2090B08E2ED8}" dt="2022-12-12T05:22:16.485" v="99" actId="403"/>
        <pc:sldMkLst>
          <pc:docMk/>
          <pc:sldMk cId="3828179500" sldId="279"/>
        </pc:sldMkLst>
        <pc:spChg chg="mod">
          <ac:chgData name="Fernando Gamboa" userId="21e22752-c8e3-4f58-ab59-1717ec616fd1" providerId="ADAL" clId="{3F0F7FAB-AF41-44F7-A7E1-2090B08E2ED8}" dt="2022-12-12T05:22:05.233" v="97" actId="122"/>
          <ac:spMkLst>
            <pc:docMk/>
            <pc:sldMk cId="3828179500" sldId="279"/>
            <ac:spMk id="2" creationId="{5BD95CE3-0B90-87F7-1230-1A5D4989ABC9}"/>
          </ac:spMkLst>
        </pc:spChg>
        <pc:spChg chg="mod">
          <ac:chgData name="Fernando Gamboa" userId="21e22752-c8e3-4f58-ab59-1717ec616fd1" providerId="ADAL" clId="{3F0F7FAB-AF41-44F7-A7E1-2090B08E2ED8}" dt="2022-12-12T05:22:16.485" v="99" actId="403"/>
          <ac:spMkLst>
            <pc:docMk/>
            <pc:sldMk cId="3828179500" sldId="279"/>
            <ac:spMk id="3" creationId="{71D7D0D7-FA11-E868-7395-534DD0FBFB2D}"/>
          </ac:spMkLst>
        </pc:spChg>
      </pc:sldChg>
      <pc:sldChg chg="del">
        <pc:chgData name="Fernando Gamboa" userId="21e22752-c8e3-4f58-ab59-1717ec616fd1" providerId="ADAL" clId="{3F0F7FAB-AF41-44F7-A7E1-2090B08E2ED8}" dt="2022-12-13T04:52:21.442" v="780" actId="47"/>
        <pc:sldMkLst>
          <pc:docMk/>
          <pc:sldMk cId="224999012" sldId="280"/>
        </pc:sldMkLst>
      </pc:sldChg>
      <pc:sldChg chg="del">
        <pc:chgData name="Fernando Gamboa" userId="21e22752-c8e3-4f58-ab59-1717ec616fd1" providerId="ADAL" clId="{3F0F7FAB-AF41-44F7-A7E1-2090B08E2ED8}" dt="2022-12-13T04:52:27.583" v="781" actId="47"/>
        <pc:sldMkLst>
          <pc:docMk/>
          <pc:sldMk cId="945569894" sldId="281"/>
        </pc:sldMkLst>
      </pc:sldChg>
      <pc:sldChg chg="del">
        <pc:chgData name="Fernando Gamboa" userId="21e22752-c8e3-4f58-ab59-1717ec616fd1" providerId="ADAL" clId="{3F0F7FAB-AF41-44F7-A7E1-2090B08E2ED8}" dt="2022-12-13T04:52:28.685" v="782" actId="47"/>
        <pc:sldMkLst>
          <pc:docMk/>
          <pc:sldMk cId="1035418426" sldId="282"/>
        </pc:sldMkLst>
      </pc:sldChg>
      <pc:sldChg chg="del">
        <pc:chgData name="Fernando Gamboa" userId="21e22752-c8e3-4f58-ab59-1717ec616fd1" providerId="ADAL" clId="{3F0F7FAB-AF41-44F7-A7E1-2090B08E2ED8}" dt="2022-12-13T04:52:30.309" v="783" actId="47"/>
        <pc:sldMkLst>
          <pc:docMk/>
          <pc:sldMk cId="1677063571" sldId="283"/>
        </pc:sldMkLst>
      </pc:sldChg>
      <pc:sldChg chg="del">
        <pc:chgData name="Fernando Gamboa" userId="21e22752-c8e3-4f58-ab59-1717ec616fd1" providerId="ADAL" clId="{3F0F7FAB-AF41-44F7-A7E1-2090B08E2ED8}" dt="2022-12-13T04:52:30.895" v="784" actId="47"/>
        <pc:sldMkLst>
          <pc:docMk/>
          <pc:sldMk cId="2921877935" sldId="284"/>
        </pc:sldMkLst>
      </pc:sldChg>
      <pc:sldChg chg="del">
        <pc:chgData name="Fernando Gamboa" userId="21e22752-c8e3-4f58-ab59-1717ec616fd1" providerId="ADAL" clId="{3F0F7FAB-AF41-44F7-A7E1-2090B08E2ED8}" dt="2022-12-13T04:52:31.634" v="785" actId="47"/>
        <pc:sldMkLst>
          <pc:docMk/>
          <pc:sldMk cId="2829938375" sldId="285"/>
        </pc:sldMkLst>
      </pc:sldChg>
      <pc:sldChg chg="addSp delSp del mod">
        <pc:chgData name="Fernando Gamboa" userId="21e22752-c8e3-4f58-ab59-1717ec616fd1" providerId="ADAL" clId="{3F0F7FAB-AF41-44F7-A7E1-2090B08E2ED8}" dt="2022-12-13T04:52:34.615" v="786" actId="47"/>
        <pc:sldMkLst>
          <pc:docMk/>
          <pc:sldMk cId="621471677" sldId="286"/>
        </pc:sldMkLst>
        <pc:picChg chg="add del">
          <ac:chgData name="Fernando Gamboa" userId="21e22752-c8e3-4f58-ab59-1717ec616fd1" providerId="ADAL" clId="{3F0F7FAB-AF41-44F7-A7E1-2090B08E2ED8}" dt="2022-12-13T04:18:27.144" v="199" actId="21"/>
          <ac:picMkLst>
            <pc:docMk/>
            <pc:sldMk cId="621471677" sldId="286"/>
            <ac:picMk id="5" creationId="{64A05DEF-7D22-2F64-F2A0-5ACC787939EE}"/>
          </ac:picMkLst>
        </pc:picChg>
      </pc:sldChg>
      <pc:sldChg chg="ord">
        <pc:chgData name="Fernando Gamboa" userId="21e22752-c8e3-4f58-ab59-1717ec616fd1" providerId="ADAL" clId="{3F0F7FAB-AF41-44F7-A7E1-2090B08E2ED8}" dt="2022-12-13T04:52:47.983" v="788"/>
        <pc:sldMkLst>
          <pc:docMk/>
          <pc:sldMk cId="2910013516" sldId="287"/>
        </pc:sldMkLst>
      </pc:sldChg>
      <pc:sldChg chg="del">
        <pc:chgData name="Fernando Gamboa" userId="21e22752-c8e3-4f58-ab59-1717ec616fd1" providerId="ADAL" clId="{3F0F7FAB-AF41-44F7-A7E1-2090B08E2ED8}" dt="2022-12-15T04:57:30.359" v="4879" actId="47"/>
        <pc:sldMkLst>
          <pc:docMk/>
          <pc:sldMk cId="1915353850" sldId="288"/>
        </pc:sldMkLst>
      </pc:sldChg>
      <pc:sldChg chg="del">
        <pc:chgData name="Fernando Gamboa" userId="21e22752-c8e3-4f58-ab59-1717ec616fd1" providerId="ADAL" clId="{3F0F7FAB-AF41-44F7-A7E1-2090B08E2ED8}" dt="2022-12-15T04:57:31.626" v="4880" actId="47"/>
        <pc:sldMkLst>
          <pc:docMk/>
          <pc:sldMk cId="3535112194" sldId="289"/>
        </pc:sldMkLst>
      </pc:sldChg>
      <pc:sldChg chg="del">
        <pc:chgData name="Fernando Gamboa" userId="21e22752-c8e3-4f58-ab59-1717ec616fd1" providerId="ADAL" clId="{3F0F7FAB-AF41-44F7-A7E1-2090B08E2ED8}" dt="2022-12-15T04:57:32.374" v="4881" actId="47"/>
        <pc:sldMkLst>
          <pc:docMk/>
          <pc:sldMk cId="3034182881" sldId="290"/>
        </pc:sldMkLst>
      </pc:sldChg>
      <pc:sldChg chg="del">
        <pc:chgData name="Fernando Gamboa" userId="21e22752-c8e3-4f58-ab59-1717ec616fd1" providerId="ADAL" clId="{3F0F7FAB-AF41-44F7-A7E1-2090B08E2ED8}" dt="2022-12-15T04:57:33.316" v="4882" actId="47"/>
        <pc:sldMkLst>
          <pc:docMk/>
          <pc:sldMk cId="501413030" sldId="291"/>
        </pc:sldMkLst>
      </pc:sldChg>
      <pc:sldChg chg="del">
        <pc:chgData name="Fernando Gamboa" userId="21e22752-c8e3-4f58-ab59-1717ec616fd1" providerId="ADAL" clId="{3F0F7FAB-AF41-44F7-A7E1-2090B08E2ED8}" dt="2022-12-15T04:57:33.852" v="4883" actId="47"/>
        <pc:sldMkLst>
          <pc:docMk/>
          <pc:sldMk cId="1643615353" sldId="292"/>
        </pc:sldMkLst>
      </pc:sldChg>
      <pc:sldChg chg="del">
        <pc:chgData name="Fernando Gamboa" userId="21e22752-c8e3-4f58-ab59-1717ec616fd1" providerId="ADAL" clId="{3F0F7FAB-AF41-44F7-A7E1-2090B08E2ED8}" dt="2022-12-15T04:57:36.222" v="4884" actId="47"/>
        <pc:sldMkLst>
          <pc:docMk/>
          <pc:sldMk cId="138828686" sldId="293"/>
        </pc:sldMkLst>
      </pc:sldChg>
      <pc:sldChg chg="del">
        <pc:chgData name="Fernando Gamboa" userId="21e22752-c8e3-4f58-ab59-1717ec616fd1" providerId="ADAL" clId="{3F0F7FAB-AF41-44F7-A7E1-2090B08E2ED8}" dt="2022-12-15T04:57:37.185" v="4885" actId="47"/>
        <pc:sldMkLst>
          <pc:docMk/>
          <pc:sldMk cId="25704527" sldId="294"/>
        </pc:sldMkLst>
      </pc:sldChg>
      <pc:sldChg chg="del">
        <pc:chgData name="Fernando Gamboa" userId="21e22752-c8e3-4f58-ab59-1717ec616fd1" providerId="ADAL" clId="{3F0F7FAB-AF41-44F7-A7E1-2090B08E2ED8}" dt="2022-12-15T04:57:38.797" v="4886" actId="47"/>
        <pc:sldMkLst>
          <pc:docMk/>
          <pc:sldMk cId="2814224524" sldId="295"/>
        </pc:sldMkLst>
      </pc:sldChg>
      <pc:sldChg chg="del">
        <pc:chgData name="Fernando Gamboa" userId="21e22752-c8e3-4f58-ab59-1717ec616fd1" providerId="ADAL" clId="{3F0F7FAB-AF41-44F7-A7E1-2090B08E2ED8}" dt="2022-12-15T04:57:39.366" v="4887" actId="47"/>
        <pc:sldMkLst>
          <pc:docMk/>
          <pc:sldMk cId="1747018401" sldId="296"/>
        </pc:sldMkLst>
      </pc:sldChg>
      <pc:sldChg chg="add del">
        <pc:chgData name="Fernando Gamboa" userId="21e22752-c8e3-4f58-ab59-1717ec616fd1" providerId="ADAL" clId="{3F0F7FAB-AF41-44F7-A7E1-2090B08E2ED8}" dt="2022-12-15T04:57:52.271" v="4890" actId="47"/>
        <pc:sldMkLst>
          <pc:docMk/>
          <pc:sldMk cId="3112052904" sldId="297"/>
        </pc:sldMkLst>
      </pc:sldChg>
      <pc:sldChg chg="del">
        <pc:chgData name="Fernando Gamboa" userId="21e22752-c8e3-4f58-ab59-1717ec616fd1" providerId="ADAL" clId="{3F0F7FAB-AF41-44F7-A7E1-2090B08E2ED8}" dt="2022-12-15T04:57:53.121" v="4891" actId="47"/>
        <pc:sldMkLst>
          <pc:docMk/>
          <pc:sldMk cId="1511175651" sldId="298"/>
        </pc:sldMkLst>
      </pc:sldChg>
      <pc:sldChg chg="del">
        <pc:chgData name="Fernando Gamboa" userId="21e22752-c8e3-4f58-ab59-1717ec616fd1" providerId="ADAL" clId="{3F0F7FAB-AF41-44F7-A7E1-2090B08E2ED8}" dt="2022-12-15T04:57:53.711" v="4892" actId="47"/>
        <pc:sldMkLst>
          <pc:docMk/>
          <pc:sldMk cId="3557597686" sldId="299"/>
        </pc:sldMkLst>
      </pc:sldChg>
      <pc:sldChg chg="del">
        <pc:chgData name="Fernando Gamboa" userId="21e22752-c8e3-4f58-ab59-1717ec616fd1" providerId="ADAL" clId="{3F0F7FAB-AF41-44F7-A7E1-2090B08E2ED8}" dt="2022-12-15T04:57:54.604" v="4893" actId="47"/>
        <pc:sldMkLst>
          <pc:docMk/>
          <pc:sldMk cId="1557827101" sldId="300"/>
        </pc:sldMkLst>
      </pc:sldChg>
      <pc:sldChg chg="del">
        <pc:chgData name="Fernando Gamboa" userId="21e22752-c8e3-4f58-ab59-1717ec616fd1" providerId="ADAL" clId="{3F0F7FAB-AF41-44F7-A7E1-2090B08E2ED8}" dt="2022-12-15T04:57:55.933" v="4894" actId="47"/>
        <pc:sldMkLst>
          <pc:docMk/>
          <pc:sldMk cId="3743281468" sldId="301"/>
        </pc:sldMkLst>
      </pc:sldChg>
      <pc:sldChg chg="del">
        <pc:chgData name="Fernando Gamboa" userId="21e22752-c8e3-4f58-ab59-1717ec616fd1" providerId="ADAL" clId="{3F0F7FAB-AF41-44F7-A7E1-2090B08E2ED8}" dt="2022-12-15T04:57:56.615" v="4895" actId="47"/>
        <pc:sldMkLst>
          <pc:docMk/>
          <pc:sldMk cId="1135923430" sldId="302"/>
        </pc:sldMkLst>
      </pc:sldChg>
      <pc:sldChg chg="del">
        <pc:chgData name="Fernando Gamboa" userId="21e22752-c8e3-4f58-ab59-1717ec616fd1" providerId="ADAL" clId="{3F0F7FAB-AF41-44F7-A7E1-2090B08E2ED8}" dt="2022-12-15T04:57:57.649" v="4896" actId="47"/>
        <pc:sldMkLst>
          <pc:docMk/>
          <pc:sldMk cId="4037533338" sldId="303"/>
        </pc:sldMkLst>
      </pc:sldChg>
      <pc:sldChg chg="del">
        <pc:chgData name="Fernando Gamboa" userId="21e22752-c8e3-4f58-ab59-1717ec616fd1" providerId="ADAL" clId="{3F0F7FAB-AF41-44F7-A7E1-2090B08E2ED8}" dt="2022-12-15T04:57:58.501" v="4897" actId="47"/>
        <pc:sldMkLst>
          <pc:docMk/>
          <pc:sldMk cId="2518973720" sldId="304"/>
        </pc:sldMkLst>
      </pc:sldChg>
      <pc:sldChg chg="del">
        <pc:chgData name="Fernando Gamboa" userId="21e22752-c8e3-4f58-ab59-1717ec616fd1" providerId="ADAL" clId="{3F0F7FAB-AF41-44F7-A7E1-2090B08E2ED8}" dt="2022-12-15T04:57:59.258" v="4898" actId="47"/>
        <pc:sldMkLst>
          <pc:docMk/>
          <pc:sldMk cId="1017836363" sldId="305"/>
        </pc:sldMkLst>
      </pc:sldChg>
      <pc:sldChg chg="del">
        <pc:chgData name="Fernando Gamboa" userId="21e22752-c8e3-4f58-ab59-1717ec616fd1" providerId="ADAL" clId="{3F0F7FAB-AF41-44F7-A7E1-2090B08E2ED8}" dt="2022-12-15T04:58:00.077" v="4899" actId="47"/>
        <pc:sldMkLst>
          <pc:docMk/>
          <pc:sldMk cId="2758004128" sldId="306"/>
        </pc:sldMkLst>
      </pc:sldChg>
      <pc:sldChg chg="del">
        <pc:chgData name="Fernando Gamboa" userId="21e22752-c8e3-4f58-ab59-1717ec616fd1" providerId="ADAL" clId="{3F0F7FAB-AF41-44F7-A7E1-2090B08E2ED8}" dt="2022-12-15T04:58:01.795" v="4900" actId="47"/>
        <pc:sldMkLst>
          <pc:docMk/>
          <pc:sldMk cId="1462369385" sldId="307"/>
        </pc:sldMkLst>
      </pc:sldChg>
      <pc:sldChg chg="addSp delSp modSp new mod setBg">
        <pc:chgData name="Fernando Gamboa" userId="21e22752-c8e3-4f58-ab59-1717ec616fd1" providerId="ADAL" clId="{3F0F7FAB-AF41-44F7-A7E1-2090B08E2ED8}" dt="2022-12-13T04:32:30.690" v="410" actId="14100"/>
        <pc:sldMkLst>
          <pc:docMk/>
          <pc:sldMk cId="3922313648" sldId="308"/>
        </pc:sldMkLst>
        <pc:spChg chg="mod">
          <ac:chgData name="Fernando Gamboa" userId="21e22752-c8e3-4f58-ab59-1717ec616fd1" providerId="ADAL" clId="{3F0F7FAB-AF41-44F7-A7E1-2090B08E2ED8}" dt="2022-12-13T04:28:36.263" v="333" actId="1076"/>
          <ac:spMkLst>
            <pc:docMk/>
            <pc:sldMk cId="3922313648" sldId="308"/>
            <ac:spMk id="2" creationId="{0022ECA4-EB69-BAF3-8AEA-C4678930563B}"/>
          </ac:spMkLst>
        </pc:spChg>
        <pc:spChg chg="mod">
          <ac:chgData name="Fernando Gamboa" userId="21e22752-c8e3-4f58-ab59-1717ec616fd1" providerId="ADAL" clId="{3F0F7FAB-AF41-44F7-A7E1-2090B08E2ED8}" dt="2022-12-13T04:32:30.690" v="410" actId="14100"/>
          <ac:spMkLst>
            <pc:docMk/>
            <pc:sldMk cId="3922313648" sldId="308"/>
            <ac:spMk id="3" creationId="{054431C6-61C0-BEC1-A1D7-C94E954AC8AC}"/>
          </ac:spMkLst>
        </pc:spChg>
        <pc:spChg chg="add del">
          <ac:chgData name="Fernando Gamboa" userId="21e22752-c8e3-4f58-ab59-1717ec616fd1" providerId="ADAL" clId="{3F0F7FAB-AF41-44F7-A7E1-2090B08E2ED8}" dt="2022-12-13T04:20:44.885" v="244" actId="26606"/>
          <ac:spMkLst>
            <pc:docMk/>
            <pc:sldMk cId="3922313648" sldId="308"/>
            <ac:spMk id="6" creationId="{4AC6B390-BC59-4F1D-A0EE-D71A92F0A0B2}"/>
          </ac:spMkLst>
        </pc:spChg>
        <pc:spChg chg="add del">
          <ac:chgData name="Fernando Gamboa" userId="21e22752-c8e3-4f58-ab59-1717ec616fd1" providerId="ADAL" clId="{3F0F7FAB-AF41-44F7-A7E1-2090B08E2ED8}" dt="2022-12-13T04:20:44.885" v="244" actId="26606"/>
          <ac:spMkLst>
            <pc:docMk/>
            <pc:sldMk cId="3922313648" sldId="308"/>
            <ac:spMk id="7" creationId="{B6C60D79-16F1-4C4B-B7E3-7634E7069CDE}"/>
          </ac:spMkLst>
        </pc:spChg>
        <pc:spChg chg="add del">
          <ac:chgData name="Fernando Gamboa" userId="21e22752-c8e3-4f58-ab59-1717ec616fd1" providerId="ADAL" clId="{3F0F7FAB-AF41-44F7-A7E1-2090B08E2ED8}" dt="2022-12-13T04:18:56.582" v="204" actId="26606"/>
          <ac:spMkLst>
            <pc:docMk/>
            <pc:sldMk cId="3922313648" sldId="308"/>
            <ac:spMk id="9" creationId="{743AA782-23D1-4521-8CAD-47662984AA08}"/>
          </ac:spMkLst>
        </pc:spChg>
        <pc:spChg chg="add del">
          <ac:chgData name="Fernando Gamboa" userId="21e22752-c8e3-4f58-ab59-1717ec616fd1" providerId="ADAL" clId="{3F0F7FAB-AF41-44F7-A7E1-2090B08E2ED8}" dt="2022-12-13T04:18:56.582" v="204" actId="26606"/>
          <ac:spMkLst>
            <pc:docMk/>
            <pc:sldMk cId="3922313648" sldId="308"/>
            <ac:spMk id="11" creationId="{650D18FE-0824-4A46-B22C-A86B52E5780A}"/>
          </ac:spMkLst>
        </pc:spChg>
        <pc:spChg chg="add del">
          <ac:chgData name="Fernando Gamboa" userId="21e22752-c8e3-4f58-ab59-1717ec616fd1" providerId="ADAL" clId="{3F0F7FAB-AF41-44F7-A7E1-2090B08E2ED8}" dt="2022-12-13T04:20:44.885" v="244" actId="26606"/>
          <ac:spMkLst>
            <pc:docMk/>
            <pc:sldMk cId="3922313648" sldId="308"/>
            <ac:spMk id="13" creationId="{426B127E-6498-4C77-9C9D-4553A5113B80}"/>
          </ac:spMkLst>
        </pc:spChg>
        <pc:picChg chg="add mod ord">
          <ac:chgData name="Fernando Gamboa" userId="21e22752-c8e3-4f58-ab59-1717ec616fd1" providerId="ADAL" clId="{3F0F7FAB-AF41-44F7-A7E1-2090B08E2ED8}" dt="2022-12-13T04:29:56.324" v="402" actId="1036"/>
          <ac:picMkLst>
            <pc:docMk/>
            <pc:sldMk cId="3922313648" sldId="308"/>
            <ac:picMk id="4" creationId="{FB96206E-9B5F-35EB-2FAA-A8CBDC27C204}"/>
          </ac:picMkLst>
        </pc:picChg>
      </pc:sldChg>
      <pc:sldChg chg="addSp delSp modSp new mod setBg setClrOvrMap">
        <pc:chgData name="Fernando Gamboa" userId="21e22752-c8e3-4f58-ab59-1717ec616fd1" providerId="ADAL" clId="{3F0F7FAB-AF41-44F7-A7E1-2090B08E2ED8}" dt="2022-12-13T04:55:29.171" v="800" actId="26606"/>
        <pc:sldMkLst>
          <pc:docMk/>
          <pc:sldMk cId="227407091" sldId="309"/>
        </pc:sldMkLst>
        <pc:spChg chg="mod">
          <ac:chgData name="Fernando Gamboa" userId="21e22752-c8e3-4f58-ab59-1717ec616fd1" providerId="ADAL" clId="{3F0F7FAB-AF41-44F7-A7E1-2090B08E2ED8}" dt="2022-12-13T04:55:29.171" v="800" actId="26606"/>
          <ac:spMkLst>
            <pc:docMk/>
            <pc:sldMk cId="227407091" sldId="309"/>
            <ac:spMk id="2" creationId="{2E1CC73A-9FFB-6FBA-0562-805A6DE6774C}"/>
          </ac:spMkLst>
        </pc:spChg>
        <pc:spChg chg="add del mod">
          <ac:chgData name="Fernando Gamboa" userId="21e22752-c8e3-4f58-ab59-1717ec616fd1" providerId="ADAL" clId="{3F0F7FAB-AF41-44F7-A7E1-2090B08E2ED8}" dt="2022-12-13T04:55:29.171" v="800" actId="26606"/>
          <ac:spMkLst>
            <pc:docMk/>
            <pc:sldMk cId="227407091" sldId="309"/>
            <ac:spMk id="3" creationId="{C88655A6-64E1-CFD0-3E88-F866C8DB0236}"/>
          </ac:spMkLst>
        </pc:spChg>
        <pc:spChg chg="add del">
          <ac:chgData name="Fernando Gamboa" userId="21e22752-c8e3-4f58-ab59-1717ec616fd1" providerId="ADAL" clId="{3F0F7FAB-AF41-44F7-A7E1-2090B08E2ED8}" dt="2022-12-13T04:55:02.123" v="794" actId="26606"/>
          <ac:spMkLst>
            <pc:docMk/>
            <pc:sldMk cId="227407091" sldId="309"/>
            <ac:spMk id="7" creationId="{6D6CDB20-394C-4D51-9C5B-8751E21338DC}"/>
          </ac:spMkLst>
        </pc:spChg>
        <pc:spChg chg="add del">
          <ac:chgData name="Fernando Gamboa" userId="21e22752-c8e3-4f58-ab59-1717ec616fd1" providerId="ADAL" clId="{3F0F7FAB-AF41-44F7-A7E1-2090B08E2ED8}" dt="2022-12-13T04:55:02.123" v="794" actId="26606"/>
          <ac:spMkLst>
            <pc:docMk/>
            <pc:sldMk cId="227407091" sldId="309"/>
            <ac:spMk id="8" creationId="{46DFD1E0-DCA7-47E6-B78B-6ECDDF873DD6}"/>
          </ac:spMkLst>
        </pc:spChg>
        <pc:spChg chg="add del">
          <ac:chgData name="Fernando Gamboa" userId="21e22752-c8e3-4f58-ab59-1717ec616fd1" providerId="ADAL" clId="{3F0F7FAB-AF41-44F7-A7E1-2090B08E2ED8}" dt="2022-12-13T04:54:34.050" v="792" actId="26606"/>
          <ac:spMkLst>
            <pc:docMk/>
            <pc:sldMk cId="227407091" sldId="309"/>
            <ac:spMk id="9" creationId="{6D6CDB20-394C-4D51-9C5B-8751E21338DC}"/>
          </ac:spMkLst>
        </pc:spChg>
        <pc:spChg chg="add del">
          <ac:chgData name="Fernando Gamboa" userId="21e22752-c8e3-4f58-ab59-1717ec616fd1" providerId="ADAL" clId="{3F0F7FAB-AF41-44F7-A7E1-2090B08E2ED8}" dt="2022-12-13T04:55:02.123" v="794" actId="26606"/>
          <ac:spMkLst>
            <pc:docMk/>
            <pc:sldMk cId="227407091" sldId="309"/>
            <ac:spMk id="10" creationId="{8AAB0B1E-BB97-40E0-8DCD-D1197A0E1D6A}"/>
          </ac:spMkLst>
        </pc:spChg>
        <pc:spChg chg="add del">
          <ac:chgData name="Fernando Gamboa" userId="21e22752-c8e3-4f58-ab59-1717ec616fd1" providerId="ADAL" clId="{3F0F7FAB-AF41-44F7-A7E1-2090B08E2ED8}" dt="2022-12-13T04:54:34.050" v="792" actId="26606"/>
          <ac:spMkLst>
            <pc:docMk/>
            <pc:sldMk cId="227407091" sldId="309"/>
            <ac:spMk id="11" creationId="{46DFD1E0-DCA7-47E6-B78B-6ECDDF873DD6}"/>
          </ac:spMkLst>
        </pc:spChg>
        <pc:spChg chg="add del">
          <ac:chgData name="Fernando Gamboa" userId="21e22752-c8e3-4f58-ab59-1717ec616fd1" providerId="ADAL" clId="{3F0F7FAB-AF41-44F7-A7E1-2090B08E2ED8}" dt="2022-12-13T04:54:34.050" v="792" actId="26606"/>
          <ac:spMkLst>
            <pc:docMk/>
            <pc:sldMk cId="227407091" sldId="309"/>
            <ac:spMk id="13" creationId="{8AAB0B1E-BB97-40E0-8DCD-D1197A0E1D6A}"/>
          </ac:spMkLst>
        </pc:spChg>
        <pc:spChg chg="add del">
          <ac:chgData name="Fernando Gamboa" userId="21e22752-c8e3-4f58-ab59-1717ec616fd1" providerId="ADAL" clId="{3F0F7FAB-AF41-44F7-A7E1-2090B08E2ED8}" dt="2022-12-13T04:55:16.055" v="796" actId="26606"/>
          <ac:spMkLst>
            <pc:docMk/>
            <pc:sldMk cId="227407091" sldId="309"/>
            <ac:spMk id="14" creationId="{BACC6370-2D7E-4714-9D71-7542949D7D5D}"/>
          </ac:spMkLst>
        </pc:spChg>
        <pc:spChg chg="add del">
          <ac:chgData name="Fernando Gamboa" userId="21e22752-c8e3-4f58-ab59-1717ec616fd1" providerId="ADAL" clId="{3F0F7FAB-AF41-44F7-A7E1-2090B08E2ED8}" dt="2022-12-13T04:55:16.055" v="796" actId="26606"/>
          <ac:spMkLst>
            <pc:docMk/>
            <pc:sldMk cId="227407091" sldId="309"/>
            <ac:spMk id="15" creationId="{3150CB11-0C61-439E-910F-5787759E72A0}"/>
          </ac:spMkLst>
        </pc:spChg>
        <pc:spChg chg="add del">
          <ac:chgData name="Fernando Gamboa" userId="21e22752-c8e3-4f58-ab59-1717ec616fd1" providerId="ADAL" clId="{3F0F7FAB-AF41-44F7-A7E1-2090B08E2ED8}" dt="2022-12-13T04:55:16.055" v="796" actId="26606"/>
          <ac:spMkLst>
            <pc:docMk/>
            <pc:sldMk cId="227407091" sldId="309"/>
            <ac:spMk id="16" creationId="{256B2C21-A230-48C0-8DF1-C46611373C44}"/>
          </ac:spMkLst>
        </pc:spChg>
        <pc:spChg chg="add del">
          <ac:chgData name="Fernando Gamboa" userId="21e22752-c8e3-4f58-ab59-1717ec616fd1" providerId="ADAL" clId="{3F0F7FAB-AF41-44F7-A7E1-2090B08E2ED8}" dt="2022-12-13T04:55:16.055" v="796" actId="26606"/>
          <ac:spMkLst>
            <pc:docMk/>
            <pc:sldMk cId="227407091" sldId="309"/>
            <ac:spMk id="17" creationId="{43F8A58B-5155-44CE-A5FF-7647B47D0A7A}"/>
          </ac:spMkLst>
        </pc:spChg>
        <pc:spChg chg="add del">
          <ac:chgData name="Fernando Gamboa" userId="21e22752-c8e3-4f58-ab59-1717ec616fd1" providerId="ADAL" clId="{3F0F7FAB-AF41-44F7-A7E1-2090B08E2ED8}" dt="2022-12-13T04:55:16.055" v="796" actId="26606"/>
          <ac:spMkLst>
            <pc:docMk/>
            <pc:sldMk cId="227407091" sldId="309"/>
            <ac:spMk id="18" creationId="{3847E18C-932D-4C95-AABA-FEC7C9499AD7}"/>
          </ac:spMkLst>
        </pc:spChg>
        <pc:spChg chg="add del">
          <ac:chgData name="Fernando Gamboa" userId="21e22752-c8e3-4f58-ab59-1717ec616fd1" providerId="ADAL" clId="{3F0F7FAB-AF41-44F7-A7E1-2090B08E2ED8}" dt="2022-12-13T04:55:16.055" v="796" actId="26606"/>
          <ac:spMkLst>
            <pc:docMk/>
            <pc:sldMk cId="227407091" sldId="309"/>
            <ac:spMk id="19" creationId="{443F2ACA-E6D6-4028-82DD-F03C262D5DE6}"/>
          </ac:spMkLst>
        </pc:spChg>
        <pc:spChg chg="add del">
          <ac:chgData name="Fernando Gamboa" userId="21e22752-c8e3-4f58-ab59-1717ec616fd1" providerId="ADAL" clId="{3F0F7FAB-AF41-44F7-A7E1-2090B08E2ED8}" dt="2022-12-13T04:55:26.285" v="798" actId="26606"/>
          <ac:spMkLst>
            <pc:docMk/>
            <pc:sldMk cId="227407091" sldId="309"/>
            <ac:spMk id="21" creationId="{B6CDA21F-E7AF-4C75-8395-33F58D5B0E45}"/>
          </ac:spMkLst>
        </pc:spChg>
        <pc:spChg chg="add del">
          <ac:chgData name="Fernando Gamboa" userId="21e22752-c8e3-4f58-ab59-1717ec616fd1" providerId="ADAL" clId="{3F0F7FAB-AF41-44F7-A7E1-2090B08E2ED8}" dt="2022-12-13T04:55:26.285" v="798" actId="26606"/>
          <ac:spMkLst>
            <pc:docMk/>
            <pc:sldMk cId="227407091" sldId="309"/>
            <ac:spMk id="26" creationId="{D5B0017B-2ECA-49AF-B397-DC140825DF8D}"/>
          </ac:spMkLst>
        </pc:spChg>
        <pc:spChg chg="add del">
          <ac:chgData name="Fernando Gamboa" userId="21e22752-c8e3-4f58-ab59-1717ec616fd1" providerId="ADAL" clId="{3F0F7FAB-AF41-44F7-A7E1-2090B08E2ED8}" dt="2022-12-13T04:55:29.171" v="800" actId="26606"/>
          <ac:spMkLst>
            <pc:docMk/>
            <pc:sldMk cId="227407091" sldId="309"/>
            <ac:spMk id="28" creationId="{AD72D4D1-076F-49D3-9889-EFC4F6D7CA66}"/>
          </ac:spMkLst>
        </pc:spChg>
        <pc:grpChg chg="add del">
          <ac:chgData name="Fernando Gamboa" userId="21e22752-c8e3-4f58-ab59-1717ec616fd1" providerId="ADAL" clId="{3F0F7FAB-AF41-44F7-A7E1-2090B08E2ED8}" dt="2022-12-13T04:55:26.285" v="798" actId="26606"/>
          <ac:grpSpMkLst>
            <pc:docMk/>
            <pc:sldMk cId="227407091" sldId="309"/>
            <ac:grpSpMk id="22" creationId="{AE1C45F0-260A-458C-96ED-C1F6D2151219}"/>
          </ac:grpSpMkLst>
        </pc:grpChg>
        <pc:graphicFrameChg chg="add del">
          <ac:chgData name="Fernando Gamboa" userId="21e22752-c8e3-4f58-ab59-1717ec616fd1" providerId="ADAL" clId="{3F0F7FAB-AF41-44F7-A7E1-2090B08E2ED8}" dt="2022-12-13T04:54:26.823" v="790" actId="26606"/>
          <ac:graphicFrameMkLst>
            <pc:docMk/>
            <pc:sldMk cId="227407091" sldId="309"/>
            <ac:graphicFrameMk id="5" creationId="{F58DBBB9-30AD-84CB-9517-9B5200398C82}"/>
          </ac:graphicFrameMkLst>
        </pc:graphicFrameChg>
        <pc:graphicFrameChg chg="add del">
          <ac:chgData name="Fernando Gamboa" userId="21e22752-c8e3-4f58-ab59-1717ec616fd1" providerId="ADAL" clId="{3F0F7FAB-AF41-44F7-A7E1-2090B08E2ED8}" dt="2022-12-13T04:54:34.050" v="792" actId="26606"/>
          <ac:graphicFrameMkLst>
            <pc:docMk/>
            <pc:sldMk cId="227407091" sldId="309"/>
            <ac:graphicFrameMk id="6" creationId="{11B889D5-5D8D-8DA1-066E-361F45381164}"/>
          </ac:graphicFrameMkLst>
        </pc:graphicFrameChg>
        <pc:graphicFrameChg chg="add del">
          <ac:chgData name="Fernando Gamboa" userId="21e22752-c8e3-4f58-ab59-1717ec616fd1" providerId="ADAL" clId="{3F0F7FAB-AF41-44F7-A7E1-2090B08E2ED8}" dt="2022-12-13T04:55:02.123" v="794" actId="26606"/>
          <ac:graphicFrameMkLst>
            <pc:docMk/>
            <pc:sldMk cId="227407091" sldId="309"/>
            <ac:graphicFrameMk id="12" creationId="{11B889D5-5D8D-8DA1-066E-361F45381164}"/>
          </ac:graphicFrameMkLst>
        </pc:graphicFrameChg>
        <pc:graphicFrameChg chg="add del">
          <ac:chgData name="Fernando Gamboa" userId="21e22752-c8e3-4f58-ab59-1717ec616fd1" providerId="ADAL" clId="{3F0F7FAB-AF41-44F7-A7E1-2090B08E2ED8}" dt="2022-12-13T04:55:16.055" v="796" actId="26606"/>
          <ac:graphicFrameMkLst>
            <pc:docMk/>
            <pc:sldMk cId="227407091" sldId="309"/>
            <ac:graphicFrameMk id="20" creationId="{A72ED732-D7C2-7773-1705-477BFD1F91C3}"/>
          </ac:graphicFrameMkLst>
        </pc:graphicFrameChg>
        <pc:cxnChg chg="add del">
          <ac:chgData name="Fernando Gamboa" userId="21e22752-c8e3-4f58-ab59-1717ec616fd1" providerId="ADAL" clId="{3F0F7FAB-AF41-44F7-A7E1-2090B08E2ED8}" dt="2022-12-13T04:55:26.285" v="798" actId="26606"/>
          <ac:cxnSpMkLst>
            <pc:docMk/>
            <pc:sldMk cId="227407091" sldId="309"/>
            <ac:cxnSpMk id="27" creationId="{6CF1BAF6-AD41-4082-B212-8A1F9A2E8779}"/>
          </ac:cxnSpMkLst>
        </pc:cxnChg>
        <pc:cxnChg chg="add del">
          <ac:chgData name="Fernando Gamboa" userId="21e22752-c8e3-4f58-ab59-1717ec616fd1" providerId="ADAL" clId="{3F0F7FAB-AF41-44F7-A7E1-2090B08E2ED8}" dt="2022-12-13T04:55:29.171" v="800" actId="26606"/>
          <ac:cxnSpMkLst>
            <pc:docMk/>
            <pc:sldMk cId="227407091" sldId="309"/>
            <ac:cxnSpMk id="29" creationId="{2D72A2C9-F3CA-4216-8BAD-FA4C970C3C4E}"/>
          </ac:cxnSpMkLst>
        </pc:cxnChg>
      </pc:sldChg>
      <pc:sldChg chg="addSp delSp modSp new mod">
        <pc:chgData name="Fernando Gamboa" userId="21e22752-c8e3-4f58-ab59-1717ec616fd1" providerId="ADAL" clId="{3F0F7FAB-AF41-44F7-A7E1-2090B08E2ED8}" dt="2022-12-13T06:23:11.010" v="1921" actId="20577"/>
        <pc:sldMkLst>
          <pc:docMk/>
          <pc:sldMk cId="769071283" sldId="310"/>
        </pc:sldMkLst>
        <pc:spChg chg="mod">
          <ac:chgData name="Fernando Gamboa" userId="21e22752-c8e3-4f58-ab59-1717ec616fd1" providerId="ADAL" clId="{3F0F7FAB-AF41-44F7-A7E1-2090B08E2ED8}" dt="2022-12-13T04:56:37.317" v="854" actId="122"/>
          <ac:spMkLst>
            <pc:docMk/>
            <pc:sldMk cId="769071283" sldId="310"/>
            <ac:spMk id="2" creationId="{F4C19008-B007-F9F5-BCF5-92FCED5EC334}"/>
          </ac:spMkLst>
        </pc:spChg>
        <pc:spChg chg="del">
          <ac:chgData name="Fernando Gamboa" userId="21e22752-c8e3-4f58-ab59-1717ec616fd1" providerId="ADAL" clId="{3F0F7FAB-AF41-44F7-A7E1-2090B08E2ED8}" dt="2022-12-13T04:57:34.037" v="855" actId="3680"/>
          <ac:spMkLst>
            <pc:docMk/>
            <pc:sldMk cId="769071283" sldId="310"/>
            <ac:spMk id="3" creationId="{E78AC9C8-5FCE-B9C5-C031-63EE1ABC466C}"/>
          </ac:spMkLst>
        </pc:spChg>
        <pc:graphicFrameChg chg="add mod ord modGraphic">
          <ac:chgData name="Fernando Gamboa" userId="21e22752-c8e3-4f58-ab59-1717ec616fd1" providerId="ADAL" clId="{3F0F7FAB-AF41-44F7-A7E1-2090B08E2ED8}" dt="2022-12-13T06:23:11.010" v="1921" actId="20577"/>
          <ac:graphicFrameMkLst>
            <pc:docMk/>
            <pc:sldMk cId="769071283" sldId="310"/>
            <ac:graphicFrameMk id="4" creationId="{7AB3B852-9F6C-9CE5-883F-AAAC463E87D1}"/>
          </ac:graphicFrameMkLst>
        </pc:graphicFrameChg>
      </pc:sldChg>
      <pc:sldChg chg="modSp add mod">
        <pc:chgData name="Fernando Gamboa" userId="21e22752-c8e3-4f58-ab59-1717ec616fd1" providerId="ADAL" clId="{3F0F7FAB-AF41-44F7-A7E1-2090B08E2ED8}" dt="2022-12-13T06:35:22.852" v="1992" actId="6549"/>
        <pc:sldMkLst>
          <pc:docMk/>
          <pc:sldMk cId="1458724718" sldId="311"/>
        </pc:sldMkLst>
        <pc:spChg chg="mod">
          <ac:chgData name="Fernando Gamboa" userId="21e22752-c8e3-4f58-ab59-1717ec616fd1" providerId="ADAL" clId="{3F0F7FAB-AF41-44F7-A7E1-2090B08E2ED8}" dt="2022-12-13T05:40:07.783" v="1281" actId="113"/>
          <ac:spMkLst>
            <pc:docMk/>
            <pc:sldMk cId="1458724718" sldId="311"/>
            <ac:spMk id="2" creationId="{F4C19008-B007-F9F5-BCF5-92FCED5EC334}"/>
          </ac:spMkLst>
        </pc:spChg>
        <pc:graphicFrameChg chg="mod modGraphic">
          <ac:chgData name="Fernando Gamboa" userId="21e22752-c8e3-4f58-ab59-1717ec616fd1" providerId="ADAL" clId="{3F0F7FAB-AF41-44F7-A7E1-2090B08E2ED8}" dt="2022-12-13T06:35:22.852" v="1992" actId="6549"/>
          <ac:graphicFrameMkLst>
            <pc:docMk/>
            <pc:sldMk cId="1458724718" sldId="311"/>
            <ac:graphicFrameMk id="4" creationId="{7AB3B852-9F6C-9CE5-883F-AAAC463E87D1}"/>
          </ac:graphicFrameMkLst>
        </pc:graphicFrameChg>
      </pc:sldChg>
      <pc:sldChg chg="modSp add mod">
        <pc:chgData name="Fernando Gamboa" userId="21e22752-c8e3-4f58-ab59-1717ec616fd1" providerId="ADAL" clId="{3F0F7FAB-AF41-44F7-A7E1-2090B08E2ED8}" dt="2022-12-13T07:05:47.301" v="2769" actId="20577"/>
        <pc:sldMkLst>
          <pc:docMk/>
          <pc:sldMk cId="263517357" sldId="312"/>
        </pc:sldMkLst>
        <pc:spChg chg="mod">
          <ac:chgData name="Fernando Gamboa" userId="21e22752-c8e3-4f58-ab59-1717ec616fd1" providerId="ADAL" clId="{3F0F7FAB-AF41-44F7-A7E1-2090B08E2ED8}" dt="2022-12-13T06:36:29.485" v="2001" actId="20577"/>
          <ac:spMkLst>
            <pc:docMk/>
            <pc:sldMk cId="263517357" sldId="312"/>
            <ac:spMk id="2" creationId="{F4C19008-B007-F9F5-BCF5-92FCED5EC334}"/>
          </ac:spMkLst>
        </pc:spChg>
        <pc:graphicFrameChg chg="mod modGraphic">
          <ac:chgData name="Fernando Gamboa" userId="21e22752-c8e3-4f58-ab59-1717ec616fd1" providerId="ADAL" clId="{3F0F7FAB-AF41-44F7-A7E1-2090B08E2ED8}" dt="2022-12-13T07:05:47.301" v="2769" actId="20577"/>
          <ac:graphicFrameMkLst>
            <pc:docMk/>
            <pc:sldMk cId="263517357" sldId="312"/>
            <ac:graphicFrameMk id="4" creationId="{7AB3B852-9F6C-9CE5-883F-AAAC463E87D1}"/>
          </ac:graphicFrameMkLst>
        </pc:graphicFrameChg>
      </pc:sldChg>
      <pc:sldChg chg="modSp add mod">
        <pc:chgData name="Fernando Gamboa" userId="21e22752-c8e3-4f58-ab59-1717ec616fd1" providerId="ADAL" clId="{3F0F7FAB-AF41-44F7-A7E1-2090B08E2ED8}" dt="2022-12-13T06:35:32.933" v="1994" actId="6549"/>
        <pc:sldMkLst>
          <pc:docMk/>
          <pc:sldMk cId="1281774618" sldId="313"/>
        </pc:sldMkLst>
        <pc:spChg chg="mod">
          <ac:chgData name="Fernando Gamboa" userId="21e22752-c8e3-4f58-ab59-1717ec616fd1" providerId="ADAL" clId="{3F0F7FAB-AF41-44F7-A7E1-2090B08E2ED8}" dt="2022-12-13T06:16:37.900" v="1834" actId="20577"/>
          <ac:spMkLst>
            <pc:docMk/>
            <pc:sldMk cId="1281774618" sldId="313"/>
            <ac:spMk id="2" creationId="{F4C19008-B007-F9F5-BCF5-92FCED5EC334}"/>
          </ac:spMkLst>
        </pc:spChg>
        <pc:graphicFrameChg chg="modGraphic">
          <ac:chgData name="Fernando Gamboa" userId="21e22752-c8e3-4f58-ab59-1717ec616fd1" providerId="ADAL" clId="{3F0F7FAB-AF41-44F7-A7E1-2090B08E2ED8}" dt="2022-12-13T06:35:32.933" v="1994" actId="6549"/>
          <ac:graphicFrameMkLst>
            <pc:docMk/>
            <pc:sldMk cId="1281774618" sldId="313"/>
            <ac:graphicFrameMk id="4" creationId="{7AB3B852-9F6C-9CE5-883F-AAAC463E87D1}"/>
          </ac:graphicFrameMkLst>
        </pc:graphicFrameChg>
      </pc:sldChg>
      <pc:sldChg chg="modSp add mod">
        <pc:chgData name="Fernando Gamboa" userId="21e22752-c8e3-4f58-ab59-1717ec616fd1" providerId="ADAL" clId="{3F0F7FAB-AF41-44F7-A7E1-2090B08E2ED8}" dt="2022-12-13T07:05:33.075" v="2767" actId="20577"/>
        <pc:sldMkLst>
          <pc:docMk/>
          <pc:sldMk cId="1621625842" sldId="314"/>
        </pc:sldMkLst>
        <pc:spChg chg="mod">
          <ac:chgData name="Fernando Gamboa" userId="21e22752-c8e3-4f58-ab59-1717ec616fd1" providerId="ADAL" clId="{3F0F7FAB-AF41-44F7-A7E1-2090B08E2ED8}" dt="2022-12-13T06:36:47.861" v="2006" actId="20577"/>
          <ac:spMkLst>
            <pc:docMk/>
            <pc:sldMk cId="1621625842" sldId="314"/>
            <ac:spMk id="2" creationId="{F4C19008-B007-F9F5-BCF5-92FCED5EC334}"/>
          </ac:spMkLst>
        </pc:spChg>
        <pc:graphicFrameChg chg="mod modGraphic">
          <ac:chgData name="Fernando Gamboa" userId="21e22752-c8e3-4f58-ab59-1717ec616fd1" providerId="ADAL" clId="{3F0F7FAB-AF41-44F7-A7E1-2090B08E2ED8}" dt="2022-12-13T07:05:33.075" v="2767" actId="20577"/>
          <ac:graphicFrameMkLst>
            <pc:docMk/>
            <pc:sldMk cId="1621625842" sldId="314"/>
            <ac:graphicFrameMk id="4" creationId="{7AB3B852-9F6C-9CE5-883F-AAAC463E87D1}"/>
          </ac:graphicFrameMkLst>
        </pc:graphicFrameChg>
      </pc:sldChg>
      <pc:sldChg chg="addSp modSp add mod">
        <pc:chgData name="Fernando Gamboa" userId="21e22752-c8e3-4f58-ab59-1717ec616fd1" providerId="ADAL" clId="{3F0F7FAB-AF41-44F7-A7E1-2090B08E2ED8}" dt="2022-12-14T04:34:52.359" v="2853"/>
        <pc:sldMkLst>
          <pc:docMk/>
          <pc:sldMk cId="2830776254" sldId="315"/>
        </pc:sldMkLst>
        <pc:spChg chg="mod">
          <ac:chgData name="Fernando Gamboa" userId="21e22752-c8e3-4f58-ab59-1717ec616fd1" providerId="ADAL" clId="{3F0F7FAB-AF41-44F7-A7E1-2090B08E2ED8}" dt="2022-12-13T06:44:10.280" v="2163" actId="14100"/>
          <ac:spMkLst>
            <pc:docMk/>
            <pc:sldMk cId="2830776254" sldId="315"/>
            <ac:spMk id="2" creationId="{F4C19008-B007-F9F5-BCF5-92FCED5EC334}"/>
          </ac:spMkLst>
        </pc:spChg>
        <pc:graphicFrameChg chg="add mod">
          <ac:chgData name="Fernando Gamboa" userId="21e22752-c8e3-4f58-ab59-1717ec616fd1" providerId="ADAL" clId="{3F0F7FAB-AF41-44F7-A7E1-2090B08E2ED8}" dt="2022-12-14T04:34:52.359" v="2853"/>
          <ac:graphicFrameMkLst>
            <pc:docMk/>
            <pc:sldMk cId="2830776254" sldId="315"/>
            <ac:graphicFrameMk id="3" creationId="{960C639E-0EF5-1228-F19B-3B57FF841417}"/>
          </ac:graphicFrameMkLst>
        </pc:graphicFrameChg>
        <pc:graphicFrameChg chg="mod modGraphic">
          <ac:chgData name="Fernando Gamboa" userId="21e22752-c8e3-4f58-ab59-1717ec616fd1" providerId="ADAL" clId="{3F0F7FAB-AF41-44F7-A7E1-2090B08E2ED8}" dt="2022-12-14T04:34:44.383" v="2852" actId="572"/>
          <ac:graphicFrameMkLst>
            <pc:docMk/>
            <pc:sldMk cId="2830776254" sldId="315"/>
            <ac:graphicFrameMk id="4" creationId="{7AB3B852-9F6C-9CE5-883F-AAAC463E87D1}"/>
          </ac:graphicFrameMkLst>
        </pc:graphicFrameChg>
      </pc:sldChg>
      <pc:sldChg chg="add del">
        <pc:chgData name="Fernando Gamboa" userId="21e22752-c8e3-4f58-ab59-1717ec616fd1" providerId="ADAL" clId="{3F0F7FAB-AF41-44F7-A7E1-2090B08E2ED8}" dt="2022-12-13T06:47:56.333" v="2220"/>
        <pc:sldMkLst>
          <pc:docMk/>
          <pc:sldMk cId="2722149056" sldId="316"/>
        </pc:sldMkLst>
      </pc:sldChg>
      <pc:sldChg chg="modSp new mod">
        <pc:chgData name="Fernando Gamboa" userId="21e22752-c8e3-4f58-ab59-1717ec616fd1" providerId="ADAL" clId="{3F0F7FAB-AF41-44F7-A7E1-2090B08E2ED8}" dt="2022-12-13T07:08:28.864" v="2847" actId="20577"/>
        <pc:sldMkLst>
          <pc:docMk/>
          <pc:sldMk cId="3484167776" sldId="316"/>
        </pc:sldMkLst>
        <pc:spChg chg="mod">
          <ac:chgData name="Fernando Gamboa" userId="21e22752-c8e3-4f58-ab59-1717ec616fd1" providerId="ADAL" clId="{3F0F7FAB-AF41-44F7-A7E1-2090B08E2ED8}" dt="2022-12-13T06:48:52.013" v="2266" actId="6549"/>
          <ac:spMkLst>
            <pc:docMk/>
            <pc:sldMk cId="3484167776" sldId="316"/>
            <ac:spMk id="2" creationId="{812AC9F0-C31B-05F7-E6C5-8E35E99EA53C}"/>
          </ac:spMkLst>
        </pc:spChg>
        <pc:spChg chg="mod">
          <ac:chgData name="Fernando Gamboa" userId="21e22752-c8e3-4f58-ab59-1717ec616fd1" providerId="ADAL" clId="{3F0F7FAB-AF41-44F7-A7E1-2090B08E2ED8}" dt="2022-12-13T07:08:28.864" v="2847" actId="20577"/>
          <ac:spMkLst>
            <pc:docMk/>
            <pc:sldMk cId="3484167776" sldId="316"/>
            <ac:spMk id="3" creationId="{9D60F801-38BB-20B4-13DA-1BC40FC3B85E}"/>
          </ac:spMkLst>
        </pc:spChg>
      </pc:sldChg>
      <pc:sldChg chg="modSp new mod">
        <pc:chgData name="Fernando Gamboa" userId="21e22752-c8e3-4f58-ab59-1717ec616fd1" providerId="ADAL" clId="{3F0F7FAB-AF41-44F7-A7E1-2090B08E2ED8}" dt="2022-12-14T05:05:28.020" v="3320" actId="115"/>
        <pc:sldMkLst>
          <pc:docMk/>
          <pc:sldMk cId="1556310181" sldId="317"/>
        </pc:sldMkLst>
        <pc:spChg chg="mod">
          <ac:chgData name="Fernando Gamboa" userId="21e22752-c8e3-4f58-ab59-1717ec616fd1" providerId="ADAL" clId="{3F0F7FAB-AF41-44F7-A7E1-2090B08E2ED8}" dt="2022-12-14T05:02:27.938" v="3253" actId="14100"/>
          <ac:spMkLst>
            <pc:docMk/>
            <pc:sldMk cId="1556310181" sldId="317"/>
            <ac:spMk id="2" creationId="{148B4DC2-326F-0855-8242-19FFF36AFAC3}"/>
          </ac:spMkLst>
        </pc:spChg>
        <pc:spChg chg="mod">
          <ac:chgData name="Fernando Gamboa" userId="21e22752-c8e3-4f58-ab59-1717ec616fd1" providerId="ADAL" clId="{3F0F7FAB-AF41-44F7-A7E1-2090B08E2ED8}" dt="2022-12-14T05:05:28.020" v="3320" actId="115"/>
          <ac:spMkLst>
            <pc:docMk/>
            <pc:sldMk cId="1556310181" sldId="317"/>
            <ac:spMk id="3" creationId="{1BBF7331-5510-9312-293A-5A90D0593C43}"/>
          </ac:spMkLst>
        </pc:spChg>
      </pc:sldChg>
      <pc:sldChg chg="addSp delSp modSp new mod setBg">
        <pc:chgData name="Fernando Gamboa" userId="21e22752-c8e3-4f58-ab59-1717ec616fd1" providerId="ADAL" clId="{3F0F7FAB-AF41-44F7-A7E1-2090B08E2ED8}" dt="2022-12-14T06:25:24.594" v="3460" actId="14100"/>
        <pc:sldMkLst>
          <pc:docMk/>
          <pc:sldMk cId="1364499253" sldId="318"/>
        </pc:sldMkLst>
        <pc:spChg chg="mod">
          <ac:chgData name="Fernando Gamboa" userId="21e22752-c8e3-4f58-ab59-1717ec616fd1" providerId="ADAL" clId="{3F0F7FAB-AF41-44F7-A7E1-2090B08E2ED8}" dt="2022-12-14T06:25:13.047" v="3455" actId="1076"/>
          <ac:spMkLst>
            <pc:docMk/>
            <pc:sldMk cId="1364499253" sldId="318"/>
            <ac:spMk id="2" creationId="{CE34A584-3F67-AC58-AC85-0F4FA5E00671}"/>
          </ac:spMkLst>
        </pc:spChg>
        <pc:spChg chg="del">
          <ac:chgData name="Fernando Gamboa" userId="21e22752-c8e3-4f58-ab59-1717ec616fd1" providerId="ADAL" clId="{3F0F7FAB-AF41-44F7-A7E1-2090B08E2ED8}" dt="2022-12-14T06:09:32.666" v="3344"/>
          <ac:spMkLst>
            <pc:docMk/>
            <pc:sldMk cId="1364499253" sldId="318"/>
            <ac:spMk id="3" creationId="{AAA74EDD-FC5B-141C-2A03-73F56CA44D6C}"/>
          </ac:spMkLst>
        </pc:spChg>
        <pc:spChg chg="add del mod">
          <ac:chgData name="Fernando Gamboa" userId="21e22752-c8e3-4f58-ab59-1717ec616fd1" providerId="ADAL" clId="{3F0F7FAB-AF41-44F7-A7E1-2090B08E2ED8}" dt="2022-12-14T06:18:47.214" v="3412"/>
          <ac:spMkLst>
            <pc:docMk/>
            <pc:sldMk cId="1364499253" sldId="318"/>
            <ac:spMk id="5" creationId="{67D9D3C8-F19C-A6A3-226D-FC288B37DC55}"/>
          </ac:spMkLst>
        </pc:spChg>
        <pc:spChg chg="add del">
          <ac:chgData name="Fernando Gamboa" userId="21e22752-c8e3-4f58-ab59-1717ec616fd1" providerId="ADAL" clId="{3F0F7FAB-AF41-44F7-A7E1-2090B08E2ED8}" dt="2022-12-14T06:16:17.481" v="3408" actId="26606"/>
          <ac:spMkLst>
            <pc:docMk/>
            <pc:sldMk cId="1364499253" sldId="318"/>
            <ac:spMk id="8" creationId="{800D83D7-F6C3-2916-D20C-3F71B73462E0}"/>
          </ac:spMkLst>
        </pc:spChg>
        <pc:spChg chg="add mod">
          <ac:chgData name="Fernando Gamboa" userId="21e22752-c8e3-4f58-ab59-1717ec616fd1" providerId="ADAL" clId="{3F0F7FAB-AF41-44F7-A7E1-2090B08E2ED8}" dt="2022-12-14T06:25:02.968" v="3426" actId="478"/>
          <ac:spMkLst>
            <pc:docMk/>
            <pc:sldMk cId="1364499253" sldId="318"/>
            <ac:spMk id="9" creationId="{1FBFA29F-1213-FCFE-9DF9-0F514EC6C6E1}"/>
          </ac:spMkLst>
        </pc:spChg>
        <pc:spChg chg="add del">
          <ac:chgData name="Fernando Gamboa" userId="21e22752-c8e3-4f58-ab59-1717ec616fd1" providerId="ADAL" clId="{3F0F7FAB-AF41-44F7-A7E1-2090B08E2ED8}" dt="2022-12-14T06:16:17.481" v="3408" actId="26606"/>
          <ac:spMkLst>
            <pc:docMk/>
            <pc:sldMk cId="1364499253" sldId="318"/>
            <ac:spMk id="11" creationId="{1B15ED52-F352-441B-82BF-E0EA34836D08}"/>
          </ac:spMkLst>
        </pc:spChg>
        <pc:spChg chg="add del">
          <ac:chgData name="Fernando Gamboa" userId="21e22752-c8e3-4f58-ab59-1717ec616fd1" providerId="ADAL" clId="{3F0F7FAB-AF41-44F7-A7E1-2090B08E2ED8}" dt="2022-12-14T06:16:17.481" v="3408" actId="26606"/>
          <ac:spMkLst>
            <pc:docMk/>
            <pc:sldMk cId="1364499253" sldId="318"/>
            <ac:spMk id="13" creationId="{3B2E3793-BFE6-45A2-9B7B-E18844431C99}"/>
          </ac:spMkLst>
        </pc:spChg>
        <pc:spChg chg="add del">
          <ac:chgData name="Fernando Gamboa" userId="21e22752-c8e3-4f58-ab59-1717ec616fd1" providerId="ADAL" clId="{3F0F7FAB-AF41-44F7-A7E1-2090B08E2ED8}" dt="2022-12-14T06:16:17.481" v="3408" actId="26606"/>
          <ac:spMkLst>
            <pc:docMk/>
            <pc:sldMk cId="1364499253" sldId="318"/>
            <ac:spMk id="15" creationId="{BC4C4868-CB8F-4AF9-9CDB-8108F2C19B67}"/>
          </ac:spMkLst>
        </pc:spChg>
        <pc:spChg chg="add del">
          <ac:chgData name="Fernando Gamboa" userId="21e22752-c8e3-4f58-ab59-1717ec616fd1" providerId="ADAL" clId="{3F0F7FAB-AF41-44F7-A7E1-2090B08E2ED8}" dt="2022-12-14T06:16:17.481" v="3408" actId="26606"/>
          <ac:spMkLst>
            <pc:docMk/>
            <pc:sldMk cId="1364499253" sldId="318"/>
            <ac:spMk id="17" creationId="{375E0459-6403-40CD-989D-56A4407CA12E}"/>
          </ac:spMkLst>
        </pc:spChg>
        <pc:spChg chg="add del">
          <ac:chgData name="Fernando Gamboa" userId="21e22752-c8e3-4f58-ab59-1717ec616fd1" providerId="ADAL" clId="{3F0F7FAB-AF41-44F7-A7E1-2090B08E2ED8}" dt="2022-12-14T06:16:17.481" v="3408" actId="26606"/>
          <ac:spMkLst>
            <pc:docMk/>
            <pc:sldMk cId="1364499253" sldId="318"/>
            <ac:spMk id="19" creationId="{53E5B1A8-3AC9-4BD1-9BBC-78CA94F2D1BA}"/>
          </ac:spMkLst>
        </pc:spChg>
        <pc:picChg chg="add del mod">
          <ac:chgData name="Fernando Gamboa" userId="21e22752-c8e3-4f58-ab59-1717ec616fd1" providerId="ADAL" clId="{3F0F7FAB-AF41-44F7-A7E1-2090B08E2ED8}" dt="2022-12-14T06:16:23.475" v="3409" actId="478"/>
          <ac:picMkLst>
            <pc:docMk/>
            <pc:sldMk cId="1364499253" sldId="318"/>
            <ac:picMk id="4" creationId="{3A84AF7D-20BB-A273-7CC4-35D4405DAD41}"/>
          </ac:picMkLst>
        </pc:picChg>
        <pc:picChg chg="add del mod">
          <ac:chgData name="Fernando Gamboa" userId="21e22752-c8e3-4f58-ab59-1717ec616fd1" providerId="ADAL" clId="{3F0F7FAB-AF41-44F7-A7E1-2090B08E2ED8}" dt="2022-12-14T06:17:05.307" v="3411"/>
          <ac:picMkLst>
            <pc:docMk/>
            <pc:sldMk cId="1364499253" sldId="318"/>
            <ac:picMk id="6" creationId="{62FEF29B-6199-5CBE-6553-618950CC4AC4}"/>
          </ac:picMkLst>
        </pc:picChg>
        <pc:picChg chg="add del mod">
          <ac:chgData name="Fernando Gamboa" userId="21e22752-c8e3-4f58-ab59-1717ec616fd1" providerId="ADAL" clId="{3F0F7FAB-AF41-44F7-A7E1-2090B08E2ED8}" dt="2022-12-14T06:25:02.968" v="3426" actId="478"/>
          <ac:picMkLst>
            <pc:docMk/>
            <pc:sldMk cId="1364499253" sldId="318"/>
            <ac:picMk id="7" creationId="{2C504617-A700-3CFC-5CEE-F15BB6893443}"/>
          </ac:picMkLst>
        </pc:picChg>
        <pc:picChg chg="add mod">
          <ac:chgData name="Fernando Gamboa" userId="21e22752-c8e3-4f58-ab59-1717ec616fd1" providerId="ADAL" clId="{3F0F7FAB-AF41-44F7-A7E1-2090B08E2ED8}" dt="2022-12-14T06:25:24.594" v="3460" actId="14100"/>
          <ac:picMkLst>
            <pc:docMk/>
            <pc:sldMk cId="1364499253" sldId="318"/>
            <ac:picMk id="12" creationId="{F544CA3A-6505-E3AF-8713-6A362F96E1A2}"/>
          </ac:picMkLst>
        </pc:picChg>
      </pc:sldChg>
      <pc:sldChg chg="modSp new mod">
        <pc:chgData name="Fernando Gamboa" userId="21e22752-c8e3-4f58-ab59-1717ec616fd1" providerId="ADAL" clId="{3F0F7FAB-AF41-44F7-A7E1-2090B08E2ED8}" dt="2022-12-15T07:11:57.275" v="7060" actId="14100"/>
        <pc:sldMkLst>
          <pc:docMk/>
          <pc:sldMk cId="34278701" sldId="319"/>
        </pc:sldMkLst>
        <pc:spChg chg="mod">
          <ac:chgData name="Fernando Gamboa" userId="21e22752-c8e3-4f58-ab59-1717ec616fd1" providerId="ADAL" clId="{3F0F7FAB-AF41-44F7-A7E1-2090B08E2ED8}" dt="2022-12-15T03:13:06.569" v="3570" actId="1076"/>
          <ac:spMkLst>
            <pc:docMk/>
            <pc:sldMk cId="34278701" sldId="319"/>
            <ac:spMk id="2" creationId="{F6337A36-4727-73E2-6701-F74D3D4A3C10}"/>
          </ac:spMkLst>
        </pc:spChg>
        <pc:spChg chg="mod">
          <ac:chgData name="Fernando Gamboa" userId="21e22752-c8e3-4f58-ab59-1717ec616fd1" providerId="ADAL" clId="{3F0F7FAB-AF41-44F7-A7E1-2090B08E2ED8}" dt="2022-12-15T07:11:57.275" v="7060" actId="14100"/>
          <ac:spMkLst>
            <pc:docMk/>
            <pc:sldMk cId="34278701" sldId="319"/>
            <ac:spMk id="3" creationId="{A7BAA9E5-D280-F5C3-A381-74536F73CA45}"/>
          </ac:spMkLst>
        </pc:spChg>
      </pc:sldChg>
      <pc:sldChg chg="addSp delSp modSp new del mod setBg">
        <pc:chgData name="Fernando Gamboa" userId="21e22752-c8e3-4f58-ab59-1717ec616fd1" providerId="ADAL" clId="{3F0F7FAB-AF41-44F7-A7E1-2090B08E2ED8}" dt="2022-12-15T03:02:59.446" v="3461" actId="47"/>
        <pc:sldMkLst>
          <pc:docMk/>
          <pc:sldMk cId="2128033114" sldId="319"/>
        </pc:sldMkLst>
        <pc:spChg chg="add del">
          <ac:chgData name="Fernando Gamboa" userId="21e22752-c8e3-4f58-ab59-1717ec616fd1" providerId="ADAL" clId="{3F0F7FAB-AF41-44F7-A7E1-2090B08E2ED8}" dt="2022-12-14T06:23:18.423" v="3421" actId="26606"/>
          <ac:spMkLst>
            <pc:docMk/>
            <pc:sldMk cId="2128033114" sldId="319"/>
            <ac:spMk id="2" creationId="{F5E93120-1F53-F456-C382-A9E96B573271}"/>
          </ac:spMkLst>
        </pc:spChg>
        <pc:spChg chg="add del">
          <ac:chgData name="Fernando Gamboa" userId="21e22752-c8e3-4f58-ab59-1717ec616fd1" providerId="ADAL" clId="{3F0F7FAB-AF41-44F7-A7E1-2090B08E2ED8}" dt="2022-12-14T06:23:09.065" v="3419"/>
          <ac:spMkLst>
            <pc:docMk/>
            <pc:sldMk cId="2128033114" sldId="319"/>
            <ac:spMk id="3" creationId="{5EB98EDE-6EC9-6931-EB46-C888140F9645}"/>
          </ac:spMkLst>
        </pc:spChg>
        <pc:spChg chg="add del mod">
          <ac:chgData name="Fernando Gamboa" userId="21e22752-c8e3-4f58-ab59-1717ec616fd1" providerId="ADAL" clId="{3F0F7FAB-AF41-44F7-A7E1-2090B08E2ED8}" dt="2022-12-14T06:23:01.552" v="3418"/>
          <ac:spMkLst>
            <pc:docMk/>
            <pc:sldMk cId="2128033114" sldId="319"/>
            <ac:spMk id="8" creationId="{713E8D5D-287F-EB80-B52C-E445344A1A47}"/>
          </ac:spMkLst>
        </pc:spChg>
        <pc:spChg chg="add del mod">
          <ac:chgData name="Fernando Gamboa" userId="21e22752-c8e3-4f58-ab59-1717ec616fd1" providerId="ADAL" clId="{3F0F7FAB-AF41-44F7-A7E1-2090B08E2ED8}" dt="2022-12-14T06:23:01.552" v="3418"/>
          <ac:spMkLst>
            <pc:docMk/>
            <pc:sldMk cId="2128033114" sldId="319"/>
            <ac:spMk id="9" creationId="{07FBF662-723B-45E7-A522-08A06FCEAA76}"/>
          </ac:spMkLst>
        </pc:spChg>
        <pc:spChg chg="add del mod">
          <ac:chgData name="Fernando Gamboa" userId="21e22752-c8e3-4f58-ab59-1717ec616fd1" providerId="ADAL" clId="{3F0F7FAB-AF41-44F7-A7E1-2090B08E2ED8}" dt="2022-12-14T06:23:01.552" v="3418"/>
          <ac:spMkLst>
            <pc:docMk/>
            <pc:sldMk cId="2128033114" sldId="319"/>
            <ac:spMk id="10" creationId="{3AD1C8BF-A83D-49DA-8D91-9C5975A99931}"/>
          </ac:spMkLst>
        </pc:spChg>
        <pc:spChg chg="add del mod">
          <ac:chgData name="Fernando Gamboa" userId="21e22752-c8e3-4f58-ab59-1717ec616fd1" providerId="ADAL" clId="{3F0F7FAB-AF41-44F7-A7E1-2090B08E2ED8}" dt="2022-12-14T06:24:57.765" v="3425" actId="22"/>
          <ac:spMkLst>
            <pc:docMk/>
            <pc:sldMk cId="2128033114" sldId="319"/>
            <ac:spMk id="18" creationId="{5364874A-20FB-16DA-D70A-E34EF9248B72}"/>
          </ac:spMkLst>
        </pc:spChg>
        <pc:spChg chg="add del">
          <ac:chgData name="Fernando Gamboa" userId="21e22752-c8e3-4f58-ab59-1717ec616fd1" providerId="ADAL" clId="{3F0F7FAB-AF41-44F7-A7E1-2090B08E2ED8}" dt="2022-12-14T06:23:18.423" v="3421" actId="26606"/>
          <ac:spMkLst>
            <pc:docMk/>
            <pc:sldMk cId="2128033114" sldId="319"/>
            <ac:spMk id="22" creationId="{F3060C83-F051-4F0E-ABAD-AA0DFC48B218}"/>
          </ac:spMkLst>
        </pc:spChg>
        <pc:spChg chg="add del">
          <ac:chgData name="Fernando Gamboa" userId="21e22752-c8e3-4f58-ab59-1717ec616fd1" providerId="ADAL" clId="{3F0F7FAB-AF41-44F7-A7E1-2090B08E2ED8}" dt="2022-12-14T06:23:18.423" v="3421" actId="26606"/>
          <ac:spMkLst>
            <pc:docMk/>
            <pc:sldMk cId="2128033114" sldId="319"/>
            <ac:spMk id="24" creationId="{83C98ABE-055B-441F-B07E-44F97F083C39}"/>
          </ac:spMkLst>
        </pc:spChg>
        <pc:spChg chg="add del">
          <ac:chgData name="Fernando Gamboa" userId="21e22752-c8e3-4f58-ab59-1717ec616fd1" providerId="ADAL" clId="{3F0F7FAB-AF41-44F7-A7E1-2090B08E2ED8}" dt="2022-12-14T06:23:18.423" v="3421" actId="26606"/>
          <ac:spMkLst>
            <pc:docMk/>
            <pc:sldMk cId="2128033114" sldId="319"/>
            <ac:spMk id="26" creationId="{29FDB030-9B49-4CED-8CCD-4D99382388AC}"/>
          </ac:spMkLst>
        </pc:spChg>
        <pc:spChg chg="add del">
          <ac:chgData name="Fernando Gamboa" userId="21e22752-c8e3-4f58-ab59-1717ec616fd1" providerId="ADAL" clId="{3F0F7FAB-AF41-44F7-A7E1-2090B08E2ED8}" dt="2022-12-14T06:23:18.423" v="3421" actId="26606"/>
          <ac:spMkLst>
            <pc:docMk/>
            <pc:sldMk cId="2128033114" sldId="319"/>
            <ac:spMk id="28" creationId="{3783CA14-24A1-485C-8B30-D6A5D87987AD}"/>
          </ac:spMkLst>
        </pc:spChg>
        <pc:spChg chg="add del">
          <ac:chgData name="Fernando Gamboa" userId="21e22752-c8e3-4f58-ab59-1717ec616fd1" providerId="ADAL" clId="{3F0F7FAB-AF41-44F7-A7E1-2090B08E2ED8}" dt="2022-12-14T06:23:18.423" v="3421" actId="26606"/>
          <ac:spMkLst>
            <pc:docMk/>
            <pc:sldMk cId="2128033114" sldId="319"/>
            <ac:spMk id="30" creationId="{9A97C86A-04D6-40F7-AE84-31AB43E6A846}"/>
          </ac:spMkLst>
        </pc:spChg>
        <pc:spChg chg="add del">
          <ac:chgData name="Fernando Gamboa" userId="21e22752-c8e3-4f58-ab59-1717ec616fd1" providerId="ADAL" clId="{3F0F7FAB-AF41-44F7-A7E1-2090B08E2ED8}" dt="2022-12-14T06:23:18.423" v="3421" actId="26606"/>
          <ac:spMkLst>
            <pc:docMk/>
            <pc:sldMk cId="2128033114" sldId="319"/>
            <ac:spMk id="32" creationId="{FF9F2414-84E8-453E-B1F3-389FDE8192D9}"/>
          </ac:spMkLst>
        </pc:spChg>
        <pc:spChg chg="add del">
          <ac:chgData name="Fernando Gamboa" userId="21e22752-c8e3-4f58-ab59-1717ec616fd1" providerId="ADAL" clId="{3F0F7FAB-AF41-44F7-A7E1-2090B08E2ED8}" dt="2022-12-14T06:23:18.423" v="3421" actId="26606"/>
          <ac:spMkLst>
            <pc:docMk/>
            <pc:sldMk cId="2128033114" sldId="319"/>
            <ac:spMk id="34" creationId="{3ECA69A1-7536-43AC-85EF-C7106179F5ED}"/>
          </ac:spMkLst>
        </pc:spChg>
        <pc:graphicFrameChg chg="add del mod">
          <ac:chgData name="Fernando Gamboa" userId="21e22752-c8e3-4f58-ab59-1717ec616fd1" providerId="ADAL" clId="{3F0F7FAB-AF41-44F7-A7E1-2090B08E2ED8}" dt="2022-12-14T06:23:01.552" v="3418"/>
          <ac:graphicFrameMkLst>
            <pc:docMk/>
            <pc:sldMk cId="2128033114" sldId="319"/>
            <ac:graphicFrameMk id="4" creationId="{8206A9B4-A41D-C3B7-3E55-41FE163216A7}"/>
          </ac:graphicFrameMkLst>
        </pc:graphicFrameChg>
        <pc:picChg chg="add del mod">
          <ac:chgData name="Fernando Gamboa" userId="21e22752-c8e3-4f58-ab59-1717ec616fd1" providerId="ADAL" clId="{3F0F7FAB-AF41-44F7-A7E1-2090B08E2ED8}" dt="2022-12-14T06:24:42.958" v="3422" actId="478"/>
          <ac:picMkLst>
            <pc:docMk/>
            <pc:sldMk cId="2128033114" sldId="319"/>
            <ac:picMk id="17" creationId="{5534FCA4-6CBC-4646-FAC2-6707752DD14A}"/>
          </ac:picMkLst>
        </pc:picChg>
        <pc:picChg chg="add del">
          <ac:chgData name="Fernando Gamboa" userId="21e22752-c8e3-4f58-ab59-1717ec616fd1" providerId="ADAL" clId="{3F0F7FAB-AF41-44F7-A7E1-2090B08E2ED8}" dt="2022-12-14T06:24:50.745" v="3424" actId="22"/>
          <ac:picMkLst>
            <pc:docMk/>
            <pc:sldMk cId="2128033114" sldId="319"/>
            <ac:picMk id="20" creationId="{C6E8EF55-BD2B-03F7-6293-305B467E9DF2}"/>
          </ac:picMkLst>
        </pc:picChg>
        <pc:picChg chg="add mod ord">
          <ac:chgData name="Fernando Gamboa" userId="21e22752-c8e3-4f58-ab59-1717ec616fd1" providerId="ADAL" clId="{3F0F7FAB-AF41-44F7-A7E1-2090B08E2ED8}" dt="2022-12-14T06:24:57.765" v="3425" actId="22"/>
          <ac:picMkLst>
            <pc:docMk/>
            <pc:sldMk cId="2128033114" sldId="319"/>
            <ac:picMk id="23" creationId="{FCCD1C3D-FE01-4C40-B573-E729DD272D0A}"/>
          </ac:picMkLst>
        </pc:picChg>
        <pc:cxnChg chg="add del mod">
          <ac:chgData name="Fernando Gamboa" userId="21e22752-c8e3-4f58-ab59-1717ec616fd1" providerId="ADAL" clId="{3F0F7FAB-AF41-44F7-A7E1-2090B08E2ED8}" dt="2022-12-14T06:23:01.552" v="3418"/>
          <ac:cxnSpMkLst>
            <pc:docMk/>
            <pc:sldMk cId="2128033114" sldId="319"/>
            <ac:cxnSpMk id="5" creationId="{1BBBC8F7-8D80-CA10-A052-9292C7BC6658}"/>
          </ac:cxnSpMkLst>
        </pc:cxnChg>
        <pc:cxnChg chg="add del mod">
          <ac:chgData name="Fernando Gamboa" userId="21e22752-c8e3-4f58-ab59-1717ec616fd1" providerId="ADAL" clId="{3F0F7FAB-AF41-44F7-A7E1-2090B08E2ED8}" dt="2022-12-14T06:23:01.552" v="3418"/>
          <ac:cxnSpMkLst>
            <pc:docMk/>
            <pc:sldMk cId="2128033114" sldId="319"/>
            <ac:cxnSpMk id="6" creationId="{15B6145D-8066-4A3D-8290-BCC0FC6F55CA}"/>
          </ac:cxnSpMkLst>
        </pc:cxnChg>
        <pc:cxnChg chg="add del mod">
          <ac:chgData name="Fernando Gamboa" userId="21e22752-c8e3-4f58-ab59-1717ec616fd1" providerId="ADAL" clId="{3F0F7FAB-AF41-44F7-A7E1-2090B08E2ED8}" dt="2022-12-14T06:23:01.552" v="3418"/>
          <ac:cxnSpMkLst>
            <pc:docMk/>
            <pc:sldMk cId="2128033114" sldId="319"/>
            <ac:cxnSpMk id="7" creationId="{03104CBB-1182-42B2-A4D1-B06716B86102}"/>
          </ac:cxnSpMkLst>
        </pc:cxnChg>
        <pc:cxnChg chg="add del mod">
          <ac:chgData name="Fernando Gamboa" userId="21e22752-c8e3-4f58-ab59-1717ec616fd1" providerId="ADAL" clId="{3F0F7FAB-AF41-44F7-A7E1-2090B08E2ED8}" dt="2022-12-14T06:23:01.552" v="3418"/>
          <ac:cxnSpMkLst>
            <pc:docMk/>
            <pc:sldMk cId="2128033114" sldId="319"/>
            <ac:cxnSpMk id="11" creationId="{ADBE7170-8D0A-4625-B047-53C07E6B60E8}"/>
          </ac:cxnSpMkLst>
        </pc:cxnChg>
        <pc:cxnChg chg="add del mod">
          <ac:chgData name="Fernando Gamboa" userId="21e22752-c8e3-4f58-ab59-1717ec616fd1" providerId="ADAL" clId="{3F0F7FAB-AF41-44F7-A7E1-2090B08E2ED8}" dt="2022-12-14T06:23:01.552" v="3418"/>
          <ac:cxnSpMkLst>
            <pc:docMk/>
            <pc:sldMk cId="2128033114" sldId="319"/>
            <ac:cxnSpMk id="12" creationId="{76BA10E1-192B-478E-BE08-B7744FC3886F}"/>
          </ac:cxnSpMkLst>
        </pc:cxnChg>
        <pc:cxnChg chg="add del mod">
          <ac:chgData name="Fernando Gamboa" userId="21e22752-c8e3-4f58-ab59-1717ec616fd1" providerId="ADAL" clId="{3F0F7FAB-AF41-44F7-A7E1-2090B08E2ED8}" dt="2022-12-14T06:23:01.552" v="3418"/>
          <ac:cxnSpMkLst>
            <pc:docMk/>
            <pc:sldMk cId="2128033114" sldId="319"/>
            <ac:cxnSpMk id="13" creationId="{CB4ED214-FF0F-4A6A-A8AC-A363B27380E8}"/>
          </ac:cxnSpMkLst>
        </pc:cxnChg>
        <pc:cxnChg chg="add del mod">
          <ac:chgData name="Fernando Gamboa" userId="21e22752-c8e3-4f58-ab59-1717ec616fd1" providerId="ADAL" clId="{3F0F7FAB-AF41-44F7-A7E1-2090B08E2ED8}" dt="2022-12-14T06:23:01.552" v="3418"/>
          <ac:cxnSpMkLst>
            <pc:docMk/>
            <pc:sldMk cId="2128033114" sldId="319"/>
            <ac:cxnSpMk id="14" creationId="{D2143065-5508-454D-ADFC-3A72E790CE7E}"/>
          </ac:cxnSpMkLst>
        </pc:cxnChg>
        <pc:cxnChg chg="add del mod">
          <ac:chgData name="Fernando Gamboa" userId="21e22752-c8e3-4f58-ab59-1717ec616fd1" providerId="ADAL" clId="{3F0F7FAB-AF41-44F7-A7E1-2090B08E2ED8}" dt="2022-12-14T06:23:01.552" v="3418"/>
          <ac:cxnSpMkLst>
            <pc:docMk/>
            <pc:sldMk cId="2128033114" sldId="319"/>
            <ac:cxnSpMk id="15" creationId="{9AC0B194-16C2-4877-86DF-8C7411041C78}"/>
          </ac:cxnSpMkLst>
        </pc:cxnChg>
        <pc:cxnChg chg="add del mod">
          <ac:chgData name="Fernando Gamboa" userId="21e22752-c8e3-4f58-ab59-1717ec616fd1" providerId="ADAL" clId="{3F0F7FAB-AF41-44F7-A7E1-2090B08E2ED8}" dt="2022-12-14T06:23:01.552" v="3418"/>
          <ac:cxnSpMkLst>
            <pc:docMk/>
            <pc:sldMk cId="2128033114" sldId="319"/>
            <ac:cxnSpMk id="16" creationId="{73C689A9-EB2F-4AEE-83D4-E3B3BC027F0E}"/>
          </ac:cxnSpMkLst>
        </pc:cxnChg>
      </pc:sldChg>
      <pc:sldChg chg="addSp delSp modSp new mod setBg">
        <pc:chgData name="Fernando Gamboa" userId="21e22752-c8e3-4f58-ab59-1717ec616fd1" providerId="ADAL" clId="{3F0F7FAB-AF41-44F7-A7E1-2090B08E2ED8}" dt="2022-12-15T06:46:36.383" v="6685" actId="14734"/>
        <pc:sldMkLst>
          <pc:docMk/>
          <pc:sldMk cId="3577352386" sldId="320"/>
        </pc:sldMkLst>
        <pc:spChg chg="mod">
          <ac:chgData name="Fernando Gamboa" userId="21e22752-c8e3-4f58-ab59-1717ec616fd1" providerId="ADAL" clId="{3F0F7FAB-AF41-44F7-A7E1-2090B08E2ED8}" dt="2022-12-15T05:27:32.574" v="5449" actId="1035"/>
          <ac:spMkLst>
            <pc:docMk/>
            <pc:sldMk cId="3577352386" sldId="320"/>
            <ac:spMk id="2" creationId="{F40BAA68-39F2-86C0-3ED4-83157B0D949B}"/>
          </ac:spMkLst>
        </pc:spChg>
        <pc:spChg chg="del">
          <ac:chgData name="Fernando Gamboa" userId="21e22752-c8e3-4f58-ab59-1717ec616fd1" providerId="ADAL" clId="{3F0F7FAB-AF41-44F7-A7E1-2090B08E2ED8}" dt="2022-12-15T04:57:01.139" v="4878"/>
          <ac:spMkLst>
            <pc:docMk/>
            <pc:sldMk cId="3577352386" sldId="320"/>
            <ac:spMk id="3" creationId="{9337EC8B-03B4-D940-D07C-5BBD242AAA8E}"/>
          </ac:spMkLst>
        </pc:spChg>
        <pc:spChg chg="add del mod">
          <ac:chgData name="Fernando Gamboa" userId="21e22752-c8e3-4f58-ab59-1717ec616fd1" providerId="ADAL" clId="{3F0F7FAB-AF41-44F7-A7E1-2090B08E2ED8}" dt="2022-12-15T05:00:36.543" v="4911"/>
          <ac:spMkLst>
            <pc:docMk/>
            <pc:sldMk cId="3577352386" sldId="320"/>
            <ac:spMk id="6" creationId="{12CE18DD-D84C-0188-1263-E64420B653A0}"/>
          </ac:spMkLst>
        </pc:spChg>
        <pc:spChg chg="add del">
          <ac:chgData name="Fernando Gamboa" userId="21e22752-c8e3-4f58-ab59-1717ec616fd1" providerId="ADAL" clId="{3F0F7FAB-AF41-44F7-A7E1-2090B08E2ED8}" dt="2022-12-15T05:02:07.087" v="4927" actId="26606"/>
          <ac:spMkLst>
            <pc:docMk/>
            <pc:sldMk cId="3577352386" sldId="320"/>
            <ac:spMk id="12" creationId="{963038BC-9FCB-466B-8EE5-7B0DC8F25C95}"/>
          </ac:spMkLst>
        </pc:spChg>
        <pc:spChg chg="add del">
          <ac:chgData name="Fernando Gamboa" userId="21e22752-c8e3-4f58-ab59-1717ec616fd1" providerId="ADAL" clId="{3F0F7FAB-AF41-44F7-A7E1-2090B08E2ED8}" dt="2022-12-15T05:02:07.087" v="4927" actId="26606"/>
          <ac:spMkLst>
            <pc:docMk/>
            <pc:sldMk cId="3577352386" sldId="320"/>
            <ac:spMk id="14" creationId="{058F4797-C77D-4821-B8FF-057D7524C62D}"/>
          </ac:spMkLst>
        </pc:spChg>
        <pc:spChg chg="add del">
          <ac:chgData name="Fernando Gamboa" userId="21e22752-c8e3-4f58-ab59-1717ec616fd1" providerId="ADAL" clId="{3F0F7FAB-AF41-44F7-A7E1-2090B08E2ED8}" dt="2022-12-15T05:02:07.087" v="4927" actId="26606"/>
          <ac:spMkLst>
            <pc:docMk/>
            <pc:sldMk cId="3577352386" sldId="320"/>
            <ac:spMk id="16" creationId="{290CB3DB-B42E-47BF-A595-527CB329A21A}"/>
          </ac:spMkLst>
        </pc:spChg>
        <pc:graphicFrameChg chg="add del mod">
          <ac:chgData name="Fernando Gamboa" userId="21e22752-c8e3-4f58-ab59-1717ec616fd1" providerId="ADAL" clId="{3F0F7FAB-AF41-44F7-A7E1-2090B08E2ED8}" dt="2022-12-15T05:00:24.520" v="4910" actId="478"/>
          <ac:graphicFrameMkLst>
            <pc:docMk/>
            <pc:sldMk cId="3577352386" sldId="320"/>
            <ac:graphicFrameMk id="4" creationId="{030A15E2-8543-10F8-4661-034C50FC4200}"/>
          </ac:graphicFrameMkLst>
        </pc:graphicFrameChg>
        <pc:graphicFrameChg chg="add mod modGraphic">
          <ac:chgData name="Fernando Gamboa" userId="21e22752-c8e3-4f58-ab59-1717ec616fd1" providerId="ADAL" clId="{3F0F7FAB-AF41-44F7-A7E1-2090B08E2ED8}" dt="2022-12-15T06:46:36.383" v="6685" actId="14734"/>
          <ac:graphicFrameMkLst>
            <pc:docMk/>
            <pc:sldMk cId="3577352386" sldId="320"/>
            <ac:graphicFrameMk id="7" creationId="{679BA1C9-23CF-C0FD-07FC-0C0270004241}"/>
          </ac:graphicFrameMkLst>
        </pc:graphicFrameChg>
        <pc:graphicFrameChg chg="add del mod">
          <ac:chgData name="Fernando Gamboa" userId="21e22752-c8e3-4f58-ab59-1717ec616fd1" providerId="ADAL" clId="{3F0F7FAB-AF41-44F7-A7E1-2090B08E2ED8}" dt="2022-12-15T05:33:17.737" v="5459"/>
          <ac:graphicFrameMkLst>
            <pc:docMk/>
            <pc:sldMk cId="3577352386" sldId="320"/>
            <ac:graphicFrameMk id="8" creationId="{19531258-6AA6-E6B4-FF60-E3B0DBBD25B3}"/>
          </ac:graphicFrameMkLst>
        </pc:graphicFrameChg>
      </pc:sldChg>
      <pc:sldChg chg="modSp add mod">
        <pc:chgData name="Fernando Gamboa" userId="21e22752-c8e3-4f58-ab59-1717ec616fd1" providerId="ADAL" clId="{3F0F7FAB-AF41-44F7-A7E1-2090B08E2ED8}" dt="2022-12-15T04:24:02.711" v="4803" actId="20577"/>
        <pc:sldMkLst>
          <pc:docMk/>
          <pc:sldMk cId="4152132785" sldId="321"/>
        </pc:sldMkLst>
        <pc:spChg chg="mod">
          <ac:chgData name="Fernando Gamboa" userId="21e22752-c8e3-4f58-ab59-1717ec616fd1" providerId="ADAL" clId="{3F0F7FAB-AF41-44F7-A7E1-2090B08E2ED8}" dt="2022-12-15T04:15:16.510" v="4470" actId="20577"/>
          <ac:spMkLst>
            <pc:docMk/>
            <pc:sldMk cId="4152132785" sldId="321"/>
            <ac:spMk id="2" creationId="{F40BAA68-39F2-86C0-3ED4-83157B0D949B}"/>
          </ac:spMkLst>
        </pc:spChg>
        <pc:spChg chg="mod">
          <ac:chgData name="Fernando Gamboa" userId="21e22752-c8e3-4f58-ab59-1717ec616fd1" providerId="ADAL" clId="{3F0F7FAB-AF41-44F7-A7E1-2090B08E2ED8}" dt="2022-12-15T04:24:02.711" v="4803" actId="20577"/>
          <ac:spMkLst>
            <pc:docMk/>
            <pc:sldMk cId="4152132785" sldId="321"/>
            <ac:spMk id="3" creationId="{9337EC8B-03B4-D940-D07C-5BBD242AAA8E}"/>
          </ac:spMkLst>
        </pc:spChg>
      </pc:sldChg>
      <pc:sldChg chg="modSp add mod">
        <pc:chgData name="Fernando Gamboa" userId="21e22752-c8e3-4f58-ab59-1717ec616fd1" providerId="ADAL" clId="{3F0F7FAB-AF41-44F7-A7E1-2090B08E2ED8}" dt="2022-12-15T04:26:23.099" v="4877" actId="20577"/>
        <pc:sldMkLst>
          <pc:docMk/>
          <pc:sldMk cId="389533496" sldId="322"/>
        </pc:sldMkLst>
        <pc:spChg chg="mod">
          <ac:chgData name="Fernando Gamboa" userId="21e22752-c8e3-4f58-ab59-1717ec616fd1" providerId="ADAL" clId="{3F0F7FAB-AF41-44F7-A7E1-2090B08E2ED8}" dt="2022-12-15T04:15:08.301" v="4469" actId="115"/>
          <ac:spMkLst>
            <pc:docMk/>
            <pc:sldMk cId="389533496" sldId="322"/>
            <ac:spMk id="2" creationId="{F40BAA68-39F2-86C0-3ED4-83157B0D949B}"/>
          </ac:spMkLst>
        </pc:spChg>
        <pc:spChg chg="mod">
          <ac:chgData name="Fernando Gamboa" userId="21e22752-c8e3-4f58-ab59-1717ec616fd1" providerId="ADAL" clId="{3F0F7FAB-AF41-44F7-A7E1-2090B08E2ED8}" dt="2022-12-15T04:26:23.099" v="4877" actId="20577"/>
          <ac:spMkLst>
            <pc:docMk/>
            <pc:sldMk cId="389533496" sldId="322"/>
            <ac:spMk id="3" creationId="{9337EC8B-03B4-D940-D07C-5BBD242AAA8E}"/>
          </ac:spMkLst>
        </pc:spChg>
      </pc:sldChg>
      <pc:sldChg chg="add del">
        <pc:chgData name="Fernando Gamboa" userId="21e22752-c8e3-4f58-ab59-1717ec616fd1" providerId="ADAL" clId="{3F0F7FAB-AF41-44F7-A7E1-2090B08E2ED8}" dt="2022-12-15T03:51:17.832" v="3996"/>
        <pc:sldMkLst>
          <pc:docMk/>
          <pc:sldMk cId="1710222229" sldId="322"/>
        </pc:sldMkLst>
      </pc:sldChg>
      <pc:sldChg chg="addSp delSp modSp add del mod">
        <pc:chgData name="Fernando Gamboa" userId="21e22752-c8e3-4f58-ab59-1717ec616fd1" providerId="ADAL" clId="{3F0F7FAB-AF41-44F7-A7E1-2090B08E2ED8}" dt="2022-12-15T06:00:52.808" v="5853" actId="20577"/>
        <pc:sldMkLst>
          <pc:docMk/>
          <pc:sldMk cId="754189395" sldId="323"/>
        </pc:sldMkLst>
        <pc:spChg chg="mod">
          <ac:chgData name="Fernando Gamboa" userId="21e22752-c8e3-4f58-ab59-1717ec616fd1" providerId="ADAL" clId="{3F0F7FAB-AF41-44F7-A7E1-2090B08E2ED8}" dt="2022-12-15T06:00:52.808" v="5853" actId="20577"/>
          <ac:spMkLst>
            <pc:docMk/>
            <pc:sldMk cId="754189395" sldId="323"/>
            <ac:spMk id="2" creationId="{F40BAA68-39F2-86C0-3ED4-83157B0D949B}"/>
          </ac:spMkLst>
        </pc:spChg>
        <pc:spChg chg="add del mod">
          <ac:chgData name="Fernando Gamboa" userId="21e22752-c8e3-4f58-ab59-1717ec616fd1" providerId="ADAL" clId="{3F0F7FAB-AF41-44F7-A7E1-2090B08E2ED8}" dt="2022-12-15T05:37:08.017" v="5525" actId="3680"/>
          <ac:spMkLst>
            <pc:docMk/>
            <pc:sldMk cId="754189395" sldId="323"/>
            <ac:spMk id="4" creationId="{08327AE8-85C4-4B18-367E-2078DC216A9F}"/>
          </ac:spMkLst>
        </pc:spChg>
        <pc:graphicFrameChg chg="add mod ord modGraphic">
          <ac:chgData name="Fernando Gamboa" userId="21e22752-c8e3-4f58-ab59-1717ec616fd1" providerId="ADAL" clId="{3F0F7FAB-AF41-44F7-A7E1-2090B08E2ED8}" dt="2022-12-15T05:57:34.929" v="5815" actId="20577"/>
          <ac:graphicFrameMkLst>
            <pc:docMk/>
            <pc:sldMk cId="754189395" sldId="323"/>
            <ac:graphicFrameMk id="5" creationId="{958D4D89-9827-597F-3CC0-58141040F113}"/>
          </ac:graphicFrameMkLst>
        </pc:graphicFrameChg>
        <pc:graphicFrameChg chg="del modGraphic">
          <ac:chgData name="Fernando Gamboa" userId="21e22752-c8e3-4f58-ab59-1717ec616fd1" providerId="ADAL" clId="{3F0F7FAB-AF41-44F7-A7E1-2090B08E2ED8}" dt="2022-12-15T05:34:21.443" v="5467" actId="478"/>
          <ac:graphicFrameMkLst>
            <pc:docMk/>
            <pc:sldMk cId="754189395" sldId="323"/>
            <ac:graphicFrameMk id="7" creationId="{679BA1C9-23CF-C0FD-07FC-0C0270004241}"/>
          </ac:graphicFrameMkLst>
        </pc:graphicFrameChg>
      </pc:sldChg>
      <pc:sldChg chg="modSp add del mod">
        <pc:chgData name="Fernando Gamboa" userId="21e22752-c8e3-4f58-ab59-1717ec616fd1" providerId="ADAL" clId="{3F0F7FAB-AF41-44F7-A7E1-2090B08E2ED8}" dt="2022-12-15T06:30:13.243" v="6397" actId="47"/>
        <pc:sldMkLst>
          <pc:docMk/>
          <pc:sldMk cId="1926505859" sldId="324"/>
        </pc:sldMkLst>
        <pc:spChg chg="mod">
          <ac:chgData name="Fernando Gamboa" userId="21e22752-c8e3-4f58-ab59-1717ec616fd1" providerId="ADAL" clId="{3F0F7FAB-AF41-44F7-A7E1-2090B08E2ED8}" dt="2022-12-15T06:01:27.622" v="5878" actId="1036"/>
          <ac:spMkLst>
            <pc:docMk/>
            <pc:sldMk cId="1926505859" sldId="324"/>
            <ac:spMk id="2" creationId="{F40BAA68-39F2-86C0-3ED4-83157B0D949B}"/>
          </ac:spMkLst>
        </pc:spChg>
        <pc:graphicFrameChg chg="mod modGraphic">
          <ac:chgData name="Fernando Gamboa" userId="21e22752-c8e3-4f58-ab59-1717ec616fd1" providerId="ADAL" clId="{3F0F7FAB-AF41-44F7-A7E1-2090B08E2ED8}" dt="2022-12-15T06:02:49.155" v="5882"/>
          <ac:graphicFrameMkLst>
            <pc:docMk/>
            <pc:sldMk cId="1926505859" sldId="324"/>
            <ac:graphicFrameMk id="5" creationId="{958D4D89-9827-597F-3CC0-58141040F113}"/>
          </ac:graphicFrameMkLst>
        </pc:graphicFrameChg>
      </pc:sldChg>
      <pc:sldChg chg="modSp add mod ord">
        <pc:chgData name="Fernando Gamboa" userId="21e22752-c8e3-4f58-ab59-1717ec616fd1" providerId="ADAL" clId="{3F0F7FAB-AF41-44F7-A7E1-2090B08E2ED8}" dt="2022-12-15T06:15:14.538" v="6110" actId="20577"/>
        <pc:sldMkLst>
          <pc:docMk/>
          <pc:sldMk cId="3394195340" sldId="325"/>
        </pc:sldMkLst>
        <pc:spChg chg="mod">
          <ac:chgData name="Fernando Gamboa" userId="21e22752-c8e3-4f58-ab59-1717ec616fd1" providerId="ADAL" clId="{3F0F7FAB-AF41-44F7-A7E1-2090B08E2ED8}" dt="2022-12-15T06:05:45.947" v="5903" actId="1076"/>
          <ac:spMkLst>
            <pc:docMk/>
            <pc:sldMk cId="3394195340" sldId="325"/>
            <ac:spMk id="2" creationId="{F40BAA68-39F2-86C0-3ED4-83157B0D949B}"/>
          </ac:spMkLst>
        </pc:spChg>
        <pc:graphicFrameChg chg="mod modGraphic">
          <ac:chgData name="Fernando Gamboa" userId="21e22752-c8e3-4f58-ab59-1717ec616fd1" providerId="ADAL" clId="{3F0F7FAB-AF41-44F7-A7E1-2090B08E2ED8}" dt="2022-12-15T06:15:14.538" v="6110" actId="20577"/>
          <ac:graphicFrameMkLst>
            <pc:docMk/>
            <pc:sldMk cId="3394195340" sldId="325"/>
            <ac:graphicFrameMk id="5" creationId="{958D4D89-9827-597F-3CC0-58141040F113}"/>
          </ac:graphicFrameMkLst>
        </pc:graphicFrameChg>
      </pc:sldChg>
      <pc:sldChg chg="modSp add mod">
        <pc:chgData name="Fernando Gamboa" userId="21e22752-c8e3-4f58-ab59-1717ec616fd1" providerId="ADAL" clId="{3F0F7FAB-AF41-44F7-A7E1-2090B08E2ED8}" dt="2022-12-15T06:27:07.862" v="6324" actId="113"/>
        <pc:sldMkLst>
          <pc:docMk/>
          <pc:sldMk cId="40504392" sldId="326"/>
        </pc:sldMkLst>
        <pc:spChg chg="mod">
          <ac:chgData name="Fernando Gamboa" userId="21e22752-c8e3-4f58-ab59-1717ec616fd1" providerId="ADAL" clId="{3F0F7FAB-AF41-44F7-A7E1-2090B08E2ED8}" dt="2022-12-15T06:27:07.862" v="6324" actId="113"/>
          <ac:spMkLst>
            <pc:docMk/>
            <pc:sldMk cId="40504392" sldId="326"/>
            <ac:spMk id="2" creationId="{F40BAA68-39F2-86C0-3ED4-83157B0D949B}"/>
          </ac:spMkLst>
        </pc:spChg>
        <pc:graphicFrameChg chg="mod modGraphic">
          <ac:chgData name="Fernando Gamboa" userId="21e22752-c8e3-4f58-ab59-1717ec616fd1" providerId="ADAL" clId="{3F0F7FAB-AF41-44F7-A7E1-2090B08E2ED8}" dt="2022-12-15T06:25:38.544" v="6316" actId="2165"/>
          <ac:graphicFrameMkLst>
            <pc:docMk/>
            <pc:sldMk cId="40504392" sldId="326"/>
            <ac:graphicFrameMk id="5" creationId="{958D4D89-9827-597F-3CC0-58141040F113}"/>
          </ac:graphicFrameMkLst>
        </pc:graphicFrameChg>
      </pc:sldChg>
      <pc:sldChg chg="modSp add mod">
        <pc:chgData name="Fernando Gamboa" userId="21e22752-c8e3-4f58-ab59-1717ec616fd1" providerId="ADAL" clId="{3F0F7FAB-AF41-44F7-A7E1-2090B08E2ED8}" dt="2022-12-15T06:37:50.640" v="6523" actId="14734"/>
        <pc:sldMkLst>
          <pc:docMk/>
          <pc:sldMk cId="1837484657" sldId="327"/>
        </pc:sldMkLst>
        <pc:spChg chg="mod">
          <ac:chgData name="Fernando Gamboa" userId="21e22752-c8e3-4f58-ab59-1717ec616fd1" providerId="ADAL" clId="{3F0F7FAB-AF41-44F7-A7E1-2090B08E2ED8}" dt="2022-12-15T06:27:18.815" v="6325" actId="113"/>
          <ac:spMkLst>
            <pc:docMk/>
            <pc:sldMk cId="1837484657" sldId="327"/>
            <ac:spMk id="2" creationId="{F40BAA68-39F2-86C0-3ED4-83157B0D949B}"/>
          </ac:spMkLst>
        </pc:spChg>
        <pc:graphicFrameChg chg="mod modGraphic">
          <ac:chgData name="Fernando Gamboa" userId="21e22752-c8e3-4f58-ab59-1717ec616fd1" providerId="ADAL" clId="{3F0F7FAB-AF41-44F7-A7E1-2090B08E2ED8}" dt="2022-12-15T06:37:50.640" v="6523" actId="14734"/>
          <ac:graphicFrameMkLst>
            <pc:docMk/>
            <pc:sldMk cId="1837484657" sldId="327"/>
            <ac:graphicFrameMk id="5" creationId="{958D4D89-9827-597F-3CC0-58141040F113}"/>
          </ac:graphicFrameMkLst>
        </pc:graphicFrameChg>
      </pc:sldChg>
      <pc:sldChg chg="addSp delSp modSp add mod">
        <pc:chgData name="Fernando Gamboa" userId="21e22752-c8e3-4f58-ab59-1717ec616fd1" providerId="ADAL" clId="{3F0F7FAB-AF41-44F7-A7E1-2090B08E2ED8}" dt="2022-12-15T06:40:16.768" v="6542" actId="22"/>
        <pc:sldMkLst>
          <pc:docMk/>
          <pc:sldMk cId="1144276964" sldId="328"/>
        </pc:sldMkLst>
        <pc:spChg chg="mod">
          <ac:chgData name="Fernando Gamboa" userId="21e22752-c8e3-4f58-ab59-1717ec616fd1" providerId="ADAL" clId="{3F0F7FAB-AF41-44F7-A7E1-2090B08E2ED8}" dt="2022-12-15T06:32:13.335" v="6469" actId="1076"/>
          <ac:spMkLst>
            <pc:docMk/>
            <pc:sldMk cId="1144276964" sldId="328"/>
            <ac:spMk id="2" creationId="{F40BAA68-39F2-86C0-3ED4-83157B0D949B}"/>
          </ac:spMkLst>
        </pc:spChg>
        <pc:spChg chg="add del">
          <ac:chgData name="Fernando Gamboa" userId="21e22752-c8e3-4f58-ab59-1717ec616fd1" providerId="ADAL" clId="{3F0F7FAB-AF41-44F7-A7E1-2090B08E2ED8}" dt="2022-12-15T06:40:16.768" v="6542" actId="22"/>
          <ac:spMkLst>
            <pc:docMk/>
            <pc:sldMk cId="1144276964" sldId="328"/>
            <ac:spMk id="4" creationId="{9F49DE0A-3B3E-A109-7CAC-13E2948336A3}"/>
          </ac:spMkLst>
        </pc:spChg>
        <pc:graphicFrameChg chg="mod modGraphic">
          <ac:chgData name="Fernando Gamboa" userId="21e22752-c8e3-4f58-ab59-1717ec616fd1" providerId="ADAL" clId="{3F0F7FAB-AF41-44F7-A7E1-2090B08E2ED8}" dt="2022-12-15T06:38:51.460" v="6540" actId="14100"/>
          <ac:graphicFrameMkLst>
            <pc:docMk/>
            <pc:sldMk cId="1144276964" sldId="328"/>
            <ac:graphicFrameMk id="5" creationId="{958D4D89-9827-597F-3CC0-58141040F113}"/>
          </ac:graphicFrameMkLst>
        </pc:graphicFrameChg>
      </pc:sldChg>
      <pc:sldChg chg="modSp add del mod">
        <pc:chgData name="Fernando Gamboa" userId="21e22752-c8e3-4f58-ab59-1717ec616fd1" providerId="ADAL" clId="{3F0F7FAB-AF41-44F7-A7E1-2090B08E2ED8}" dt="2022-12-15T07:23:35.815" v="7243" actId="14734"/>
        <pc:sldMkLst>
          <pc:docMk/>
          <pc:sldMk cId="3561692467" sldId="329"/>
        </pc:sldMkLst>
        <pc:spChg chg="mod">
          <ac:chgData name="Fernando Gamboa" userId="21e22752-c8e3-4f58-ab59-1717ec616fd1" providerId="ADAL" clId="{3F0F7FAB-AF41-44F7-A7E1-2090B08E2ED8}" dt="2022-12-15T06:44:41.705" v="6664" actId="20577"/>
          <ac:spMkLst>
            <pc:docMk/>
            <pc:sldMk cId="3561692467" sldId="329"/>
            <ac:spMk id="2" creationId="{F40BAA68-39F2-86C0-3ED4-83157B0D949B}"/>
          </ac:spMkLst>
        </pc:spChg>
        <pc:graphicFrameChg chg="mod modGraphic">
          <ac:chgData name="Fernando Gamboa" userId="21e22752-c8e3-4f58-ab59-1717ec616fd1" providerId="ADAL" clId="{3F0F7FAB-AF41-44F7-A7E1-2090B08E2ED8}" dt="2022-12-15T07:23:35.815" v="7243" actId="14734"/>
          <ac:graphicFrameMkLst>
            <pc:docMk/>
            <pc:sldMk cId="3561692467" sldId="329"/>
            <ac:graphicFrameMk id="5" creationId="{958D4D89-9827-597F-3CC0-58141040F113}"/>
          </ac:graphicFrameMkLst>
        </pc:graphicFrameChg>
      </pc:sldChg>
      <pc:sldChg chg="add del">
        <pc:chgData name="Fernando Gamboa" userId="21e22752-c8e3-4f58-ab59-1717ec616fd1" providerId="ADAL" clId="{3F0F7FAB-AF41-44F7-A7E1-2090B08E2ED8}" dt="2022-12-15T06:54:21.106" v="6806" actId="47"/>
        <pc:sldMkLst>
          <pc:docMk/>
          <pc:sldMk cId="3714983787" sldId="330"/>
        </pc:sldMkLst>
      </pc:sldChg>
      <pc:sldChg chg="addSp delSp modSp add mod">
        <pc:chgData name="Fernando Gamboa" userId="21e22752-c8e3-4f58-ab59-1717ec616fd1" providerId="ADAL" clId="{3F0F7FAB-AF41-44F7-A7E1-2090B08E2ED8}" dt="2022-12-15T07:34:07.324" v="7419" actId="20577"/>
        <pc:sldMkLst>
          <pc:docMk/>
          <pc:sldMk cId="430907133" sldId="331"/>
        </pc:sldMkLst>
        <pc:spChg chg="mod">
          <ac:chgData name="Fernando Gamboa" userId="21e22752-c8e3-4f58-ab59-1717ec616fd1" providerId="ADAL" clId="{3F0F7FAB-AF41-44F7-A7E1-2090B08E2ED8}" dt="2022-12-15T06:57:04.046" v="6842" actId="20577"/>
          <ac:spMkLst>
            <pc:docMk/>
            <pc:sldMk cId="430907133" sldId="331"/>
            <ac:spMk id="2" creationId="{F40BAA68-39F2-86C0-3ED4-83157B0D949B}"/>
          </ac:spMkLst>
        </pc:spChg>
        <pc:spChg chg="add mod">
          <ac:chgData name="Fernando Gamboa" userId="21e22752-c8e3-4f58-ab59-1717ec616fd1" providerId="ADAL" clId="{3F0F7FAB-AF41-44F7-A7E1-2090B08E2ED8}" dt="2022-12-15T07:06:22.684" v="6995" actId="20577"/>
          <ac:spMkLst>
            <pc:docMk/>
            <pc:sldMk cId="430907133" sldId="331"/>
            <ac:spMk id="4" creationId="{CFAF7993-565F-ECBA-8E34-281BA5FDA8EE}"/>
          </ac:spMkLst>
        </pc:spChg>
        <pc:spChg chg="add del mod">
          <ac:chgData name="Fernando Gamboa" userId="21e22752-c8e3-4f58-ab59-1717ec616fd1" providerId="ADAL" clId="{3F0F7FAB-AF41-44F7-A7E1-2090B08E2ED8}" dt="2022-12-15T07:06:05.752" v="6966"/>
          <ac:spMkLst>
            <pc:docMk/>
            <pc:sldMk cId="430907133" sldId="331"/>
            <ac:spMk id="7" creationId="{1FEB00CC-6133-06FB-F9F3-ED7E5117DB29}"/>
          </ac:spMkLst>
        </pc:spChg>
        <pc:graphicFrameChg chg="del modGraphic">
          <ac:chgData name="Fernando Gamboa" userId="21e22752-c8e3-4f58-ab59-1717ec616fd1" providerId="ADAL" clId="{3F0F7FAB-AF41-44F7-A7E1-2090B08E2ED8}" dt="2022-12-15T06:57:49.606" v="6844" actId="478"/>
          <ac:graphicFrameMkLst>
            <pc:docMk/>
            <pc:sldMk cId="430907133" sldId="331"/>
            <ac:graphicFrameMk id="5" creationId="{958D4D89-9827-597F-3CC0-58141040F113}"/>
          </ac:graphicFrameMkLst>
        </pc:graphicFrameChg>
        <pc:graphicFrameChg chg="add mod modGraphic">
          <ac:chgData name="Fernando Gamboa" userId="21e22752-c8e3-4f58-ab59-1717ec616fd1" providerId="ADAL" clId="{3F0F7FAB-AF41-44F7-A7E1-2090B08E2ED8}" dt="2022-12-15T07:34:07.324" v="7419" actId="20577"/>
          <ac:graphicFrameMkLst>
            <pc:docMk/>
            <pc:sldMk cId="430907133" sldId="331"/>
            <ac:graphicFrameMk id="6" creationId="{E1C89B85-53F9-CE74-77B3-8A260179895A}"/>
          </ac:graphicFrameMkLst>
        </pc:graphicFrameChg>
      </pc:sldChg>
      <pc:sldChg chg="addSp delSp modSp add mod">
        <pc:chgData name="Fernando Gamboa" userId="21e22752-c8e3-4f58-ab59-1717ec616fd1" providerId="ADAL" clId="{3F0F7FAB-AF41-44F7-A7E1-2090B08E2ED8}" dt="2022-12-15T07:38:50.985" v="7721" actId="1035"/>
        <pc:sldMkLst>
          <pc:docMk/>
          <pc:sldMk cId="3055246616" sldId="332"/>
        </pc:sldMkLst>
        <pc:spChg chg="mod">
          <ac:chgData name="Fernando Gamboa" userId="21e22752-c8e3-4f58-ab59-1717ec616fd1" providerId="ADAL" clId="{3F0F7FAB-AF41-44F7-A7E1-2090B08E2ED8}" dt="2022-12-15T07:38:35.429" v="7698" actId="1035"/>
          <ac:spMkLst>
            <pc:docMk/>
            <pc:sldMk cId="3055246616" sldId="332"/>
            <ac:spMk id="2" creationId="{F40BAA68-39F2-86C0-3ED4-83157B0D949B}"/>
          </ac:spMkLst>
        </pc:spChg>
        <pc:spChg chg="add del mod">
          <ac:chgData name="Fernando Gamboa" userId="21e22752-c8e3-4f58-ab59-1717ec616fd1" providerId="ADAL" clId="{3F0F7FAB-AF41-44F7-A7E1-2090B08E2ED8}" dt="2022-12-15T07:14:11.184" v="7112" actId="478"/>
          <ac:spMkLst>
            <pc:docMk/>
            <pc:sldMk cId="3055246616" sldId="332"/>
            <ac:spMk id="4" creationId="{D93315B5-58CD-4018-BCB0-393711779D91}"/>
          </ac:spMkLst>
        </pc:spChg>
        <pc:spChg chg="add mod">
          <ac:chgData name="Fernando Gamboa" userId="21e22752-c8e3-4f58-ab59-1717ec616fd1" providerId="ADAL" clId="{3F0F7FAB-AF41-44F7-A7E1-2090B08E2ED8}" dt="2022-12-15T07:38:50.985" v="7721" actId="1035"/>
          <ac:spMkLst>
            <pc:docMk/>
            <pc:sldMk cId="3055246616" sldId="332"/>
            <ac:spMk id="6" creationId="{27B6C914-E4B6-B829-BCED-5DB48BDC4282}"/>
          </ac:spMkLst>
        </pc:spChg>
        <pc:graphicFrameChg chg="add del mod modGraphic">
          <ac:chgData name="Fernando Gamboa" userId="21e22752-c8e3-4f58-ab59-1717ec616fd1" providerId="ADAL" clId="{3F0F7FAB-AF41-44F7-A7E1-2090B08E2ED8}" dt="2022-12-15T07:38:44.559" v="7712" actId="1035"/>
          <ac:graphicFrameMkLst>
            <pc:docMk/>
            <pc:sldMk cId="3055246616" sldId="332"/>
            <ac:graphicFrameMk id="5" creationId="{958D4D89-9827-597F-3CC0-58141040F113}"/>
          </ac:graphicFrameMkLst>
        </pc:graphicFrameChg>
      </pc:sldChg>
      <pc:sldChg chg="modSp add mod">
        <pc:chgData name="Fernando Gamboa" userId="21e22752-c8e3-4f58-ab59-1717ec616fd1" providerId="ADAL" clId="{3F0F7FAB-AF41-44F7-A7E1-2090B08E2ED8}" dt="2022-12-15T07:51:59.771" v="8159" actId="20577"/>
        <pc:sldMkLst>
          <pc:docMk/>
          <pc:sldMk cId="1321908557" sldId="333"/>
        </pc:sldMkLst>
        <pc:spChg chg="mod">
          <ac:chgData name="Fernando Gamboa" userId="21e22752-c8e3-4f58-ab59-1717ec616fd1" providerId="ADAL" clId="{3F0F7FAB-AF41-44F7-A7E1-2090B08E2ED8}" dt="2022-12-15T07:47:38.368" v="7970" actId="115"/>
          <ac:spMkLst>
            <pc:docMk/>
            <pc:sldMk cId="1321908557" sldId="333"/>
            <ac:spMk id="2" creationId="{F40BAA68-39F2-86C0-3ED4-83157B0D949B}"/>
          </ac:spMkLst>
        </pc:spChg>
        <pc:graphicFrameChg chg="mod modGraphic">
          <ac:chgData name="Fernando Gamboa" userId="21e22752-c8e3-4f58-ab59-1717ec616fd1" providerId="ADAL" clId="{3F0F7FAB-AF41-44F7-A7E1-2090B08E2ED8}" dt="2022-12-15T07:51:59.771" v="8159" actId="20577"/>
          <ac:graphicFrameMkLst>
            <pc:docMk/>
            <pc:sldMk cId="1321908557" sldId="333"/>
            <ac:graphicFrameMk id="5" creationId="{958D4D89-9827-597F-3CC0-58141040F113}"/>
          </ac:graphicFrameMkLst>
        </pc:graphicFrameChg>
      </pc:sldChg>
      <pc:sldChg chg="modSp add mod">
        <pc:chgData name="Fernando Gamboa" userId="21e22752-c8e3-4f58-ab59-1717ec616fd1" providerId="ADAL" clId="{3F0F7FAB-AF41-44F7-A7E1-2090B08E2ED8}" dt="2022-12-15T07:52:10.220" v="8160"/>
        <pc:sldMkLst>
          <pc:docMk/>
          <pc:sldMk cId="2220469856" sldId="334"/>
        </pc:sldMkLst>
        <pc:spChg chg="mod">
          <ac:chgData name="Fernando Gamboa" userId="21e22752-c8e3-4f58-ab59-1717ec616fd1" providerId="ADAL" clId="{3F0F7FAB-AF41-44F7-A7E1-2090B08E2ED8}" dt="2022-12-15T07:49:04.260" v="8040" actId="20577"/>
          <ac:spMkLst>
            <pc:docMk/>
            <pc:sldMk cId="2220469856" sldId="334"/>
            <ac:spMk id="2" creationId="{F40BAA68-39F2-86C0-3ED4-83157B0D949B}"/>
          </ac:spMkLst>
        </pc:spChg>
        <pc:graphicFrameChg chg="mod modGraphic">
          <ac:chgData name="Fernando Gamboa" userId="21e22752-c8e3-4f58-ab59-1717ec616fd1" providerId="ADAL" clId="{3F0F7FAB-AF41-44F7-A7E1-2090B08E2ED8}" dt="2022-12-15T07:52:10.220" v="8160"/>
          <ac:graphicFrameMkLst>
            <pc:docMk/>
            <pc:sldMk cId="2220469856" sldId="334"/>
            <ac:graphicFrameMk id="5" creationId="{958D4D89-9827-597F-3CC0-58141040F113}"/>
          </ac:graphicFrameMkLst>
        </pc:graphicFrameChg>
      </pc:sldChg>
      <pc:sldChg chg="modSp add mod">
        <pc:chgData name="Fernando Gamboa" userId="21e22752-c8e3-4f58-ab59-1717ec616fd1" providerId="ADAL" clId="{3F0F7FAB-AF41-44F7-A7E1-2090B08E2ED8}" dt="2022-12-15T08:06:29.718" v="8740" actId="20577"/>
        <pc:sldMkLst>
          <pc:docMk/>
          <pc:sldMk cId="3154729314" sldId="335"/>
        </pc:sldMkLst>
        <pc:spChg chg="mod">
          <ac:chgData name="Fernando Gamboa" userId="21e22752-c8e3-4f58-ab59-1717ec616fd1" providerId="ADAL" clId="{3F0F7FAB-AF41-44F7-A7E1-2090B08E2ED8}" dt="2022-12-15T07:56:32.965" v="8190"/>
          <ac:spMkLst>
            <pc:docMk/>
            <pc:sldMk cId="3154729314" sldId="335"/>
            <ac:spMk id="2" creationId="{F40BAA68-39F2-86C0-3ED4-83157B0D949B}"/>
          </ac:spMkLst>
        </pc:spChg>
        <pc:spChg chg="mod">
          <ac:chgData name="Fernando Gamboa" userId="21e22752-c8e3-4f58-ab59-1717ec616fd1" providerId="ADAL" clId="{3F0F7FAB-AF41-44F7-A7E1-2090B08E2ED8}" dt="2022-12-15T08:06:29.718" v="8740" actId="20577"/>
          <ac:spMkLst>
            <pc:docMk/>
            <pc:sldMk cId="3154729314" sldId="335"/>
            <ac:spMk id="3" creationId="{9337EC8B-03B4-D940-D07C-5BBD242AAA8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5595EF-174B-8CA3-43D6-0DD66E0A4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0E34-4ECF-4FFE-BE0B-7278FA1D0CAB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3302DA-DBDA-4D45-398D-9AB696291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0915BA-B5BE-386C-905D-DC35E6618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F0AA6C-F65E-48B2-B013-19288352793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626322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265CE5-6AD6-53F8-7B5C-37597F5C5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09A04-503F-424E-BC00-3C28F01118D5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173D95-55A6-BCA8-64A6-608B08A63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3D1D927-DEFD-80F6-1910-5FF5C70A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F9F76-E43A-48E8-AA32-BEB393AD921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42246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CE57D6-5FBD-F867-CD36-D54775B4E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7A047-A160-4013-A38E-B2517BB7F6EC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FB85F2-AA54-4DB7-B7A8-1CC7BE6D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24A952-0FB9-8D80-6494-037A3CA13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45A70-9692-4114-B506-71838D7B9C5D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92752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79C271-42EC-7E77-8FCD-833B79326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968DC-AF42-43CC-920E-11C9AB784D37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3354F-FD50-C1CA-CDC6-20D0D5638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9F3A52-1D11-B7E5-1F38-36EA432D0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6DB3D-5261-4C98-9D0A-5DF2F95C2790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297906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F602DA-89EB-2EF0-8AD9-5444E45CB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861C1-CC2C-4F39-9D09-D1764BD65BE6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C166BC-3EFC-92FC-B059-91DB18358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E0778A-6652-69B2-2C77-8274949F9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F265A-7634-411F-9CC3-B754BD03A114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97407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052C6855-E63E-7ADD-CE05-4CB1A4B6D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FEAC4-2EAC-4EB0-BCEC-84D416CBC7AD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8F00734B-73D6-AED8-A532-32B277947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CC4436C-E8A1-5471-4555-BB658339C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E46C5-7224-4F9D-91D8-3FD237F662F3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212730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91619F19-6C7D-54F2-3CF1-9615AD7D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0103E-F183-4CB3-8F1E-C64B02A2B02F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7BD9D272-A7F0-9603-6396-815A1B33E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513F2B2E-0FF8-9BBA-8BE6-093E804D5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368AA-5DF9-4C35-AA45-45B1EE78C5C6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077531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145AE50F-4C3A-51F8-6BD8-CFAD18FB3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ADBDE9-7683-4617-9C7D-24D8AEC23975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BD4E6DA8-C3A0-3388-1F1F-BC137FD8B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23C39F8F-B9DB-6436-CD38-06BA16FB7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E4B34-2877-4D02-AECB-A77F76B2249C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8521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9BF6D3FD-076C-F445-48FA-46D4CFA1D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33B1-B38B-49CF-9E99-8951908A54EB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B0F3BD58-76DB-236D-A434-F412580C9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44E77E91-3247-7385-4B7D-0CFA142DB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FD175-56AF-44D9-BDDB-1302068AD76A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3621888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2117D23-910D-75F5-CA97-874201005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07FD-5DD0-4D7B-BC8A-BE6F6F97737F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F85C0C1-B919-F510-FED5-8087CBFF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69EDF4D-3052-DAF1-2DE1-8D1A64F06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F7329-EC57-4067-9FDF-3D470C065D26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1004880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8AE8CDC-B223-3BE8-BC3A-CF754C5C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2EE63-A515-44B8-A864-66E8B9C4D044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3CA3CB21-83CA-607F-0876-0281480D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09C9CDB7-E466-B30E-8E89-09F41F9C4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DE3C40-9139-4950-B8E0-ADF38129FF84}" type="slidenum">
              <a:rPr lang="es-EC" altLang="es-VE"/>
              <a:pPr/>
              <a:t>‹Nº›</a:t>
            </a:fld>
            <a:endParaRPr lang="es-EC" altLang="es-VE"/>
          </a:p>
        </p:txBody>
      </p:sp>
    </p:spTree>
    <p:extLst>
      <p:ext uri="{BB962C8B-B14F-4D97-AF65-F5344CB8AC3E}">
        <p14:creationId xmlns:p14="http://schemas.microsoft.com/office/powerpoint/2010/main" val="2126659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8F394347-35CF-3CCF-E390-01115242F46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VE"/>
              <a:t>Haga clic para modificar el estilo de título del patrón</a:t>
            </a:r>
            <a:endParaRPr lang="es-EC" altLang="es-VE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9CE65C1A-23E5-D185-A179-9B6B75C76A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VE"/>
              <a:t>Haga clic para modificar los estilos de texto del patrón</a:t>
            </a:r>
          </a:p>
          <a:p>
            <a:pPr lvl="1"/>
            <a:r>
              <a:rPr lang="es-ES" altLang="es-VE"/>
              <a:t>Segundo nivel</a:t>
            </a:r>
          </a:p>
          <a:p>
            <a:pPr lvl="2"/>
            <a:r>
              <a:rPr lang="es-ES" altLang="es-VE"/>
              <a:t>Tercer nivel</a:t>
            </a:r>
          </a:p>
          <a:p>
            <a:pPr lvl="3"/>
            <a:r>
              <a:rPr lang="es-ES" altLang="es-VE"/>
              <a:t>Cuarto nivel</a:t>
            </a:r>
          </a:p>
          <a:p>
            <a:pPr lvl="4"/>
            <a:r>
              <a:rPr lang="es-ES" altLang="es-VE"/>
              <a:t>Quinto nivel</a:t>
            </a:r>
            <a:endParaRPr lang="es-EC" altLang="es-V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C2B1A1-82DF-DF86-F108-9A61BE4AE8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AF8801-057A-4A24-84CC-9A3F62D6E91A}" type="datetimeFigureOut">
              <a:rPr lang="es-EC"/>
              <a:pPr>
                <a:defRPr/>
              </a:pPr>
              <a:t>30/5/2024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46836F-C350-CD6F-FCED-58695E6A36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1B6AA5-2D03-7BBE-74CF-24DDB15FC0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FC6BB4E-6CAC-4651-B7DA-1C022B3103AA}" type="slidenum">
              <a:rPr lang="es-EC" altLang="es-VE"/>
              <a:pPr/>
              <a:t>‹Nº›</a:t>
            </a:fld>
            <a:endParaRPr lang="es-EC" altLang="es-V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s.audioblocks.com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BFB22C-81E9-E0E3-1F69-3A72BEDD8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713" y="193675"/>
            <a:ext cx="6997700" cy="747713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s-EC" sz="3600" b="1" dirty="0">
                <a:solidFill>
                  <a:schemeClr val="bg1"/>
                </a:solidFill>
                <a:latin typeface="+mn-lt"/>
              </a:rPr>
              <a:t>Recursos educativos multimedia</a:t>
            </a:r>
          </a:p>
        </p:txBody>
      </p:sp>
      <p:sp>
        <p:nvSpPr>
          <p:cNvPr id="2051" name="Subtítulo 2">
            <a:extLst>
              <a:ext uri="{FF2B5EF4-FFF2-40B4-BE49-F238E27FC236}">
                <a16:creationId xmlns:a16="http://schemas.microsoft.com/office/drawing/2014/main" id="{C94E75C4-6140-ADF8-D0C8-BD829C1A6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713" y="912813"/>
            <a:ext cx="4954587" cy="385762"/>
          </a:xfrm>
        </p:spPr>
        <p:txBody>
          <a:bodyPr/>
          <a:lstStyle/>
          <a:p>
            <a:pPr algn="l" eaLnBrk="1" hangingPunct="1"/>
            <a:r>
              <a:rPr lang="es-EC" altLang="es-VE" sz="2000">
                <a:solidFill>
                  <a:schemeClr val="bg1"/>
                </a:solidFill>
              </a:rPr>
              <a:t>Formato de entrega de contenido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19008-B007-F9F5-BCF5-92FCED5E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31"/>
            <a:ext cx="10515600" cy="1325563"/>
          </a:xfrm>
        </p:spPr>
        <p:txBody>
          <a:bodyPr/>
          <a:lstStyle/>
          <a:p>
            <a:pPr algn="ctr"/>
            <a:r>
              <a:rPr lang="es-ES" sz="3200" dirty="0"/>
              <a:t>Costeo Tradicional.- Ejemplo</a:t>
            </a:r>
            <a:br>
              <a:rPr lang="es-ES" dirty="0"/>
            </a:br>
            <a:r>
              <a:rPr lang="es-ES" sz="2800" dirty="0"/>
              <a:t>Costo y utilidad por producto,</a:t>
            </a:r>
            <a:br>
              <a:rPr lang="es-ES" sz="2800" dirty="0"/>
            </a:br>
            <a:r>
              <a:rPr lang="es-ES" sz="2800" dirty="0"/>
              <a:t> Tasa </a:t>
            </a:r>
            <a:r>
              <a:rPr lang="es-ES" sz="2800" b="1" u="sng" dirty="0"/>
              <a:t>basada en cantidad de Materia Prima utilizada</a:t>
            </a:r>
            <a:endParaRPr lang="es-EC" sz="2800" b="1" u="sng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AB3B852-9F6C-9CE5-883F-AAAC463E87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8887998"/>
              </p:ext>
            </p:extLst>
          </p:nvPr>
        </p:nvGraphicFramePr>
        <p:xfrm>
          <a:off x="609601" y="1358994"/>
          <a:ext cx="10811440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3694">
                  <a:extLst>
                    <a:ext uri="{9D8B030D-6E8A-4147-A177-3AD203B41FA5}">
                      <a16:colId xmlns:a16="http://schemas.microsoft.com/office/drawing/2014/main" val="2488123198"/>
                    </a:ext>
                  </a:extLst>
                </a:gridCol>
                <a:gridCol w="1425388">
                  <a:extLst>
                    <a:ext uri="{9D8B030D-6E8A-4147-A177-3AD203B41FA5}">
                      <a16:colId xmlns:a16="http://schemas.microsoft.com/office/drawing/2014/main" val="3986001421"/>
                    </a:ext>
                  </a:extLst>
                </a:gridCol>
                <a:gridCol w="1631576">
                  <a:extLst>
                    <a:ext uri="{9D8B030D-6E8A-4147-A177-3AD203B41FA5}">
                      <a16:colId xmlns:a16="http://schemas.microsoft.com/office/drawing/2014/main" val="3826356954"/>
                    </a:ext>
                  </a:extLst>
                </a:gridCol>
                <a:gridCol w="1740736">
                  <a:extLst>
                    <a:ext uri="{9D8B030D-6E8A-4147-A177-3AD203B41FA5}">
                      <a16:colId xmlns:a16="http://schemas.microsoft.com/office/drawing/2014/main" val="1398971533"/>
                    </a:ext>
                  </a:extLst>
                </a:gridCol>
                <a:gridCol w="1110046">
                  <a:extLst>
                    <a:ext uri="{9D8B030D-6E8A-4147-A177-3AD203B41FA5}">
                      <a16:colId xmlns:a16="http://schemas.microsoft.com/office/drawing/2014/main" val="44614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20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Producto 1</a:t>
                      </a:r>
                    </a:p>
                    <a:p>
                      <a:pPr algn="ctr"/>
                      <a:r>
                        <a:rPr lang="es-ES" sz="2000" dirty="0"/>
                        <a:t>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Producto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Producto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Utilidad Total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362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(1) Precio de Venta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854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(2) Materia Prima USD 2/Kg  </a:t>
                      </a:r>
                      <a:r>
                        <a:rPr lang="es-ES" sz="2000" b="1" baseline="30000" dirty="0">
                          <a:highlight>
                            <a:srgbClr val="FFFF00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FFFF00"/>
                          </a:highlight>
                        </a:rPr>
                        <a:t>*</a:t>
                      </a:r>
                      <a:r>
                        <a:rPr lang="es-ES" sz="2000" b="1" baseline="30000" dirty="0">
                          <a:highlight>
                            <a:srgbClr val="FFFF00"/>
                          </a:highlight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4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3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(3) Mano de Obra Directa USD 5/hora  </a:t>
                      </a:r>
                      <a:r>
                        <a:rPr lang="es-ES" sz="2000" b="1" baseline="30000" dirty="0">
                          <a:highlight>
                            <a:srgbClr val="00FF00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00FF00"/>
                          </a:highlight>
                        </a:rPr>
                        <a:t>**</a:t>
                      </a:r>
                      <a:r>
                        <a:rPr lang="es-ES" sz="2000" b="1" baseline="30000" dirty="0">
                          <a:highlight>
                            <a:srgbClr val="00FF00"/>
                          </a:highlight>
                        </a:rPr>
                        <a:t>)</a:t>
                      </a:r>
                      <a:endParaRPr lang="es-EC" sz="2000" b="1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15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5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85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(4) MARGEN DE CONTRIBUCIÓN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6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9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33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(5) Costos Indirectos por materia prima </a:t>
                      </a:r>
                      <a:r>
                        <a:rPr lang="es-ES" sz="2000" b="1" baseline="30000" dirty="0">
                          <a:highlight>
                            <a:srgbClr val="00FFFF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00FFFF"/>
                          </a:highlight>
                        </a:rPr>
                        <a:t>***</a:t>
                      </a:r>
                      <a:r>
                        <a:rPr lang="es-ES" sz="2000" b="1" baseline="30000" dirty="0">
                          <a:highlight>
                            <a:srgbClr val="00FFFF"/>
                          </a:highlight>
                        </a:rPr>
                        <a:t>)</a:t>
                      </a:r>
                      <a:endParaRPr lang="es-EC" sz="2000" b="1" dirty="0">
                        <a:highlight>
                          <a:srgbClr val="00FF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4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29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(6) Utilidad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387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(7) Cantidad Producida-Vendida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73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(8) Utilidad Total 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6.000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34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68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sz="2000" b="1" baseline="30000" dirty="0">
                          <a:highlight>
                            <a:srgbClr val="FFFF00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FFFF00"/>
                          </a:highlight>
                        </a:rPr>
                        <a:t>*</a:t>
                      </a:r>
                      <a:r>
                        <a:rPr lang="es-ES" sz="2000" b="1" baseline="30000" dirty="0">
                          <a:highlight>
                            <a:srgbClr val="FFFF00"/>
                          </a:highlight>
                        </a:rPr>
                        <a:t>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 kg*USD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2 kg*USD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3 kg*USD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539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sz="2000" b="1" baseline="30000" dirty="0">
                          <a:highlight>
                            <a:srgbClr val="00FF00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00FF00"/>
                          </a:highlight>
                        </a:rPr>
                        <a:t>**</a:t>
                      </a:r>
                      <a:r>
                        <a:rPr lang="es-ES" sz="2000" b="1" baseline="30000" dirty="0">
                          <a:highlight>
                            <a:srgbClr val="00FF00"/>
                          </a:highlight>
                        </a:rPr>
                        <a:t>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 h*USD 5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2 h*USD 5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1 h*USD 5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873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sz="2000" b="1" baseline="30000" dirty="0">
                          <a:highlight>
                            <a:srgbClr val="00FFFF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00FFFF"/>
                          </a:highlight>
                        </a:rPr>
                        <a:t>***</a:t>
                      </a:r>
                      <a:r>
                        <a:rPr lang="es-ES" sz="2000" b="1" baseline="30000" dirty="0">
                          <a:highlight>
                            <a:srgbClr val="00FFFF"/>
                          </a:highlight>
                        </a:rPr>
                        <a:t>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 kg*USD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2 kg*USD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3 kg*USD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568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17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19008-B007-F9F5-BCF5-92FCED5E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78"/>
            <a:ext cx="10515600" cy="1325563"/>
          </a:xfrm>
        </p:spPr>
        <p:txBody>
          <a:bodyPr/>
          <a:lstStyle/>
          <a:p>
            <a:pPr algn="ctr"/>
            <a:r>
              <a:rPr lang="es-ES" sz="3200" dirty="0"/>
              <a:t>Costeo Tradicional.- Ejemplo</a:t>
            </a:r>
            <a:br>
              <a:rPr lang="es-ES" dirty="0"/>
            </a:br>
            <a:r>
              <a:rPr lang="es-ES" sz="2800" dirty="0"/>
              <a:t>Tasa de asignación, </a:t>
            </a:r>
            <a:r>
              <a:rPr lang="es-ES" sz="2800" b="1" u="sng" dirty="0"/>
              <a:t>basada en Horas de Mano de Obra Directa</a:t>
            </a:r>
            <a:endParaRPr lang="es-EC" b="1" u="sng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AB3B852-9F6C-9CE5-883F-AAAC463E87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0385929"/>
              </p:ext>
            </p:extLst>
          </p:nvPr>
        </p:nvGraphicFramePr>
        <p:xfrm>
          <a:off x="591671" y="1448639"/>
          <a:ext cx="1081144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6423">
                  <a:extLst>
                    <a:ext uri="{9D8B030D-6E8A-4147-A177-3AD203B41FA5}">
                      <a16:colId xmlns:a16="http://schemas.microsoft.com/office/drawing/2014/main" val="2488123198"/>
                    </a:ext>
                  </a:extLst>
                </a:gridCol>
                <a:gridCol w="1667435">
                  <a:extLst>
                    <a:ext uri="{9D8B030D-6E8A-4147-A177-3AD203B41FA5}">
                      <a16:colId xmlns:a16="http://schemas.microsoft.com/office/drawing/2014/main" val="3986001421"/>
                    </a:ext>
                  </a:extLst>
                </a:gridCol>
                <a:gridCol w="1434353">
                  <a:extLst>
                    <a:ext uri="{9D8B030D-6E8A-4147-A177-3AD203B41FA5}">
                      <a16:colId xmlns:a16="http://schemas.microsoft.com/office/drawing/2014/main" val="3826356954"/>
                    </a:ext>
                  </a:extLst>
                </a:gridCol>
                <a:gridCol w="1373183">
                  <a:extLst>
                    <a:ext uri="{9D8B030D-6E8A-4147-A177-3AD203B41FA5}">
                      <a16:colId xmlns:a16="http://schemas.microsoft.com/office/drawing/2014/main" val="1398971533"/>
                    </a:ext>
                  </a:extLst>
                </a:gridCol>
                <a:gridCol w="1110046">
                  <a:extLst>
                    <a:ext uri="{9D8B030D-6E8A-4147-A177-3AD203B41FA5}">
                      <a16:colId xmlns:a16="http://schemas.microsoft.com/office/drawing/2014/main" val="44614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20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Producto 1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Producto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Producto 3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362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(1) Precio de Venta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854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(2) Materia Prima USD 2/Kg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 kg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 kg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 kg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3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(3) Mano de Obra Directa USD 5/hora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 h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 h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 h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85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(4) Cantidad Producida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33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(5) Total Costos Indirectos 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12.000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29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387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(6) Total Horas de Mano de Obra Directa=(3)*(4)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3.000 h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2.000 h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 h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6.000 h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73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34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(7) Tasa de asignación=(5)/(6) (12.000/6.000)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highlight>
                            <a:srgbClr val="FFFF00"/>
                          </a:highlight>
                        </a:rPr>
                        <a:t>2 USD/h</a:t>
                      </a:r>
                      <a:endParaRPr lang="es-EC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687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774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19008-B007-F9F5-BCF5-92FCED5E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31"/>
            <a:ext cx="10515600" cy="1325563"/>
          </a:xfrm>
        </p:spPr>
        <p:txBody>
          <a:bodyPr/>
          <a:lstStyle/>
          <a:p>
            <a:pPr algn="ctr"/>
            <a:r>
              <a:rPr lang="es-ES" sz="3200" dirty="0"/>
              <a:t>Costeo Tradicional.- Ejemplo</a:t>
            </a:r>
            <a:br>
              <a:rPr lang="es-ES" dirty="0"/>
            </a:br>
            <a:r>
              <a:rPr lang="es-ES" sz="2800" dirty="0"/>
              <a:t>Costo y utilidad por producto,</a:t>
            </a:r>
            <a:br>
              <a:rPr lang="es-ES" sz="2800" dirty="0"/>
            </a:br>
            <a:r>
              <a:rPr lang="es-ES" sz="2800" dirty="0"/>
              <a:t> Tasa </a:t>
            </a:r>
            <a:r>
              <a:rPr lang="es-ES" sz="2800" b="1" u="sng" dirty="0"/>
              <a:t>basada en Horas de Mano de Obra Directa</a:t>
            </a:r>
            <a:endParaRPr lang="es-EC" sz="2800" b="1" u="sng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AB3B852-9F6C-9CE5-883F-AAAC463E87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85291860"/>
              </p:ext>
            </p:extLst>
          </p:nvPr>
        </p:nvGraphicFramePr>
        <p:xfrm>
          <a:off x="609601" y="1358994"/>
          <a:ext cx="10811440" cy="545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3694">
                  <a:extLst>
                    <a:ext uri="{9D8B030D-6E8A-4147-A177-3AD203B41FA5}">
                      <a16:colId xmlns:a16="http://schemas.microsoft.com/office/drawing/2014/main" val="2488123198"/>
                    </a:ext>
                  </a:extLst>
                </a:gridCol>
                <a:gridCol w="1425388">
                  <a:extLst>
                    <a:ext uri="{9D8B030D-6E8A-4147-A177-3AD203B41FA5}">
                      <a16:colId xmlns:a16="http://schemas.microsoft.com/office/drawing/2014/main" val="3986001421"/>
                    </a:ext>
                  </a:extLst>
                </a:gridCol>
                <a:gridCol w="1631576">
                  <a:extLst>
                    <a:ext uri="{9D8B030D-6E8A-4147-A177-3AD203B41FA5}">
                      <a16:colId xmlns:a16="http://schemas.microsoft.com/office/drawing/2014/main" val="3826356954"/>
                    </a:ext>
                  </a:extLst>
                </a:gridCol>
                <a:gridCol w="1740736">
                  <a:extLst>
                    <a:ext uri="{9D8B030D-6E8A-4147-A177-3AD203B41FA5}">
                      <a16:colId xmlns:a16="http://schemas.microsoft.com/office/drawing/2014/main" val="1398971533"/>
                    </a:ext>
                  </a:extLst>
                </a:gridCol>
                <a:gridCol w="1110046">
                  <a:extLst>
                    <a:ext uri="{9D8B030D-6E8A-4147-A177-3AD203B41FA5}">
                      <a16:colId xmlns:a16="http://schemas.microsoft.com/office/drawing/2014/main" val="44614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20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Producto 1</a:t>
                      </a:r>
                    </a:p>
                    <a:p>
                      <a:pPr algn="ctr"/>
                      <a:r>
                        <a:rPr lang="es-ES" sz="2000" dirty="0"/>
                        <a:t>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Producto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Producto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Utilidad Total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362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(1) Precio de Venta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854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(2) Materia Prima USD 2/Kg  </a:t>
                      </a:r>
                      <a:r>
                        <a:rPr lang="es-ES" sz="2000" b="1" baseline="30000" dirty="0">
                          <a:highlight>
                            <a:srgbClr val="FFFF00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FFFF00"/>
                          </a:highlight>
                        </a:rPr>
                        <a:t>*</a:t>
                      </a:r>
                      <a:r>
                        <a:rPr lang="es-ES" sz="2000" b="1" baseline="30000" dirty="0">
                          <a:highlight>
                            <a:srgbClr val="FFFF00"/>
                          </a:highlight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4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3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(3) Mano de Obra Directa USD 5/hora  </a:t>
                      </a:r>
                      <a:r>
                        <a:rPr lang="es-ES" sz="2000" b="1" baseline="30000" dirty="0">
                          <a:highlight>
                            <a:srgbClr val="00FF00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00FF00"/>
                          </a:highlight>
                        </a:rPr>
                        <a:t>**</a:t>
                      </a:r>
                      <a:r>
                        <a:rPr lang="es-ES" sz="2000" b="1" baseline="30000" dirty="0">
                          <a:highlight>
                            <a:srgbClr val="00FF00"/>
                          </a:highlight>
                        </a:rPr>
                        <a:t>)</a:t>
                      </a:r>
                      <a:endParaRPr lang="es-EC" sz="2000" b="1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15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5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85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(4) MARGEN DE CONTRIBUCIÓN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6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9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33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(5) Costos Indirectos por Mano de Obra </a:t>
                      </a:r>
                      <a:r>
                        <a:rPr lang="es-ES" sz="2000" b="1" baseline="30000" dirty="0">
                          <a:highlight>
                            <a:srgbClr val="00FFFF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00FFFF"/>
                          </a:highlight>
                        </a:rPr>
                        <a:t>***</a:t>
                      </a:r>
                      <a:r>
                        <a:rPr lang="es-ES" sz="2000" b="1" baseline="30000" dirty="0">
                          <a:highlight>
                            <a:srgbClr val="00FFFF"/>
                          </a:highlight>
                        </a:rPr>
                        <a:t>)</a:t>
                      </a:r>
                      <a:endParaRPr lang="es-EC" sz="2000" b="1" dirty="0">
                        <a:highlight>
                          <a:srgbClr val="00FF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4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29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(6) Utilidad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(3)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7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387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(7) Cantidad Producida-Vendida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73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(8) Utilidad Total 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(3.000)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7.000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6.000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34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68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sz="2000" b="1" baseline="30000" dirty="0">
                          <a:highlight>
                            <a:srgbClr val="FFFF00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FFFF00"/>
                          </a:highlight>
                        </a:rPr>
                        <a:t>*</a:t>
                      </a:r>
                      <a:r>
                        <a:rPr lang="es-ES" sz="2000" b="1" baseline="30000" dirty="0">
                          <a:highlight>
                            <a:srgbClr val="FFFF00"/>
                          </a:highlight>
                        </a:rPr>
                        <a:t>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 kg*USD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2 kg*USD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3 kg*USD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539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sz="2000" b="1" baseline="30000" dirty="0">
                          <a:highlight>
                            <a:srgbClr val="00FF00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00FF00"/>
                          </a:highlight>
                        </a:rPr>
                        <a:t>**</a:t>
                      </a:r>
                      <a:r>
                        <a:rPr lang="es-ES" sz="2000" b="1" baseline="30000" dirty="0">
                          <a:highlight>
                            <a:srgbClr val="00FF00"/>
                          </a:highlight>
                        </a:rPr>
                        <a:t>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 h*USD 5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2 h*USD 5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1 h*USD 5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873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s-ES" sz="2000" b="1" baseline="30000" dirty="0">
                          <a:highlight>
                            <a:srgbClr val="00FFFF"/>
                          </a:highlight>
                        </a:rPr>
                        <a:t>(</a:t>
                      </a:r>
                      <a:r>
                        <a:rPr lang="es-ES" sz="2000" b="1" dirty="0">
                          <a:highlight>
                            <a:srgbClr val="00FFFF"/>
                          </a:highlight>
                        </a:rPr>
                        <a:t>***</a:t>
                      </a:r>
                      <a:r>
                        <a:rPr lang="es-ES" sz="2000" b="1" baseline="30000" dirty="0">
                          <a:highlight>
                            <a:srgbClr val="00FFFF"/>
                          </a:highlight>
                        </a:rPr>
                        <a:t>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 h*USD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2 h*USD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1 h*USD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568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625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19008-B007-F9F5-BCF5-92FCED5E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432"/>
            <a:ext cx="10515600" cy="872004"/>
          </a:xfrm>
        </p:spPr>
        <p:txBody>
          <a:bodyPr/>
          <a:lstStyle/>
          <a:p>
            <a:pPr algn="ctr"/>
            <a:r>
              <a:rPr lang="es-ES" sz="3200" dirty="0"/>
              <a:t>Costeo Tradicional.- Ejemplo</a:t>
            </a:r>
            <a:br>
              <a:rPr lang="es-ES" dirty="0"/>
            </a:br>
            <a:r>
              <a:rPr lang="es-ES" sz="2800" dirty="0"/>
              <a:t> </a:t>
            </a:r>
            <a:r>
              <a:rPr lang="es-ES" sz="2800" b="1" u="sng" dirty="0"/>
              <a:t>Comparación de Tasa </a:t>
            </a:r>
            <a:r>
              <a:rPr lang="es-ES" sz="2800" b="1" u="sng" dirty="0" err="1"/>
              <a:t>MP</a:t>
            </a:r>
            <a:r>
              <a:rPr lang="es-ES" sz="2800" b="1" u="sng" dirty="0"/>
              <a:t> con Tasa MO</a:t>
            </a:r>
            <a:endParaRPr lang="es-EC" sz="2800" b="1" u="sng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AB3B852-9F6C-9CE5-883F-AAAC463E87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7154873"/>
              </p:ext>
            </p:extLst>
          </p:nvPr>
        </p:nvGraphicFramePr>
        <p:xfrm>
          <a:off x="609601" y="919724"/>
          <a:ext cx="1081144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3694">
                  <a:extLst>
                    <a:ext uri="{9D8B030D-6E8A-4147-A177-3AD203B41FA5}">
                      <a16:colId xmlns:a16="http://schemas.microsoft.com/office/drawing/2014/main" val="2488123198"/>
                    </a:ext>
                  </a:extLst>
                </a:gridCol>
                <a:gridCol w="1425388">
                  <a:extLst>
                    <a:ext uri="{9D8B030D-6E8A-4147-A177-3AD203B41FA5}">
                      <a16:colId xmlns:a16="http://schemas.microsoft.com/office/drawing/2014/main" val="3986001421"/>
                    </a:ext>
                  </a:extLst>
                </a:gridCol>
                <a:gridCol w="1631576">
                  <a:extLst>
                    <a:ext uri="{9D8B030D-6E8A-4147-A177-3AD203B41FA5}">
                      <a16:colId xmlns:a16="http://schemas.microsoft.com/office/drawing/2014/main" val="3826356954"/>
                    </a:ext>
                  </a:extLst>
                </a:gridCol>
                <a:gridCol w="1740736">
                  <a:extLst>
                    <a:ext uri="{9D8B030D-6E8A-4147-A177-3AD203B41FA5}">
                      <a16:colId xmlns:a16="http://schemas.microsoft.com/office/drawing/2014/main" val="1398971533"/>
                    </a:ext>
                  </a:extLst>
                </a:gridCol>
                <a:gridCol w="1110046">
                  <a:extLst>
                    <a:ext uri="{9D8B030D-6E8A-4147-A177-3AD203B41FA5}">
                      <a16:colId xmlns:a16="http://schemas.microsoft.com/office/drawing/2014/main" val="44614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20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Producto 1</a:t>
                      </a:r>
                    </a:p>
                    <a:p>
                      <a:pPr algn="ctr"/>
                      <a:r>
                        <a:rPr lang="es-ES" sz="2000" dirty="0"/>
                        <a:t>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Producto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Producto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Utilidad Total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362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(4) MARGEN DE CONTRIBUCIÓN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6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9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33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(5) Costos Indirectos </a:t>
                      </a:r>
                      <a:r>
                        <a:rPr lang="es-ES" sz="2000" dirty="0">
                          <a:highlight>
                            <a:srgbClr val="FFFF00"/>
                          </a:highlight>
                        </a:rPr>
                        <a:t>por Materia Prima</a:t>
                      </a:r>
                      <a:endParaRPr lang="es-EC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4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29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(6) Utilidad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387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(7) Cantidad Producida-Vendida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73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(8) Utilidad Total 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6.000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347024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endParaRPr lang="es-EC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687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(4) MARGEN DE CONTRIBUCIÓN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6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9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539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(5) Costos Indirectos </a:t>
                      </a:r>
                      <a:r>
                        <a:rPr lang="es-ES" sz="2000" dirty="0">
                          <a:highlight>
                            <a:srgbClr val="FFFF00"/>
                          </a:highlight>
                        </a:rPr>
                        <a:t>por Mano de Obra</a:t>
                      </a:r>
                      <a:endParaRPr lang="es-EC" sz="2000" b="1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4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3873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(6) Utilidad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(3)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7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568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(7) Cantidad Producida-Vendida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163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(8) Utilidad Total 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(3.000)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7.000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6.000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178477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endParaRPr lang="es-EC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869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Diferencia utilidad </a:t>
                      </a:r>
                      <a:r>
                        <a:rPr lang="es-ES" sz="2000" dirty="0" err="1"/>
                        <a:t>MP</a:t>
                      </a:r>
                      <a:r>
                        <a:rPr lang="es-ES" sz="2000" dirty="0"/>
                        <a:t>-MO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4.000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(4.000)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0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594855"/>
                  </a:ext>
                </a:extLst>
              </a:tr>
            </a:tbl>
          </a:graphicData>
        </a:graphic>
      </p:graphicFrame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60C639E-0EF5-1228-F19B-3B57FF841417}"/>
              </a:ext>
            </a:extLst>
          </p:cNvPr>
          <p:cNvGraphicFramePr>
            <a:graphicFrameLocks noGrp="1"/>
          </p:cNvGraphicFramePr>
          <p:nvPr/>
        </p:nvGraphicFramePr>
        <p:xfrm>
          <a:off x="627529" y="3666565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16931102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677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776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2AC9F0-C31B-05F7-E6C5-8E35E99EA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800" dirty="0"/>
              <a:t>Costeo Tradicional.- Ejemplo</a:t>
            </a:r>
            <a:br>
              <a:rPr lang="es-ES" dirty="0"/>
            </a:br>
            <a:r>
              <a:rPr lang="es-ES" sz="4400" dirty="0"/>
              <a:t> </a:t>
            </a:r>
            <a:r>
              <a:rPr lang="es-ES" sz="4400" b="1" u="sng" dirty="0"/>
              <a:t>Comentarios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60F801-38BB-20B4-13DA-1BC40FC3B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El Margen de Contribución de cada Producto es el mismo, debido a que no cambia la asignación de gastos directos o variables.</a:t>
            </a:r>
          </a:p>
          <a:p>
            <a:r>
              <a:rPr lang="es-EC" dirty="0"/>
              <a:t>El Producto 1 usa poca </a:t>
            </a:r>
            <a:r>
              <a:rPr lang="es-EC" dirty="0" err="1"/>
              <a:t>MP</a:t>
            </a:r>
            <a:r>
              <a:rPr lang="es-EC" dirty="0"/>
              <a:t> pero gran cantidad de MO, esto hace que al asignar con la tasa de MO, este Producto 1 genere pérdida.</a:t>
            </a:r>
          </a:p>
          <a:p>
            <a:r>
              <a:rPr lang="es-EC" dirty="0"/>
              <a:t>Con el Producto 3 se observa lo opuesto a lo mencionado en el párrafo anterior, aunque por su alto margen de contribución no genera pérdidas.</a:t>
            </a:r>
          </a:p>
          <a:p>
            <a:r>
              <a:rPr lang="es-EC" dirty="0"/>
              <a:t>La utilidad total de la compañía es la misma, independientemente de tasa de asignación </a:t>
            </a:r>
            <a:r>
              <a:rPr lang="es-EC"/>
              <a:t>de indirecto.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84167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8B4DC2-326F-0855-8242-19FFF36AF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0005"/>
            <a:ext cx="10515600" cy="970618"/>
          </a:xfrm>
        </p:spPr>
        <p:txBody>
          <a:bodyPr/>
          <a:lstStyle/>
          <a:p>
            <a:pPr algn="ctr"/>
            <a:r>
              <a:rPr lang="es-ES" dirty="0"/>
              <a:t>Costos ABC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BF7331-5510-9312-293A-5A90D0593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12" y="794683"/>
            <a:ext cx="11331388" cy="6278470"/>
          </a:xfrm>
        </p:spPr>
        <p:txBody>
          <a:bodyPr/>
          <a:lstStyle/>
          <a:p>
            <a:r>
              <a:rPr lang="es-ES" dirty="0"/>
              <a:t>Todas las organizaciones se componen de una serie de </a:t>
            </a:r>
            <a:r>
              <a:rPr lang="es-ES" b="1" u="sng" dirty="0"/>
              <a:t>Actividades</a:t>
            </a:r>
            <a:r>
              <a:rPr lang="es-ES" dirty="0"/>
              <a:t> relacionadas.</a:t>
            </a:r>
          </a:p>
          <a:p>
            <a:endParaRPr lang="es-ES" dirty="0"/>
          </a:p>
          <a:p>
            <a:r>
              <a:rPr lang="es-ES" dirty="0"/>
              <a:t>Las </a:t>
            </a:r>
            <a:r>
              <a:rPr lang="es-ES" b="1" u="sng" dirty="0"/>
              <a:t>Actividades</a:t>
            </a:r>
            <a:r>
              <a:rPr lang="es-ES" dirty="0"/>
              <a:t> generan </a:t>
            </a:r>
            <a:r>
              <a:rPr lang="es-ES" b="1" u="sng" dirty="0"/>
              <a:t>Costos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Los productos o servicios demandan </a:t>
            </a:r>
            <a:r>
              <a:rPr lang="es-ES" b="1" u="sng" dirty="0"/>
              <a:t>Actividades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Existe un vínculo entre la cantidad demandada de una </a:t>
            </a:r>
            <a:r>
              <a:rPr lang="es-ES" b="1" u="sng" dirty="0"/>
              <a:t>Actividad</a:t>
            </a:r>
            <a:r>
              <a:rPr lang="es-ES" dirty="0"/>
              <a:t> y su </a:t>
            </a:r>
            <a:r>
              <a:rPr lang="es-ES" b="1" u="sng" dirty="0"/>
              <a:t>Costo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ABC busca establecer este vínculo, por lo que los productos o servicios se </a:t>
            </a:r>
            <a:r>
              <a:rPr lang="es-ES" b="1" i="0" u="sng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Costean</a:t>
            </a:r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sobre una base más adecuada.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56310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4A584-3F67-AC58-AC85-0F4FA5E00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3680"/>
            <a:ext cx="10515600" cy="1325563"/>
          </a:xfrm>
        </p:spPr>
        <p:txBody>
          <a:bodyPr/>
          <a:lstStyle/>
          <a:p>
            <a:pPr algn="ctr"/>
            <a:r>
              <a:rPr lang="es-ES" dirty="0"/>
              <a:t>Proceso de costeo ABC</a:t>
            </a:r>
            <a:endParaRPr lang="es-EC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1FBFA29F-1213-FCFE-9DF9-0F514EC6C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544CA3A-6505-E3AF-8713-6A362F96E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4856"/>
            <a:ext cx="12192000" cy="565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99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337A36-4727-73E2-6701-F74D3D4A3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070" y="18255"/>
            <a:ext cx="10515600" cy="1325563"/>
          </a:xfrm>
        </p:spPr>
        <p:txBody>
          <a:bodyPr/>
          <a:lstStyle/>
          <a:p>
            <a:pPr algn="ctr"/>
            <a:r>
              <a:rPr lang="es-ES" dirty="0"/>
              <a:t>Pasos para asignar Gastos Indirectos usando Generadores de Costos (</a:t>
            </a:r>
            <a:r>
              <a:rPr lang="es-ES" dirty="0" err="1"/>
              <a:t>Cost</a:t>
            </a:r>
            <a:r>
              <a:rPr lang="es-ES" dirty="0"/>
              <a:t> Drivers)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7BAA9E5-D280-F5C3-A381-74536F73C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1861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/>
              <a:t>Identificar las actividades que generan Costos Indirectos.</a:t>
            </a:r>
          </a:p>
          <a:p>
            <a:pPr marL="514350" indent="-514350">
              <a:buFont typeface="+mj-lt"/>
              <a:buAutoNum type="arabicPeriod"/>
            </a:pPr>
            <a:r>
              <a:rPr lang="es-ES" u="sng" dirty="0"/>
              <a:t>Estimar</a:t>
            </a:r>
            <a:r>
              <a:rPr lang="es-ES" dirty="0"/>
              <a:t> el Costo de las Actividades.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Seleccionar un Generador de Costo para cada Actividad (</a:t>
            </a:r>
            <a:r>
              <a:rPr lang="es-ES" dirty="0" err="1"/>
              <a:t>Cost</a:t>
            </a:r>
            <a:r>
              <a:rPr lang="es-ES" dirty="0"/>
              <a:t> Driver).</a:t>
            </a:r>
          </a:p>
          <a:p>
            <a:pPr marL="514350" indent="-514350">
              <a:buFont typeface="+mj-lt"/>
              <a:buAutoNum type="arabicPeriod"/>
            </a:pPr>
            <a:r>
              <a:rPr lang="es-ES" u="sng" dirty="0"/>
              <a:t>Estimar</a:t>
            </a:r>
            <a:r>
              <a:rPr lang="es-ES" dirty="0"/>
              <a:t> el volumen total del Generador de Costo (</a:t>
            </a:r>
            <a:r>
              <a:rPr lang="es-ES" dirty="0" err="1"/>
              <a:t>Cost</a:t>
            </a:r>
            <a:r>
              <a:rPr lang="es-ES" dirty="0"/>
              <a:t> Driver) necesario para todos los productos o servicios.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Calcular la  Tasa de Aplicación del Generador de Costo (</a:t>
            </a:r>
            <a:r>
              <a:rPr lang="es-ES" dirty="0" err="1"/>
              <a:t>Cost</a:t>
            </a:r>
            <a:r>
              <a:rPr lang="es-ES" dirty="0"/>
              <a:t> Driver) (2/4).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/>
              <a:t>Aplicar el Costo de las Actividades a cada producto o servicio y calcular la Tasa por Producto o Servicio.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278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86526"/>
            <a:ext cx="10515600" cy="1325563"/>
          </a:xfrm>
        </p:spPr>
        <p:txBody>
          <a:bodyPr/>
          <a:lstStyle/>
          <a:p>
            <a:pPr algn="ctr"/>
            <a:r>
              <a:rPr lang="es-ES" sz="3600" dirty="0"/>
              <a:t>Costeo ABC.- Ejemplo</a:t>
            </a:r>
            <a:endParaRPr lang="es-EC" sz="3600" dirty="0"/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679BA1C9-23CF-C0FD-07FC-0C02700042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4432789"/>
              </p:ext>
            </p:extLst>
          </p:nvPr>
        </p:nvGraphicFramePr>
        <p:xfrm>
          <a:off x="510988" y="462982"/>
          <a:ext cx="11528612" cy="640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2943">
                  <a:extLst>
                    <a:ext uri="{9D8B030D-6E8A-4147-A177-3AD203B41FA5}">
                      <a16:colId xmlns:a16="http://schemas.microsoft.com/office/drawing/2014/main" val="954833179"/>
                    </a:ext>
                  </a:extLst>
                </a:gridCol>
                <a:gridCol w="1676665">
                  <a:extLst>
                    <a:ext uri="{9D8B030D-6E8A-4147-A177-3AD203B41FA5}">
                      <a16:colId xmlns:a16="http://schemas.microsoft.com/office/drawing/2014/main" val="3852761155"/>
                    </a:ext>
                  </a:extLst>
                </a:gridCol>
                <a:gridCol w="1669117">
                  <a:extLst>
                    <a:ext uri="{9D8B030D-6E8A-4147-A177-3AD203B41FA5}">
                      <a16:colId xmlns:a16="http://schemas.microsoft.com/office/drawing/2014/main" val="2173135308"/>
                    </a:ext>
                  </a:extLst>
                </a:gridCol>
                <a:gridCol w="1856207">
                  <a:extLst>
                    <a:ext uri="{9D8B030D-6E8A-4147-A177-3AD203B41FA5}">
                      <a16:colId xmlns:a16="http://schemas.microsoft.com/office/drawing/2014/main" val="807510262"/>
                    </a:ext>
                  </a:extLst>
                </a:gridCol>
                <a:gridCol w="1183680">
                  <a:extLst>
                    <a:ext uri="{9D8B030D-6E8A-4147-A177-3AD203B41FA5}">
                      <a16:colId xmlns:a16="http://schemas.microsoft.com/office/drawing/2014/main" val="2621708569"/>
                    </a:ext>
                  </a:extLst>
                </a:gridCol>
              </a:tblGrid>
              <a:tr h="455143">
                <a:tc>
                  <a:txBody>
                    <a:bodyPr/>
                    <a:lstStyle/>
                    <a:p>
                      <a:pPr algn="ctr"/>
                      <a:r>
                        <a:rPr lang="es-ES" sz="2400" u="sng" dirty="0"/>
                        <a:t>DATOS</a:t>
                      </a:r>
                      <a:endParaRPr lang="es-EC" sz="24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Producto 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B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C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Total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827353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r>
                        <a:rPr lang="es-ES" sz="2400" dirty="0"/>
                        <a:t>(1) Precio de Venta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190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250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234908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r>
                        <a:rPr lang="es-ES" sz="2400" dirty="0"/>
                        <a:t>(2) Materia Prima por unidad USD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105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115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178600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r>
                        <a:rPr lang="es-ES" sz="2400" dirty="0"/>
                        <a:t>(3) Mano de Obra Directa </a:t>
                      </a:r>
                      <a:r>
                        <a:rPr lang="es-ES" sz="2000" dirty="0"/>
                        <a:t>USD</a:t>
                      </a:r>
                      <a:r>
                        <a:rPr lang="es-ES" sz="2400" dirty="0"/>
                        <a:t> 10/hora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543414"/>
                  </a:ext>
                </a:extLst>
              </a:tr>
              <a:tr h="258495">
                <a:tc>
                  <a:txBody>
                    <a:bodyPr/>
                    <a:lstStyle/>
                    <a:p>
                      <a:r>
                        <a:rPr lang="es-ES" sz="2400" b="1" dirty="0"/>
                        <a:t>Actividades: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4959718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r>
                        <a:rPr lang="es-ES" sz="2400" dirty="0"/>
                        <a:t>(4) Horas Máquina por producto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0.5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1,5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3895050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(5) Horas Hombre por producto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2,5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564368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r>
                        <a:rPr lang="es-ES" sz="2400" dirty="0"/>
                        <a:t>(6) Unidades Producidas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1.500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1.500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5.000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303296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r>
                        <a:rPr lang="es-ES" sz="2400" dirty="0"/>
                        <a:t>(7) Número de Horas Máquina = 4*6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1.500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750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5.250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706513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r>
                        <a:rPr lang="es-ES" sz="2400" dirty="0"/>
                        <a:t>(8) Número de Horas Hombre = 5*6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5.000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11.000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247284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r>
                        <a:rPr lang="es-ES" sz="2400" dirty="0"/>
                        <a:t>(9) Número de Órdenes de Compra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6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14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870048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r>
                        <a:rPr lang="es-ES" sz="2400" dirty="0"/>
                        <a:t>(10) Número de despachos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80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284039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r>
                        <a:rPr lang="es-ES" sz="2400" dirty="0"/>
                        <a:t>(11) Número de Inspecciones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150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150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500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759195"/>
                  </a:ext>
                </a:extLst>
              </a:tr>
              <a:tr h="45514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(12) Total Gastos Indirectos USD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167.500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286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7352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0"/>
            <a:ext cx="10515600" cy="1325563"/>
          </a:xfrm>
        </p:spPr>
        <p:txBody>
          <a:bodyPr/>
          <a:lstStyle/>
          <a:p>
            <a:pPr algn="ctr"/>
            <a:r>
              <a:rPr lang="es-ES" sz="3600" dirty="0"/>
              <a:t>Cálculo de Tasas de absorción con</a:t>
            </a:r>
            <a:br>
              <a:rPr lang="es-ES" sz="3600" dirty="0"/>
            </a:br>
            <a:r>
              <a:rPr lang="es-ES" sz="3600" dirty="0"/>
              <a:t> </a:t>
            </a:r>
            <a:r>
              <a:rPr lang="es-ES" sz="3600" u="sng" dirty="0"/>
              <a:t>Método Tradicional</a:t>
            </a:r>
            <a:endParaRPr lang="es-EC" sz="3600" u="sng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958D4D89-9827-597F-3CC0-58141040F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078038"/>
              </p:ext>
            </p:extLst>
          </p:nvPr>
        </p:nvGraphicFramePr>
        <p:xfrm>
          <a:off x="2093267" y="1825625"/>
          <a:ext cx="800996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7729">
                  <a:extLst>
                    <a:ext uri="{9D8B030D-6E8A-4147-A177-3AD203B41FA5}">
                      <a16:colId xmlns:a16="http://schemas.microsoft.com/office/drawing/2014/main" val="4023014972"/>
                    </a:ext>
                  </a:extLst>
                </a:gridCol>
                <a:gridCol w="1972237">
                  <a:extLst>
                    <a:ext uri="{9D8B030D-6E8A-4147-A177-3AD203B41FA5}">
                      <a16:colId xmlns:a16="http://schemas.microsoft.com/office/drawing/2014/main" val="32043839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Método Tradicional horas Máquina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6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(1) Total Gastos Indirectos USD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167.500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(2) Total Horas Máquina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5.250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08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(3) Tasa de absorción por horas máquina = 1/2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31.90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50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427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Método Tradicional horas Hombre</a:t>
                      </a:r>
                      <a:endParaRPr lang="es-EC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338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(4) Total Gastos Indirectos USD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167.500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28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(5) Total Horas Hombre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11.000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93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(6) Tasa de absorción por horas hombre = 4/5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15.23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58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18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>
            <a:extLst>
              <a:ext uri="{FF2B5EF4-FFF2-40B4-BE49-F238E27FC236}">
                <a16:creationId xmlns:a16="http://schemas.microsoft.com/office/drawing/2014/main" id="{E77B9F51-DD2C-5B82-3E4D-70885B571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538" y="898525"/>
            <a:ext cx="3932237" cy="1028700"/>
          </a:xfrm>
        </p:spPr>
        <p:txBody>
          <a:bodyPr/>
          <a:lstStyle/>
          <a:p>
            <a:pPr algn="ctr" eaLnBrk="1" hangingPunct="1"/>
            <a:r>
              <a:rPr lang="es-E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Maestría en Finanzas con mención en Dirección Financiera</a:t>
            </a:r>
            <a:endParaRPr lang="es-EC" altLang="es-VE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1DC2F-2672-A4AC-4F68-1F519B516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14400"/>
            <a:ext cx="6172200" cy="46069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Este formato nos ayudará en la creación de los recursos educativos multimedia de su materia.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s-EC" sz="2400" b="1" dirty="0"/>
              <a:t>Indicaciones generales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C" sz="1800" dirty="0"/>
              <a:t>Existen varios tipos de recursos multimedia, por favor especifique una sugerencia del tipo de recurso desea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Genial.ly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Powtoon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Podcast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s-EC" sz="2000" b="1" dirty="0"/>
              <a:t>Video</a:t>
            </a:r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C" sz="2000" b="1" dirty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s-EC" sz="20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s-EC" sz="1900" dirty="0"/>
              <a:t>Cada imagen, gráfico o texto debe estar correctamente citado y referenciado en APA 7 Edición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s-EC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s-EC" b="1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es-EC" b="1" dirty="0"/>
          </a:p>
        </p:txBody>
      </p:sp>
      <p:pic>
        <p:nvPicPr>
          <p:cNvPr id="3076" name="Imagen 4">
            <a:extLst>
              <a:ext uri="{FF2B5EF4-FFF2-40B4-BE49-F238E27FC236}">
                <a16:creationId xmlns:a16="http://schemas.microsoft.com/office/drawing/2014/main" id="{F1DB67E3-6178-AFDA-8BA3-04D358A7E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4138613"/>
            <a:ext cx="30194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63DBEF0-1EBE-E778-1EDA-83B2CD5C2E24}"/>
              </a:ext>
            </a:extLst>
          </p:cNvPr>
          <p:cNvSpPr txBox="1"/>
          <p:nvPr/>
        </p:nvSpPr>
        <p:spPr>
          <a:xfrm>
            <a:off x="839788" y="2046288"/>
            <a:ext cx="3741737" cy="646331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Contabilidad de Gestión y análisis Financiero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32BE17-E275-B439-0E95-019562B51BBE}"/>
              </a:ext>
            </a:extLst>
          </p:cNvPr>
          <p:cNvSpPr txBox="1"/>
          <p:nvPr/>
        </p:nvSpPr>
        <p:spPr>
          <a:xfrm>
            <a:off x="839788" y="3249613"/>
            <a:ext cx="3736975" cy="36988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Presentación </a:t>
            </a:r>
            <a:r>
              <a:rPr lang="es-ES_tradnl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ppt</a:t>
            </a:r>
            <a:endParaRPr lang="es-ES_tradn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20FEF7C-5063-9E09-9765-A18393B5B1C1}"/>
              </a:ext>
            </a:extLst>
          </p:cNvPr>
          <p:cNvSpPr txBox="1"/>
          <p:nvPr/>
        </p:nvSpPr>
        <p:spPr>
          <a:xfrm>
            <a:off x="839788" y="2647950"/>
            <a:ext cx="3736975" cy="369888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Módulo 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3627D8-EB95-9F76-C954-47730AF664D7}"/>
              </a:ext>
            </a:extLst>
          </p:cNvPr>
          <p:cNvSpPr txBox="1"/>
          <p:nvPr/>
        </p:nvSpPr>
        <p:spPr>
          <a:xfrm>
            <a:off x="5154613" y="5449888"/>
            <a:ext cx="6197600" cy="738187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 desea musicalización de fondo, especifique aquí el estilo o algún ejemplo de música deseada, la biblioteca musical disponible en web es </a:t>
            </a:r>
            <a:r>
              <a:rPr lang="es-ES_tradnl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https://es.audioblocks.com</a:t>
            </a:r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458" y="-304800"/>
            <a:ext cx="10515600" cy="1325563"/>
          </a:xfrm>
        </p:spPr>
        <p:txBody>
          <a:bodyPr/>
          <a:lstStyle/>
          <a:p>
            <a:pPr algn="ctr"/>
            <a:r>
              <a:rPr lang="es-ES" sz="3600" dirty="0"/>
              <a:t>Utilidad por producto </a:t>
            </a:r>
            <a:r>
              <a:rPr lang="es-ES" sz="3600" u="sng" dirty="0"/>
              <a:t>Método Tradicional</a:t>
            </a:r>
            <a:endParaRPr lang="es-EC" sz="3600" u="sng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958D4D89-9827-597F-3CC0-58141040F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0860762"/>
              </p:ext>
            </p:extLst>
          </p:nvPr>
        </p:nvGraphicFramePr>
        <p:xfrm>
          <a:off x="1506071" y="687106"/>
          <a:ext cx="10192869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8027">
                  <a:extLst>
                    <a:ext uri="{9D8B030D-6E8A-4147-A177-3AD203B41FA5}">
                      <a16:colId xmlns:a16="http://schemas.microsoft.com/office/drawing/2014/main" val="4023014972"/>
                    </a:ext>
                  </a:extLst>
                </a:gridCol>
                <a:gridCol w="1681614">
                  <a:extLst>
                    <a:ext uri="{9D8B030D-6E8A-4147-A177-3AD203B41FA5}">
                      <a16:colId xmlns:a16="http://schemas.microsoft.com/office/drawing/2014/main" val="3204383979"/>
                    </a:ext>
                  </a:extLst>
                </a:gridCol>
                <a:gridCol w="1681614">
                  <a:extLst>
                    <a:ext uri="{9D8B030D-6E8A-4147-A177-3AD203B41FA5}">
                      <a16:colId xmlns:a16="http://schemas.microsoft.com/office/drawing/2014/main" val="727959282"/>
                    </a:ext>
                  </a:extLst>
                </a:gridCol>
                <a:gridCol w="1681614">
                  <a:extLst>
                    <a:ext uri="{9D8B030D-6E8A-4147-A177-3AD203B41FA5}">
                      <a16:colId xmlns:a16="http://schemas.microsoft.com/office/drawing/2014/main" val="4050677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Método Tradicional horas Máquina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Producto 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B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C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6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(1) Precio de Venta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220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190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250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(2) Materia Prima por unidad USD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105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115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08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(3) Mano de Obra Directa </a:t>
                      </a:r>
                      <a:r>
                        <a:rPr lang="es-ES" sz="2000" dirty="0"/>
                        <a:t>USD</a:t>
                      </a:r>
                      <a:r>
                        <a:rPr lang="es-ES" sz="2400" dirty="0"/>
                        <a:t> 10/hora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25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50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(4) Indirectos usando horas </a:t>
                      </a:r>
                      <a:r>
                        <a:rPr lang="es-ES" sz="2400" b="1" u="sng" dirty="0"/>
                        <a:t>Máquina</a:t>
                      </a:r>
                      <a:endParaRPr lang="es-EC" sz="2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31,90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15,95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47,85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427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(5) Utilidad por Producto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48,10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49,05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61,15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538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36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Método Tradicional horas Hombre</a:t>
                      </a:r>
                      <a:endParaRPr lang="es-EC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338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(1) Precio de Venta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220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190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250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28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(2) Materia Prima por unidad USD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105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115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93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(3) Mano de Obra Directa </a:t>
                      </a:r>
                      <a:r>
                        <a:rPr lang="es-ES" sz="2000" dirty="0"/>
                        <a:t>USD</a:t>
                      </a:r>
                      <a:r>
                        <a:rPr lang="es-ES" sz="2400" dirty="0"/>
                        <a:t> 10/hora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25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58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(4) Indirectos usando horas </a:t>
                      </a:r>
                      <a:r>
                        <a:rPr lang="es-ES" sz="2400" b="1" u="sng" dirty="0"/>
                        <a:t>Hombre</a:t>
                      </a:r>
                      <a:endParaRPr lang="es-EC" sz="2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30,46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30,46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38,08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048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(5) Utilidad por Producto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49,54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34,54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71,92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9508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195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206188"/>
            <a:ext cx="10515600" cy="941294"/>
          </a:xfrm>
        </p:spPr>
        <p:txBody>
          <a:bodyPr/>
          <a:lstStyle/>
          <a:p>
            <a:pPr algn="ctr"/>
            <a:r>
              <a:rPr lang="es-ES" sz="2800" b="1" dirty="0"/>
              <a:t>Costeo ABC.- Ejemplo</a:t>
            </a:r>
            <a:br>
              <a:rPr lang="es-ES" sz="2800" b="1" dirty="0"/>
            </a:br>
            <a:r>
              <a:rPr lang="es-ES" sz="2800" b="1" dirty="0"/>
              <a:t>Paso 1.- Identificar las actividades que generan Costos Indirectos.</a:t>
            </a:r>
            <a:endParaRPr lang="es-EC" sz="2800" b="1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958D4D89-9827-597F-3CC0-58141040F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7696331"/>
              </p:ext>
            </p:extLst>
          </p:nvPr>
        </p:nvGraphicFramePr>
        <p:xfrm>
          <a:off x="2877671" y="1825625"/>
          <a:ext cx="6445623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5623">
                  <a:extLst>
                    <a:ext uri="{9D8B030D-6E8A-4147-A177-3AD203B41FA5}">
                      <a16:colId xmlns:a16="http://schemas.microsoft.com/office/drawing/2014/main" val="40230149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3200" dirty="0"/>
                        <a:t>Actividades</a:t>
                      </a:r>
                      <a:endParaRPr lang="es-EC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6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3200" dirty="0"/>
                        <a:t>(1) Supervisión de ensamblaje </a:t>
                      </a:r>
                      <a:endParaRPr lang="es-EC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3200" dirty="0"/>
                        <a:t>(2) Compras</a:t>
                      </a:r>
                      <a:endParaRPr lang="es-EC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08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3200" dirty="0"/>
                        <a:t>(3) Despachos</a:t>
                      </a:r>
                      <a:endParaRPr lang="es-EC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50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3200" dirty="0"/>
                        <a:t>(4) Mantenimiento</a:t>
                      </a:r>
                      <a:endParaRPr lang="es-EC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28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3200" dirty="0"/>
                        <a:t>(5) Control de calidad</a:t>
                      </a:r>
                      <a:endParaRPr lang="es-EC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93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04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206188"/>
            <a:ext cx="10515600" cy="941294"/>
          </a:xfrm>
        </p:spPr>
        <p:txBody>
          <a:bodyPr/>
          <a:lstStyle/>
          <a:p>
            <a:pPr algn="ctr"/>
            <a:r>
              <a:rPr lang="es-ES" sz="2800" b="1" dirty="0"/>
              <a:t>Costeo ABC.- Ejemplo</a:t>
            </a:r>
            <a:br>
              <a:rPr lang="es-ES" sz="2800" b="1" dirty="0"/>
            </a:br>
            <a:r>
              <a:rPr lang="es-ES" sz="2800" b="1" dirty="0"/>
              <a:t>Paso 2.- Estimar el Costo de las Actividades</a:t>
            </a:r>
            <a:r>
              <a:rPr lang="es-ES" sz="2800" dirty="0"/>
              <a:t>.</a:t>
            </a:r>
            <a:endParaRPr lang="es-EC" sz="2800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958D4D89-9827-597F-3CC0-58141040F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7459759"/>
              </p:ext>
            </p:extLst>
          </p:nvPr>
        </p:nvGraphicFramePr>
        <p:xfrm>
          <a:off x="1506072" y="1825625"/>
          <a:ext cx="7646894" cy="36520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4446">
                  <a:extLst>
                    <a:ext uri="{9D8B030D-6E8A-4147-A177-3AD203B41FA5}">
                      <a16:colId xmlns:a16="http://schemas.microsoft.com/office/drawing/2014/main" val="4023014972"/>
                    </a:ext>
                  </a:extLst>
                </a:gridCol>
                <a:gridCol w="3442448">
                  <a:extLst>
                    <a:ext uri="{9D8B030D-6E8A-4147-A177-3AD203B41FA5}">
                      <a16:colId xmlns:a16="http://schemas.microsoft.com/office/drawing/2014/main" val="32043839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Actividades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Pool de costos estimados</a:t>
                      </a:r>
                    </a:p>
                    <a:p>
                      <a:pPr algn="ctr"/>
                      <a:r>
                        <a:rPr lang="es-ES" sz="2400" dirty="0"/>
                        <a:t>USD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6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(1) Supervisión de ensamblaje 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60.000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(2) Compras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2.500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08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(3) Despachos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30.000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501990"/>
                  </a:ext>
                </a:extLst>
              </a:tr>
              <a:tr h="543093">
                <a:tc>
                  <a:txBody>
                    <a:bodyPr/>
                    <a:lstStyle/>
                    <a:p>
                      <a:r>
                        <a:rPr lang="es-ES" sz="2400" dirty="0"/>
                        <a:t>(4) Mantenimiento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50.000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28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(5) Control de calidad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25.000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93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(6) Total Gastos Indirectos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167.500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58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484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385482"/>
            <a:ext cx="10515600" cy="941294"/>
          </a:xfrm>
        </p:spPr>
        <p:txBody>
          <a:bodyPr/>
          <a:lstStyle/>
          <a:p>
            <a:pPr algn="ctr"/>
            <a:r>
              <a:rPr lang="es-ES" sz="2800" b="1" dirty="0"/>
              <a:t>Costeo ABC.- Ejemplo</a:t>
            </a:r>
            <a:br>
              <a:rPr lang="es-ES" sz="2800" b="1" dirty="0"/>
            </a:br>
            <a:r>
              <a:rPr lang="es-ES" sz="2800" b="1" dirty="0"/>
              <a:t>Paso 3.- Seleccionar un Generador de Costo para cada Actividad</a:t>
            </a:r>
            <a:br>
              <a:rPr lang="es-ES" sz="2800" b="1" dirty="0"/>
            </a:br>
            <a:r>
              <a:rPr lang="es-ES" sz="2800" b="1" dirty="0"/>
              <a:t>(</a:t>
            </a:r>
            <a:r>
              <a:rPr lang="es-ES" sz="2800" b="1" dirty="0" err="1"/>
              <a:t>Cost</a:t>
            </a:r>
            <a:r>
              <a:rPr lang="es-ES" sz="2800" b="1" dirty="0"/>
              <a:t> Driver).</a:t>
            </a:r>
            <a:endParaRPr lang="es-EC" sz="2800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958D4D89-9827-597F-3CC0-58141040F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9655793"/>
              </p:ext>
            </p:extLst>
          </p:nvPr>
        </p:nvGraphicFramePr>
        <p:xfrm>
          <a:off x="945775" y="1825625"/>
          <a:ext cx="1100417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6860">
                  <a:extLst>
                    <a:ext uri="{9D8B030D-6E8A-4147-A177-3AD203B41FA5}">
                      <a16:colId xmlns:a16="http://schemas.microsoft.com/office/drawing/2014/main" val="4023014972"/>
                    </a:ext>
                  </a:extLst>
                </a:gridCol>
                <a:gridCol w="2570455">
                  <a:extLst>
                    <a:ext uri="{9D8B030D-6E8A-4147-A177-3AD203B41FA5}">
                      <a16:colId xmlns:a16="http://schemas.microsoft.com/office/drawing/2014/main" val="3204383979"/>
                    </a:ext>
                  </a:extLst>
                </a:gridCol>
                <a:gridCol w="4216861">
                  <a:extLst>
                    <a:ext uri="{9D8B030D-6E8A-4147-A177-3AD203B41FA5}">
                      <a16:colId xmlns:a16="http://schemas.microsoft.com/office/drawing/2014/main" val="39242266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Actividades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Costos Estimados</a:t>
                      </a:r>
                    </a:p>
                    <a:p>
                      <a:pPr algn="ctr"/>
                      <a:r>
                        <a:rPr lang="es-ES" sz="2400" dirty="0"/>
                        <a:t>USD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err="1"/>
                        <a:t>Cost</a:t>
                      </a:r>
                      <a:r>
                        <a:rPr lang="es-ES" sz="2400" dirty="0"/>
                        <a:t> Driver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6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(1) Supervisión de ensamblaje 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60.000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Número de Horas Hombre 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(2) Compras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2.500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Número de Órdenes de Compra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08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(3) Despachos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30.000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Número de despachos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50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(4) Mantenimiento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50.000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Número de Horas Máquina 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28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(5) Control de calidad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25.000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Número de Inspecciones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93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(6) Total Gastos Indirectos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167.500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58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276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385482"/>
            <a:ext cx="10515600" cy="941294"/>
          </a:xfrm>
        </p:spPr>
        <p:txBody>
          <a:bodyPr/>
          <a:lstStyle/>
          <a:p>
            <a:pPr algn="ctr"/>
            <a:r>
              <a:rPr lang="es-ES" sz="2800" b="1" dirty="0"/>
              <a:t>Costeo ABC.- Ejemplo</a:t>
            </a:r>
            <a:br>
              <a:rPr lang="es-ES" sz="2800" b="1" dirty="0"/>
            </a:br>
            <a:r>
              <a:rPr lang="es-ES" sz="2800" b="1" dirty="0"/>
              <a:t>Paso 4.- Estimar el volumen total del Generador de Costo (</a:t>
            </a:r>
            <a:r>
              <a:rPr lang="es-ES" sz="2800" b="1" dirty="0" err="1"/>
              <a:t>Cost</a:t>
            </a:r>
            <a:r>
              <a:rPr lang="es-ES" sz="2800" b="1" dirty="0"/>
              <a:t> Driver) necesario para todos los productos o servicios.</a:t>
            </a:r>
            <a:endParaRPr lang="es-EC" sz="2800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958D4D89-9827-597F-3CC0-58141040F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1908899"/>
              </p:ext>
            </p:extLst>
          </p:nvPr>
        </p:nvGraphicFramePr>
        <p:xfrm>
          <a:off x="945775" y="2058707"/>
          <a:ext cx="1100417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6484">
                  <a:extLst>
                    <a:ext uri="{9D8B030D-6E8A-4147-A177-3AD203B41FA5}">
                      <a16:colId xmlns:a16="http://schemas.microsoft.com/office/drawing/2014/main" val="4023014972"/>
                    </a:ext>
                  </a:extLst>
                </a:gridCol>
                <a:gridCol w="1640541">
                  <a:extLst>
                    <a:ext uri="{9D8B030D-6E8A-4147-A177-3AD203B41FA5}">
                      <a16:colId xmlns:a16="http://schemas.microsoft.com/office/drawing/2014/main" val="320438397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924226607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530694494"/>
                    </a:ext>
                  </a:extLst>
                </a:gridCol>
                <a:gridCol w="1434351">
                  <a:extLst>
                    <a:ext uri="{9D8B030D-6E8A-4147-A177-3AD203B41FA5}">
                      <a16:colId xmlns:a16="http://schemas.microsoft.com/office/drawing/2014/main" val="22660266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u="sng" dirty="0"/>
                        <a:t>ACTIVIDADES</a:t>
                      </a:r>
                      <a:endParaRPr lang="es-EC" sz="24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Producto 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B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C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Total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6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Unidades Producidas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1.500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1.500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5.000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475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Número de Horas Máquina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1.500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750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5.250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28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Número de Horas Hombre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5.000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11.000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93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Número de Órdenes de Compra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6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14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58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Número de despachos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80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43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Número de Inspecciones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150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150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500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096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1692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385482"/>
            <a:ext cx="10515600" cy="941294"/>
          </a:xfrm>
        </p:spPr>
        <p:txBody>
          <a:bodyPr/>
          <a:lstStyle/>
          <a:p>
            <a:pPr algn="ctr"/>
            <a:r>
              <a:rPr lang="es-ES" sz="2800" b="1" dirty="0"/>
              <a:t>Costeo ABC.- Ejemplo</a:t>
            </a:r>
            <a:br>
              <a:rPr lang="es-ES" sz="2800" b="1" dirty="0"/>
            </a:br>
            <a:r>
              <a:rPr lang="es-ES" sz="2800" b="1" dirty="0"/>
              <a:t>Paso 5.- Calcular la  Tasa de Aplicación del Generador de Costo (</a:t>
            </a:r>
            <a:r>
              <a:rPr lang="es-ES" sz="2800" b="1" dirty="0" err="1"/>
              <a:t>Cost</a:t>
            </a:r>
            <a:r>
              <a:rPr lang="es-ES" sz="2800" b="1" dirty="0"/>
              <a:t> Driver)</a:t>
            </a:r>
            <a:endParaRPr lang="es-EC" sz="2800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FAF7993-565F-ECBA-8E34-281BA5FD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507" y="5592389"/>
            <a:ext cx="10515600" cy="4055222"/>
          </a:xfrm>
        </p:spPr>
        <p:txBody>
          <a:bodyPr/>
          <a:lstStyle/>
          <a:p>
            <a:r>
              <a:rPr lang="es-ES" dirty="0"/>
              <a:t>Ver las diapositivas anteriores</a:t>
            </a:r>
            <a:endParaRPr lang="es-EC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E1C89B85-53F9-CE74-77B3-8A26017989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2416973"/>
              </p:ext>
            </p:extLst>
          </p:nvPr>
        </p:nvGraphicFramePr>
        <p:xfrm>
          <a:off x="1055591" y="1463040"/>
          <a:ext cx="10768855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9639">
                  <a:extLst>
                    <a:ext uri="{9D8B030D-6E8A-4147-A177-3AD203B41FA5}">
                      <a16:colId xmlns:a16="http://schemas.microsoft.com/office/drawing/2014/main" val="4023014972"/>
                    </a:ext>
                  </a:extLst>
                </a:gridCol>
                <a:gridCol w="2738888">
                  <a:extLst>
                    <a:ext uri="{9D8B030D-6E8A-4147-A177-3AD203B41FA5}">
                      <a16:colId xmlns:a16="http://schemas.microsoft.com/office/drawing/2014/main" val="3204383979"/>
                    </a:ext>
                  </a:extLst>
                </a:gridCol>
                <a:gridCol w="1882588">
                  <a:extLst>
                    <a:ext uri="{9D8B030D-6E8A-4147-A177-3AD203B41FA5}">
                      <a16:colId xmlns:a16="http://schemas.microsoft.com/office/drawing/2014/main" val="3924226607"/>
                    </a:ext>
                  </a:extLst>
                </a:gridCol>
                <a:gridCol w="2097740">
                  <a:extLst>
                    <a:ext uri="{9D8B030D-6E8A-4147-A177-3AD203B41FA5}">
                      <a16:colId xmlns:a16="http://schemas.microsoft.com/office/drawing/2014/main" val="38942157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Actividades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(1) </a:t>
                      </a:r>
                    </a:p>
                    <a:p>
                      <a:pPr algn="ctr"/>
                      <a:r>
                        <a:rPr lang="es-ES" sz="2400" dirty="0"/>
                        <a:t>Costos Estimados</a:t>
                      </a:r>
                    </a:p>
                    <a:p>
                      <a:pPr algn="ctr"/>
                      <a:r>
                        <a:rPr lang="es-ES" sz="2400" dirty="0"/>
                        <a:t>USD (paso 3)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(2) </a:t>
                      </a:r>
                    </a:p>
                    <a:p>
                      <a:pPr algn="ctr"/>
                      <a:r>
                        <a:rPr lang="es-ES" sz="2400" dirty="0"/>
                        <a:t>Actividad total (paso 4)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Tasa de Aplicación (1/2)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6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Supervisión de ensamblaje 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60.000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11.000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5,45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Compras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2.500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14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178,57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08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Despachos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30.000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80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375,00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50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Mantenimiento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50.000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5.250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9,52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28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Control de calidad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25.000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500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50,00</a:t>
                      </a:r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93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Total Gastos Indirectos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1" dirty="0"/>
                        <a:t>167.500</a:t>
                      </a:r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58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0907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6" y="331692"/>
            <a:ext cx="10515600" cy="941294"/>
          </a:xfrm>
        </p:spPr>
        <p:txBody>
          <a:bodyPr/>
          <a:lstStyle/>
          <a:p>
            <a:pPr algn="ctr"/>
            <a:r>
              <a:rPr lang="es-ES" sz="2800" b="1" dirty="0"/>
              <a:t>Costeo ABC.- Ejemplo</a:t>
            </a:r>
            <a:br>
              <a:rPr lang="es-ES" sz="2800" b="1" dirty="0"/>
            </a:br>
            <a:r>
              <a:rPr lang="es-ES" sz="2800" b="1" dirty="0"/>
              <a:t>Paso 6.- Aplicar el Costo de las Actividades a cada producto o servicio y calcular la tasa por producto o servicio.</a:t>
            </a:r>
            <a:endParaRPr lang="es-EC" sz="2800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958D4D89-9827-597F-3CC0-58141040F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954300"/>
              </p:ext>
            </p:extLst>
          </p:nvPr>
        </p:nvGraphicFramePr>
        <p:xfrm>
          <a:off x="134471" y="1325182"/>
          <a:ext cx="11752727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5364">
                  <a:extLst>
                    <a:ext uri="{9D8B030D-6E8A-4147-A177-3AD203B41FA5}">
                      <a16:colId xmlns:a16="http://schemas.microsoft.com/office/drawing/2014/main" val="4023014972"/>
                    </a:ext>
                  </a:extLst>
                </a:gridCol>
                <a:gridCol w="1721224">
                  <a:extLst>
                    <a:ext uri="{9D8B030D-6E8A-4147-A177-3AD203B41FA5}">
                      <a16:colId xmlns:a16="http://schemas.microsoft.com/office/drawing/2014/main" val="3204383979"/>
                    </a:ext>
                  </a:extLst>
                </a:gridCol>
                <a:gridCol w="1658470">
                  <a:extLst>
                    <a:ext uri="{9D8B030D-6E8A-4147-A177-3AD203B41FA5}">
                      <a16:colId xmlns:a16="http://schemas.microsoft.com/office/drawing/2014/main" val="3924226607"/>
                    </a:ext>
                  </a:extLst>
                </a:gridCol>
                <a:gridCol w="1631577">
                  <a:extLst>
                    <a:ext uri="{9D8B030D-6E8A-4147-A177-3AD203B41FA5}">
                      <a16:colId xmlns:a16="http://schemas.microsoft.com/office/drawing/2014/main" val="530694494"/>
                    </a:ext>
                  </a:extLst>
                </a:gridCol>
                <a:gridCol w="1246092">
                  <a:extLst>
                    <a:ext uri="{9D8B030D-6E8A-4147-A177-3AD203B41FA5}">
                      <a16:colId xmlns:a16="http://schemas.microsoft.com/office/drawing/2014/main" val="22660266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u="sng" dirty="0"/>
                        <a:t>ACTIVIDADES</a:t>
                      </a:r>
                      <a:endParaRPr lang="es-EC" sz="24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Producto 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B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C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Total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6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(1) Supervisión de ensamblaje 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16.363</a:t>
                      </a:r>
                      <a:endParaRPr lang="es-EC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16.363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27.274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60.000</a:t>
                      </a:r>
                      <a:endParaRPr lang="es-EC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475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(2) Compras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714</a:t>
                      </a:r>
                      <a:endParaRPr lang="es-EC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714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1.072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2.500</a:t>
                      </a:r>
                      <a:endParaRPr lang="es-EC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28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(3) Despachos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3.750</a:t>
                      </a:r>
                      <a:endParaRPr lang="es-EC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11.250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15.000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30.000</a:t>
                      </a:r>
                      <a:endParaRPr lang="es-EC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93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(4) Mantenimiento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14.286</a:t>
                      </a:r>
                      <a:endParaRPr lang="es-EC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7.143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28.571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50.000</a:t>
                      </a:r>
                      <a:endParaRPr lang="es-EC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3558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(5) Control de calidad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7.500</a:t>
                      </a:r>
                      <a:endParaRPr lang="es-EC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7.500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10.000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25.000</a:t>
                      </a:r>
                      <a:endParaRPr lang="es-EC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3436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(6) Total Gastos Indirectos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42.613</a:t>
                      </a:r>
                      <a:endParaRPr lang="es-EC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42.970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81,971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167.500</a:t>
                      </a:r>
                      <a:endParaRPr lang="es-EC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096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2728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(7) Unidades Producidas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1.500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1.500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2.000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2975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Tasa de Costos Indirectos por producto 6/7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b="0" dirty="0"/>
                        <a:t>28,41</a:t>
                      </a:r>
                      <a:endParaRPr lang="es-EC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28,65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ES" sz="2400" dirty="0"/>
                        <a:t>40,99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001488"/>
                  </a:ext>
                </a:extLst>
              </a:tr>
            </a:tbl>
          </a:graphicData>
        </a:graphic>
      </p:graphicFrame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id="{27B6C914-E4B6-B829-BCED-5DB48BDC4282}"/>
              </a:ext>
            </a:extLst>
          </p:cNvPr>
          <p:cNvSpPr txBox="1">
            <a:spLocks/>
          </p:cNvSpPr>
          <p:nvPr/>
        </p:nvSpPr>
        <p:spPr bwMode="auto">
          <a:xfrm>
            <a:off x="174810" y="6004765"/>
            <a:ext cx="10515600" cy="88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Aplicación por producto = paso 4 * paso 5</a:t>
            </a:r>
          </a:p>
          <a:p>
            <a:r>
              <a:rPr lang="es-ES" dirty="0"/>
              <a:t>Ver diapositivas anteriores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055246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458" y="-304800"/>
            <a:ext cx="10515600" cy="1325563"/>
          </a:xfrm>
        </p:spPr>
        <p:txBody>
          <a:bodyPr/>
          <a:lstStyle/>
          <a:p>
            <a:pPr algn="ctr"/>
            <a:r>
              <a:rPr lang="es-ES" sz="3600" dirty="0"/>
              <a:t>Utilidad por producto </a:t>
            </a:r>
            <a:r>
              <a:rPr lang="es-ES" sz="3600" u="sng" dirty="0"/>
              <a:t>Método ABC</a:t>
            </a:r>
            <a:br>
              <a:rPr lang="es-ES" sz="3600" u="sng" dirty="0"/>
            </a:br>
            <a:r>
              <a:rPr lang="es-ES" sz="3600" dirty="0"/>
              <a:t>Comparado con los métodos tradicionales</a:t>
            </a:r>
            <a:endParaRPr lang="es-EC" sz="3600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958D4D89-9827-597F-3CC0-58141040F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966918"/>
              </p:ext>
            </p:extLst>
          </p:nvPr>
        </p:nvGraphicFramePr>
        <p:xfrm>
          <a:off x="1506071" y="1143000"/>
          <a:ext cx="10192869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8027">
                  <a:extLst>
                    <a:ext uri="{9D8B030D-6E8A-4147-A177-3AD203B41FA5}">
                      <a16:colId xmlns:a16="http://schemas.microsoft.com/office/drawing/2014/main" val="4023014972"/>
                    </a:ext>
                  </a:extLst>
                </a:gridCol>
                <a:gridCol w="1681614">
                  <a:extLst>
                    <a:ext uri="{9D8B030D-6E8A-4147-A177-3AD203B41FA5}">
                      <a16:colId xmlns:a16="http://schemas.microsoft.com/office/drawing/2014/main" val="3204383979"/>
                    </a:ext>
                  </a:extLst>
                </a:gridCol>
                <a:gridCol w="1681614">
                  <a:extLst>
                    <a:ext uri="{9D8B030D-6E8A-4147-A177-3AD203B41FA5}">
                      <a16:colId xmlns:a16="http://schemas.microsoft.com/office/drawing/2014/main" val="727959282"/>
                    </a:ext>
                  </a:extLst>
                </a:gridCol>
                <a:gridCol w="1681614">
                  <a:extLst>
                    <a:ext uri="{9D8B030D-6E8A-4147-A177-3AD203B41FA5}">
                      <a16:colId xmlns:a16="http://schemas.microsoft.com/office/drawing/2014/main" val="4050677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Producto 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B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C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6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(1) Precio de Venta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220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/>
                        <a:t>190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250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2518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(2) Materia Prima por unidad USD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105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115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408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(3) Mano de Obra Directa </a:t>
                      </a:r>
                      <a:r>
                        <a:rPr lang="es-ES" sz="2000" dirty="0"/>
                        <a:t>USD</a:t>
                      </a:r>
                      <a:r>
                        <a:rPr lang="es-ES" sz="2400" dirty="0"/>
                        <a:t> 10/hora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25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501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(4) Indirectos usando </a:t>
                      </a:r>
                      <a:r>
                        <a:rPr lang="es-ES" sz="2400" b="1" u="sng" dirty="0"/>
                        <a:t>ABC</a:t>
                      </a:r>
                      <a:endParaRPr lang="es-EC" sz="2400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28,41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28,65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40,99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427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(5) Utilidad por Producto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51,59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36,35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69,01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3538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363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b="1" dirty="0">
                          <a:solidFill>
                            <a:schemeClr val="bg1"/>
                          </a:solidFill>
                        </a:rPr>
                        <a:t>Utilidad con los métodos tradicionales</a:t>
                      </a:r>
                      <a:endParaRPr lang="es-EC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s-EC" sz="24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3383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Por Horas Máquina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48,10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49,05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61,15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28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Por horas Hombre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49,54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34,54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71,92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93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19085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458" y="-304800"/>
            <a:ext cx="10515600" cy="1325563"/>
          </a:xfrm>
        </p:spPr>
        <p:txBody>
          <a:bodyPr/>
          <a:lstStyle/>
          <a:p>
            <a:pPr algn="ctr"/>
            <a:r>
              <a:rPr lang="es-ES" sz="3600" dirty="0"/>
              <a:t>Comparación de Gastos Indirectos aplicados</a:t>
            </a:r>
            <a:endParaRPr lang="es-EC" sz="3600" dirty="0"/>
          </a:p>
        </p:txBody>
      </p:sp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958D4D89-9827-597F-3CC0-58141040F1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8947220"/>
              </p:ext>
            </p:extLst>
          </p:nvPr>
        </p:nvGraphicFramePr>
        <p:xfrm>
          <a:off x="1506071" y="1143000"/>
          <a:ext cx="10192869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8027">
                  <a:extLst>
                    <a:ext uri="{9D8B030D-6E8A-4147-A177-3AD203B41FA5}">
                      <a16:colId xmlns:a16="http://schemas.microsoft.com/office/drawing/2014/main" val="4023014972"/>
                    </a:ext>
                  </a:extLst>
                </a:gridCol>
                <a:gridCol w="1681614">
                  <a:extLst>
                    <a:ext uri="{9D8B030D-6E8A-4147-A177-3AD203B41FA5}">
                      <a16:colId xmlns:a16="http://schemas.microsoft.com/office/drawing/2014/main" val="3204383979"/>
                    </a:ext>
                  </a:extLst>
                </a:gridCol>
                <a:gridCol w="1681614">
                  <a:extLst>
                    <a:ext uri="{9D8B030D-6E8A-4147-A177-3AD203B41FA5}">
                      <a16:colId xmlns:a16="http://schemas.microsoft.com/office/drawing/2014/main" val="727959282"/>
                    </a:ext>
                  </a:extLst>
                </a:gridCol>
                <a:gridCol w="1681614">
                  <a:extLst>
                    <a:ext uri="{9D8B030D-6E8A-4147-A177-3AD203B41FA5}">
                      <a16:colId xmlns:a16="http://schemas.microsoft.com/office/drawing/2014/main" val="405067748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Método de Aplicación de Gastos Indirectos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Producto 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B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C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60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Por Horas Máquina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31,90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15,95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47,85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2870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Por horas Hombre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30,46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30,46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38,08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293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Por ABC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28,41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28,65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40,99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852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469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Costeo ABC.-</a:t>
            </a:r>
            <a:br>
              <a:rPr lang="es-ES" dirty="0"/>
            </a:br>
            <a:r>
              <a:rPr lang="es-ES" dirty="0"/>
              <a:t> </a:t>
            </a:r>
            <a:r>
              <a:rPr lang="es-ES" b="1" u="sng" dirty="0"/>
              <a:t>Ventajas</a:t>
            </a:r>
            <a:r>
              <a:rPr lang="es-ES" dirty="0"/>
              <a:t> 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37EC8B-03B4-D940-D07C-5BBD242AA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4542"/>
            <a:ext cx="10515600" cy="4351338"/>
          </a:xfrm>
        </p:spPr>
        <p:txBody>
          <a:bodyPr/>
          <a:lstStyle/>
          <a:p>
            <a:r>
              <a:rPr lang="es-ES" dirty="0"/>
              <a:t>Es un método más apropiado para costear productos, servicios o clientes.</a:t>
            </a:r>
          </a:p>
          <a:p>
            <a:r>
              <a:rPr lang="es-EC" dirty="0"/>
              <a:t>Permite una mejor y más completa comprensión de los Gastos </a:t>
            </a:r>
            <a:r>
              <a:rPr lang="es-EC" u="sng" dirty="0"/>
              <a:t>Indirectos</a:t>
            </a:r>
            <a:r>
              <a:rPr lang="es-EC" dirty="0"/>
              <a:t> y las causas que los generan.</a:t>
            </a:r>
          </a:p>
          <a:p>
            <a:r>
              <a:rPr lang="es-EC" dirty="0"/>
              <a:t>Hace que las actividades costosas y potencialmente sin valor agregado sean más visibles. Lo cual permite reducirlas o eliminarlas.</a:t>
            </a:r>
          </a:p>
          <a:p>
            <a:r>
              <a:rPr lang="es-ES" dirty="0"/>
              <a:t>Es compatible con otras técnicas de gestión, como el Mejoramiento Continuo, Cuadro de Mando Integral y la Gestión del Desempeño</a:t>
            </a:r>
            <a:r>
              <a:rPr lang="es-E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52132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ídeo 4" descr="Un hombre sentado en una silla en la mano&#10;&#10;Descripción generada automáticamente con confianza baja">
            <a:extLst>
              <a:ext uri="{FF2B5EF4-FFF2-40B4-BE49-F238E27FC236}">
                <a16:creationId xmlns:a16="http://schemas.microsoft.com/office/drawing/2014/main" id="{80E7FD6C-CBE1-2FC6-9B1E-1262F8DC98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F1D9E4-CF5A-442C-E74C-2BA300D57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49"/>
            <a:ext cx="10058400" cy="41481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s-ES" sz="5200" b="1" dirty="0">
                <a:solidFill>
                  <a:srgbClr val="FFFFFF"/>
                </a:solidFill>
              </a:rPr>
              <a:t>Contabilidad de Gestión y Análisis Financiero</a:t>
            </a:r>
            <a:br>
              <a:rPr lang="es-ES" sz="5200" b="1" dirty="0">
                <a:solidFill>
                  <a:srgbClr val="FFFFFF"/>
                </a:solidFill>
              </a:rPr>
            </a:br>
            <a:r>
              <a:rPr lang="es-ES" sz="5200" b="1" dirty="0">
                <a:solidFill>
                  <a:srgbClr val="FFFFFF"/>
                </a:solidFill>
              </a:rPr>
              <a:t>MÓDULO 3</a:t>
            </a:r>
            <a:endParaRPr lang="es-EC" sz="5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37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Costeo ABC.- </a:t>
            </a:r>
            <a:r>
              <a:rPr lang="es-ES" b="1" u="sng" dirty="0"/>
              <a:t>Desventajas </a:t>
            </a:r>
            <a:endParaRPr lang="es-EC" b="1" u="sng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37EC8B-03B4-D940-D07C-5BBD242AAA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Obtener los datos de las Actividades y los Generadores de Costos puede ser, difícil y requerir mucho tiempo.</a:t>
            </a:r>
          </a:p>
          <a:p>
            <a:endParaRPr lang="es-ES" dirty="0"/>
          </a:p>
          <a:p>
            <a:r>
              <a:rPr lang="es-EC" dirty="0"/>
              <a:t>Implementar y mantener el sistema ABC puede ser costoso.</a:t>
            </a:r>
          </a:p>
          <a:p>
            <a:endParaRPr lang="es-EC" dirty="0"/>
          </a:p>
          <a:p>
            <a:r>
              <a:rPr lang="es-EC" dirty="0"/>
              <a:t>Inclusive con un sistema ABC, algunos Gastos Indirectos pueden ser difíciles de asignar a los productos, servicios o clientes; por lo cual deben asignarse arbitrariamente. </a:t>
            </a:r>
          </a:p>
        </p:txBody>
      </p:sp>
    </p:spTree>
    <p:extLst>
      <p:ext uri="{BB962C8B-B14F-4D97-AF65-F5344CB8AC3E}">
        <p14:creationId xmlns:p14="http://schemas.microsoft.com/office/powerpoint/2010/main" val="389533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BAA68-39F2-86C0-3ED4-83157B0D9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Costeo ABC.-</a:t>
            </a:r>
            <a:br>
              <a:rPr lang="es-ES" dirty="0"/>
            </a:br>
            <a:r>
              <a:rPr lang="es-ES" dirty="0"/>
              <a:t> </a:t>
            </a:r>
            <a:r>
              <a:rPr lang="es-ES" b="1" u="sng" dirty="0"/>
              <a:t>Conclusiones</a:t>
            </a:r>
            <a:r>
              <a:rPr lang="es-ES" dirty="0"/>
              <a:t> 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37EC8B-03B4-D940-D07C-5BBD242AA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4542"/>
            <a:ext cx="10515600" cy="4351338"/>
          </a:xfrm>
        </p:spPr>
        <p:txBody>
          <a:bodyPr/>
          <a:lstStyle/>
          <a:p>
            <a:r>
              <a:rPr lang="es-ES" dirty="0"/>
              <a:t>El costeo ABC usa un método más sofisticado para asignar los Costos o Gastos </a:t>
            </a:r>
            <a:r>
              <a:rPr lang="es-ES" b="1" u="sng" dirty="0"/>
              <a:t>Indirectos</a:t>
            </a:r>
            <a:r>
              <a:rPr lang="es-ES" dirty="0"/>
              <a:t> a los Productos, Servicios o Clientes. Para lo cual un rango más apropiado de bases de asignación, lo cual refleja de mejor manera el costo incurrido, lo que mejora la definición de precios.</a:t>
            </a:r>
          </a:p>
          <a:p>
            <a:r>
              <a:rPr lang="es-ES" dirty="0"/>
              <a:t>También ayuda a la gerencia en su comprensión de la manera en que se generan los costos y gastos; así como resalta las actividades que pueden ser mejoradas.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547293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5">
            <a:extLst>
              <a:ext uri="{FF2B5EF4-FFF2-40B4-BE49-F238E27FC236}">
                <a16:creationId xmlns:a16="http://schemas.microsoft.com/office/drawing/2014/main" id="{E096F93E-20F3-7C3D-DED6-23D5EE636ECA}"/>
              </a:ext>
            </a:extLst>
          </p:cNvPr>
          <p:cNvSpPr txBox="1">
            <a:spLocks/>
          </p:cNvSpPr>
          <p:nvPr/>
        </p:nvSpPr>
        <p:spPr>
          <a:xfrm>
            <a:off x="4845050" y="2535238"/>
            <a:ext cx="5267325" cy="2119312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defRPr/>
            </a:pPr>
            <a:r>
              <a:rPr lang="es-VE" sz="1600" dirty="0">
                <a:latin typeface="+mn-lt"/>
                <a:cs typeface="+mn-cs"/>
              </a:rPr>
              <a:t>Charles T. Horngren, </a:t>
            </a:r>
            <a:r>
              <a:rPr lang="es-VE" sz="1600" dirty="0" err="1">
                <a:latin typeface="+mn-lt"/>
                <a:cs typeface="+mn-cs"/>
              </a:rPr>
              <a:t>Srikant</a:t>
            </a:r>
            <a:r>
              <a:rPr lang="es-VE" sz="1600" dirty="0">
                <a:latin typeface="+mn-lt"/>
                <a:cs typeface="+mn-cs"/>
              </a:rPr>
              <a:t> M. Datar y </a:t>
            </a:r>
            <a:r>
              <a:rPr lang="es-VE" sz="1600" dirty="0" err="1">
                <a:latin typeface="+mn-lt"/>
                <a:cs typeface="+mn-cs"/>
              </a:rPr>
              <a:t>Madhav</a:t>
            </a:r>
            <a:r>
              <a:rPr lang="es-VE" sz="1600" dirty="0">
                <a:latin typeface="+mn-lt"/>
                <a:cs typeface="+mn-cs"/>
              </a:rPr>
              <a:t> V. Rajan (2012). Contabilidad de costos Un enfoque gerencial. Pearson.</a:t>
            </a:r>
          </a:p>
          <a:p>
            <a:pPr algn="just" eaLnBrk="1" hangingPunct="1">
              <a:buFont typeface="Arial" charset="0"/>
              <a:buNone/>
              <a:defRPr/>
            </a:pPr>
            <a:endParaRPr lang="es-VE" sz="1600" dirty="0">
              <a:latin typeface="+mn-lt"/>
              <a:cs typeface="+mn-cs"/>
            </a:endParaRPr>
          </a:p>
          <a:p>
            <a:pPr algn="just" eaLnBrk="1" hangingPunct="1">
              <a:buFont typeface="Arial" charset="0"/>
              <a:buNone/>
              <a:defRPr/>
            </a:pPr>
            <a:r>
              <a:rPr lang="es-VE" sz="1600" dirty="0">
                <a:latin typeface="+mn-lt"/>
                <a:cs typeface="+mn-cs"/>
              </a:rPr>
              <a:t>Carlos Mallo y José Merlo( 1995) Control de Gestión y </a:t>
            </a:r>
            <a:r>
              <a:rPr lang="es-VE" sz="1600">
                <a:latin typeface="+mn-lt"/>
                <a:cs typeface="+mn-cs"/>
              </a:rPr>
              <a:t>Control Presupuestario.</a:t>
            </a:r>
            <a:endParaRPr lang="es-VE" sz="1600" dirty="0">
              <a:latin typeface="+mn-lt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24255EE5-5409-D590-1079-3685C52EBF0C}"/>
              </a:ext>
            </a:extLst>
          </p:cNvPr>
          <p:cNvSpPr txBox="1">
            <a:spLocks/>
          </p:cNvSpPr>
          <p:nvPr/>
        </p:nvSpPr>
        <p:spPr>
          <a:xfrm>
            <a:off x="4162425" y="1365250"/>
            <a:ext cx="3808413" cy="722313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s-VE" sz="44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Referencias</a:t>
            </a:r>
            <a:endParaRPr lang="es-EC" sz="44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6" name="Picture 2" descr="d:\Documents and Settings\ARENASAC\Mis documentos\Varios\Diseño Instruccional Materiales de Apoyo\Actividades y Recursos a Consignar\Imágenes para Infografías\Sistemas.PNG">
            <a:extLst>
              <a:ext uri="{FF2B5EF4-FFF2-40B4-BE49-F238E27FC236}">
                <a16:creationId xmlns:a16="http://schemas.microsoft.com/office/drawing/2014/main" id="{F43D943A-86C1-8C26-09C0-B63ACD55A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563" y="2344738"/>
            <a:ext cx="2517775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D95CE3-0B90-87F7-1230-1A5D4989A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pPr algn="ctr"/>
            <a:r>
              <a:rPr lang="es-ES" sz="4800" b="1" dirty="0"/>
              <a:t>Costos ABC</a:t>
            </a:r>
            <a:endParaRPr lang="es-EC" sz="4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1D7D0D7-FA11-E868-7395-534DD0FBF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ACTIVITY – BASED COSTING  </a:t>
            </a:r>
          </a:p>
          <a:p>
            <a:endParaRPr lang="es-ES" sz="3200" b="1" dirty="0"/>
          </a:p>
          <a:p>
            <a:r>
              <a:rPr lang="es-ES" sz="3200" b="1" dirty="0"/>
              <a:t>COSTEO BASADO EN ACTIVIDADES</a:t>
            </a:r>
            <a:endParaRPr lang="es-EC" sz="3600" b="1" dirty="0"/>
          </a:p>
        </p:txBody>
      </p:sp>
    </p:spTree>
    <p:extLst>
      <p:ext uri="{BB962C8B-B14F-4D97-AF65-F5344CB8AC3E}">
        <p14:creationId xmlns:p14="http://schemas.microsoft.com/office/powerpoint/2010/main" val="382817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22ECA4-EB69-BAF3-8AEA-C4678930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8965"/>
            <a:ext cx="10515600" cy="815788"/>
          </a:xfrm>
        </p:spPr>
        <p:txBody>
          <a:bodyPr/>
          <a:lstStyle/>
          <a:p>
            <a:pPr algn="ctr"/>
            <a:r>
              <a:rPr lang="es-ES" b="1" dirty="0"/>
              <a:t>Costos ABC</a:t>
            </a:r>
            <a:endParaRPr lang="es-EC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4431C6-61C0-BEC1-A1D7-C94E954AC8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41" y="761998"/>
            <a:ext cx="11232777" cy="4351338"/>
          </a:xfrm>
        </p:spPr>
        <p:txBody>
          <a:bodyPr/>
          <a:lstStyle/>
          <a:p>
            <a:r>
              <a:rPr lang="es-ES" sz="3200" b="1" dirty="0"/>
              <a:t>Problema de costeo: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2800" b="1" dirty="0"/>
              <a:t>¿Cómo asignar costos </a:t>
            </a:r>
            <a:r>
              <a:rPr lang="es-ES" sz="2800" b="1" u="sng" dirty="0"/>
              <a:t>indirectos</a:t>
            </a:r>
            <a:r>
              <a:rPr lang="es-ES" sz="2800" b="1" dirty="0"/>
              <a:t> a productos o servicios?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2800" b="1" dirty="0"/>
              <a:t>Utilizar una sola tasa de absorción, puede distorsionar el costo del producto o servicio y generar errores al tomar decisiones.</a:t>
            </a:r>
            <a:endParaRPr lang="es-EC" sz="28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96206E-9B5F-35EB-2FAA-A8CBDC27C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034" y="2578381"/>
            <a:ext cx="98199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13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A4EF0C-79D2-FBA9-271C-EF29A6E3D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C36569-1580-0C26-3518-8D7813028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5653D0-67F4-821E-261D-84D481DE8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75" y="771860"/>
            <a:ext cx="10336192" cy="540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13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1CC73A-9FFB-6FBA-0562-805A6DE67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78"/>
            <a:ext cx="10515600" cy="1325563"/>
          </a:xfrm>
        </p:spPr>
        <p:txBody>
          <a:bodyPr/>
          <a:lstStyle/>
          <a:p>
            <a:pPr algn="ctr"/>
            <a:r>
              <a:rPr lang="es-ES"/>
              <a:t>Asignación de Costos Indirectos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8655A6-64E1-CFD0-3E88-F866C8DB0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600" dirty="0"/>
              <a:t>Costeo Tradicional: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3200" dirty="0"/>
              <a:t>Utiliza una sola tasa de asignación, típicamente basada en horas máquina, o en horas hombres, o en otra base arbitraria.</a:t>
            </a:r>
          </a:p>
          <a:p>
            <a:pPr marL="457200" lvl="1" indent="0">
              <a:buNone/>
            </a:pPr>
            <a:endParaRPr lang="es-ES" sz="3200" dirty="0"/>
          </a:p>
          <a:p>
            <a:r>
              <a:rPr lang="es-ES" sz="3600" dirty="0"/>
              <a:t>Costeo ABC: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s-ES" sz="3200" dirty="0"/>
              <a:t>Utiliza MÚLTIPLES tasas de asignación, típicamente Basadas en las Actividades que generan los costos.</a:t>
            </a:r>
          </a:p>
          <a:p>
            <a:pPr marL="457200" lvl="1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407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19008-B007-F9F5-BCF5-92FCED5EC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Costeo Tradicional.- Ejemplo</a:t>
            </a:r>
            <a:endParaRPr lang="es-EC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AB3B852-9F6C-9CE5-883F-AAAC463E87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3837372"/>
              </p:ext>
            </p:extLst>
          </p:nvPr>
        </p:nvGraphicFramePr>
        <p:xfrm>
          <a:off x="385482" y="1699314"/>
          <a:ext cx="11017628" cy="2958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4992">
                  <a:extLst>
                    <a:ext uri="{9D8B030D-6E8A-4147-A177-3AD203B41FA5}">
                      <a16:colId xmlns:a16="http://schemas.microsoft.com/office/drawing/2014/main" val="2488123198"/>
                    </a:ext>
                  </a:extLst>
                </a:gridCol>
                <a:gridCol w="1602350">
                  <a:extLst>
                    <a:ext uri="{9D8B030D-6E8A-4147-A177-3AD203B41FA5}">
                      <a16:colId xmlns:a16="http://schemas.microsoft.com/office/drawing/2014/main" val="3986001421"/>
                    </a:ext>
                  </a:extLst>
                </a:gridCol>
                <a:gridCol w="1595136">
                  <a:extLst>
                    <a:ext uri="{9D8B030D-6E8A-4147-A177-3AD203B41FA5}">
                      <a16:colId xmlns:a16="http://schemas.microsoft.com/office/drawing/2014/main" val="3826356954"/>
                    </a:ext>
                  </a:extLst>
                </a:gridCol>
                <a:gridCol w="1773934">
                  <a:extLst>
                    <a:ext uri="{9D8B030D-6E8A-4147-A177-3AD203B41FA5}">
                      <a16:colId xmlns:a16="http://schemas.microsoft.com/office/drawing/2014/main" val="1398971533"/>
                    </a:ext>
                  </a:extLst>
                </a:gridCol>
                <a:gridCol w="1131216">
                  <a:extLst>
                    <a:ext uri="{9D8B030D-6E8A-4147-A177-3AD203B41FA5}">
                      <a16:colId xmlns:a16="http://schemas.microsoft.com/office/drawing/2014/main" val="44614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400" u="sng" dirty="0"/>
                        <a:t>DATOS</a:t>
                      </a:r>
                      <a:endParaRPr lang="es-EC" sz="24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Producto 1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2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Producto 3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362139"/>
                  </a:ext>
                </a:extLst>
              </a:tr>
              <a:tr h="672854">
                <a:tc>
                  <a:txBody>
                    <a:bodyPr/>
                    <a:lstStyle/>
                    <a:p>
                      <a:r>
                        <a:rPr lang="es-ES" sz="2400" dirty="0"/>
                        <a:t>(1) Precio de Venta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854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(2) Materia Prima USD 2/Kg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 kg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 kg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 kg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3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(3) Mano de Obra Directa USD 5/hora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3 h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2 h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 h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85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(4) Cantidad Producida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1.000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400" dirty="0"/>
                        <a:t>1.000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33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/>
                        <a:t>(5) Total Costos Indirectos USD</a:t>
                      </a:r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/>
                        <a:t>12.000</a:t>
                      </a:r>
                      <a:endParaRPr lang="es-EC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2908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071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C19008-B007-F9F5-BCF5-92FCED5EC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078"/>
            <a:ext cx="10515600" cy="1325563"/>
          </a:xfrm>
        </p:spPr>
        <p:txBody>
          <a:bodyPr/>
          <a:lstStyle/>
          <a:p>
            <a:pPr algn="ctr"/>
            <a:r>
              <a:rPr lang="es-ES" sz="3200" dirty="0"/>
              <a:t>Costeo Tradicional.- Ejemplo</a:t>
            </a:r>
            <a:br>
              <a:rPr lang="es-ES" dirty="0"/>
            </a:br>
            <a:r>
              <a:rPr lang="es-ES" sz="2800" dirty="0"/>
              <a:t>Tasa de asignación, </a:t>
            </a:r>
            <a:r>
              <a:rPr lang="es-ES" sz="2800" b="1" u="sng" dirty="0"/>
              <a:t>basada en cantidad de Materia Prima utilizada</a:t>
            </a:r>
            <a:endParaRPr lang="es-EC" b="1" u="sng" dirty="0"/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7AB3B852-9F6C-9CE5-883F-AAAC463E87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5556644"/>
              </p:ext>
            </p:extLst>
          </p:nvPr>
        </p:nvGraphicFramePr>
        <p:xfrm>
          <a:off x="591671" y="1448639"/>
          <a:ext cx="1081144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3694">
                  <a:extLst>
                    <a:ext uri="{9D8B030D-6E8A-4147-A177-3AD203B41FA5}">
                      <a16:colId xmlns:a16="http://schemas.microsoft.com/office/drawing/2014/main" val="2488123198"/>
                    </a:ext>
                  </a:extLst>
                </a:gridCol>
                <a:gridCol w="1425388">
                  <a:extLst>
                    <a:ext uri="{9D8B030D-6E8A-4147-A177-3AD203B41FA5}">
                      <a16:colId xmlns:a16="http://schemas.microsoft.com/office/drawing/2014/main" val="3986001421"/>
                    </a:ext>
                  </a:extLst>
                </a:gridCol>
                <a:gridCol w="1631576">
                  <a:extLst>
                    <a:ext uri="{9D8B030D-6E8A-4147-A177-3AD203B41FA5}">
                      <a16:colId xmlns:a16="http://schemas.microsoft.com/office/drawing/2014/main" val="3826356954"/>
                    </a:ext>
                  </a:extLst>
                </a:gridCol>
                <a:gridCol w="1568824">
                  <a:extLst>
                    <a:ext uri="{9D8B030D-6E8A-4147-A177-3AD203B41FA5}">
                      <a16:colId xmlns:a16="http://schemas.microsoft.com/office/drawing/2014/main" val="1398971533"/>
                    </a:ext>
                  </a:extLst>
                </a:gridCol>
                <a:gridCol w="1281958">
                  <a:extLst>
                    <a:ext uri="{9D8B030D-6E8A-4147-A177-3AD203B41FA5}">
                      <a16:colId xmlns:a16="http://schemas.microsoft.com/office/drawing/2014/main" val="446145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s-EC" sz="20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Producto 1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Producto 2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Producto 3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362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(1) Precio de Venta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48544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(2) Materia Prima USD 2/Kg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 kg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 kg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 kg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331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(3) Mano de Obra Directa USD 5/hora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 h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 h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 h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885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(4) Cantidad Producida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/>
                        <a:t>1.000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833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(5) Total Costos Indirectos USD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12.000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290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387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(6) Total Kg de Materia Prima usada=(2)*(4)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1.000 kg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2.000 kg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3.000 kg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/>
                        <a:t>6.000 kg</a:t>
                      </a:r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173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34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dirty="0"/>
                        <a:t>(7) Tasa de asignación=(5)/(6) (12.000/6.000)</a:t>
                      </a:r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C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>
                          <a:highlight>
                            <a:srgbClr val="FFFF00"/>
                          </a:highlight>
                        </a:rPr>
                        <a:t>2 USD/kg</a:t>
                      </a:r>
                      <a:endParaRPr lang="es-EC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2687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7247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8" id="{5BD7E0B3-237A-7B4B-B5AE-A43126349B0B}" vid="{B9FF8F74-11C8-0147-846F-7A18729AE4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2199</TotalTime>
  <Words>2447</Words>
  <Application>Microsoft Office PowerPoint</Application>
  <PresentationFormat>Panorámica</PresentationFormat>
  <Paragraphs>641</Paragraphs>
  <Slides>33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Roboto</vt:lpstr>
      <vt:lpstr>Times New Roman</vt:lpstr>
      <vt:lpstr>Wingdings</vt:lpstr>
      <vt:lpstr>Tema de Office</vt:lpstr>
      <vt:lpstr>Recursos educativos multimedia</vt:lpstr>
      <vt:lpstr>Maestría en Finanzas con mención en Dirección Financiera</vt:lpstr>
      <vt:lpstr>Contabilidad de Gestión y Análisis Financiero MÓDULO 3</vt:lpstr>
      <vt:lpstr>Costos ABC</vt:lpstr>
      <vt:lpstr>Costos ABC</vt:lpstr>
      <vt:lpstr>Presentación de PowerPoint</vt:lpstr>
      <vt:lpstr>Asignación de Costos Indirectos</vt:lpstr>
      <vt:lpstr>Costeo Tradicional.- Ejemplo</vt:lpstr>
      <vt:lpstr>Costeo Tradicional.- Ejemplo Tasa de asignación, basada en cantidad de Materia Prima utilizada</vt:lpstr>
      <vt:lpstr>Costeo Tradicional.- Ejemplo Costo y utilidad por producto,  Tasa basada en cantidad de Materia Prima utilizada</vt:lpstr>
      <vt:lpstr>Costeo Tradicional.- Ejemplo Tasa de asignación, basada en Horas de Mano de Obra Directa</vt:lpstr>
      <vt:lpstr>Costeo Tradicional.- Ejemplo Costo y utilidad por producto,  Tasa basada en Horas de Mano de Obra Directa</vt:lpstr>
      <vt:lpstr>Costeo Tradicional.- Ejemplo  Comparación de Tasa MP con Tasa MO</vt:lpstr>
      <vt:lpstr>Costeo Tradicional.- Ejemplo  Comentarios</vt:lpstr>
      <vt:lpstr>Costos ABC</vt:lpstr>
      <vt:lpstr>Proceso de costeo ABC</vt:lpstr>
      <vt:lpstr>Pasos para asignar Gastos Indirectos usando Generadores de Costos (Cost Drivers)</vt:lpstr>
      <vt:lpstr>Costeo ABC.- Ejemplo</vt:lpstr>
      <vt:lpstr>Cálculo de Tasas de absorción con  Método Tradicional</vt:lpstr>
      <vt:lpstr>Utilidad por producto Método Tradicional</vt:lpstr>
      <vt:lpstr>Costeo ABC.- Ejemplo Paso 1.- Identificar las actividades que generan Costos Indirectos.</vt:lpstr>
      <vt:lpstr>Costeo ABC.- Ejemplo Paso 2.- Estimar el Costo de las Actividades.</vt:lpstr>
      <vt:lpstr>Costeo ABC.- Ejemplo Paso 3.- Seleccionar un Generador de Costo para cada Actividad (Cost Driver).</vt:lpstr>
      <vt:lpstr>Costeo ABC.- Ejemplo Paso 4.- Estimar el volumen total del Generador de Costo (Cost Driver) necesario para todos los productos o servicios.</vt:lpstr>
      <vt:lpstr>Costeo ABC.- Ejemplo Paso 5.- Calcular la  Tasa de Aplicación del Generador de Costo (Cost Driver)</vt:lpstr>
      <vt:lpstr>Costeo ABC.- Ejemplo Paso 6.- Aplicar el Costo de las Actividades a cada producto o servicio y calcular la tasa por producto o servicio.</vt:lpstr>
      <vt:lpstr>Utilidad por producto Método ABC Comparado con los métodos tradicionales</vt:lpstr>
      <vt:lpstr>Comparación de Gastos Indirectos aplicados</vt:lpstr>
      <vt:lpstr>Costeo ABC.-  Ventajas </vt:lpstr>
      <vt:lpstr>Costeo ABC.- Desventajas </vt:lpstr>
      <vt:lpstr>Costeo ABC.-  Conclusiones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Recursos educativos multimedia</dc:title>
  <dc:creator>URBINA CALDERON DIEGO ALEXANDER</dc:creator>
  <cp:lastModifiedBy>Fernando Gamboa</cp:lastModifiedBy>
  <cp:revision>94</cp:revision>
  <dcterms:created xsi:type="dcterms:W3CDTF">2019-11-29T13:27:11Z</dcterms:created>
  <dcterms:modified xsi:type="dcterms:W3CDTF">2024-05-31T03:14:17Z</dcterms:modified>
</cp:coreProperties>
</file>