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diagrams/data15.xml" ContentType="application/vnd.openxmlformats-officedocument.drawingml.diagramData+xml"/>
  <Override PartName="/ppt/diagrams/layout15.xml" ContentType="application/vnd.openxmlformats-officedocument.drawingml.diagramLayout+xml"/>
  <Override PartName="/ppt/diagrams/quickStyle15.xml" ContentType="application/vnd.openxmlformats-officedocument.drawingml.diagramStyle+xml"/>
  <Override PartName="/ppt/diagrams/colors15.xml" ContentType="application/vnd.openxmlformats-officedocument.drawingml.diagramColors+xml"/>
  <Override PartName="/ppt/diagrams/drawing15.xml" ContentType="application/vnd.ms-office.drawingml.diagramDrawing+xml"/>
  <Override PartName="/ppt/diagrams/data16.xml" ContentType="application/vnd.openxmlformats-officedocument.drawingml.diagramData+xml"/>
  <Override PartName="/ppt/diagrams/layout16.xml" ContentType="application/vnd.openxmlformats-officedocument.drawingml.diagramLayout+xml"/>
  <Override PartName="/ppt/diagrams/quickStyle16.xml" ContentType="application/vnd.openxmlformats-officedocument.drawingml.diagramStyle+xml"/>
  <Override PartName="/ppt/diagrams/colors16.xml" ContentType="application/vnd.openxmlformats-officedocument.drawingml.diagramColors+xml"/>
  <Override PartName="/ppt/diagrams/drawing16.xml" ContentType="application/vnd.ms-office.drawingml.diagramDrawing+xml"/>
  <Override PartName="/ppt/diagrams/data17.xml" ContentType="application/vnd.openxmlformats-officedocument.drawingml.diagramData+xml"/>
  <Override PartName="/ppt/diagrams/layout17.xml" ContentType="application/vnd.openxmlformats-officedocument.drawingml.diagramLayout+xml"/>
  <Override PartName="/ppt/diagrams/quickStyle17.xml" ContentType="application/vnd.openxmlformats-officedocument.drawingml.diagramStyle+xml"/>
  <Override PartName="/ppt/diagrams/colors17.xml" ContentType="application/vnd.openxmlformats-officedocument.drawingml.diagramColors+xml"/>
  <Override PartName="/ppt/diagrams/drawing17.xml" ContentType="application/vnd.ms-office.drawingml.diagramDrawing+xml"/>
  <Override PartName="/ppt/diagrams/data18.xml" ContentType="application/vnd.openxmlformats-officedocument.drawingml.diagramData+xml"/>
  <Override PartName="/ppt/diagrams/layout18.xml" ContentType="application/vnd.openxmlformats-officedocument.drawingml.diagramLayout+xml"/>
  <Override PartName="/ppt/diagrams/quickStyle18.xml" ContentType="application/vnd.openxmlformats-officedocument.drawingml.diagramStyle+xml"/>
  <Override PartName="/ppt/diagrams/colors18.xml" ContentType="application/vnd.openxmlformats-officedocument.drawingml.diagramColors+xml"/>
  <Override PartName="/ppt/diagrams/drawing18.xml" ContentType="application/vnd.ms-office.drawingml.diagramDrawing+xml"/>
  <Override PartName="/ppt/diagrams/data19.xml" ContentType="application/vnd.openxmlformats-officedocument.drawingml.diagramData+xml"/>
  <Override PartName="/ppt/diagrams/layout19.xml" ContentType="application/vnd.openxmlformats-officedocument.drawingml.diagramLayout+xml"/>
  <Override PartName="/ppt/diagrams/quickStyle19.xml" ContentType="application/vnd.openxmlformats-officedocument.drawingml.diagramStyle+xml"/>
  <Override PartName="/ppt/diagrams/colors19.xml" ContentType="application/vnd.openxmlformats-officedocument.drawingml.diagramColors+xml"/>
  <Override PartName="/ppt/diagrams/drawing19.xml" ContentType="application/vnd.ms-office.drawingml.diagramDrawing+xml"/>
  <Override PartName="/ppt/diagrams/data20.xml" ContentType="application/vnd.openxmlformats-officedocument.drawingml.diagramData+xml"/>
  <Override PartName="/ppt/diagrams/layout20.xml" ContentType="application/vnd.openxmlformats-officedocument.drawingml.diagramLayout+xml"/>
  <Override PartName="/ppt/diagrams/quickStyle20.xml" ContentType="application/vnd.openxmlformats-officedocument.drawingml.diagramStyle+xml"/>
  <Override PartName="/ppt/diagrams/colors20.xml" ContentType="application/vnd.openxmlformats-officedocument.drawingml.diagramColors+xml"/>
  <Override PartName="/ppt/diagrams/drawing20.xml" ContentType="application/vnd.ms-office.drawingml.diagramDrawing+xml"/>
  <Override PartName="/ppt/diagrams/data21.xml" ContentType="application/vnd.openxmlformats-officedocument.drawingml.diagramData+xml"/>
  <Override PartName="/ppt/diagrams/layout21.xml" ContentType="application/vnd.openxmlformats-officedocument.drawingml.diagramLayout+xml"/>
  <Override PartName="/ppt/diagrams/quickStyle21.xml" ContentType="application/vnd.openxmlformats-officedocument.drawingml.diagramStyle+xml"/>
  <Override PartName="/ppt/diagrams/colors21.xml" ContentType="application/vnd.openxmlformats-officedocument.drawingml.diagramColors+xml"/>
  <Override PartName="/ppt/diagrams/drawing21.xml" ContentType="application/vnd.ms-office.drawingml.diagramDrawing+xml"/>
  <Override PartName="/ppt/diagrams/data22.xml" ContentType="application/vnd.openxmlformats-officedocument.drawingml.diagramData+xml"/>
  <Override PartName="/ppt/diagrams/layout22.xml" ContentType="application/vnd.openxmlformats-officedocument.drawingml.diagramLayout+xml"/>
  <Override PartName="/ppt/diagrams/quickStyle22.xml" ContentType="application/vnd.openxmlformats-officedocument.drawingml.diagramStyle+xml"/>
  <Override PartName="/ppt/diagrams/colors22.xml" ContentType="application/vnd.openxmlformats-officedocument.drawingml.diagramColors+xml"/>
  <Override PartName="/ppt/diagrams/drawing22.xml" ContentType="application/vnd.ms-office.drawingml.diagramDrawing+xml"/>
  <Override PartName="/ppt/diagrams/data23.xml" ContentType="application/vnd.openxmlformats-officedocument.drawingml.diagramData+xml"/>
  <Override PartName="/ppt/diagrams/layout23.xml" ContentType="application/vnd.openxmlformats-officedocument.drawingml.diagramLayout+xml"/>
  <Override PartName="/ppt/diagrams/quickStyle23.xml" ContentType="application/vnd.openxmlformats-officedocument.drawingml.diagramStyle+xml"/>
  <Override PartName="/ppt/diagrams/colors23.xml" ContentType="application/vnd.openxmlformats-officedocument.drawingml.diagramColors+xml"/>
  <Override PartName="/ppt/diagrams/drawing23.xml" ContentType="application/vnd.ms-office.drawingml.diagramDrawing+xml"/>
  <Override PartName="/ppt/diagrams/data24.xml" ContentType="application/vnd.openxmlformats-officedocument.drawingml.diagramData+xml"/>
  <Override PartName="/ppt/diagrams/layout24.xml" ContentType="application/vnd.openxmlformats-officedocument.drawingml.diagramLayout+xml"/>
  <Override PartName="/ppt/diagrams/quickStyle24.xml" ContentType="application/vnd.openxmlformats-officedocument.drawingml.diagramStyle+xml"/>
  <Override PartName="/ppt/diagrams/colors24.xml" ContentType="application/vnd.openxmlformats-officedocument.drawingml.diagramColors+xml"/>
  <Override PartName="/ppt/diagrams/drawing24.xml" ContentType="application/vnd.ms-office.drawingml.diagramDrawing+xml"/>
  <Override PartName="/ppt/diagrams/data25.xml" ContentType="application/vnd.openxmlformats-officedocument.drawingml.diagramData+xml"/>
  <Override PartName="/ppt/diagrams/layout25.xml" ContentType="application/vnd.openxmlformats-officedocument.drawingml.diagramLayout+xml"/>
  <Override PartName="/ppt/diagrams/quickStyle25.xml" ContentType="application/vnd.openxmlformats-officedocument.drawingml.diagramStyle+xml"/>
  <Override PartName="/ppt/diagrams/colors25.xml" ContentType="application/vnd.openxmlformats-officedocument.drawingml.diagramColors+xml"/>
  <Override PartName="/ppt/diagrams/drawing25.xml" ContentType="application/vnd.ms-office.drawingml.diagramDrawing+xml"/>
  <Override PartName="/ppt/diagrams/data26.xml" ContentType="application/vnd.openxmlformats-officedocument.drawingml.diagramData+xml"/>
  <Override PartName="/ppt/diagrams/layout26.xml" ContentType="application/vnd.openxmlformats-officedocument.drawingml.diagramLayout+xml"/>
  <Override PartName="/ppt/diagrams/quickStyle26.xml" ContentType="application/vnd.openxmlformats-officedocument.drawingml.diagramStyle+xml"/>
  <Override PartName="/ppt/diagrams/colors26.xml" ContentType="application/vnd.openxmlformats-officedocument.drawingml.diagramColors+xml"/>
  <Override PartName="/ppt/diagrams/drawing26.xml" ContentType="application/vnd.ms-office.drawingml.diagramDrawing+xml"/>
  <Override PartName="/ppt/diagrams/data27.xml" ContentType="application/vnd.openxmlformats-officedocument.drawingml.diagramData+xml"/>
  <Override PartName="/ppt/diagrams/layout27.xml" ContentType="application/vnd.openxmlformats-officedocument.drawingml.diagramLayout+xml"/>
  <Override PartName="/ppt/diagrams/quickStyle27.xml" ContentType="application/vnd.openxmlformats-officedocument.drawingml.diagramStyle+xml"/>
  <Override PartName="/ppt/diagrams/colors27.xml" ContentType="application/vnd.openxmlformats-officedocument.drawingml.diagramColors+xml"/>
  <Override PartName="/ppt/diagrams/drawing27.xml" ContentType="application/vnd.ms-office.drawingml.diagramDrawing+xml"/>
  <Override PartName="/ppt/diagrams/data28.xml" ContentType="application/vnd.openxmlformats-officedocument.drawingml.diagramData+xml"/>
  <Override PartName="/ppt/diagrams/layout28.xml" ContentType="application/vnd.openxmlformats-officedocument.drawingml.diagramLayout+xml"/>
  <Override PartName="/ppt/diagrams/quickStyle28.xml" ContentType="application/vnd.openxmlformats-officedocument.drawingml.diagramStyle+xml"/>
  <Override PartName="/ppt/diagrams/colors28.xml" ContentType="application/vnd.openxmlformats-officedocument.drawingml.diagramColors+xml"/>
  <Override PartName="/ppt/diagrams/drawing28.xml" ContentType="application/vnd.ms-office.drawingml.diagramDrawing+xml"/>
  <Override PartName="/ppt/diagrams/data29.xml" ContentType="application/vnd.openxmlformats-officedocument.drawingml.diagramData+xml"/>
  <Override PartName="/ppt/diagrams/layout29.xml" ContentType="application/vnd.openxmlformats-officedocument.drawingml.diagramLayout+xml"/>
  <Override PartName="/ppt/diagrams/quickStyle29.xml" ContentType="application/vnd.openxmlformats-officedocument.drawingml.diagramStyle+xml"/>
  <Override PartName="/ppt/diagrams/colors29.xml" ContentType="application/vnd.openxmlformats-officedocument.drawingml.diagramColors+xml"/>
  <Override PartName="/ppt/diagrams/drawing29.xml" ContentType="application/vnd.ms-office.drawingml.diagramDrawing+xml"/>
  <Override PartName="/ppt/diagrams/data30.xml" ContentType="application/vnd.openxmlformats-officedocument.drawingml.diagramData+xml"/>
  <Override PartName="/ppt/diagrams/layout30.xml" ContentType="application/vnd.openxmlformats-officedocument.drawingml.diagramLayout+xml"/>
  <Override PartName="/ppt/diagrams/quickStyle30.xml" ContentType="application/vnd.openxmlformats-officedocument.drawingml.diagramStyle+xml"/>
  <Override PartName="/ppt/diagrams/colors30.xml" ContentType="application/vnd.openxmlformats-officedocument.drawingml.diagramColors+xml"/>
  <Override PartName="/ppt/diagrams/drawing30.xml" ContentType="application/vnd.ms-office.drawingml.diagramDrawing+xml"/>
  <Override PartName="/ppt/diagrams/data31.xml" ContentType="application/vnd.openxmlformats-officedocument.drawingml.diagramData+xml"/>
  <Override PartName="/ppt/diagrams/layout31.xml" ContentType="application/vnd.openxmlformats-officedocument.drawingml.diagramLayout+xml"/>
  <Override PartName="/ppt/diagrams/quickStyle31.xml" ContentType="application/vnd.openxmlformats-officedocument.drawingml.diagramStyle+xml"/>
  <Override PartName="/ppt/diagrams/colors31.xml" ContentType="application/vnd.openxmlformats-officedocument.drawingml.diagramColors+xml"/>
  <Override PartName="/ppt/diagrams/drawing31.xml" ContentType="application/vnd.ms-office.drawingml.diagramDrawing+xml"/>
  <Override PartName="/ppt/diagrams/data32.xml" ContentType="application/vnd.openxmlformats-officedocument.drawingml.diagramData+xml"/>
  <Override PartName="/ppt/diagrams/layout32.xml" ContentType="application/vnd.openxmlformats-officedocument.drawingml.diagramLayout+xml"/>
  <Override PartName="/ppt/diagrams/quickStyle32.xml" ContentType="application/vnd.openxmlformats-officedocument.drawingml.diagramStyle+xml"/>
  <Override PartName="/ppt/diagrams/colors32.xml" ContentType="application/vnd.openxmlformats-officedocument.drawingml.diagramColors+xml"/>
  <Override PartName="/ppt/diagrams/drawing32.xml" ContentType="application/vnd.ms-office.drawingml.diagramDrawing+xml"/>
  <Override PartName="/ppt/diagrams/data33.xml" ContentType="application/vnd.openxmlformats-officedocument.drawingml.diagramData+xml"/>
  <Override PartName="/ppt/diagrams/layout33.xml" ContentType="application/vnd.openxmlformats-officedocument.drawingml.diagramLayout+xml"/>
  <Override PartName="/ppt/diagrams/quickStyle33.xml" ContentType="application/vnd.openxmlformats-officedocument.drawingml.diagramStyle+xml"/>
  <Override PartName="/ppt/diagrams/colors33.xml" ContentType="application/vnd.openxmlformats-officedocument.drawingml.diagramColors+xml"/>
  <Override PartName="/ppt/diagrams/drawing33.xml" ContentType="application/vnd.ms-office.drawingml.diagramDrawing+xml"/>
  <Override PartName="/ppt/diagrams/data34.xml" ContentType="application/vnd.openxmlformats-officedocument.drawingml.diagramData+xml"/>
  <Override PartName="/ppt/diagrams/layout34.xml" ContentType="application/vnd.openxmlformats-officedocument.drawingml.diagramLayout+xml"/>
  <Override PartName="/ppt/diagrams/quickStyle34.xml" ContentType="application/vnd.openxmlformats-officedocument.drawingml.diagramStyle+xml"/>
  <Override PartName="/ppt/diagrams/colors34.xml" ContentType="application/vnd.openxmlformats-officedocument.drawingml.diagramColors+xml"/>
  <Override PartName="/ppt/diagrams/drawing34.xml" ContentType="application/vnd.ms-office.drawingml.diagramDrawing+xml"/>
  <Override PartName="/ppt/diagrams/data35.xml" ContentType="application/vnd.openxmlformats-officedocument.drawingml.diagramData+xml"/>
  <Override PartName="/ppt/diagrams/layout35.xml" ContentType="application/vnd.openxmlformats-officedocument.drawingml.diagramLayout+xml"/>
  <Override PartName="/ppt/diagrams/quickStyle35.xml" ContentType="application/vnd.openxmlformats-officedocument.drawingml.diagramStyle+xml"/>
  <Override PartName="/ppt/diagrams/colors35.xml" ContentType="application/vnd.openxmlformats-officedocument.drawingml.diagramColors+xml"/>
  <Override PartName="/ppt/diagrams/drawing35.xml" ContentType="application/vnd.ms-office.drawingml.diagramDrawing+xml"/>
  <Override PartName="/ppt/diagrams/data36.xml" ContentType="application/vnd.openxmlformats-officedocument.drawingml.diagramData+xml"/>
  <Override PartName="/ppt/diagrams/layout36.xml" ContentType="application/vnd.openxmlformats-officedocument.drawingml.diagramLayout+xml"/>
  <Override PartName="/ppt/diagrams/quickStyle36.xml" ContentType="application/vnd.openxmlformats-officedocument.drawingml.diagramStyle+xml"/>
  <Override PartName="/ppt/diagrams/colors36.xml" ContentType="application/vnd.openxmlformats-officedocument.drawingml.diagramColors+xml"/>
  <Override PartName="/ppt/diagrams/drawing36.xml" ContentType="application/vnd.ms-office.drawingml.diagramDrawing+xml"/>
  <Override PartName="/ppt/notesSlides/notesSlide2.xml" ContentType="application/vnd.openxmlformats-officedocument.presentationml.notesSlide+xml"/>
  <Override PartName="/ppt/diagrams/data37.xml" ContentType="application/vnd.openxmlformats-officedocument.drawingml.diagramData+xml"/>
  <Override PartName="/ppt/diagrams/layout37.xml" ContentType="application/vnd.openxmlformats-officedocument.drawingml.diagramLayout+xml"/>
  <Override PartName="/ppt/diagrams/quickStyle37.xml" ContentType="application/vnd.openxmlformats-officedocument.drawingml.diagramStyle+xml"/>
  <Override PartName="/ppt/diagrams/colors37.xml" ContentType="application/vnd.openxmlformats-officedocument.drawingml.diagramColors+xml"/>
  <Override PartName="/ppt/diagrams/drawing37.xml" ContentType="application/vnd.ms-office.drawingml.diagramDrawing+xml"/>
  <Override PartName="/ppt/diagrams/data38.xml" ContentType="application/vnd.openxmlformats-officedocument.drawingml.diagramData+xml"/>
  <Override PartName="/ppt/diagrams/layout38.xml" ContentType="application/vnd.openxmlformats-officedocument.drawingml.diagramLayout+xml"/>
  <Override PartName="/ppt/diagrams/quickStyle38.xml" ContentType="application/vnd.openxmlformats-officedocument.drawingml.diagramStyle+xml"/>
  <Override PartName="/ppt/diagrams/colors38.xml" ContentType="application/vnd.openxmlformats-officedocument.drawingml.diagramColors+xml"/>
  <Override PartName="/ppt/diagrams/drawing38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78" r:id="rId9"/>
    <p:sldId id="279" r:id="rId10"/>
    <p:sldId id="280" r:id="rId11"/>
    <p:sldId id="281" r:id="rId12"/>
    <p:sldId id="282" r:id="rId13"/>
    <p:sldId id="263" r:id="rId14"/>
    <p:sldId id="272" r:id="rId15"/>
    <p:sldId id="273" r:id="rId16"/>
    <p:sldId id="274" r:id="rId17"/>
    <p:sldId id="275" r:id="rId18"/>
    <p:sldId id="276" r:id="rId19"/>
    <p:sldId id="277" r:id="rId20"/>
    <p:sldId id="264" r:id="rId21"/>
    <p:sldId id="265" r:id="rId22"/>
    <p:sldId id="283" r:id="rId23"/>
    <p:sldId id="284" r:id="rId24"/>
    <p:sldId id="285" r:id="rId25"/>
    <p:sldId id="286" r:id="rId26"/>
    <p:sldId id="266" r:id="rId27"/>
    <p:sldId id="287" r:id="rId28"/>
    <p:sldId id="288" r:id="rId29"/>
    <p:sldId id="289" r:id="rId30"/>
    <p:sldId id="267" r:id="rId31"/>
    <p:sldId id="268" r:id="rId32"/>
    <p:sldId id="290" r:id="rId33"/>
    <p:sldId id="291" r:id="rId34"/>
    <p:sldId id="292" r:id="rId35"/>
    <p:sldId id="293" r:id="rId36"/>
    <p:sldId id="294" r:id="rId37"/>
    <p:sldId id="295" r:id="rId38"/>
    <p:sldId id="297" r:id="rId39"/>
    <p:sldId id="322" r:id="rId40"/>
    <p:sldId id="323" r:id="rId41"/>
    <p:sldId id="337" r:id="rId42"/>
    <p:sldId id="324" r:id="rId43"/>
    <p:sldId id="338" r:id="rId44"/>
    <p:sldId id="325" r:id="rId45"/>
    <p:sldId id="298" r:id="rId46"/>
    <p:sldId id="299" r:id="rId47"/>
    <p:sldId id="326" r:id="rId48"/>
    <p:sldId id="327" r:id="rId49"/>
    <p:sldId id="328" r:id="rId50"/>
    <p:sldId id="331" r:id="rId51"/>
    <p:sldId id="332" r:id="rId52"/>
    <p:sldId id="333" r:id="rId53"/>
    <p:sldId id="334" r:id="rId54"/>
    <p:sldId id="335" r:id="rId55"/>
    <p:sldId id="336" r:id="rId56"/>
    <p:sldId id="300" r:id="rId57"/>
    <p:sldId id="301" r:id="rId58"/>
    <p:sldId id="329" r:id="rId59"/>
    <p:sldId id="330" r:id="rId60"/>
    <p:sldId id="302" r:id="rId61"/>
    <p:sldId id="303" r:id="rId62"/>
    <p:sldId id="304" r:id="rId63"/>
    <p:sldId id="305" r:id="rId64"/>
    <p:sldId id="306" r:id="rId65"/>
    <p:sldId id="340" r:id="rId66"/>
    <p:sldId id="307" r:id="rId67"/>
    <p:sldId id="308" r:id="rId68"/>
    <p:sldId id="309" r:id="rId69"/>
    <p:sldId id="313" r:id="rId70"/>
    <p:sldId id="314" r:id="rId71"/>
    <p:sldId id="315" r:id="rId72"/>
    <p:sldId id="316" r:id="rId73"/>
    <p:sldId id="317" r:id="rId74"/>
    <p:sldId id="318" r:id="rId75"/>
    <p:sldId id="319" r:id="rId76"/>
    <p:sldId id="320" r:id="rId77"/>
    <p:sldId id="321" r:id="rId78"/>
    <p:sldId id="310" r:id="rId79"/>
    <p:sldId id="311" r:id="rId80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EC20E35-A176-4012-BC5E-935CFFF8708E}" styleName="Estilo medio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884"/>
    <p:restoredTop sz="94716"/>
  </p:normalViewPr>
  <p:slideViewPr>
    <p:cSldViewPr snapToGrid="0">
      <p:cViewPr varScale="1">
        <p:scale>
          <a:sx n="78" d="100"/>
          <a:sy n="78" d="100"/>
        </p:scale>
        <p:origin x="176" y="7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61" Type="http://schemas.openxmlformats.org/officeDocument/2006/relationships/slide" Target="slides/slide60.xml"/><Relationship Id="rId82" Type="http://schemas.openxmlformats.org/officeDocument/2006/relationships/presProps" Target="presProps.xml"/></Relationships>
</file>

<file path=ppt/diagrams/_rels/data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svg"/><Relationship Id="rId1" Type="http://schemas.openxmlformats.org/officeDocument/2006/relationships/image" Target="../media/image28.png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diagrams/_rels/data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sv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image" Target="../media/image39.svg"/><Relationship Id="rId1" Type="http://schemas.openxmlformats.org/officeDocument/2006/relationships/image" Target="../media/image38.png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diagrams/_rels/data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svg"/><Relationship Id="rId1" Type="http://schemas.openxmlformats.org/officeDocument/2006/relationships/image" Target="../media/image46.png"/><Relationship Id="rId6" Type="http://schemas.openxmlformats.org/officeDocument/2006/relationships/image" Target="../media/image51.svg"/><Relationship Id="rId5" Type="http://schemas.openxmlformats.org/officeDocument/2006/relationships/image" Target="../media/image50.png"/><Relationship Id="rId4" Type="http://schemas.openxmlformats.org/officeDocument/2006/relationships/image" Target="../media/image49.svg"/></Relationships>
</file>

<file path=ppt/diagrams/_rels/data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svg"/><Relationship Id="rId1" Type="http://schemas.openxmlformats.org/officeDocument/2006/relationships/image" Target="../media/image52.png"/><Relationship Id="rId4" Type="http://schemas.openxmlformats.org/officeDocument/2006/relationships/image" Target="../media/image55.svg"/></Relationships>
</file>

<file path=ppt/diagrams/_rels/data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diagrams/_rels/data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svg"/><Relationship Id="rId1" Type="http://schemas.openxmlformats.org/officeDocument/2006/relationships/image" Target="../media/image58.png"/><Relationship Id="rId6" Type="http://schemas.openxmlformats.org/officeDocument/2006/relationships/image" Target="../media/image63.svg"/><Relationship Id="rId5" Type="http://schemas.openxmlformats.org/officeDocument/2006/relationships/image" Target="../media/image62.png"/><Relationship Id="rId4" Type="http://schemas.openxmlformats.org/officeDocument/2006/relationships/image" Target="../media/image61.svg"/></Relationships>
</file>

<file path=ppt/diagrams/_rels/data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65.svg"/><Relationship Id="rId1" Type="http://schemas.openxmlformats.org/officeDocument/2006/relationships/image" Target="../media/image64.png"/><Relationship Id="rId4" Type="http://schemas.openxmlformats.org/officeDocument/2006/relationships/image" Target="../media/image49.svg"/></Relationships>
</file>

<file path=ppt/diagrams/_rels/data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svg"/><Relationship Id="rId1" Type="http://schemas.openxmlformats.org/officeDocument/2006/relationships/image" Target="../media/image13.png"/><Relationship Id="rId4" Type="http://schemas.openxmlformats.org/officeDocument/2006/relationships/image" Target="../media/image16.svg"/></Relationships>
</file>

<file path=ppt/diagrams/_rels/drawing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svg"/><Relationship Id="rId1" Type="http://schemas.openxmlformats.org/officeDocument/2006/relationships/image" Target="../media/image28.png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diagrams/_rels/drawing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sv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image" Target="../media/image39.svg"/><Relationship Id="rId1" Type="http://schemas.openxmlformats.org/officeDocument/2006/relationships/image" Target="../media/image38.png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diagrams/_rels/drawing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svg"/><Relationship Id="rId1" Type="http://schemas.openxmlformats.org/officeDocument/2006/relationships/image" Target="../media/image46.png"/><Relationship Id="rId6" Type="http://schemas.openxmlformats.org/officeDocument/2006/relationships/image" Target="../media/image51.svg"/><Relationship Id="rId5" Type="http://schemas.openxmlformats.org/officeDocument/2006/relationships/image" Target="../media/image50.png"/><Relationship Id="rId4" Type="http://schemas.openxmlformats.org/officeDocument/2006/relationships/image" Target="../media/image49.svg"/></Relationships>
</file>

<file path=ppt/diagrams/_rels/drawing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svg"/><Relationship Id="rId1" Type="http://schemas.openxmlformats.org/officeDocument/2006/relationships/image" Target="../media/image52.png"/><Relationship Id="rId4" Type="http://schemas.openxmlformats.org/officeDocument/2006/relationships/image" Target="../media/image55.svg"/></Relationships>
</file>

<file path=ppt/diagrams/_rels/drawing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diagrams/_rels/drawing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svg"/><Relationship Id="rId1" Type="http://schemas.openxmlformats.org/officeDocument/2006/relationships/image" Target="../media/image58.png"/><Relationship Id="rId6" Type="http://schemas.openxmlformats.org/officeDocument/2006/relationships/image" Target="../media/image63.svg"/><Relationship Id="rId5" Type="http://schemas.openxmlformats.org/officeDocument/2006/relationships/image" Target="../media/image62.png"/><Relationship Id="rId4" Type="http://schemas.openxmlformats.org/officeDocument/2006/relationships/image" Target="../media/image61.svg"/></Relationships>
</file>

<file path=ppt/diagrams/_rels/drawing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65.svg"/><Relationship Id="rId1" Type="http://schemas.openxmlformats.org/officeDocument/2006/relationships/image" Target="../media/image64.png"/><Relationship Id="rId4" Type="http://schemas.openxmlformats.org/officeDocument/2006/relationships/image" Target="../media/image49.svg"/></Relationships>
</file>

<file path=ppt/diagrams/_rels/drawing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svg"/><Relationship Id="rId1" Type="http://schemas.openxmlformats.org/officeDocument/2006/relationships/image" Target="../media/image13.png"/><Relationship Id="rId4" Type="http://schemas.openxmlformats.org/officeDocument/2006/relationships/image" Target="../media/image16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4_2">
  <dgm:title val=""/>
  <dgm:desc val=""/>
  <dgm:catLst>
    <dgm:cat type="accent4" pri="112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ln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4_2">
  <dgm:title val=""/>
  <dgm:desc val=""/>
  <dgm:catLst>
    <dgm:cat type="accent4" pri="112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ln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18/5/colors/Iconchunking_neutralicontext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bg1"/>
    </dgm:fillClrLst>
    <dgm:linClrLst meth="repeat">
      <a:schemeClr val="lt1">
        <a:alpha val="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bg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.xml><?xml version="1.0" encoding="utf-8"?>
<dgm:colorsDef xmlns:dgm="http://schemas.openxmlformats.org/drawingml/2006/diagram" xmlns:a="http://schemas.openxmlformats.org/drawingml/2006/main" uniqueId="urn:microsoft.com/office/officeart/2005/8/colors/accent4_2">
  <dgm:title val=""/>
  <dgm:desc val=""/>
  <dgm:catLst>
    <dgm:cat type="accent4" pri="112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lnNode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BF7AF4A-3FA9-4394-873B-FADA04460FD8}" type="doc">
      <dgm:prSet loTypeId="urn:microsoft.com/office/officeart/2005/8/layout/hierarchy2" loCatId="hierarchy" qsTypeId="urn:microsoft.com/office/officeart/2005/8/quickstyle/simple4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037FB34B-2486-471A-844D-FEE1ED02036A}">
      <dgm:prSet/>
      <dgm:spPr/>
      <dgm:t>
        <a:bodyPr/>
        <a:lstStyle/>
        <a:p>
          <a:r>
            <a:rPr lang="es-ES" b="1"/>
            <a:t>Energía</a:t>
          </a:r>
          <a:endParaRPr lang="en-US"/>
        </a:p>
      </dgm:t>
    </dgm:pt>
    <dgm:pt modelId="{12B5DCF4-68BA-4F92-B398-6DF66746B98C}" type="parTrans" cxnId="{41CB087E-281C-4830-9FAE-E08F69E18B8C}">
      <dgm:prSet/>
      <dgm:spPr/>
      <dgm:t>
        <a:bodyPr/>
        <a:lstStyle/>
        <a:p>
          <a:endParaRPr lang="en-US"/>
        </a:p>
      </dgm:t>
    </dgm:pt>
    <dgm:pt modelId="{D7D9412E-C20C-44D8-8C34-F440588BDCEC}" type="sibTrans" cxnId="{41CB087E-281C-4830-9FAE-E08F69E18B8C}">
      <dgm:prSet/>
      <dgm:spPr/>
      <dgm:t>
        <a:bodyPr/>
        <a:lstStyle/>
        <a:p>
          <a:endParaRPr lang="en-US"/>
        </a:p>
      </dgm:t>
    </dgm:pt>
    <dgm:pt modelId="{FFEEFE8D-2D39-4992-B092-52DE1FB00CCB}">
      <dgm:prSet/>
      <dgm:spPr/>
      <dgm:t>
        <a:bodyPr/>
        <a:lstStyle/>
        <a:p>
          <a:r>
            <a:rPr lang="es-ES"/>
            <a:t>Mantenimiento: usar ecuaciones de gasto energético basal (OMS, Schofield).</a:t>
          </a:r>
          <a:endParaRPr lang="en-US"/>
        </a:p>
      </dgm:t>
    </dgm:pt>
    <dgm:pt modelId="{D28A25E1-3AD8-4F4F-958C-DBEB4B178E6C}" type="parTrans" cxnId="{9954C6F6-76D9-4A82-BB80-49C05E44C7F0}">
      <dgm:prSet/>
      <dgm:spPr/>
      <dgm:t>
        <a:bodyPr/>
        <a:lstStyle/>
        <a:p>
          <a:endParaRPr lang="en-US"/>
        </a:p>
      </dgm:t>
    </dgm:pt>
    <dgm:pt modelId="{D94FB11C-FF8E-4607-A350-4262FDB9953D}" type="sibTrans" cxnId="{9954C6F6-76D9-4A82-BB80-49C05E44C7F0}">
      <dgm:prSet/>
      <dgm:spPr/>
      <dgm:t>
        <a:bodyPr/>
        <a:lstStyle/>
        <a:p>
          <a:endParaRPr lang="en-US"/>
        </a:p>
      </dgm:t>
    </dgm:pt>
    <dgm:pt modelId="{031A6B57-0503-46D9-90CD-3CEC253EF152}">
      <dgm:prSet/>
      <dgm:spPr/>
      <dgm:t>
        <a:bodyPr/>
        <a:lstStyle/>
        <a:p>
          <a:r>
            <a:rPr lang="es-ES"/>
            <a:t>Incremento según severidad:</a:t>
          </a:r>
          <a:endParaRPr lang="en-US"/>
        </a:p>
      </dgm:t>
    </dgm:pt>
    <dgm:pt modelId="{42F31F79-5998-4EA5-BD92-5F9B91210445}" type="parTrans" cxnId="{51D53389-AA79-49D7-9268-DDC23C41471B}">
      <dgm:prSet/>
      <dgm:spPr/>
      <dgm:t>
        <a:bodyPr/>
        <a:lstStyle/>
        <a:p>
          <a:endParaRPr lang="en-US"/>
        </a:p>
      </dgm:t>
    </dgm:pt>
    <dgm:pt modelId="{25B28DE7-733B-4C7D-BCCB-BAFF5C79AF00}" type="sibTrans" cxnId="{51D53389-AA79-49D7-9268-DDC23C41471B}">
      <dgm:prSet/>
      <dgm:spPr/>
      <dgm:t>
        <a:bodyPr/>
        <a:lstStyle/>
        <a:p>
          <a:endParaRPr lang="en-US"/>
        </a:p>
      </dgm:t>
    </dgm:pt>
    <dgm:pt modelId="{D76D3A54-FC9C-4FFC-9AA3-B749D3FFC5AC}">
      <dgm:prSet/>
      <dgm:spPr/>
      <dgm:t>
        <a:bodyPr/>
        <a:lstStyle/>
        <a:p>
          <a:r>
            <a:rPr lang="es-ES"/>
            <a:t>Enfermedad leve: 0–10% extra.</a:t>
          </a:r>
          <a:endParaRPr lang="en-US"/>
        </a:p>
      </dgm:t>
    </dgm:pt>
    <dgm:pt modelId="{78248A68-DC51-439E-B382-75D7CCA1A759}" type="parTrans" cxnId="{CAD9BF33-D7CE-4D30-B0A4-8E49F3B12448}">
      <dgm:prSet/>
      <dgm:spPr/>
      <dgm:t>
        <a:bodyPr/>
        <a:lstStyle/>
        <a:p>
          <a:endParaRPr lang="en-US"/>
        </a:p>
      </dgm:t>
    </dgm:pt>
    <dgm:pt modelId="{7FBD0DC2-9B2C-44FB-80F5-BA18C3D5DE15}" type="sibTrans" cxnId="{CAD9BF33-D7CE-4D30-B0A4-8E49F3B12448}">
      <dgm:prSet/>
      <dgm:spPr/>
      <dgm:t>
        <a:bodyPr/>
        <a:lstStyle/>
        <a:p>
          <a:endParaRPr lang="en-US"/>
        </a:p>
      </dgm:t>
    </dgm:pt>
    <dgm:pt modelId="{375C7B6C-146F-4B62-B1E0-E5FBF1387C63}">
      <dgm:prSet/>
      <dgm:spPr/>
      <dgm:t>
        <a:bodyPr/>
        <a:lstStyle/>
        <a:p>
          <a:r>
            <a:rPr lang="es-ES"/>
            <a:t>Enfermedad moderada (infecciones, neumonía): 10–20%.</a:t>
          </a:r>
          <a:endParaRPr lang="en-US"/>
        </a:p>
      </dgm:t>
    </dgm:pt>
    <dgm:pt modelId="{DC0BCEF5-D6B7-4776-BF66-F59B3A713C80}" type="parTrans" cxnId="{560E818E-21D2-470B-A991-EA41FB5C3E74}">
      <dgm:prSet/>
      <dgm:spPr/>
      <dgm:t>
        <a:bodyPr/>
        <a:lstStyle/>
        <a:p>
          <a:endParaRPr lang="en-US"/>
        </a:p>
      </dgm:t>
    </dgm:pt>
    <dgm:pt modelId="{5860668F-E38A-4D93-A03B-B280CAFB8C1A}" type="sibTrans" cxnId="{560E818E-21D2-470B-A991-EA41FB5C3E74}">
      <dgm:prSet/>
      <dgm:spPr/>
      <dgm:t>
        <a:bodyPr/>
        <a:lstStyle/>
        <a:p>
          <a:endParaRPr lang="en-US"/>
        </a:p>
      </dgm:t>
    </dgm:pt>
    <dgm:pt modelId="{9EB00270-00F7-4923-B864-05E2BA079FEC}">
      <dgm:prSet/>
      <dgm:spPr/>
      <dgm:t>
        <a:bodyPr/>
        <a:lstStyle/>
        <a:p>
          <a:r>
            <a:rPr lang="es-ES"/>
            <a:t>Enfermedad grave (sepsis, trauma): 20–35%</a:t>
          </a:r>
          <a:endParaRPr lang="en-US"/>
        </a:p>
      </dgm:t>
    </dgm:pt>
    <dgm:pt modelId="{C2D3D65C-2127-4A1C-9F82-41A2604639E1}" type="parTrans" cxnId="{23E3E1B2-401E-4521-A959-309E00244C9E}">
      <dgm:prSet/>
      <dgm:spPr/>
      <dgm:t>
        <a:bodyPr/>
        <a:lstStyle/>
        <a:p>
          <a:endParaRPr lang="en-US"/>
        </a:p>
      </dgm:t>
    </dgm:pt>
    <dgm:pt modelId="{CAD7F14D-7CE9-4757-A337-BFF37127053A}" type="sibTrans" cxnId="{23E3E1B2-401E-4521-A959-309E00244C9E}">
      <dgm:prSet/>
      <dgm:spPr/>
      <dgm:t>
        <a:bodyPr/>
        <a:lstStyle/>
        <a:p>
          <a:endParaRPr lang="en-US"/>
        </a:p>
      </dgm:t>
    </dgm:pt>
    <dgm:pt modelId="{8794DA12-DE4D-194A-A133-45AF8194C1AB}" type="pres">
      <dgm:prSet presAssocID="{6BF7AF4A-3FA9-4394-873B-FADA04460FD8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4A0EAF54-900A-B942-B575-B10F2152C817}" type="pres">
      <dgm:prSet presAssocID="{037FB34B-2486-471A-844D-FEE1ED02036A}" presName="root1" presStyleCnt="0"/>
      <dgm:spPr/>
    </dgm:pt>
    <dgm:pt modelId="{E164DE6C-B701-144C-AC32-65B7C43228B6}" type="pres">
      <dgm:prSet presAssocID="{037FB34B-2486-471A-844D-FEE1ED02036A}" presName="LevelOneTextNode" presStyleLbl="node0" presStyleIdx="0" presStyleCnt="1">
        <dgm:presLayoutVars>
          <dgm:chPref val="3"/>
        </dgm:presLayoutVars>
      </dgm:prSet>
      <dgm:spPr/>
    </dgm:pt>
    <dgm:pt modelId="{D95A1194-4A4B-D849-8000-2E43ECB6017A}" type="pres">
      <dgm:prSet presAssocID="{037FB34B-2486-471A-844D-FEE1ED02036A}" presName="level2hierChild" presStyleCnt="0"/>
      <dgm:spPr/>
    </dgm:pt>
    <dgm:pt modelId="{B8469583-70A0-944C-B034-C6FE0C7C580D}" type="pres">
      <dgm:prSet presAssocID="{D28A25E1-3AD8-4F4F-958C-DBEB4B178E6C}" presName="conn2-1" presStyleLbl="parChTrans1D2" presStyleIdx="0" presStyleCnt="2"/>
      <dgm:spPr/>
    </dgm:pt>
    <dgm:pt modelId="{07C3066D-0B61-DE4F-90B9-1F891BEF1881}" type="pres">
      <dgm:prSet presAssocID="{D28A25E1-3AD8-4F4F-958C-DBEB4B178E6C}" presName="connTx" presStyleLbl="parChTrans1D2" presStyleIdx="0" presStyleCnt="2"/>
      <dgm:spPr/>
    </dgm:pt>
    <dgm:pt modelId="{28DCDFC4-C570-8745-AE54-8986CAD93AC8}" type="pres">
      <dgm:prSet presAssocID="{FFEEFE8D-2D39-4992-B092-52DE1FB00CCB}" presName="root2" presStyleCnt="0"/>
      <dgm:spPr/>
    </dgm:pt>
    <dgm:pt modelId="{F34C4063-519E-4E49-B3FA-393C2C0E8E25}" type="pres">
      <dgm:prSet presAssocID="{FFEEFE8D-2D39-4992-B092-52DE1FB00CCB}" presName="LevelTwoTextNode" presStyleLbl="node2" presStyleIdx="0" presStyleCnt="2">
        <dgm:presLayoutVars>
          <dgm:chPref val="3"/>
        </dgm:presLayoutVars>
      </dgm:prSet>
      <dgm:spPr/>
    </dgm:pt>
    <dgm:pt modelId="{63DF4F98-1BEC-7242-98D5-5B5E220AE4C2}" type="pres">
      <dgm:prSet presAssocID="{FFEEFE8D-2D39-4992-B092-52DE1FB00CCB}" presName="level3hierChild" presStyleCnt="0"/>
      <dgm:spPr/>
    </dgm:pt>
    <dgm:pt modelId="{E0D8E96F-B6CB-344C-B21C-1CEF8BABFE76}" type="pres">
      <dgm:prSet presAssocID="{42F31F79-5998-4EA5-BD92-5F9B91210445}" presName="conn2-1" presStyleLbl="parChTrans1D2" presStyleIdx="1" presStyleCnt="2"/>
      <dgm:spPr/>
    </dgm:pt>
    <dgm:pt modelId="{93C74CB9-4DC7-FE4E-AF4B-D0B3B3EC0740}" type="pres">
      <dgm:prSet presAssocID="{42F31F79-5998-4EA5-BD92-5F9B91210445}" presName="connTx" presStyleLbl="parChTrans1D2" presStyleIdx="1" presStyleCnt="2"/>
      <dgm:spPr/>
    </dgm:pt>
    <dgm:pt modelId="{18BA0B55-6F3F-4140-9228-17BAA45C0A0C}" type="pres">
      <dgm:prSet presAssocID="{031A6B57-0503-46D9-90CD-3CEC253EF152}" presName="root2" presStyleCnt="0"/>
      <dgm:spPr/>
    </dgm:pt>
    <dgm:pt modelId="{C1A7B241-FEA4-124E-B49C-B0849C27AF72}" type="pres">
      <dgm:prSet presAssocID="{031A6B57-0503-46D9-90CD-3CEC253EF152}" presName="LevelTwoTextNode" presStyleLbl="node2" presStyleIdx="1" presStyleCnt="2">
        <dgm:presLayoutVars>
          <dgm:chPref val="3"/>
        </dgm:presLayoutVars>
      </dgm:prSet>
      <dgm:spPr/>
    </dgm:pt>
    <dgm:pt modelId="{8E5FE925-95D7-2541-B91A-84C1677033DE}" type="pres">
      <dgm:prSet presAssocID="{031A6B57-0503-46D9-90CD-3CEC253EF152}" presName="level3hierChild" presStyleCnt="0"/>
      <dgm:spPr/>
    </dgm:pt>
    <dgm:pt modelId="{AE35093F-5296-7B49-AE4E-C5923E9A0BF8}" type="pres">
      <dgm:prSet presAssocID="{78248A68-DC51-439E-B382-75D7CCA1A759}" presName="conn2-1" presStyleLbl="parChTrans1D3" presStyleIdx="0" presStyleCnt="3"/>
      <dgm:spPr/>
    </dgm:pt>
    <dgm:pt modelId="{811E1AB7-C673-FF4B-9133-F9A6D71408D9}" type="pres">
      <dgm:prSet presAssocID="{78248A68-DC51-439E-B382-75D7CCA1A759}" presName="connTx" presStyleLbl="parChTrans1D3" presStyleIdx="0" presStyleCnt="3"/>
      <dgm:spPr/>
    </dgm:pt>
    <dgm:pt modelId="{57322C60-959F-F146-B6C6-7EFB35D722B3}" type="pres">
      <dgm:prSet presAssocID="{D76D3A54-FC9C-4FFC-9AA3-B749D3FFC5AC}" presName="root2" presStyleCnt="0"/>
      <dgm:spPr/>
    </dgm:pt>
    <dgm:pt modelId="{8F9BABF3-CFC0-5944-B035-68277071D73D}" type="pres">
      <dgm:prSet presAssocID="{D76D3A54-FC9C-4FFC-9AA3-B749D3FFC5AC}" presName="LevelTwoTextNode" presStyleLbl="node3" presStyleIdx="0" presStyleCnt="3">
        <dgm:presLayoutVars>
          <dgm:chPref val="3"/>
        </dgm:presLayoutVars>
      </dgm:prSet>
      <dgm:spPr/>
    </dgm:pt>
    <dgm:pt modelId="{BB81C2A0-E764-4649-8715-E7368FBEF2AB}" type="pres">
      <dgm:prSet presAssocID="{D76D3A54-FC9C-4FFC-9AA3-B749D3FFC5AC}" presName="level3hierChild" presStyleCnt="0"/>
      <dgm:spPr/>
    </dgm:pt>
    <dgm:pt modelId="{B62058F4-0289-8840-821A-D35E59F3B2BC}" type="pres">
      <dgm:prSet presAssocID="{DC0BCEF5-D6B7-4776-BF66-F59B3A713C80}" presName="conn2-1" presStyleLbl="parChTrans1D3" presStyleIdx="1" presStyleCnt="3"/>
      <dgm:spPr/>
    </dgm:pt>
    <dgm:pt modelId="{85A7526B-507D-B046-BCC0-9070BEA4F25C}" type="pres">
      <dgm:prSet presAssocID="{DC0BCEF5-D6B7-4776-BF66-F59B3A713C80}" presName="connTx" presStyleLbl="parChTrans1D3" presStyleIdx="1" presStyleCnt="3"/>
      <dgm:spPr/>
    </dgm:pt>
    <dgm:pt modelId="{3F378DA1-5025-6F43-860F-A14F1DE9B967}" type="pres">
      <dgm:prSet presAssocID="{375C7B6C-146F-4B62-B1E0-E5FBF1387C63}" presName="root2" presStyleCnt="0"/>
      <dgm:spPr/>
    </dgm:pt>
    <dgm:pt modelId="{3508B7CD-C6B7-8041-877A-A580FE2C306B}" type="pres">
      <dgm:prSet presAssocID="{375C7B6C-146F-4B62-B1E0-E5FBF1387C63}" presName="LevelTwoTextNode" presStyleLbl="node3" presStyleIdx="1" presStyleCnt="3">
        <dgm:presLayoutVars>
          <dgm:chPref val="3"/>
        </dgm:presLayoutVars>
      </dgm:prSet>
      <dgm:spPr/>
    </dgm:pt>
    <dgm:pt modelId="{8BC90678-5912-E440-B20A-B4DB2F87394D}" type="pres">
      <dgm:prSet presAssocID="{375C7B6C-146F-4B62-B1E0-E5FBF1387C63}" presName="level3hierChild" presStyleCnt="0"/>
      <dgm:spPr/>
    </dgm:pt>
    <dgm:pt modelId="{6DF9F8A7-D6EF-024A-BD7A-3488435DE8DD}" type="pres">
      <dgm:prSet presAssocID="{C2D3D65C-2127-4A1C-9F82-41A2604639E1}" presName="conn2-1" presStyleLbl="parChTrans1D3" presStyleIdx="2" presStyleCnt="3"/>
      <dgm:spPr/>
    </dgm:pt>
    <dgm:pt modelId="{1259866E-549F-4F4C-AE83-99E6E147C3B3}" type="pres">
      <dgm:prSet presAssocID="{C2D3D65C-2127-4A1C-9F82-41A2604639E1}" presName="connTx" presStyleLbl="parChTrans1D3" presStyleIdx="2" presStyleCnt="3"/>
      <dgm:spPr/>
    </dgm:pt>
    <dgm:pt modelId="{50A2B840-4E4C-9C49-AB2C-DEECD4511B68}" type="pres">
      <dgm:prSet presAssocID="{9EB00270-00F7-4923-B864-05E2BA079FEC}" presName="root2" presStyleCnt="0"/>
      <dgm:spPr/>
    </dgm:pt>
    <dgm:pt modelId="{7EDE8FF0-86A1-4E40-B7BB-CA982DE0DCF5}" type="pres">
      <dgm:prSet presAssocID="{9EB00270-00F7-4923-B864-05E2BA079FEC}" presName="LevelTwoTextNode" presStyleLbl="node3" presStyleIdx="2" presStyleCnt="3">
        <dgm:presLayoutVars>
          <dgm:chPref val="3"/>
        </dgm:presLayoutVars>
      </dgm:prSet>
      <dgm:spPr/>
    </dgm:pt>
    <dgm:pt modelId="{0D44FBEA-1C94-8941-810D-AC413F494945}" type="pres">
      <dgm:prSet presAssocID="{9EB00270-00F7-4923-B864-05E2BA079FEC}" presName="level3hierChild" presStyleCnt="0"/>
      <dgm:spPr/>
    </dgm:pt>
  </dgm:ptLst>
  <dgm:cxnLst>
    <dgm:cxn modelId="{AE575414-1E40-EA4B-A60B-BD07F9487C6C}" type="presOf" srcId="{037FB34B-2486-471A-844D-FEE1ED02036A}" destId="{E164DE6C-B701-144C-AC32-65B7C43228B6}" srcOrd="0" destOrd="0" presId="urn:microsoft.com/office/officeart/2005/8/layout/hierarchy2"/>
    <dgm:cxn modelId="{0537D61F-D38B-FA43-8DC8-78F8E44815BE}" type="presOf" srcId="{D76D3A54-FC9C-4FFC-9AA3-B749D3FFC5AC}" destId="{8F9BABF3-CFC0-5944-B035-68277071D73D}" srcOrd="0" destOrd="0" presId="urn:microsoft.com/office/officeart/2005/8/layout/hierarchy2"/>
    <dgm:cxn modelId="{CAD9BF33-D7CE-4D30-B0A4-8E49F3B12448}" srcId="{031A6B57-0503-46D9-90CD-3CEC253EF152}" destId="{D76D3A54-FC9C-4FFC-9AA3-B749D3FFC5AC}" srcOrd="0" destOrd="0" parTransId="{78248A68-DC51-439E-B382-75D7CCA1A759}" sibTransId="{7FBD0DC2-9B2C-44FB-80F5-BA18C3D5DE15}"/>
    <dgm:cxn modelId="{BBFBDC3C-059B-7D44-BE05-29C30F87D291}" type="presOf" srcId="{9EB00270-00F7-4923-B864-05E2BA079FEC}" destId="{7EDE8FF0-86A1-4E40-B7BB-CA982DE0DCF5}" srcOrd="0" destOrd="0" presId="urn:microsoft.com/office/officeart/2005/8/layout/hierarchy2"/>
    <dgm:cxn modelId="{8B5DA842-FCF0-5343-BB25-5D12CDAEA7DA}" type="presOf" srcId="{42F31F79-5998-4EA5-BD92-5F9B91210445}" destId="{E0D8E96F-B6CB-344C-B21C-1CEF8BABFE76}" srcOrd="0" destOrd="0" presId="urn:microsoft.com/office/officeart/2005/8/layout/hierarchy2"/>
    <dgm:cxn modelId="{8904FF56-55C9-F64C-99EE-5E9F52ED8CC0}" type="presOf" srcId="{DC0BCEF5-D6B7-4776-BF66-F59B3A713C80}" destId="{B62058F4-0289-8840-821A-D35E59F3B2BC}" srcOrd="0" destOrd="0" presId="urn:microsoft.com/office/officeart/2005/8/layout/hierarchy2"/>
    <dgm:cxn modelId="{0043A664-738B-1241-BC81-8A15952DE4F3}" type="presOf" srcId="{D28A25E1-3AD8-4F4F-958C-DBEB4B178E6C}" destId="{B8469583-70A0-944C-B034-C6FE0C7C580D}" srcOrd="0" destOrd="0" presId="urn:microsoft.com/office/officeart/2005/8/layout/hierarchy2"/>
    <dgm:cxn modelId="{78A6726A-C214-304E-B0A5-F0EC981D137D}" type="presOf" srcId="{42F31F79-5998-4EA5-BD92-5F9B91210445}" destId="{93C74CB9-4DC7-FE4E-AF4B-D0B3B3EC0740}" srcOrd="1" destOrd="0" presId="urn:microsoft.com/office/officeart/2005/8/layout/hierarchy2"/>
    <dgm:cxn modelId="{EF725871-84A3-6546-813D-80CA66C08B10}" type="presOf" srcId="{DC0BCEF5-D6B7-4776-BF66-F59B3A713C80}" destId="{85A7526B-507D-B046-BCC0-9070BEA4F25C}" srcOrd="1" destOrd="0" presId="urn:microsoft.com/office/officeart/2005/8/layout/hierarchy2"/>
    <dgm:cxn modelId="{E2C53377-7A26-2F42-8AF1-D657278BB620}" type="presOf" srcId="{C2D3D65C-2127-4A1C-9F82-41A2604639E1}" destId="{6DF9F8A7-D6EF-024A-BD7A-3488435DE8DD}" srcOrd="0" destOrd="0" presId="urn:microsoft.com/office/officeart/2005/8/layout/hierarchy2"/>
    <dgm:cxn modelId="{41CB087E-281C-4830-9FAE-E08F69E18B8C}" srcId="{6BF7AF4A-3FA9-4394-873B-FADA04460FD8}" destId="{037FB34B-2486-471A-844D-FEE1ED02036A}" srcOrd="0" destOrd="0" parTransId="{12B5DCF4-68BA-4F92-B398-6DF66746B98C}" sibTransId="{D7D9412E-C20C-44D8-8C34-F440588BDCEC}"/>
    <dgm:cxn modelId="{841D2082-228D-A843-BCA7-14C439764002}" type="presOf" srcId="{031A6B57-0503-46D9-90CD-3CEC253EF152}" destId="{C1A7B241-FEA4-124E-B49C-B0849C27AF72}" srcOrd="0" destOrd="0" presId="urn:microsoft.com/office/officeart/2005/8/layout/hierarchy2"/>
    <dgm:cxn modelId="{3D261A89-2771-054B-B02C-70E48D78F354}" type="presOf" srcId="{375C7B6C-146F-4B62-B1E0-E5FBF1387C63}" destId="{3508B7CD-C6B7-8041-877A-A580FE2C306B}" srcOrd="0" destOrd="0" presId="urn:microsoft.com/office/officeart/2005/8/layout/hierarchy2"/>
    <dgm:cxn modelId="{51D53389-AA79-49D7-9268-DDC23C41471B}" srcId="{037FB34B-2486-471A-844D-FEE1ED02036A}" destId="{031A6B57-0503-46D9-90CD-3CEC253EF152}" srcOrd="1" destOrd="0" parTransId="{42F31F79-5998-4EA5-BD92-5F9B91210445}" sibTransId="{25B28DE7-733B-4C7D-BCCB-BAFF5C79AF00}"/>
    <dgm:cxn modelId="{560E818E-21D2-470B-A991-EA41FB5C3E74}" srcId="{031A6B57-0503-46D9-90CD-3CEC253EF152}" destId="{375C7B6C-146F-4B62-B1E0-E5FBF1387C63}" srcOrd="1" destOrd="0" parTransId="{DC0BCEF5-D6B7-4776-BF66-F59B3A713C80}" sibTransId="{5860668F-E38A-4D93-A03B-B280CAFB8C1A}"/>
    <dgm:cxn modelId="{ED6D0292-6358-3149-8135-9BE6D159B85B}" type="presOf" srcId="{C2D3D65C-2127-4A1C-9F82-41A2604639E1}" destId="{1259866E-549F-4F4C-AE83-99E6E147C3B3}" srcOrd="1" destOrd="0" presId="urn:microsoft.com/office/officeart/2005/8/layout/hierarchy2"/>
    <dgm:cxn modelId="{23E3E1B2-401E-4521-A959-309E00244C9E}" srcId="{031A6B57-0503-46D9-90CD-3CEC253EF152}" destId="{9EB00270-00F7-4923-B864-05E2BA079FEC}" srcOrd="2" destOrd="0" parTransId="{C2D3D65C-2127-4A1C-9F82-41A2604639E1}" sibTransId="{CAD7F14D-7CE9-4757-A337-BFF37127053A}"/>
    <dgm:cxn modelId="{75B107B7-FB0C-A04C-A974-7F7D9ECECA8D}" type="presOf" srcId="{D28A25E1-3AD8-4F4F-958C-DBEB4B178E6C}" destId="{07C3066D-0B61-DE4F-90B9-1F891BEF1881}" srcOrd="1" destOrd="0" presId="urn:microsoft.com/office/officeart/2005/8/layout/hierarchy2"/>
    <dgm:cxn modelId="{8B2801C2-4013-3244-AA02-1F1A3D8EB932}" type="presOf" srcId="{FFEEFE8D-2D39-4992-B092-52DE1FB00CCB}" destId="{F34C4063-519E-4E49-B3FA-393C2C0E8E25}" srcOrd="0" destOrd="0" presId="urn:microsoft.com/office/officeart/2005/8/layout/hierarchy2"/>
    <dgm:cxn modelId="{CCCDFFCF-515A-5744-9E3A-3AB15CBF3747}" type="presOf" srcId="{78248A68-DC51-439E-B382-75D7CCA1A759}" destId="{811E1AB7-C673-FF4B-9133-F9A6D71408D9}" srcOrd="1" destOrd="0" presId="urn:microsoft.com/office/officeart/2005/8/layout/hierarchy2"/>
    <dgm:cxn modelId="{4567DBE2-8018-5340-AC98-0A9C4EBF0C6F}" type="presOf" srcId="{6BF7AF4A-3FA9-4394-873B-FADA04460FD8}" destId="{8794DA12-DE4D-194A-A133-45AF8194C1AB}" srcOrd="0" destOrd="0" presId="urn:microsoft.com/office/officeart/2005/8/layout/hierarchy2"/>
    <dgm:cxn modelId="{AC2C11F0-7458-8840-BFA4-FEFDCC17767E}" type="presOf" srcId="{78248A68-DC51-439E-B382-75D7CCA1A759}" destId="{AE35093F-5296-7B49-AE4E-C5923E9A0BF8}" srcOrd="0" destOrd="0" presId="urn:microsoft.com/office/officeart/2005/8/layout/hierarchy2"/>
    <dgm:cxn modelId="{9954C6F6-76D9-4A82-BB80-49C05E44C7F0}" srcId="{037FB34B-2486-471A-844D-FEE1ED02036A}" destId="{FFEEFE8D-2D39-4992-B092-52DE1FB00CCB}" srcOrd="0" destOrd="0" parTransId="{D28A25E1-3AD8-4F4F-958C-DBEB4B178E6C}" sibTransId="{D94FB11C-FF8E-4607-A350-4262FDB9953D}"/>
    <dgm:cxn modelId="{CD4203F7-4422-4147-8886-99BA12027474}" type="presParOf" srcId="{8794DA12-DE4D-194A-A133-45AF8194C1AB}" destId="{4A0EAF54-900A-B942-B575-B10F2152C817}" srcOrd="0" destOrd="0" presId="urn:microsoft.com/office/officeart/2005/8/layout/hierarchy2"/>
    <dgm:cxn modelId="{861C95DB-59D4-8349-8161-E1D3316B8FB5}" type="presParOf" srcId="{4A0EAF54-900A-B942-B575-B10F2152C817}" destId="{E164DE6C-B701-144C-AC32-65B7C43228B6}" srcOrd="0" destOrd="0" presId="urn:microsoft.com/office/officeart/2005/8/layout/hierarchy2"/>
    <dgm:cxn modelId="{B52CD621-D36D-6848-A42B-9A26260A8023}" type="presParOf" srcId="{4A0EAF54-900A-B942-B575-B10F2152C817}" destId="{D95A1194-4A4B-D849-8000-2E43ECB6017A}" srcOrd="1" destOrd="0" presId="urn:microsoft.com/office/officeart/2005/8/layout/hierarchy2"/>
    <dgm:cxn modelId="{878B22E0-6D0F-5040-869D-D8658662F8ED}" type="presParOf" srcId="{D95A1194-4A4B-D849-8000-2E43ECB6017A}" destId="{B8469583-70A0-944C-B034-C6FE0C7C580D}" srcOrd="0" destOrd="0" presId="urn:microsoft.com/office/officeart/2005/8/layout/hierarchy2"/>
    <dgm:cxn modelId="{8C52F397-A084-6746-8903-B2FF65F1C50E}" type="presParOf" srcId="{B8469583-70A0-944C-B034-C6FE0C7C580D}" destId="{07C3066D-0B61-DE4F-90B9-1F891BEF1881}" srcOrd="0" destOrd="0" presId="urn:microsoft.com/office/officeart/2005/8/layout/hierarchy2"/>
    <dgm:cxn modelId="{F2C0038A-3608-3D4A-BD98-13CC2D99B0D7}" type="presParOf" srcId="{D95A1194-4A4B-D849-8000-2E43ECB6017A}" destId="{28DCDFC4-C570-8745-AE54-8986CAD93AC8}" srcOrd="1" destOrd="0" presId="urn:microsoft.com/office/officeart/2005/8/layout/hierarchy2"/>
    <dgm:cxn modelId="{B61E2327-CC14-2F43-85C2-C707E4319BA1}" type="presParOf" srcId="{28DCDFC4-C570-8745-AE54-8986CAD93AC8}" destId="{F34C4063-519E-4E49-B3FA-393C2C0E8E25}" srcOrd="0" destOrd="0" presId="urn:microsoft.com/office/officeart/2005/8/layout/hierarchy2"/>
    <dgm:cxn modelId="{AC18E060-7042-B545-BA10-213449D8471C}" type="presParOf" srcId="{28DCDFC4-C570-8745-AE54-8986CAD93AC8}" destId="{63DF4F98-1BEC-7242-98D5-5B5E220AE4C2}" srcOrd="1" destOrd="0" presId="urn:microsoft.com/office/officeart/2005/8/layout/hierarchy2"/>
    <dgm:cxn modelId="{07654645-A225-9944-A27F-3246353B8F5E}" type="presParOf" srcId="{D95A1194-4A4B-D849-8000-2E43ECB6017A}" destId="{E0D8E96F-B6CB-344C-B21C-1CEF8BABFE76}" srcOrd="2" destOrd="0" presId="urn:microsoft.com/office/officeart/2005/8/layout/hierarchy2"/>
    <dgm:cxn modelId="{48A569C2-D60C-9C43-8E4B-B9F854F61A8A}" type="presParOf" srcId="{E0D8E96F-B6CB-344C-B21C-1CEF8BABFE76}" destId="{93C74CB9-4DC7-FE4E-AF4B-D0B3B3EC0740}" srcOrd="0" destOrd="0" presId="urn:microsoft.com/office/officeart/2005/8/layout/hierarchy2"/>
    <dgm:cxn modelId="{787161B1-AC07-354D-913A-97967B43AC7E}" type="presParOf" srcId="{D95A1194-4A4B-D849-8000-2E43ECB6017A}" destId="{18BA0B55-6F3F-4140-9228-17BAA45C0A0C}" srcOrd="3" destOrd="0" presId="urn:microsoft.com/office/officeart/2005/8/layout/hierarchy2"/>
    <dgm:cxn modelId="{3216D4F4-4C29-424B-878C-ECBE6A91705C}" type="presParOf" srcId="{18BA0B55-6F3F-4140-9228-17BAA45C0A0C}" destId="{C1A7B241-FEA4-124E-B49C-B0849C27AF72}" srcOrd="0" destOrd="0" presId="urn:microsoft.com/office/officeart/2005/8/layout/hierarchy2"/>
    <dgm:cxn modelId="{19FC6167-14DC-3340-96B6-89629C3CA965}" type="presParOf" srcId="{18BA0B55-6F3F-4140-9228-17BAA45C0A0C}" destId="{8E5FE925-95D7-2541-B91A-84C1677033DE}" srcOrd="1" destOrd="0" presId="urn:microsoft.com/office/officeart/2005/8/layout/hierarchy2"/>
    <dgm:cxn modelId="{5B233A81-F760-C34B-AF44-29883A2938B9}" type="presParOf" srcId="{8E5FE925-95D7-2541-B91A-84C1677033DE}" destId="{AE35093F-5296-7B49-AE4E-C5923E9A0BF8}" srcOrd="0" destOrd="0" presId="urn:microsoft.com/office/officeart/2005/8/layout/hierarchy2"/>
    <dgm:cxn modelId="{A903AF48-795A-E347-A2F6-B1961C71D056}" type="presParOf" srcId="{AE35093F-5296-7B49-AE4E-C5923E9A0BF8}" destId="{811E1AB7-C673-FF4B-9133-F9A6D71408D9}" srcOrd="0" destOrd="0" presId="urn:microsoft.com/office/officeart/2005/8/layout/hierarchy2"/>
    <dgm:cxn modelId="{AA9E55D4-B5AE-894A-A873-6F2E47F94DAC}" type="presParOf" srcId="{8E5FE925-95D7-2541-B91A-84C1677033DE}" destId="{57322C60-959F-F146-B6C6-7EFB35D722B3}" srcOrd="1" destOrd="0" presId="urn:microsoft.com/office/officeart/2005/8/layout/hierarchy2"/>
    <dgm:cxn modelId="{DEEC28A3-6DC8-A246-8895-6537E65CEFBE}" type="presParOf" srcId="{57322C60-959F-F146-B6C6-7EFB35D722B3}" destId="{8F9BABF3-CFC0-5944-B035-68277071D73D}" srcOrd="0" destOrd="0" presId="urn:microsoft.com/office/officeart/2005/8/layout/hierarchy2"/>
    <dgm:cxn modelId="{7B229560-2181-4A43-9257-92C2C67802D9}" type="presParOf" srcId="{57322C60-959F-F146-B6C6-7EFB35D722B3}" destId="{BB81C2A0-E764-4649-8715-E7368FBEF2AB}" srcOrd="1" destOrd="0" presId="urn:microsoft.com/office/officeart/2005/8/layout/hierarchy2"/>
    <dgm:cxn modelId="{620F28A2-2314-F548-B42A-13780AECFABA}" type="presParOf" srcId="{8E5FE925-95D7-2541-B91A-84C1677033DE}" destId="{B62058F4-0289-8840-821A-D35E59F3B2BC}" srcOrd="2" destOrd="0" presId="urn:microsoft.com/office/officeart/2005/8/layout/hierarchy2"/>
    <dgm:cxn modelId="{23A460AC-E340-B84C-97F2-BDBDB1A2FFBC}" type="presParOf" srcId="{B62058F4-0289-8840-821A-D35E59F3B2BC}" destId="{85A7526B-507D-B046-BCC0-9070BEA4F25C}" srcOrd="0" destOrd="0" presId="urn:microsoft.com/office/officeart/2005/8/layout/hierarchy2"/>
    <dgm:cxn modelId="{B6402A38-188F-A44D-8D7E-2A88F5370D4D}" type="presParOf" srcId="{8E5FE925-95D7-2541-B91A-84C1677033DE}" destId="{3F378DA1-5025-6F43-860F-A14F1DE9B967}" srcOrd="3" destOrd="0" presId="urn:microsoft.com/office/officeart/2005/8/layout/hierarchy2"/>
    <dgm:cxn modelId="{FB75EC91-5345-3846-813D-080630612C52}" type="presParOf" srcId="{3F378DA1-5025-6F43-860F-A14F1DE9B967}" destId="{3508B7CD-C6B7-8041-877A-A580FE2C306B}" srcOrd="0" destOrd="0" presId="urn:microsoft.com/office/officeart/2005/8/layout/hierarchy2"/>
    <dgm:cxn modelId="{1DA9EFDB-9FA8-CA4A-9E9D-A14314D619A1}" type="presParOf" srcId="{3F378DA1-5025-6F43-860F-A14F1DE9B967}" destId="{8BC90678-5912-E440-B20A-B4DB2F87394D}" srcOrd="1" destOrd="0" presId="urn:microsoft.com/office/officeart/2005/8/layout/hierarchy2"/>
    <dgm:cxn modelId="{C3622265-FAD0-4E4A-B61A-68DF0781F481}" type="presParOf" srcId="{8E5FE925-95D7-2541-B91A-84C1677033DE}" destId="{6DF9F8A7-D6EF-024A-BD7A-3488435DE8DD}" srcOrd="4" destOrd="0" presId="urn:microsoft.com/office/officeart/2005/8/layout/hierarchy2"/>
    <dgm:cxn modelId="{3E792EC6-E2D1-F04B-BB68-538F55750A66}" type="presParOf" srcId="{6DF9F8A7-D6EF-024A-BD7A-3488435DE8DD}" destId="{1259866E-549F-4F4C-AE83-99E6E147C3B3}" srcOrd="0" destOrd="0" presId="urn:microsoft.com/office/officeart/2005/8/layout/hierarchy2"/>
    <dgm:cxn modelId="{2656ED4E-D703-EE47-9096-F6A463B54637}" type="presParOf" srcId="{8E5FE925-95D7-2541-B91A-84C1677033DE}" destId="{50A2B840-4E4C-9C49-AB2C-DEECD4511B68}" srcOrd="5" destOrd="0" presId="urn:microsoft.com/office/officeart/2005/8/layout/hierarchy2"/>
    <dgm:cxn modelId="{E7F0802B-7C38-DE42-B839-54A607F89FB8}" type="presParOf" srcId="{50A2B840-4E4C-9C49-AB2C-DEECD4511B68}" destId="{7EDE8FF0-86A1-4E40-B7BB-CA982DE0DCF5}" srcOrd="0" destOrd="0" presId="urn:microsoft.com/office/officeart/2005/8/layout/hierarchy2"/>
    <dgm:cxn modelId="{1F2D0F0B-40DD-FD44-A5AE-CC96545A00A7}" type="presParOf" srcId="{50A2B840-4E4C-9C49-AB2C-DEECD4511B68}" destId="{0D44FBEA-1C94-8941-810D-AC413F494945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0C0B17F9-7340-4CAB-8296-337310218EE2}" type="doc">
      <dgm:prSet loTypeId="urn:microsoft.com/office/officeart/2008/layout/LinedList" loCatId="list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DB0ADDC-8454-4280-B820-BB0FB031AD59}">
      <dgm:prSet/>
      <dgm:spPr/>
      <dgm:t>
        <a:bodyPr/>
        <a:lstStyle/>
        <a:p>
          <a:r>
            <a:rPr lang="es-ES"/>
            <a:t>Aumento del gasto energético de 10–20%.</a:t>
          </a:r>
          <a:endParaRPr lang="en-US"/>
        </a:p>
      </dgm:t>
    </dgm:pt>
    <dgm:pt modelId="{486CB450-25FD-4606-9326-E7C21224D716}" type="parTrans" cxnId="{9EED0DB2-BA51-4B3A-884B-1B40436F1C6E}">
      <dgm:prSet/>
      <dgm:spPr/>
      <dgm:t>
        <a:bodyPr/>
        <a:lstStyle/>
        <a:p>
          <a:endParaRPr lang="en-US"/>
        </a:p>
      </dgm:t>
    </dgm:pt>
    <dgm:pt modelId="{481792D3-4688-48FC-9994-C4C4CA1412AF}" type="sibTrans" cxnId="{9EED0DB2-BA51-4B3A-884B-1B40436F1C6E}">
      <dgm:prSet/>
      <dgm:spPr/>
      <dgm:t>
        <a:bodyPr/>
        <a:lstStyle/>
        <a:p>
          <a:endParaRPr lang="en-US"/>
        </a:p>
      </dgm:t>
    </dgm:pt>
    <dgm:pt modelId="{8B5C1E93-C633-47BC-AD6E-7714A3E01D2A}">
      <dgm:prSet/>
      <dgm:spPr/>
      <dgm:t>
        <a:bodyPr/>
        <a:lstStyle/>
        <a:p>
          <a:r>
            <a:rPr lang="es-ES"/>
            <a:t>Producción de citoquinas proinflamatorias → resistencia a la insulina.</a:t>
          </a:r>
          <a:endParaRPr lang="en-US"/>
        </a:p>
      </dgm:t>
    </dgm:pt>
    <dgm:pt modelId="{7D371773-8B01-455A-8020-F4592F8D7DB7}" type="parTrans" cxnId="{F690992F-9B87-4866-9926-71EF5E522F46}">
      <dgm:prSet/>
      <dgm:spPr/>
      <dgm:t>
        <a:bodyPr/>
        <a:lstStyle/>
        <a:p>
          <a:endParaRPr lang="en-US"/>
        </a:p>
      </dgm:t>
    </dgm:pt>
    <dgm:pt modelId="{77C10CEB-0CD8-4979-9B45-EA169881E3FB}" type="sibTrans" cxnId="{F690992F-9B87-4866-9926-71EF5E522F46}">
      <dgm:prSet/>
      <dgm:spPr/>
      <dgm:t>
        <a:bodyPr/>
        <a:lstStyle/>
        <a:p>
          <a:endParaRPr lang="en-US"/>
        </a:p>
      </dgm:t>
    </dgm:pt>
    <dgm:pt modelId="{AFD80706-D4EB-4D65-8FAB-685878B0C408}">
      <dgm:prSet/>
      <dgm:spPr/>
      <dgm:t>
        <a:bodyPr/>
        <a:lstStyle/>
        <a:p>
          <a:r>
            <a:rPr lang="es-ES"/>
            <a:t>Catabolismo acelerado → pérdida de masa magra.</a:t>
          </a:r>
          <a:endParaRPr lang="en-US"/>
        </a:p>
      </dgm:t>
    </dgm:pt>
    <dgm:pt modelId="{D33158D5-4DB2-4B3F-9048-E2CECA0A0E54}" type="parTrans" cxnId="{8453EFF2-55B9-4C66-88D3-288E9D53D978}">
      <dgm:prSet/>
      <dgm:spPr/>
      <dgm:t>
        <a:bodyPr/>
        <a:lstStyle/>
        <a:p>
          <a:endParaRPr lang="en-US"/>
        </a:p>
      </dgm:t>
    </dgm:pt>
    <dgm:pt modelId="{1023CE13-F6C1-421C-BAA9-0F5501294E4B}" type="sibTrans" cxnId="{8453EFF2-55B9-4C66-88D3-288E9D53D978}">
      <dgm:prSet/>
      <dgm:spPr/>
      <dgm:t>
        <a:bodyPr/>
        <a:lstStyle/>
        <a:p>
          <a:endParaRPr lang="en-US"/>
        </a:p>
      </dgm:t>
    </dgm:pt>
    <dgm:pt modelId="{6856D09D-D25B-4390-9263-8DD8D51E6DC9}">
      <dgm:prSet/>
      <dgm:spPr/>
      <dgm:t>
        <a:bodyPr/>
        <a:lstStyle/>
        <a:p>
          <a:r>
            <a:rPr lang="es-ES"/>
            <a:t>Aumento en requerimientos proteicos.</a:t>
          </a:r>
          <a:endParaRPr lang="en-US"/>
        </a:p>
      </dgm:t>
    </dgm:pt>
    <dgm:pt modelId="{216F5A44-CA00-41D5-A142-9686A10350C4}" type="parTrans" cxnId="{575FC68A-25E8-499E-B7A5-898602CB2DAA}">
      <dgm:prSet/>
      <dgm:spPr/>
      <dgm:t>
        <a:bodyPr/>
        <a:lstStyle/>
        <a:p>
          <a:endParaRPr lang="en-US"/>
        </a:p>
      </dgm:t>
    </dgm:pt>
    <dgm:pt modelId="{86727059-B055-41D6-96FE-5E1953580622}" type="sibTrans" cxnId="{575FC68A-25E8-499E-B7A5-898602CB2DAA}">
      <dgm:prSet/>
      <dgm:spPr/>
      <dgm:t>
        <a:bodyPr/>
        <a:lstStyle/>
        <a:p>
          <a:endParaRPr lang="en-US"/>
        </a:p>
      </dgm:t>
    </dgm:pt>
    <dgm:pt modelId="{382DA9AA-75F7-224F-8102-C15D970E5E84}" type="pres">
      <dgm:prSet presAssocID="{0C0B17F9-7340-4CAB-8296-337310218EE2}" presName="vert0" presStyleCnt="0">
        <dgm:presLayoutVars>
          <dgm:dir/>
          <dgm:animOne val="branch"/>
          <dgm:animLvl val="lvl"/>
        </dgm:presLayoutVars>
      </dgm:prSet>
      <dgm:spPr/>
    </dgm:pt>
    <dgm:pt modelId="{CE3CE129-4D91-0C48-8E31-0C008D2ED93E}" type="pres">
      <dgm:prSet presAssocID="{3DB0ADDC-8454-4280-B820-BB0FB031AD59}" presName="thickLine" presStyleLbl="alignNode1" presStyleIdx="0" presStyleCnt="4"/>
      <dgm:spPr/>
    </dgm:pt>
    <dgm:pt modelId="{37C0689E-38BA-E045-9C7B-0FDA0D2ECAF2}" type="pres">
      <dgm:prSet presAssocID="{3DB0ADDC-8454-4280-B820-BB0FB031AD59}" presName="horz1" presStyleCnt="0"/>
      <dgm:spPr/>
    </dgm:pt>
    <dgm:pt modelId="{919B1FFD-A677-1545-ABDE-6269D9A47E67}" type="pres">
      <dgm:prSet presAssocID="{3DB0ADDC-8454-4280-B820-BB0FB031AD59}" presName="tx1" presStyleLbl="revTx" presStyleIdx="0" presStyleCnt="4"/>
      <dgm:spPr/>
    </dgm:pt>
    <dgm:pt modelId="{9985B61E-B755-EA4B-AA5C-1078C4106BF8}" type="pres">
      <dgm:prSet presAssocID="{3DB0ADDC-8454-4280-B820-BB0FB031AD59}" presName="vert1" presStyleCnt="0"/>
      <dgm:spPr/>
    </dgm:pt>
    <dgm:pt modelId="{D4238839-42C2-8742-8B06-962057963681}" type="pres">
      <dgm:prSet presAssocID="{8B5C1E93-C633-47BC-AD6E-7714A3E01D2A}" presName="thickLine" presStyleLbl="alignNode1" presStyleIdx="1" presStyleCnt="4"/>
      <dgm:spPr/>
    </dgm:pt>
    <dgm:pt modelId="{759D6027-374C-734A-9DE1-D04B702802CC}" type="pres">
      <dgm:prSet presAssocID="{8B5C1E93-C633-47BC-AD6E-7714A3E01D2A}" presName="horz1" presStyleCnt="0"/>
      <dgm:spPr/>
    </dgm:pt>
    <dgm:pt modelId="{21A2530C-1F2E-3742-8687-C1C01FF10652}" type="pres">
      <dgm:prSet presAssocID="{8B5C1E93-C633-47BC-AD6E-7714A3E01D2A}" presName="tx1" presStyleLbl="revTx" presStyleIdx="1" presStyleCnt="4"/>
      <dgm:spPr/>
    </dgm:pt>
    <dgm:pt modelId="{CDA68F8A-F52F-9248-86B5-48AB4475BE4B}" type="pres">
      <dgm:prSet presAssocID="{8B5C1E93-C633-47BC-AD6E-7714A3E01D2A}" presName="vert1" presStyleCnt="0"/>
      <dgm:spPr/>
    </dgm:pt>
    <dgm:pt modelId="{9262167A-F08B-3F4B-87C2-7E128A9CD5BE}" type="pres">
      <dgm:prSet presAssocID="{AFD80706-D4EB-4D65-8FAB-685878B0C408}" presName="thickLine" presStyleLbl="alignNode1" presStyleIdx="2" presStyleCnt="4"/>
      <dgm:spPr/>
    </dgm:pt>
    <dgm:pt modelId="{84EDF5A5-FD1D-4B4E-9EEB-36AC3A5B949C}" type="pres">
      <dgm:prSet presAssocID="{AFD80706-D4EB-4D65-8FAB-685878B0C408}" presName="horz1" presStyleCnt="0"/>
      <dgm:spPr/>
    </dgm:pt>
    <dgm:pt modelId="{F471D241-80E7-0E49-A981-561D7D8AEF4F}" type="pres">
      <dgm:prSet presAssocID="{AFD80706-D4EB-4D65-8FAB-685878B0C408}" presName="tx1" presStyleLbl="revTx" presStyleIdx="2" presStyleCnt="4"/>
      <dgm:spPr/>
    </dgm:pt>
    <dgm:pt modelId="{E81AFD75-437B-C549-8B1D-5AD206BE9F1A}" type="pres">
      <dgm:prSet presAssocID="{AFD80706-D4EB-4D65-8FAB-685878B0C408}" presName="vert1" presStyleCnt="0"/>
      <dgm:spPr/>
    </dgm:pt>
    <dgm:pt modelId="{2EFBDD4F-9A23-BE4A-B6E1-3117C1B71FBF}" type="pres">
      <dgm:prSet presAssocID="{6856D09D-D25B-4390-9263-8DD8D51E6DC9}" presName="thickLine" presStyleLbl="alignNode1" presStyleIdx="3" presStyleCnt="4"/>
      <dgm:spPr/>
    </dgm:pt>
    <dgm:pt modelId="{1EC3CFDD-491C-8745-B881-07F23A4F7B4F}" type="pres">
      <dgm:prSet presAssocID="{6856D09D-D25B-4390-9263-8DD8D51E6DC9}" presName="horz1" presStyleCnt="0"/>
      <dgm:spPr/>
    </dgm:pt>
    <dgm:pt modelId="{BE66DCBF-F6A1-F641-82C3-4E38C24098BF}" type="pres">
      <dgm:prSet presAssocID="{6856D09D-D25B-4390-9263-8DD8D51E6DC9}" presName="tx1" presStyleLbl="revTx" presStyleIdx="3" presStyleCnt="4"/>
      <dgm:spPr/>
    </dgm:pt>
    <dgm:pt modelId="{D66891E1-B536-0949-A784-A260E5C15E08}" type="pres">
      <dgm:prSet presAssocID="{6856D09D-D25B-4390-9263-8DD8D51E6DC9}" presName="vert1" presStyleCnt="0"/>
      <dgm:spPr/>
    </dgm:pt>
  </dgm:ptLst>
  <dgm:cxnLst>
    <dgm:cxn modelId="{F690992F-9B87-4866-9926-71EF5E522F46}" srcId="{0C0B17F9-7340-4CAB-8296-337310218EE2}" destId="{8B5C1E93-C633-47BC-AD6E-7714A3E01D2A}" srcOrd="1" destOrd="0" parTransId="{7D371773-8B01-455A-8020-F4592F8D7DB7}" sibTransId="{77C10CEB-0CD8-4979-9B45-EA169881E3FB}"/>
    <dgm:cxn modelId="{91629952-6234-DF47-856F-A8B1EF4E1C92}" type="presOf" srcId="{0C0B17F9-7340-4CAB-8296-337310218EE2}" destId="{382DA9AA-75F7-224F-8102-C15D970E5E84}" srcOrd="0" destOrd="0" presId="urn:microsoft.com/office/officeart/2008/layout/LinedList"/>
    <dgm:cxn modelId="{21BC715A-3350-6E4F-A02E-5525CFA5794A}" type="presOf" srcId="{3DB0ADDC-8454-4280-B820-BB0FB031AD59}" destId="{919B1FFD-A677-1545-ABDE-6269D9A47E67}" srcOrd="0" destOrd="0" presId="urn:microsoft.com/office/officeart/2008/layout/LinedList"/>
    <dgm:cxn modelId="{18A3525D-2C40-FE49-9B71-1914C233BC01}" type="presOf" srcId="{8B5C1E93-C633-47BC-AD6E-7714A3E01D2A}" destId="{21A2530C-1F2E-3742-8687-C1C01FF10652}" srcOrd="0" destOrd="0" presId="urn:microsoft.com/office/officeart/2008/layout/LinedList"/>
    <dgm:cxn modelId="{575FC68A-25E8-499E-B7A5-898602CB2DAA}" srcId="{0C0B17F9-7340-4CAB-8296-337310218EE2}" destId="{6856D09D-D25B-4390-9263-8DD8D51E6DC9}" srcOrd="3" destOrd="0" parTransId="{216F5A44-CA00-41D5-A142-9686A10350C4}" sibTransId="{86727059-B055-41D6-96FE-5E1953580622}"/>
    <dgm:cxn modelId="{B4A380A3-8731-E94B-B152-E96C2853816B}" type="presOf" srcId="{6856D09D-D25B-4390-9263-8DD8D51E6DC9}" destId="{BE66DCBF-F6A1-F641-82C3-4E38C24098BF}" srcOrd="0" destOrd="0" presId="urn:microsoft.com/office/officeart/2008/layout/LinedList"/>
    <dgm:cxn modelId="{9EED0DB2-BA51-4B3A-884B-1B40436F1C6E}" srcId="{0C0B17F9-7340-4CAB-8296-337310218EE2}" destId="{3DB0ADDC-8454-4280-B820-BB0FB031AD59}" srcOrd="0" destOrd="0" parTransId="{486CB450-25FD-4606-9326-E7C21224D716}" sibTransId="{481792D3-4688-48FC-9994-C4C4CA1412AF}"/>
    <dgm:cxn modelId="{6A5903C7-9613-B54A-9045-41C9545478A9}" type="presOf" srcId="{AFD80706-D4EB-4D65-8FAB-685878B0C408}" destId="{F471D241-80E7-0E49-A981-561D7D8AEF4F}" srcOrd="0" destOrd="0" presId="urn:microsoft.com/office/officeart/2008/layout/LinedList"/>
    <dgm:cxn modelId="{8453EFF2-55B9-4C66-88D3-288E9D53D978}" srcId="{0C0B17F9-7340-4CAB-8296-337310218EE2}" destId="{AFD80706-D4EB-4D65-8FAB-685878B0C408}" srcOrd="2" destOrd="0" parTransId="{D33158D5-4DB2-4B3F-9048-E2CECA0A0E54}" sibTransId="{1023CE13-F6C1-421C-BAA9-0F5501294E4B}"/>
    <dgm:cxn modelId="{037C2DDC-7610-B840-B0A6-BF6A4E1DBF6F}" type="presParOf" srcId="{382DA9AA-75F7-224F-8102-C15D970E5E84}" destId="{CE3CE129-4D91-0C48-8E31-0C008D2ED93E}" srcOrd="0" destOrd="0" presId="urn:microsoft.com/office/officeart/2008/layout/LinedList"/>
    <dgm:cxn modelId="{AE453391-121F-5047-8712-09BAD533F3E5}" type="presParOf" srcId="{382DA9AA-75F7-224F-8102-C15D970E5E84}" destId="{37C0689E-38BA-E045-9C7B-0FDA0D2ECAF2}" srcOrd="1" destOrd="0" presId="urn:microsoft.com/office/officeart/2008/layout/LinedList"/>
    <dgm:cxn modelId="{09CA2132-7E35-C143-8876-5FBC593059EE}" type="presParOf" srcId="{37C0689E-38BA-E045-9C7B-0FDA0D2ECAF2}" destId="{919B1FFD-A677-1545-ABDE-6269D9A47E67}" srcOrd="0" destOrd="0" presId="urn:microsoft.com/office/officeart/2008/layout/LinedList"/>
    <dgm:cxn modelId="{4DBF7EB5-28D2-084A-89C9-428F7CB4DC7F}" type="presParOf" srcId="{37C0689E-38BA-E045-9C7B-0FDA0D2ECAF2}" destId="{9985B61E-B755-EA4B-AA5C-1078C4106BF8}" srcOrd="1" destOrd="0" presId="urn:microsoft.com/office/officeart/2008/layout/LinedList"/>
    <dgm:cxn modelId="{F4CCD5B4-B243-F948-934A-7B956C4B1621}" type="presParOf" srcId="{382DA9AA-75F7-224F-8102-C15D970E5E84}" destId="{D4238839-42C2-8742-8B06-962057963681}" srcOrd="2" destOrd="0" presId="urn:microsoft.com/office/officeart/2008/layout/LinedList"/>
    <dgm:cxn modelId="{4B686044-76AF-3C4E-8F14-99AB77B49759}" type="presParOf" srcId="{382DA9AA-75F7-224F-8102-C15D970E5E84}" destId="{759D6027-374C-734A-9DE1-D04B702802CC}" srcOrd="3" destOrd="0" presId="urn:microsoft.com/office/officeart/2008/layout/LinedList"/>
    <dgm:cxn modelId="{FB4A715F-C1F9-2943-AEC4-AF3DEBA2D370}" type="presParOf" srcId="{759D6027-374C-734A-9DE1-D04B702802CC}" destId="{21A2530C-1F2E-3742-8687-C1C01FF10652}" srcOrd="0" destOrd="0" presId="urn:microsoft.com/office/officeart/2008/layout/LinedList"/>
    <dgm:cxn modelId="{BE45A473-ED56-864E-BECC-A0BFA09F571F}" type="presParOf" srcId="{759D6027-374C-734A-9DE1-D04B702802CC}" destId="{CDA68F8A-F52F-9248-86B5-48AB4475BE4B}" srcOrd="1" destOrd="0" presId="urn:microsoft.com/office/officeart/2008/layout/LinedList"/>
    <dgm:cxn modelId="{6BABB273-E1F2-5840-9FF3-16EAD4155D8E}" type="presParOf" srcId="{382DA9AA-75F7-224F-8102-C15D970E5E84}" destId="{9262167A-F08B-3F4B-87C2-7E128A9CD5BE}" srcOrd="4" destOrd="0" presId="urn:microsoft.com/office/officeart/2008/layout/LinedList"/>
    <dgm:cxn modelId="{21E55569-8D99-5344-95ED-A7B4C9CE0C56}" type="presParOf" srcId="{382DA9AA-75F7-224F-8102-C15D970E5E84}" destId="{84EDF5A5-FD1D-4B4E-9EEB-36AC3A5B949C}" srcOrd="5" destOrd="0" presId="urn:microsoft.com/office/officeart/2008/layout/LinedList"/>
    <dgm:cxn modelId="{22A615BA-1870-0440-981C-754116D1EA74}" type="presParOf" srcId="{84EDF5A5-FD1D-4B4E-9EEB-36AC3A5B949C}" destId="{F471D241-80E7-0E49-A981-561D7D8AEF4F}" srcOrd="0" destOrd="0" presId="urn:microsoft.com/office/officeart/2008/layout/LinedList"/>
    <dgm:cxn modelId="{7321E511-31D3-4B4C-96ED-7D186F13D85C}" type="presParOf" srcId="{84EDF5A5-FD1D-4B4E-9EEB-36AC3A5B949C}" destId="{E81AFD75-437B-C549-8B1D-5AD206BE9F1A}" srcOrd="1" destOrd="0" presId="urn:microsoft.com/office/officeart/2008/layout/LinedList"/>
    <dgm:cxn modelId="{EF00E6DF-28E8-FF45-B016-3257315FD76D}" type="presParOf" srcId="{382DA9AA-75F7-224F-8102-C15D970E5E84}" destId="{2EFBDD4F-9A23-BE4A-B6E1-3117C1B71FBF}" srcOrd="6" destOrd="0" presId="urn:microsoft.com/office/officeart/2008/layout/LinedList"/>
    <dgm:cxn modelId="{C34682C7-4394-3544-87FB-676C5032B55E}" type="presParOf" srcId="{382DA9AA-75F7-224F-8102-C15D970E5E84}" destId="{1EC3CFDD-491C-8745-B881-07F23A4F7B4F}" srcOrd="7" destOrd="0" presId="urn:microsoft.com/office/officeart/2008/layout/LinedList"/>
    <dgm:cxn modelId="{3DCCEB0C-1787-3F4C-8BD1-99D8B91C5532}" type="presParOf" srcId="{1EC3CFDD-491C-8745-B881-07F23A4F7B4F}" destId="{BE66DCBF-F6A1-F641-82C3-4E38C24098BF}" srcOrd="0" destOrd="0" presId="urn:microsoft.com/office/officeart/2008/layout/LinedList"/>
    <dgm:cxn modelId="{03B0FBEF-D0D3-3C41-8BA1-FCCB0BDCE742}" type="presParOf" srcId="{1EC3CFDD-491C-8745-B881-07F23A4F7B4F}" destId="{D66891E1-B536-0949-A784-A260E5C15E08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8BD3C4D3-8A2E-462D-9EB3-E67FD07F0ED8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6F02DEC3-3DE3-46F5-9400-911A9C07E182}">
      <dgm:prSet/>
      <dgm:spPr/>
      <dgm:t>
        <a:bodyPr/>
        <a:lstStyle/>
        <a:p>
          <a:r>
            <a:rPr lang="es-ES" b="1"/>
            <a:t>a) Inicio temprano de alimentación</a:t>
          </a:r>
          <a:endParaRPr lang="en-US"/>
        </a:p>
      </dgm:t>
    </dgm:pt>
    <dgm:pt modelId="{00939903-7E62-4482-B37B-28F2E2B6D29C}" type="parTrans" cxnId="{7ADC51C0-DA88-483C-BF47-17C3A5A7CAEB}">
      <dgm:prSet/>
      <dgm:spPr/>
      <dgm:t>
        <a:bodyPr/>
        <a:lstStyle/>
        <a:p>
          <a:endParaRPr lang="en-US"/>
        </a:p>
      </dgm:t>
    </dgm:pt>
    <dgm:pt modelId="{AC39BF18-723D-4C9E-9410-A1726F44DE8D}" type="sibTrans" cxnId="{7ADC51C0-DA88-483C-BF47-17C3A5A7CAEB}">
      <dgm:prSet/>
      <dgm:spPr/>
      <dgm:t>
        <a:bodyPr/>
        <a:lstStyle/>
        <a:p>
          <a:endParaRPr lang="en-US"/>
        </a:p>
      </dgm:t>
    </dgm:pt>
    <dgm:pt modelId="{C4ACC021-F612-4AFF-93A7-C779E861B35F}">
      <dgm:prSet/>
      <dgm:spPr/>
      <dgm:t>
        <a:bodyPr/>
        <a:lstStyle/>
        <a:p>
          <a:r>
            <a:rPr lang="es-ES"/>
            <a:t>Iniciar nutrición </a:t>
          </a:r>
          <a:r>
            <a:rPr lang="es-ES" b="1"/>
            <a:t>en las primeras 24–48 h</a:t>
          </a:r>
          <a:r>
            <a:rPr lang="es-ES"/>
            <a:t>, si el niño está hemodinámicamente estable.</a:t>
          </a:r>
          <a:endParaRPr lang="en-US"/>
        </a:p>
      </dgm:t>
    </dgm:pt>
    <dgm:pt modelId="{DAD42B74-D42D-4B04-A247-69937B8E42D0}" type="parTrans" cxnId="{FE1CD1FF-A20D-49C4-B098-6C78907F6502}">
      <dgm:prSet/>
      <dgm:spPr/>
      <dgm:t>
        <a:bodyPr/>
        <a:lstStyle/>
        <a:p>
          <a:endParaRPr lang="en-US"/>
        </a:p>
      </dgm:t>
    </dgm:pt>
    <dgm:pt modelId="{29D5AE1F-2BE9-46A1-907E-C8B9320961C8}" type="sibTrans" cxnId="{FE1CD1FF-A20D-49C4-B098-6C78907F6502}">
      <dgm:prSet/>
      <dgm:spPr/>
      <dgm:t>
        <a:bodyPr/>
        <a:lstStyle/>
        <a:p>
          <a:endParaRPr lang="en-US"/>
        </a:p>
      </dgm:t>
    </dgm:pt>
    <dgm:pt modelId="{47061D60-9830-40B8-B24E-856AC2C902AE}">
      <dgm:prSet/>
      <dgm:spPr/>
      <dgm:t>
        <a:bodyPr/>
        <a:lstStyle/>
        <a:p>
          <a:r>
            <a:rPr lang="es-ES"/>
            <a:t>Preferencia por </a:t>
          </a:r>
          <a:r>
            <a:rPr lang="es-ES" b="1"/>
            <a:t>vía enteral</a:t>
          </a:r>
          <a:r>
            <a:rPr lang="es-ES"/>
            <a:t>, incluso si la ingesta oral es baja.</a:t>
          </a:r>
          <a:endParaRPr lang="en-US"/>
        </a:p>
      </dgm:t>
    </dgm:pt>
    <dgm:pt modelId="{7E1005B7-1696-4F75-BD31-CD4C26EC11D3}" type="parTrans" cxnId="{2FE4F207-976C-4FE9-89B9-702D0C6C25B5}">
      <dgm:prSet/>
      <dgm:spPr/>
      <dgm:t>
        <a:bodyPr/>
        <a:lstStyle/>
        <a:p>
          <a:endParaRPr lang="en-US"/>
        </a:p>
      </dgm:t>
    </dgm:pt>
    <dgm:pt modelId="{B4547939-AEF8-405E-BFAE-4DB11CD969B4}" type="sibTrans" cxnId="{2FE4F207-976C-4FE9-89B9-702D0C6C25B5}">
      <dgm:prSet/>
      <dgm:spPr/>
      <dgm:t>
        <a:bodyPr/>
        <a:lstStyle/>
        <a:p>
          <a:endParaRPr lang="en-US"/>
        </a:p>
      </dgm:t>
    </dgm:pt>
    <dgm:pt modelId="{1D269DE0-63F4-4E9F-8D51-1235EDCE5A11}">
      <dgm:prSet/>
      <dgm:spPr/>
      <dgm:t>
        <a:bodyPr/>
        <a:lstStyle/>
        <a:p>
          <a:r>
            <a:rPr lang="es-ES" b="1"/>
            <a:t>b) Requerimientos</a:t>
          </a:r>
          <a:endParaRPr lang="en-US"/>
        </a:p>
      </dgm:t>
    </dgm:pt>
    <dgm:pt modelId="{A72AA9E0-CED4-44D1-97B1-ADED09F70924}" type="parTrans" cxnId="{D5EBAE7D-E399-4EDB-BCFA-93CD6ED06C8F}">
      <dgm:prSet/>
      <dgm:spPr/>
      <dgm:t>
        <a:bodyPr/>
        <a:lstStyle/>
        <a:p>
          <a:endParaRPr lang="en-US"/>
        </a:p>
      </dgm:t>
    </dgm:pt>
    <dgm:pt modelId="{C8A23FA7-E840-46AB-97DE-58142CE79752}" type="sibTrans" cxnId="{D5EBAE7D-E399-4EDB-BCFA-93CD6ED06C8F}">
      <dgm:prSet/>
      <dgm:spPr/>
      <dgm:t>
        <a:bodyPr/>
        <a:lstStyle/>
        <a:p>
          <a:endParaRPr lang="en-US"/>
        </a:p>
      </dgm:t>
    </dgm:pt>
    <dgm:pt modelId="{C2F8EBE7-06F9-4A78-BD27-843553DB39E9}">
      <dgm:prSet/>
      <dgm:spPr/>
      <dgm:t>
        <a:bodyPr/>
        <a:lstStyle/>
        <a:p>
          <a:r>
            <a:rPr lang="es-ES"/>
            <a:t>Energía: 1.1–1.2 × GEB.</a:t>
          </a:r>
          <a:endParaRPr lang="en-US"/>
        </a:p>
      </dgm:t>
    </dgm:pt>
    <dgm:pt modelId="{22885FD2-2E76-4B27-A9C8-45E8A57790D3}" type="parTrans" cxnId="{3D28D6F6-5FA0-42E0-B013-B096CD6C23A3}">
      <dgm:prSet/>
      <dgm:spPr/>
      <dgm:t>
        <a:bodyPr/>
        <a:lstStyle/>
        <a:p>
          <a:endParaRPr lang="en-US"/>
        </a:p>
      </dgm:t>
    </dgm:pt>
    <dgm:pt modelId="{7995944E-8078-48FF-8FA8-951D7F7DA367}" type="sibTrans" cxnId="{3D28D6F6-5FA0-42E0-B013-B096CD6C23A3}">
      <dgm:prSet/>
      <dgm:spPr/>
      <dgm:t>
        <a:bodyPr/>
        <a:lstStyle/>
        <a:p>
          <a:endParaRPr lang="en-US"/>
        </a:p>
      </dgm:t>
    </dgm:pt>
    <dgm:pt modelId="{9BE2C5CB-7931-47AF-A8A0-CEF8F8570F03}">
      <dgm:prSet/>
      <dgm:spPr/>
      <dgm:t>
        <a:bodyPr/>
        <a:lstStyle/>
        <a:p>
          <a:r>
            <a:rPr lang="es-ES"/>
            <a:t>Proteínas: 1.5–2 g/kg/día.</a:t>
          </a:r>
          <a:endParaRPr lang="en-US"/>
        </a:p>
      </dgm:t>
    </dgm:pt>
    <dgm:pt modelId="{E791B62E-11C4-4310-B3E3-0EFF23BE1950}" type="parTrans" cxnId="{5868A2CA-98F8-425B-AB8F-B75B72188C74}">
      <dgm:prSet/>
      <dgm:spPr/>
      <dgm:t>
        <a:bodyPr/>
        <a:lstStyle/>
        <a:p>
          <a:endParaRPr lang="en-US"/>
        </a:p>
      </dgm:t>
    </dgm:pt>
    <dgm:pt modelId="{1B21A056-CDF4-485A-AF55-633D10363681}" type="sibTrans" cxnId="{5868A2CA-98F8-425B-AB8F-B75B72188C74}">
      <dgm:prSet/>
      <dgm:spPr/>
      <dgm:t>
        <a:bodyPr/>
        <a:lstStyle/>
        <a:p>
          <a:endParaRPr lang="en-US"/>
        </a:p>
      </dgm:t>
    </dgm:pt>
    <dgm:pt modelId="{9412D48E-184B-4167-8FFA-5882F599F600}">
      <dgm:prSet/>
      <dgm:spPr/>
      <dgm:t>
        <a:bodyPr/>
        <a:lstStyle/>
        <a:p>
          <a:r>
            <a:rPr lang="es-ES"/>
            <a:t>Líquidos según estado hemodinámico.</a:t>
          </a:r>
          <a:endParaRPr lang="en-US"/>
        </a:p>
      </dgm:t>
    </dgm:pt>
    <dgm:pt modelId="{6A222317-4C51-4810-94B7-5FBDF2BD3925}" type="parTrans" cxnId="{62316E6E-FE9D-4112-937B-9AC86C87DFFB}">
      <dgm:prSet/>
      <dgm:spPr/>
      <dgm:t>
        <a:bodyPr/>
        <a:lstStyle/>
        <a:p>
          <a:endParaRPr lang="en-US"/>
        </a:p>
      </dgm:t>
    </dgm:pt>
    <dgm:pt modelId="{40BCE4B3-1AD6-40F5-B957-B30B262656B5}" type="sibTrans" cxnId="{62316E6E-FE9D-4112-937B-9AC86C87DFFB}">
      <dgm:prSet/>
      <dgm:spPr/>
      <dgm:t>
        <a:bodyPr/>
        <a:lstStyle/>
        <a:p>
          <a:endParaRPr lang="en-US"/>
        </a:p>
      </dgm:t>
    </dgm:pt>
    <dgm:pt modelId="{B916EF8A-6B6C-F946-B351-995C5BEAF2F4}" type="pres">
      <dgm:prSet presAssocID="{8BD3C4D3-8A2E-462D-9EB3-E67FD07F0ED8}" presName="linear" presStyleCnt="0">
        <dgm:presLayoutVars>
          <dgm:animLvl val="lvl"/>
          <dgm:resizeHandles val="exact"/>
        </dgm:presLayoutVars>
      </dgm:prSet>
      <dgm:spPr/>
    </dgm:pt>
    <dgm:pt modelId="{4EEC8B21-127D-E246-BD6C-E3076642B90A}" type="pres">
      <dgm:prSet presAssocID="{6F02DEC3-3DE3-46F5-9400-911A9C07E182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8DD8D0C-98D1-C148-BD66-42D219199DD9}" type="pres">
      <dgm:prSet presAssocID="{6F02DEC3-3DE3-46F5-9400-911A9C07E182}" presName="childText" presStyleLbl="revTx" presStyleIdx="0" presStyleCnt="2">
        <dgm:presLayoutVars>
          <dgm:bulletEnabled val="1"/>
        </dgm:presLayoutVars>
      </dgm:prSet>
      <dgm:spPr/>
    </dgm:pt>
    <dgm:pt modelId="{AABAF6CC-1EBD-3249-B976-F44FC94F8469}" type="pres">
      <dgm:prSet presAssocID="{1D269DE0-63F4-4E9F-8D51-1235EDCE5A11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BADA3C1F-1A64-0041-83A5-451940C2CAFD}" type="pres">
      <dgm:prSet presAssocID="{1D269DE0-63F4-4E9F-8D51-1235EDCE5A11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4ED88801-7E0F-DF4B-A934-475F79B22C3D}" type="presOf" srcId="{8BD3C4D3-8A2E-462D-9EB3-E67FD07F0ED8}" destId="{B916EF8A-6B6C-F946-B351-995C5BEAF2F4}" srcOrd="0" destOrd="0" presId="urn:microsoft.com/office/officeart/2005/8/layout/vList2"/>
    <dgm:cxn modelId="{2FE4F207-976C-4FE9-89B9-702D0C6C25B5}" srcId="{6F02DEC3-3DE3-46F5-9400-911A9C07E182}" destId="{47061D60-9830-40B8-B24E-856AC2C902AE}" srcOrd="1" destOrd="0" parTransId="{7E1005B7-1696-4F75-BD31-CD4C26EC11D3}" sibTransId="{B4547939-AEF8-405E-BFAE-4DB11CD969B4}"/>
    <dgm:cxn modelId="{91D70564-0C6C-474E-9D4A-EE66074A7022}" type="presOf" srcId="{9412D48E-184B-4167-8FFA-5882F599F600}" destId="{BADA3C1F-1A64-0041-83A5-451940C2CAFD}" srcOrd="0" destOrd="2" presId="urn:microsoft.com/office/officeart/2005/8/layout/vList2"/>
    <dgm:cxn modelId="{62316E6E-FE9D-4112-937B-9AC86C87DFFB}" srcId="{1D269DE0-63F4-4E9F-8D51-1235EDCE5A11}" destId="{9412D48E-184B-4167-8FFA-5882F599F600}" srcOrd="2" destOrd="0" parTransId="{6A222317-4C51-4810-94B7-5FBDF2BD3925}" sibTransId="{40BCE4B3-1AD6-40F5-B957-B30B262656B5}"/>
    <dgm:cxn modelId="{D5EBAE7D-E399-4EDB-BCFA-93CD6ED06C8F}" srcId="{8BD3C4D3-8A2E-462D-9EB3-E67FD07F0ED8}" destId="{1D269DE0-63F4-4E9F-8D51-1235EDCE5A11}" srcOrd="1" destOrd="0" parTransId="{A72AA9E0-CED4-44D1-97B1-ADED09F70924}" sibTransId="{C8A23FA7-E840-46AB-97DE-58142CE79752}"/>
    <dgm:cxn modelId="{ECC6CF87-7D55-E64D-A931-4829CB36A143}" type="presOf" srcId="{C2F8EBE7-06F9-4A78-BD27-843553DB39E9}" destId="{BADA3C1F-1A64-0041-83A5-451940C2CAFD}" srcOrd="0" destOrd="0" presId="urn:microsoft.com/office/officeart/2005/8/layout/vList2"/>
    <dgm:cxn modelId="{74D25497-1FFB-C443-B27F-30C97FB05132}" type="presOf" srcId="{C4ACC021-F612-4AFF-93A7-C779E861B35F}" destId="{A8DD8D0C-98D1-C148-BD66-42D219199DD9}" srcOrd="0" destOrd="0" presId="urn:microsoft.com/office/officeart/2005/8/layout/vList2"/>
    <dgm:cxn modelId="{6BA0FCB7-BA07-F14D-A70C-F7CE3B8C337D}" type="presOf" srcId="{6F02DEC3-3DE3-46F5-9400-911A9C07E182}" destId="{4EEC8B21-127D-E246-BD6C-E3076642B90A}" srcOrd="0" destOrd="0" presId="urn:microsoft.com/office/officeart/2005/8/layout/vList2"/>
    <dgm:cxn modelId="{7ADC51C0-DA88-483C-BF47-17C3A5A7CAEB}" srcId="{8BD3C4D3-8A2E-462D-9EB3-E67FD07F0ED8}" destId="{6F02DEC3-3DE3-46F5-9400-911A9C07E182}" srcOrd="0" destOrd="0" parTransId="{00939903-7E62-4482-B37B-28F2E2B6D29C}" sibTransId="{AC39BF18-723D-4C9E-9410-A1726F44DE8D}"/>
    <dgm:cxn modelId="{1CB754C3-04DF-8846-9458-E6286BBBBF6C}" type="presOf" srcId="{47061D60-9830-40B8-B24E-856AC2C902AE}" destId="{A8DD8D0C-98D1-C148-BD66-42D219199DD9}" srcOrd="0" destOrd="1" presId="urn:microsoft.com/office/officeart/2005/8/layout/vList2"/>
    <dgm:cxn modelId="{5868A2CA-98F8-425B-AB8F-B75B72188C74}" srcId="{1D269DE0-63F4-4E9F-8D51-1235EDCE5A11}" destId="{9BE2C5CB-7931-47AF-A8A0-CEF8F8570F03}" srcOrd="1" destOrd="0" parTransId="{E791B62E-11C4-4310-B3E3-0EFF23BE1950}" sibTransId="{1B21A056-CDF4-485A-AF55-633D10363681}"/>
    <dgm:cxn modelId="{231D3BCD-F9E9-2640-A97B-03CA49A24241}" type="presOf" srcId="{9BE2C5CB-7931-47AF-A8A0-CEF8F8570F03}" destId="{BADA3C1F-1A64-0041-83A5-451940C2CAFD}" srcOrd="0" destOrd="1" presId="urn:microsoft.com/office/officeart/2005/8/layout/vList2"/>
    <dgm:cxn modelId="{A11189D5-7F80-D94D-8B75-58F6BFB37BDC}" type="presOf" srcId="{1D269DE0-63F4-4E9F-8D51-1235EDCE5A11}" destId="{AABAF6CC-1EBD-3249-B976-F44FC94F8469}" srcOrd="0" destOrd="0" presId="urn:microsoft.com/office/officeart/2005/8/layout/vList2"/>
    <dgm:cxn modelId="{3D28D6F6-5FA0-42E0-B013-B096CD6C23A3}" srcId="{1D269DE0-63F4-4E9F-8D51-1235EDCE5A11}" destId="{C2F8EBE7-06F9-4A78-BD27-843553DB39E9}" srcOrd="0" destOrd="0" parTransId="{22885FD2-2E76-4B27-A9C8-45E8A57790D3}" sibTransId="{7995944E-8078-48FF-8FA8-951D7F7DA367}"/>
    <dgm:cxn modelId="{FE1CD1FF-A20D-49C4-B098-6C78907F6502}" srcId="{6F02DEC3-3DE3-46F5-9400-911A9C07E182}" destId="{C4ACC021-F612-4AFF-93A7-C779E861B35F}" srcOrd="0" destOrd="0" parTransId="{DAD42B74-D42D-4B04-A247-69937B8E42D0}" sibTransId="{29D5AE1F-2BE9-46A1-907E-C8B9320961C8}"/>
    <dgm:cxn modelId="{55120C84-D5EF-7340-A222-37746B1E07CF}" type="presParOf" srcId="{B916EF8A-6B6C-F946-B351-995C5BEAF2F4}" destId="{4EEC8B21-127D-E246-BD6C-E3076642B90A}" srcOrd="0" destOrd="0" presId="urn:microsoft.com/office/officeart/2005/8/layout/vList2"/>
    <dgm:cxn modelId="{C692ABFB-014A-CD49-BEB3-4CD44C0F95EE}" type="presParOf" srcId="{B916EF8A-6B6C-F946-B351-995C5BEAF2F4}" destId="{A8DD8D0C-98D1-C148-BD66-42D219199DD9}" srcOrd="1" destOrd="0" presId="urn:microsoft.com/office/officeart/2005/8/layout/vList2"/>
    <dgm:cxn modelId="{03C0CC31-FB6A-9846-BFDC-4EE5251500F9}" type="presParOf" srcId="{B916EF8A-6B6C-F946-B351-995C5BEAF2F4}" destId="{AABAF6CC-1EBD-3249-B976-F44FC94F8469}" srcOrd="2" destOrd="0" presId="urn:microsoft.com/office/officeart/2005/8/layout/vList2"/>
    <dgm:cxn modelId="{CC4BC228-F2C4-104A-B4FF-B0C7DAFCA0F9}" type="presParOf" srcId="{B916EF8A-6B6C-F946-B351-995C5BEAF2F4}" destId="{BADA3C1F-1A64-0041-83A5-451940C2CAFD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DCCF4F68-ACC6-4F24-905D-C0ABBB5AACE8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DEE01DB8-2A97-4A10-8F06-54188549922D}">
      <dgm:prSet/>
      <dgm:spPr/>
      <dgm:t>
        <a:bodyPr/>
        <a:lstStyle/>
        <a:p>
          <a:r>
            <a:rPr lang="es-ES" b="1"/>
            <a:t>c) Vía enteral</a:t>
          </a:r>
          <a:endParaRPr lang="en-US"/>
        </a:p>
      </dgm:t>
    </dgm:pt>
    <dgm:pt modelId="{1CF8CB5F-9DD6-4D4D-A3F0-6321E78E57B9}" type="parTrans" cxnId="{7092D67F-56EB-45A3-9066-D21F7FE30DDC}">
      <dgm:prSet/>
      <dgm:spPr/>
      <dgm:t>
        <a:bodyPr/>
        <a:lstStyle/>
        <a:p>
          <a:endParaRPr lang="en-US"/>
        </a:p>
      </dgm:t>
    </dgm:pt>
    <dgm:pt modelId="{11F5162C-F7E7-41FB-9206-E43930F51A8A}" type="sibTrans" cxnId="{7092D67F-56EB-45A3-9066-D21F7FE30DDC}">
      <dgm:prSet/>
      <dgm:spPr/>
      <dgm:t>
        <a:bodyPr/>
        <a:lstStyle/>
        <a:p>
          <a:endParaRPr lang="en-US"/>
        </a:p>
      </dgm:t>
    </dgm:pt>
    <dgm:pt modelId="{5C8E3163-61E4-4D5E-8190-B5CE53BD8731}">
      <dgm:prSet/>
      <dgm:spPr/>
      <dgm:t>
        <a:bodyPr/>
        <a:lstStyle/>
        <a:p>
          <a:r>
            <a:rPr lang="es-ES"/>
            <a:t>Usar fórmulas poliméricas estándar.</a:t>
          </a:r>
          <a:endParaRPr lang="en-US"/>
        </a:p>
      </dgm:t>
    </dgm:pt>
    <dgm:pt modelId="{6C142550-C028-4D39-A687-FC8EB76D506C}" type="parTrans" cxnId="{C6D65E16-B2AB-4DFD-A35B-E3BC66151E6E}">
      <dgm:prSet/>
      <dgm:spPr/>
      <dgm:t>
        <a:bodyPr/>
        <a:lstStyle/>
        <a:p>
          <a:endParaRPr lang="en-US"/>
        </a:p>
      </dgm:t>
    </dgm:pt>
    <dgm:pt modelId="{FADDB7FB-D55B-4CA4-8D0F-F4ABFA050129}" type="sibTrans" cxnId="{C6D65E16-B2AB-4DFD-A35B-E3BC66151E6E}">
      <dgm:prSet/>
      <dgm:spPr/>
      <dgm:t>
        <a:bodyPr/>
        <a:lstStyle/>
        <a:p>
          <a:endParaRPr lang="en-US"/>
        </a:p>
      </dgm:t>
    </dgm:pt>
    <dgm:pt modelId="{81E79B75-6F6A-4586-AC18-31268E0B0A44}">
      <dgm:prSet/>
      <dgm:spPr/>
      <dgm:t>
        <a:bodyPr/>
        <a:lstStyle/>
        <a:p>
          <a:r>
            <a:rPr lang="es-ES"/>
            <a:t>Avanzar progresión lentamente (cada 6–12 h según tolerancia).</a:t>
          </a:r>
          <a:endParaRPr lang="en-US"/>
        </a:p>
      </dgm:t>
    </dgm:pt>
    <dgm:pt modelId="{31F41CF2-8780-49A7-8B38-9187300CFB82}" type="parTrans" cxnId="{CB80E187-06B3-42CD-BAD5-B1A4FBE3F4BE}">
      <dgm:prSet/>
      <dgm:spPr/>
      <dgm:t>
        <a:bodyPr/>
        <a:lstStyle/>
        <a:p>
          <a:endParaRPr lang="en-US"/>
        </a:p>
      </dgm:t>
    </dgm:pt>
    <dgm:pt modelId="{E26240B0-F4F3-418E-8B4A-2EE8392A4D5F}" type="sibTrans" cxnId="{CB80E187-06B3-42CD-BAD5-B1A4FBE3F4BE}">
      <dgm:prSet/>
      <dgm:spPr/>
      <dgm:t>
        <a:bodyPr/>
        <a:lstStyle/>
        <a:p>
          <a:endParaRPr lang="en-US"/>
        </a:p>
      </dgm:t>
    </dgm:pt>
    <dgm:pt modelId="{E95C738D-943E-4A83-BCE4-1C6D1E44A981}">
      <dgm:prSet/>
      <dgm:spPr/>
      <dgm:t>
        <a:bodyPr/>
        <a:lstStyle/>
        <a:p>
          <a:r>
            <a:rPr lang="es-ES"/>
            <a:t>Evaluar riesgo de intolerancia gastrointestinal.</a:t>
          </a:r>
          <a:endParaRPr lang="en-US"/>
        </a:p>
      </dgm:t>
    </dgm:pt>
    <dgm:pt modelId="{1C1CC31B-1BF8-4B4D-8A1F-C8EF9B161B7A}" type="parTrans" cxnId="{E337E4A5-5E8D-4A5B-B3C9-F92A217D288B}">
      <dgm:prSet/>
      <dgm:spPr/>
      <dgm:t>
        <a:bodyPr/>
        <a:lstStyle/>
        <a:p>
          <a:endParaRPr lang="en-US"/>
        </a:p>
      </dgm:t>
    </dgm:pt>
    <dgm:pt modelId="{963F0862-BA33-4BE5-BC87-DB66D72D2790}" type="sibTrans" cxnId="{E337E4A5-5E8D-4A5B-B3C9-F92A217D288B}">
      <dgm:prSet/>
      <dgm:spPr/>
      <dgm:t>
        <a:bodyPr/>
        <a:lstStyle/>
        <a:p>
          <a:endParaRPr lang="en-US"/>
        </a:p>
      </dgm:t>
    </dgm:pt>
    <dgm:pt modelId="{D286BDF4-66F0-4510-982C-02FFEC193716}">
      <dgm:prSet/>
      <dgm:spPr/>
      <dgm:t>
        <a:bodyPr/>
        <a:lstStyle/>
        <a:p>
          <a:r>
            <a:rPr lang="es-ES" b="1"/>
            <a:t>d) Suplementación</a:t>
          </a:r>
          <a:endParaRPr lang="en-US"/>
        </a:p>
      </dgm:t>
    </dgm:pt>
    <dgm:pt modelId="{D10CA4A4-7103-4904-BD24-D0B82109F29E}" type="parTrans" cxnId="{70D87301-E28F-44BE-9973-78A7081F991D}">
      <dgm:prSet/>
      <dgm:spPr/>
      <dgm:t>
        <a:bodyPr/>
        <a:lstStyle/>
        <a:p>
          <a:endParaRPr lang="en-US"/>
        </a:p>
      </dgm:t>
    </dgm:pt>
    <dgm:pt modelId="{6D120B07-CCD9-48A3-93B5-24B33ACA9EDC}" type="sibTrans" cxnId="{70D87301-E28F-44BE-9973-78A7081F991D}">
      <dgm:prSet/>
      <dgm:spPr/>
      <dgm:t>
        <a:bodyPr/>
        <a:lstStyle/>
        <a:p>
          <a:endParaRPr lang="en-US"/>
        </a:p>
      </dgm:t>
    </dgm:pt>
    <dgm:pt modelId="{DF1E2759-A0F7-4262-A282-EDA837DCA171}">
      <dgm:prSet/>
      <dgm:spPr/>
      <dgm:t>
        <a:bodyPr/>
        <a:lstStyle/>
        <a:p>
          <a:r>
            <a:rPr lang="es-ES"/>
            <a:t>Zinc, vitamina D, vitamina C (si hay deficiencia documentada o riesgo).</a:t>
          </a:r>
          <a:endParaRPr lang="en-US"/>
        </a:p>
      </dgm:t>
    </dgm:pt>
    <dgm:pt modelId="{379966B4-3E20-4687-900B-31F5A61DA877}" type="parTrans" cxnId="{348DA9FF-4337-40BF-9E03-12A3FCE23455}">
      <dgm:prSet/>
      <dgm:spPr/>
      <dgm:t>
        <a:bodyPr/>
        <a:lstStyle/>
        <a:p>
          <a:endParaRPr lang="en-US"/>
        </a:p>
      </dgm:t>
    </dgm:pt>
    <dgm:pt modelId="{1EA19513-3E28-45D3-B322-93B5C94A9E0C}" type="sibTrans" cxnId="{348DA9FF-4337-40BF-9E03-12A3FCE23455}">
      <dgm:prSet/>
      <dgm:spPr/>
      <dgm:t>
        <a:bodyPr/>
        <a:lstStyle/>
        <a:p>
          <a:endParaRPr lang="en-US"/>
        </a:p>
      </dgm:t>
    </dgm:pt>
    <dgm:pt modelId="{1F7CE0DB-BB15-47CF-A6B3-6B8B4F960845}">
      <dgm:prSet/>
      <dgm:spPr/>
      <dgm:t>
        <a:bodyPr/>
        <a:lstStyle/>
        <a:p>
          <a:r>
            <a:rPr lang="es-ES"/>
            <a:t>Corrección oportuna de fósforo, potasio y magnesio.</a:t>
          </a:r>
          <a:endParaRPr lang="en-US"/>
        </a:p>
      </dgm:t>
    </dgm:pt>
    <dgm:pt modelId="{45537B8E-9ABE-430D-853E-BBAA303ABF30}" type="parTrans" cxnId="{A6A53BFD-3A29-49CB-A0B2-1A87C295E4AE}">
      <dgm:prSet/>
      <dgm:spPr/>
      <dgm:t>
        <a:bodyPr/>
        <a:lstStyle/>
        <a:p>
          <a:endParaRPr lang="en-US"/>
        </a:p>
      </dgm:t>
    </dgm:pt>
    <dgm:pt modelId="{CBCDE0D2-118F-4131-9A9E-65F0C0161653}" type="sibTrans" cxnId="{A6A53BFD-3A29-49CB-A0B2-1A87C295E4AE}">
      <dgm:prSet/>
      <dgm:spPr/>
      <dgm:t>
        <a:bodyPr/>
        <a:lstStyle/>
        <a:p>
          <a:endParaRPr lang="en-US"/>
        </a:p>
      </dgm:t>
    </dgm:pt>
    <dgm:pt modelId="{9251F2DA-AFB2-4BC6-A048-3B65667FEB7F}">
      <dgm:prSet/>
      <dgm:spPr/>
      <dgm:t>
        <a:bodyPr/>
        <a:lstStyle/>
        <a:p>
          <a:r>
            <a:rPr lang="es-ES" b="1"/>
            <a:t>e) Parenteral</a:t>
          </a:r>
          <a:endParaRPr lang="en-US"/>
        </a:p>
      </dgm:t>
    </dgm:pt>
    <dgm:pt modelId="{BB7EC2CB-6F54-44C8-A055-838051BC4969}" type="parTrans" cxnId="{FBA99D64-EF70-4BAB-B6BD-27A51D7594AA}">
      <dgm:prSet/>
      <dgm:spPr/>
      <dgm:t>
        <a:bodyPr/>
        <a:lstStyle/>
        <a:p>
          <a:endParaRPr lang="en-US"/>
        </a:p>
      </dgm:t>
    </dgm:pt>
    <dgm:pt modelId="{51C5AD0E-F78C-47E4-AF1B-037A2BBE7536}" type="sibTrans" cxnId="{FBA99D64-EF70-4BAB-B6BD-27A51D7594AA}">
      <dgm:prSet/>
      <dgm:spPr/>
      <dgm:t>
        <a:bodyPr/>
        <a:lstStyle/>
        <a:p>
          <a:endParaRPr lang="en-US"/>
        </a:p>
      </dgm:t>
    </dgm:pt>
    <dgm:pt modelId="{C0A1EBB9-CB8A-4E31-AC1B-EA26C590530F}">
      <dgm:prSet/>
      <dgm:spPr/>
      <dgm:t>
        <a:bodyPr/>
        <a:lstStyle/>
        <a:p>
          <a:r>
            <a:rPr lang="es-ES"/>
            <a:t>Solo si no alcanza 60% de los requerimientos enterales en 3–5 días.</a:t>
          </a:r>
          <a:endParaRPr lang="en-US"/>
        </a:p>
      </dgm:t>
    </dgm:pt>
    <dgm:pt modelId="{CA479AA2-8059-44D9-A351-A2F3A616CFD4}" type="parTrans" cxnId="{026CE851-D4A6-4A77-964F-FF65BA3AD40E}">
      <dgm:prSet/>
      <dgm:spPr/>
      <dgm:t>
        <a:bodyPr/>
        <a:lstStyle/>
        <a:p>
          <a:endParaRPr lang="en-US"/>
        </a:p>
      </dgm:t>
    </dgm:pt>
    <dgm:pt modelId="{68D8E5F8-2B40-43E2-9118-4C5047F7FF86}" type="sibTrans" cxnId="{026CE851-D4A6-4A77-964F-FF65BA3AD40E}">
      <dgm:prSet/>
      <dgm:spPr/>
      <dgm:t>
        <a:bodyPr/>
        <a:lstStyle/>
        <a:p>
          <a:endParaRPr lang="en-US"/>
        </a:p>
      </dgm:t>
    </dgm:pt>
    <dgm:pt modelId="{1EAB7282-09A5-D240-8B5D-74E21CF7D2F3}" type="pres">
      <dgm:prSet presAssocID="{DCCF4F68-ACC6-4F24-905D-C0ABBB5AACE8}" presName="linear" presStyleCnt="0">
        <dgm:presLayoutVars>
          <dgm:animLvl val="lvl"/>
          <dgm:resizeHandles val="exact"/>
        </dgm:presLayoutVars>
      </dgm:prSet>
      <dgm:spPr/>
    </dgm:pt>
    <dgm:pt modelId="{060A84B8-AE97-934F-9327-45A4C71FABD0}" type="pres">
      <dgm:prSet presAssocID="{DEE01DB8-2A97-4A10-8F06-54188549922D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4F85F048-4575-1D41-9F14-C17534577940}" type="pres">
      <dgm:prSet presAssocID="{DEE01DB8-2A97-4A10-8F06-54188549922D}" presName="childText" presStyleLbl="revTx" presStyleIdx="0" presStyleCnt="3">
        <dgm:presLayoutVars>
          <dgm:bulletEnabled val="1"/>
        </dgm:presLayoutVars>
      </dgm:prSet>
      <dgm:spPr/>
    </dgm:pt>
    <dgm:pt modelId="{B3262BCB-3D19-E14B-B54D-DB55743AA09A}" type="pres">
      <dgm:prSet presAssocID="{D286BDF4-66F0-4510-982C-02FFEC193716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F1EE686A-190F-A447-B9AC-33BFCCBC7A53}" type="pres">
      <dgm:prSet presAssocID="{D286BDF4-66F0-4510-982C-02FFEC193716}" presName="childText" presStyleLbl="revTx" presStyleIdx="1" presStyleCnt="3">
        <dgm:presLayoutVars>
          <dgm:bulletEnabled val="1"/>
        </dgm:presLayoutVars>
      </dgm:prSet>
      <dgm:spPr/>
    </dgm:pt>
    <dgm:pt modelId="{A10B256F-286C-774E-9A65-22E0ED981EDC}" type="pres">
      <dgm:prSet presAssocID="{9251F2DA-AFB2-4BC6-A048-3B65667FEB7F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4DE5B13A-4707-9047-9298-443E0A80F807}" type="pres">
      <dgm:prSet presAssocID="{9251F2DA-AFB2-4BC6-A048-3B65667FEB7F}" presName="childText" presStyleLbl="revTx" presStyleIdx="2" presStyleCnt="3">
        <dgm:presLayoutVars>
          <dgm:bulletEnabled val="1"/>
        </dgm:presLayoutVars>
      </dgm:prSet>
      <dgm:spPr/>
    </dgm:pt>
  </dgm:ptLst>
  <dgm:cxnLst>
    <dgm:cxn modelId="{70D87301-E28F-44BE-9973-78A7081F991D}" srcId="{DCCF4F68-ACC6-4F24-905D-C0ABBB5AACE8}" destId="{D286BDF4-66F0-4510-982C-02FFEC193716}" srcOrd="1" destOrd="0" parTransId="{D10CA4A4-7103-4904-BD24-D0B82109F29E}" sibTransId="{6D120B07-CCD9-48A3-93B5-24B33ACA9EDC}"/>
    <dgm:cxn modelId="{478BB803-AEC1-8F4B-BD7A-52E5D33970D2}" type="presOf" srcId="{D286BDF4-66F0-4510-982C-02FFEC193716}" destId="{B3262BCB-3D19-E14B-B54D-DB55743AA09A}" srcOrd="0" destOrd="0" presId="urn:microsoft.com/office/officeart/2005/8/layout/vList2"/>
    <dgm:cxn modelId="{C6D65E16-B2AB-4DFD-A35B-E3BC66151E6E}" srcId="{DEE01DB8-2A97-4A10-8F06-54188549922D}" destId="{5C8E3163-61E4-4D5E-8190-B5CE53BD8731}" srcOrd="0" destOrd="0" parTransId="{6C142550-C028-4D39-A687-FC8EB76D506C}" sibTransId="{FADDB7FB-D55B-4CA4-8D0F-F4ABFA050129}"/>
    <dgm:cxn modelId="{D9D71F19-8F88-FC4E-874A-D54E9AC64321}" type="presOf" srcId="{81E79B75-6F6A-4586-AC18-31268E0B0A44}" destId="{4F85F048-4575-1D41-9F14-C17534577940}" srcOrd="0" destOrd="1" presId="urn:microsoft.com/office/officeart/2005/8/layout/vList2"/>
    <dgm:cxn modelId="{99CBA32E-0B83-9E4A-B514-23DEB5611A89}" type="presOf" srcId="{C0A1EBB9-CB8A-4E31-AC1B-EA26C590530F}" destId="{4DE5B13A-4707-9047-9298-443E0A80F807}" srcOrd="0" destOrd="0" presId="urn:microsoft.com/office/officeart/2005/8/layout/vList2"/>
    <dgm:cxn modelId="{026CE851-D4A6-4A77-964F-FF65BA3AD40E}" srcId="{9251F2DA-AFB2-4BC6-A048-3B65667FEB7F}" destId="{C0A1EBB9-CB8A-4E31-AC1B-EA26C590530F}" srcOrd="0" destOrd="0" parTransId="{CA479AA2-8059-44D9-A351-A2F3A616CFD4}" sibTransId="{68D8E5F8-2B40-43E2-9118-4C5047F7FF86}"/>
    <dgm:cxn modelId="{86488F55-EAC0-154F-BBB0-D47F5DA47BA8}" type="presOf" srcId="{E95C738D-943E-4A83-BCE4-1C6D1E44A981}" destId="{4F85F048-4575-1D41-9F14-C17534577940}" srcOrd="0" destOrd="2" presId="urn:microsoft.com/office/officeart/2005/8/layout/vList2"/>
    <dgm:cxn modelId="{FBA99D64-EF70-4BAB-B6BD-27A51D7594AA}" srcId="{DCCF4F68-ACC6-4F24-905D-C0ABBB5AACE8}" destId="{9251F2DA-AFB2-4BC6-A048-3B65667FEB7F}" srcOrd="2" destOrd="0" parTransId="{BB7EC2CB-6F54-44C8-A055-838051BC4969}" sibTransId="{51C5AD0E-F78C-47E4-AF1B-037A2BBE7536}"/>
    <dgm:cxn modelId="{4943767B-9BC3-754A-B0AD-8AAC79BB7299}" type="presOf" srcId="{5C8E3163-61E4-4D5E-8190-B5CE53BD8731}" destId="{4F85F048-4575-1D41-9F14-C17534577940}" srcOrd="0" destOrd="0" presId="urn:microsoft.com/office/officeart/2005/8/layout/vList2"/>
    <dgm:cxn modelId="{7092D67F-56EB-45A3-9066-D21F7FE30DDC}" srcId="{DCCF4F68-ACC6-4F24-905D-C0ABBB5AACE8}" destId="{DEE01DB8-2A97-4A10-8F06-54188549922D}" srcOrd="0" destOrd="0" parTransId="{1CF8CB5F-9DD6-4D4D-A3F0-6321E78E57B9}" sibTransId="{11F5162C-F7E7-41FB-9206-E43930F51A8A}"/>
    <dgm:cxn modelId="{CB80E187-06B3-42CD-BAD5-B1A4FBE3F4BE}" srcId="{DEE01DB8-2A97-4A10-8F06-54188549922D}" destId="{81E79B75-6F6A-4586-AC18-31268E0B0A44}" srcOrd="1" destOrd="0" parTransId="{31F41CF2-8780-49A7-8B38-9187300CFB82}" sibTransId="{E26240B0-F4F3-418E-8B4A-2EE8392A4D5F}"/>
    <dgm:cxn modelId="{E337E4A5-5E8D-4A5B-B3C9-F92A217D288B}" srcId="{DEE01DB8-2A97-4A10-8F06-54188549922D}" destId="{E95C738D-943E-4A83-BCE4-1C6D1E44A981}" srcOrd="2" destOrd="0" parTransId="{1C1CC31B-1BF8-4B4D-8A1F-C8EF9B161B7A}" sibTransId="{963F0862-BA33-4BE5-BC87-DB66D72D2790}"/>
    <dgm:cxn modelId="{A285D7C4-A90F-7640-9FAC-B2E74B6B2517}" type="presOf" srcId="{DF1E2759-A0F7-4262-A282-EDA837DCA171}" destId="{F1EE686A-190F-A447-B9AC-33BFCCBC7A53}" srcOrd="0" destOrd="0" presId="urn:microsoft.com/office/officeart/2005/8/layout/vList2"/>
    <dgm:cxn modelId="{BEF5BCCD-BE85-E74C-8660-C1D0A225E611}" type="presOf" srcId="{9251F2DA-AFB2-4BC6-A048-3B65667FEB7F}" destId="{A10B256F-286C-774E-9A65-22E0ED981EDC}" srcOrd="0" destOrd="0" presId="urn:microsoft.com/office/officeart/2005/8/layout/vList2"/>
    <dgm:cxn modelId="{9E8ACAF2-5C25-454B-8840-81F1970B33ED}" type="presOf" srcId="{DEE01DB8-2A97-4A10-8F06-54188549922D}" destId="{060A84B8-AE97-934F-9327-45A4C71FABD0}" srcOrd="0" destOrd="0" presId="urn:microsoft.com/office/officeart/2005/8/layout/vList2"/>
    <dgm:cxn modelId="{ACC832F4-576E-C344-A7AE-69255E1FE941}" type="presOf" srcId="{DCCF4F68-ACC6-4F24-905D-C0ABBB5AACE8}" destId="{1EAB7282-09A5-D240-8B5D-74E21CF7D2F3}" srcOrd="0" destOrd="0" presId="urn:microsoft.com/office/officeart/2005/8/layout/vList2"/>
    <dgm:cxn modelId="{A6A53BFD-3A29-49CB-A0B2-1A87C295E4AE}" srcId="{D286BDF4-66F0-4510-982C-02FFEC193716}" destId="{1F7CE0DB-BB15-47CF-A6B3-6B8B4F960845}" srcOrd="1" destOrd="0" parTransId="{45537B8E-9ABE-430D-853E-BBAA303ABF30}" sibTransId="{CBCDE0D2-118F-4131-9A9E-65F0C0161653}"/>
    <dgm:cxn modelId="{348DA9FF-4337-40BF-9E03-12A3FCE23455}" srcId="{D286BDF4-66F0-4510-982C-02FFEC193716}" destId="{DF1E2759-A0F7-4262-A282-EDA837DCA171}" srcOrd="0" destOrd="0" parTransId="{379966B4-3E20-4687-900B-31F5A61DA877}" sibTransId="{1EA19513-3E28-45D3-B322-93B5C94A9E0C}"/>
    <dgm:cxn modelId="{448DBBFF-507D-9341-BB92-70E39696F001}" type="presOf" srcId="{1F7CE0DB-BB15-47CF-A6B3-6B8B4F960845}" destId="{F1EE686A-190F-A447-B9AC-33BFCCBC7A53}" srcOrd="0" destOrd="1" presId="urn:microsoft.com/office/officeart/2005/8/layout/vList2"/>
    <dgm:cxn modelId="{29A4CA09-32DC-A741-B845-76C894A27C8E}" type="presParOf" srcId="{1EAB7282-09A5-D240-8B5D-74E21CF7D2F3}" destId="{060A84B8-AE97-934F-9327-45A4C71FABD0}" srcOrd="0" destOrd="0" presId="urn:microsoft.com/office/officeart/2005/8/layout/vList2"/>
    <dgm:cxn modelId="{93C6AEF7-C77D-AB4D-980C-52B82B0DF9CE}" type="presParOf" srcId="{1EAB7282-09A5-D240-8B5D-74E21CF7D2F3}" destId="{4F85F048-4575-1D41-9F14-C17534577940}" srcOrd="1" destOrd="0" presId="urn:microsoft.com/office/officeart/2005/8/layout/vList2"/>
    <dgm:cxn modelId="{C6ECAC49-7E2D-3041-A250-EAEAFF41CBE2}" type="presParOf" srcId="{1EAB7282-09A5-D240-8B5D-74E21CF7D2F3}" destId="{B3262BCB-3D19-E14B-B54D-DB55743AA09A}" srcOrd="2" destOrd="0" presId="urn:microsoft.com/office/officeart/2005/8/layout/vList2"/>
    <dgm:cxn modelId="{F7CD42C7-4F99-1E46-82E4-BBD344D422DD}" type="presParOf" srcId="{1EAB7282-09A5-D240-8B5D-74E21CF7D2F3}" destId="{F1EE686A-190F-A447-B9AC-33BFCCBC7A53}" srcOrd="3" destOrd="0" presId="urn:microsoft.com/office/officeart/2005/8/layout/vList2"/>
    <dgm:cxn modelId="{CFE34336-38CC-7549-818E-482154369A72}" type="presParOf" srcId="{1EAB7282-09A5-D240-8B5D-74E21CF7D2F3}" destId="{A10B256F-286C-774E-9A65-22E0ED981EDC}" srcOrd="4" destOrd="0" presId="urn:microsoft.com/office/officeart/2005/8/layout/vList2"/>
    <dgm:cxn modelId="{784428C3-D08E-4D41-AE08-54C35D74201C}" type="presParOf" srcId="{1EAB7282-09A5-D240-8B5D-74E21CF7D2F3}" destId="{4DE5B13A-4707-9047-9298-443E0A80F807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13334C8C-F1D5-4C9C-BC88-93C12BA79486}" type="doc">
      <dgm:prSet loTypeId="urn:microsoft.com/office/officeart/2008/layout/LinedList" loCatId="list" qsTypeId="urn:microsoft.com/office/officeart/2005/8/quickstyle/simple1" qsCatId="simple" csTypeId="urn:microsoft.com/office/officeart/2005/8/colors/accent4_2" csCatId="accent4"/>
      <dgm:spPr/>
      <dgm:t>
        <a:bodyPr/>
        <a:lstStyle/>
        <a:p>
          <a:endParaRPr lang="en-US"/>
        </a:p>
      </dgm:t>
    </dgm:pt>
    <dgm:pt modelId="{DD255631-E9B2-4280-A09B-E0F251CE03A1}">
      <dgm:prSet/>
      <dgm:spPr/>
      <dgm:t>
        <a:bodyPr/>
        <a:lstStyle/>
        <a:p>
          <a:r>
            <a:rPr lang="es-ES" b="1"/>
            <a:t>Estrategias:</a:t>
          </a:r>
          <a:endParaRPr lang="en-US"/>
        </a:p>
      </dgm:t>
    </dgm:pt>
    <dgm:pt modelId="{BA736A73-A00B-41A2-8723-50BEC18F23DF}" type="parTrans" cxnId="{923DD569-E833-4098-84EA-4071B690C3C6}">
      <dgm:prSet/>
      <dgm:spPr/>
      <dgm:t>
        <a:bodyPr/>
        <a:lstStyle/>
        <a:p>
          <a:endParaRPr lang="en-US"/>
        </a:p>
      </dgm:t>
    </dgm:pt>
    <dgm:pt modelId="{23D3BA44-1EFD-4528-82BE-CB7CAD7AA61D}" type="sibTrans" cxnId="{923DD569-E833-4098-84EA-4071B690C3C6}">
      <dgm:prSet/>
      <dgm:spPr/>
      <dgm:t>
        <a:bodyPr/>
        <a:lstStyle/>
        <a:p>
          <a:endParaRPr lang="en-US"/>
        </a:p>
      </dgm:t>
    </dgm:pt>
    <dgm:pt modelId="{E80BA3B5-07CD-4205-BFF1-740A5349E851}">
      <dgm:prSet/>
      <dgm:spPr/>
      <dgm:t>
        <a:bodyPr/>
        <a:lstStyle/>
        <a:p>
          <a:r>
            <a:rPr lang="es-ES"/>
            <a:t>Nutrición enteral preferida sobre parenteral.</a:t>
          </a:r>
          <a:endParaRPr lang="en-US"/>
        </a:p>
      </dgm:t>
    </dgm:pt>
    <dgm:pt modelId="{3782E4CC-70ED-4F53-A672-875AC91ABFF4}" type="parTrans" cxnId="{76CC2923-9E1E-4AFF-BD9B-3D776573159F}">
      <dgm:prSet/>
      <dgm:spPr/>
      <dgm:t>
        <a:bodyPr/>
        <a:lstStyle/>
        <a:p>
          <a:endParaRPr lang="en-US"/>
        </a:p>
      </dgm:t>
    </dgm:pt>
    <dgm:pt modelId="{E4714480-F00E-4719-83C3-F61BBE6B2434}" type="sibTrans" cxnId="{76CC2923-9E1E-4AFF-BD9B-3D776573159F}">
      <dgm:prSet/>
      <dgm:spPr/>
      <dgm:t>
        <a:bodyPr/>
        <a:lstStyle/>
        <a:p>
          <a:endParaRPr lang="en-US"/>
        </a:p>
      </dgm:t>
    </dgm:pt>
    <dgm:pt modelId="{37D62AB5-2806-4A0A-AC0A-E668BE9270F2}">
      <dgm:prSet/>
      <dgm:spPr/>
      <dgm:t>
        <a:bodyPr/>
        <a:lstStyle/>
        <a:p>
          <a:r>
            <a:rPr lang="es-ES"/>
            <a:t>Iniciar en las primeras 24–48h si es posible.</a:t>
          </a:r>
          <a:endParaRPr lang="en-US"/>
        </a:p>
      </dgm:t>
    </dgm:pt>
    <dgm:pt modelId="{2EAD1601-3D7F-4F9C-B995-C012D3428F21}" type="parTrans" cxnId="{38CD6DC3-CFB3-4892-8348-7DBC67D6371A}">
      <dgm:prSet/>
      <dgm:spPr/>
      <dgm:t>
        <a:bodyPr/>
        <a:lstStyle/>
        <a:p>
          <a:endParaRPr lang="en-US"/>
        </a:p>
      </dgm:t>
    </dgm:pt>
    <dgm:pt modelId="{5C929387-E1FA-4C0A-BBE3-1988EC767E80}" type="sibTrans" cxnId="{38CD6DC3-CFB3-4892-8348-7DBC67D6371A}">
      <dgm:prSet/>
      <dgm:spPr/>
      <dgm:t>
        <a:bodyPr/>
        <a:lstStyle/>
        <a:p>
          <a:endParaRPr lang="en-US"/>
        </a:p>
      </dgm:t>
    </dgm:pt>
    <dgm:pt modelId="{4897D551-E65E-403E-8363-47F2CF8D3325}">
      <dgm:prSet/>
      <dgm:spPr/>
      <dgm:t>
        <a:bodyPr/>
        <a:lstStyle/>
        <a:p>
          <a:r>
            <a:rPr lang="es-ES"/>
            <a:t>Fórmulas poliméricas inicialmente; usar semielementales si hay mala absorción.</a:t>
          </a:r>
          <a:endParaRPr lang="en-US"/>
        </a:p>
      </dgm:t>
    </dgm:pt>
    <dgm:pt modelId="{914EE50E-FC75-4060-A272-B1F3E4DC24E1}" type="parTrans" cxnId="{5859189F-A50E-472D-94CC-5C7A9E7EDF88}">
      <dgm:prSet/>
      <dgm:spPr/>
      <dgm:t>
        <a:bodyPr/>
        <a:lstStyle/>
        <a:p>
          <a:endParaRPr lang="en-US"/>
        </a:p>
      </dgm:t>
    </dgm:pt>
    <dgm:pt modelId="{0035D68A-C3EA-4EBF-A190-A399AAD590E9}" type="sibTrans" cxnId="{5859189F-A50E-472D-94CC-5C7A9E7EDF88}">
      <dgm:prSet/>
      <dgm:spPr/>
      <dgm:t>
        <a:bodyPr/>
        <a:lstStyle/>
        <a:p>
          <a:endParaRPr lang="en-US"/>
        </a:p>
      </dgm:t>
    </dgm:pt>
    <dgm:pt modelId="{8956A76C-9687-43E0-95C5-DE8B9A86C1CC}">
      <dgm:prSet/>
      <dgm:spPr/>
      <dgm:t>
        <a:bodyPr/>
        <a:lstStyle/>
        <a:p>
          <a:r>
            <a:rPr lang="es-ES"/>
            <a:t>Parenteral si no se logra cubrir &gt;60% de requerimientos en 3–5 días.</a:t>
          </a:r>
          <a:endParaRPr lang="en-US"/>
        </a:p>
      </dgm:t>
    </dgm:pt>
    <dgm:pt modelId="{971C6044-E3C8-4683-9D2F-117BD9A329DA}" type="parTrans" cxnId="{3157F142-4351-4763-A952-D2D4D2CDB7EA}">
      <dgm:prSet/>
      <dgm:spPr/>
      <dgm:t>
        <a:bodyPr/>
        <a:lstStyle/>
        <a:p>
          <a:endParaRPr lang="en-US"/>
        </a:p>
      </dgm:t>
    </dgm:pt>
    <dgm:pt modelId="{3ED34B85-DFB6-4401-9481-8A1943E4889B}" type="sibTrans" cxnId="{3157F142-4351-4763-A952-D2D4D2CDB7EA}">
      <dgm:prSet/>
      <dgm:spPr/>
      <dgm:t>
        <a:bodyPr/>
        <a:lstStyle/>
        <a:p>
          <a:endParaRPr lang="en-US"/>
        </a:p>
      </dgm:t>
    </dgm:pt>
    <dgm:pt modelId="{6F14D5ED-650C-9243-9B52-16B75208470D}" type="pres">
      <dgm:prSet presAssocID="{13334C8C-F1D5-4C9C-BC88-93C12BA79486}" presName="vert0" presStyleCnt="0">
        <dgm:presLayoutVars>
          <dgm:dir/>
          <dgm:animOne val="branch"/>
          <dgm:animLvl val="lvl"/>
        </dgm:presLayoutVars>
      </dgm:prSet>
      <dgm:spPr/>
    </dgm:pt>
    <dgm:pt modelId="{0219D2B4-D96B-7F46-ACD9-2575197BD09E}" type="pres">
      <dgm:prSet presAssocID="{DD255631-E9B2-4280-A09B-E0F251CE03A1}" presName="thickLine" presStyleLbl="alignNode1" presStyleIdx="0" presStyleCnt="5"/>
      <dgm:spPr/>
    </dgm:pt>
    <dgm:pt modelId="{114A7314-592E-F14B-B774-06875E4727DE}" type="pres">
      <dgm:prSet presAssocID="{DD255631-E9B2-4280-A09B-E0F251CE03A1}" presName="horz1" presStyleCnt="0"/>
      <dgm:spPr/>
    </dgm:pt>
    <dgm:pt modelId="{FABE3B97-4508-C543-A802-C245CFBE699F}" type="pres">
      <dgm:prSet presAssocID="{DD255631-E9B2-4280-A09B-E0F251CE03A1}" presName="tx1" presStyleLbl="revTx" presStyleIdx="0" presStyleCnt="5"/>
      <dgm:spPr/>
    </dgm:pt>
    <dgm:pt modelId="{64832AAB-F152-8243-92C7-0A9F566B9A47}" type="pres">
      <dgm:prSet presAssocID="{DD255631-E9B2-4280-A09B-E0F251CE03A1}" presName="vert1" presStyleCnt="0"/>
      <dgm:spPr/>
    </dgm:pt>
    <dgm:pt modelId="{233B03C8-4F3F-2C44-B53C-E16A4D840498}" type="pres">
      <dgm:prSet presAssocID="{E80BA3B5-07CD-4205-BFF1-740A5349E851}" presName="thickLine" presStyleLbl="alignNode1" presStyleIdx="1" presStyleCnt="5"/>
      <dgm:spPr/>
    </dgm:pt>
    <dgm:pt modelId="{E277CDFF-B773-0649-8879-41C619E77A26}" type="pres">
      <dgm:prSet presAssocID="{E80BA3B5-07CD-4205-BFF1-740A5349E851}" presName="horz1" presStyleCnt="0"/>
      <dgm:spPr/>
    </dgm:pt>
    <dgm:pt modelId="{A73373B1-239B-A74E-97E7-C1820EC2BC9B}" type="pres">
      <dgm:prSet presAssocID="{E80BA3B5-07CD-4205-BFF1-740A5349E851}" presName="tx1" presStyleLbl="revTx" presStyleIdx="1" presStyleCnt="5"/>
      <dgm:spPr/>
    </dgm:pt>
    <dgm:pt modelId="{20A653B3-02F9-5341-A608-AAA1667D8273}" type="pres">
      <dgm:prSet presAssocID="{E80BA3B5-07CD-4205-BFF1-740A5349E851}" presName="vert1" presStyleCnt="0"/>
      <dgm:spPr/>
    </dgm:pt>
    <dgm:pt modelId="{B6524ACB-1AB6-EF42-AB5D-2A4BADA2D9A4}" type="pres">
      <dgm:prSet presAssocID="{37D62AB5-2806-4A0A-AC0A-E668BE9270F2}" presName="thickLine" presStyleLbl="alignNode1" presStyleIdx="2" presStyleCnt="5"/>
      <dgm:spPr/>
    </dgm:pt>
    <dgm:pt modelId="{55A1D443-3D8E-1441-8AD5-30D31F59029A}" type="pres">
      <dgm:prSet presAssocID="{37D62AB5-2806-4A0A-AC0A-E668BE9270F2}" presName="horz1" presStyleCnt="0"/>
      <dgm:spPr/>
    </dgm:pt>
    <dgm:pt modelId="{BACB186D-2CE8-E14B-A1A1-EBEA1CE4CEF9}" type="pres">
      <dgm:prSet presAssocID="{37D62AB5-2806-4A0A-AC0A-E668BE9270F2}" presName="tx1" presStyleLbl="revTx" presStyleIdx="2" presStyleCnt="5"/>
      <dgm:spPr/>
    </dgm:pt>
    <dgm:pt modelId="{1CBA719F-7201-4F49-893A-0042DEBDF815}" type="pres">
      <dgm:prSet presAssocID="{37D62AB5-2806-4A0A-AC0A-E668BE9270F2}" presName="vert1" presStyleCnt="0"/>
      <dgm:spPr/>
    </dgm:pt>
    <dgm:pt modelId="{B27DD938-A874-374E-A6E6-77EE02D4DD4E}" type="pres">
      <dgm:prSet presAssocID="{4897D551-E65E-403E-8363-47F2CF8D3325}" presName="thickLine" presStyleLbl="alignNode1" presStyleIdx="3" presStyleCnt="5"/>
      <dgm:spPr/>
    </dgm:pt>
    <dgm:pt modelId="{B0A618CA-2AC0-A14C-8D54-AF6C6837F6F8}" type="pres">
      <dgm:prSet presAssocID="{4897D551-E65E-403E-8363-47F2CF8D3325}" presName="horz1" presStyleCnt="0"/>
      <dgm:spPr/>
    </dgm:pt>
    <dgm:pt modelId="{70C9CBBD-D02E-DE4F-AA39-FB8BED550F7B}" type="pres">
      <dgm:prSet presAssocID="{4897D551-E65E-403E-8363-47F2CF8D3325}" presName="tx1" presStyleLbl="revTx" presStyleIdx="3" presStyleCnt="5"/>
      <dgm:spPr/>
    </dgm:pt>
    <dgm:pt modelId="{FEB78609-DC31-9045-B509-D0FB2D48A8BE}" type="pres">
      <dgm:prSet presAssocID="{4897D551-E65E-403E-8363-47F2CF8D3325}" presName="vert1" presStyleCnt="0"/>
      <dgm:spPr/>
    </dgm:pt>
    <dgm:pt modelId="{3E4BB9A6-C7E7-0F43-AB28-BEEC5FCFACE9}" type="pres">
      <dgm:prSet presAssocID="{8956A76C-9687-43E0-95C5-DE8B9A86C1CC}" presName="thickLine" presStyleLbl="alignNode1" presStyleIdx="4" presStyleCnt="5"/>
      <dgm:spPr/>
    </dgm:pt>
    <dgm:pt modelId="{5F25A555-71CC-5240-A034-436F937FF724}" type="pres">
      <dgm:prSet presAssocID="{8956A76C-9687-43E0-95C5-DE8B9A86C1CC}" presName="horz1" presStyleCnt="0"/>
      <dgm:spPr/>
    </dgm:pt>
    <dgm:pt modelId="{4B419A2E-1E3D-2B47-A453-7B40547C0743}" type="pres">
      <dgm:prSet presAssocID="{8956A76C-9687-43E0-95C5-DE8B9A86C1CC}" presName="tx1" presStyleLbl="revTx" presStyleIdx="4" presStyleCnt="5"/>
      <dgm:spPr/>
    </dgm:pt>
    <dgm:pt modelId="{A3D64CB3-5AF2-8941-88BF-CCBA02BEB247}" type="pres">
      <dgm:prSet presAssocID="{8956A76C-9687-43E0-95C5-DE8B9A86C1CC}" presName="vert1" presStyleCnt="0"/>
      <dgm:spPr/>
    </dgm:pt>
  </dgm:ptLst>
  <dgm:cxnLst>
    <dgm:cxn modelId="{FA821F14-318C-5744-8A8C-F226B2D129F2}" type="presOf" srcId="{4897D551-E65E-403E-8363-47F2CF8D3325}" destId="{70C9CBBD-D02E-DE4F-AA39-FB8BED550F7B}" srcOrd="0" destOrd="0" presId="urn:microsoft.com/office/officeart/2008/layout/LinedList"/>
    <dgm:cxn modelId="{76CC2923-9E1E-4AFF-BD9B-3D776573159F}" srcId="{13334C8C-F1D5-4C9C-BC88-93C12BA79486}" destId="{E80BA3B5-07CD-4205-BFF1-740A5349E851}" srcOrd="1" destOrd="0" parTransId="{3782E4CC-70ED-4F53-A672-875AC91ABFF4}" sibTransId="{E4714480-F00E-4719-83C3-F61BBE6B2434}"/>
    <dgm:cxn modelId="{3157F142-4351-4763-A952-D2D4D2CDB7EA}" srcId="{13334C8C-F1D5-4C9C-BC88-93C12BA79486}" destId="{8956A76C-9687-43E0-95C5-DE8B9A86C1CC}" srcOrd="4" destOrd="0" parTransId="{971C6044-E3C8-4683-9D2F-117BD9A329DA}" sibTransId="{3ED34B85-DFB6-4401-9481-8A1943E4889B}"/>
    <dgm:cxn modelId="{923DD569-E833-4098-84EA-4071B690C3C6}" srcId="{13334C8C-F1D5-4C9C-BC88-93C12BA79486}" destId="{DD255631-E9B2-4280-A09B-E0F251CE03A1}" srcOrd="0" destOrd="0" parTransId="{BA736A73-A00B-41A2-8723-50BEC18F23DF}" sibTransId="{23D3BA44-1EFD-4528-82BE-CB7CAD7AA61D}"/>
    <dgm:cxn modelId="{5859189F-A50E-472D-94CC-5C7A9E7EDF88}" srcId="{13334C8C-F1D5-4C9C-BC88-93C12BA79486}" destId="{4897D551-E65E-403E-8363-47F2CF8D3325}" srcOrd="3" destOrd="0" parTransId="{914EE50E-FC75-4060-A272-B1F3E4DC24E1}" sibTransId="{0035D68A-C3EA-4EBF-A190-A399AAD590E9}"/>
    <dgm:cxn modelId="{EF89B5A6-8FFB-6D4C-BE45-2DDB67A0C2C6}" type="presOf" srcId="{DD255631-E9B2-4280-A09B-E0F251CE03A1}" destId="{FABE3B97-4508-C543-A802-C245CFBE699F}" srcOrd="0" destOrd="0" presId="urn:microsoft.com/office/officeart/2008/layout/LinedList"/>
    <dgm:cxn modelId="{9A2C10BC-D0E7-B040-A459-C4DE1C6DF3FA}" type="presOf" srcId="{37D62AB5-2806-4A0A-AC0A-E668BE9270F2}" destId="{BACB186D-2CE8-E14B-A1A1-EBEA1CE4CEF9}" srcOrd="0" destOrd="0" presId="urn:microsoft.com/office/officeart/2008/layout/LinedList"/>
    <dgm:cxn modelId="{8CAF2CBE-4C72-5048-8454-37A831BACBC7}" type="presOf" srcId="{8956A76C-9687-43E0-95C5-DE8B9A86C1CC}" destId="{4B419A2E-1E3D-2B47-A453-7B40547C0743}" srcOrd="0" destOrd="0" presId="urn:microsoft.com/office/officeart/2008/layout/LinedList"/>
    <dgm:cxn modelId="{38CD6DC3-CFB3-4892-8348-7DBC67D6371A}" srcId="{13334C8C-F1D5-4C9C-BC88-93C12BA79486}" destId="{37D62AB5-2806-4A0A-AC0A-E668BE9270F2}" srcOrd="2" destOrd="0" parTransId="{2EAD1601-3D7F-4F9C-B995-C012D3428F21}" sibTransId="{5C929387-E1FA-4C0A-BBE3-1988EC767E80}"/>
    <dgm:cxn modelId="{DE42E0CA-7232-1448-AF5C-829ACC1E1A90}" type="presOf" srcId="{E80BA3B5-07CD-4205-BFF1-740A5349E851}" destId="{A73373B1-239B-A74E-97E7-C1820EC2BC9B}" srcOrd="0" destOrd="0" presId="urn:microsoft.com/office/officeart/2008/layout/LinedList"/>
    <dgm:cxn modelId="{EC8FD5F0-AEC8-B342-97C0-15EE8A5997EE}" type="presOf" srcId="{13334C8C-F1D5-4C9C-BC88-93C12BA79486}" destId="{6F14D5ED-650C-9243-9B52-16B75208470D}" srcOrd="0" destOrd="0" presId="urn:microsoft.com/office/officeart/2008/layout/LinedList"/>
    <dgm:cxn modelId="{9E205177-0788-B744-95FD-568F4DD8EABA}" type="presParOf" srcId="{6F14D5ED-650C-9243-9B52-16B75208470D}" destId="{0219D2B4-D96B-7F46-ACD9-2575197BD09E}" srcOrd="0" destOrd="0" presId="urn:microsoft.com/office/officeart/2008/layout/LinedList"/>
    <dgm:cxn modelId="{2964E02D-B7F5-364E-B93C-78714F23100D}" type="presParOf" srcId="{6F14D5ED-650C-9243-9B52-16B75208470D}" destId="{114A7314-592E-F14B-B774-06875E4727DE}" srcOrd="1" destOrd="0" presId="urn:microsoft.com/office/officeart/2008/layout/LinedList"/>
    <dgm:cxn modelId="{F919F48C-27E9-B342-9452-AF48283B654C}" type="presParOf" srcId="{114A7314-592E-F14B-B774-06875E4727DE}" destId="{FABE3B97-4508-C543-A802-C245CFBE699F}" srcOrd="0" destOrd="0" presId="urn:microsoft.com/office/officeart/2008/layout/LinedList"/>
    <dgm:cxn modelId="{3D041C8D-BD04-F449-A80D-8E193E7FC176}" type="presParOf" srcId="{114A7314-592E-F14B-B774-06875E4727DE}" destId="{64832AAB-F152-8243-92C7-0A9F566B9A47}" srcOrd="1" destOrd="0" presId="urn:microsoft.com/office/officeart/2008/layout/LinedList"/>
    <dgm:cxn modelId="{9C08CF0D-DD8F-D84F-AEAC-52C1BA349D92}" type="presParOf" srcId="{6F14D5ED-650C-9243-9B52-16B75208470D}" destId="{233B03C8-4F3F-2C44-B53C-E16A4D840498}" srcOrd="2" destOrd="0" presId="urn:microsoft.com/office/officeart/2008/layout/LinedList"/>
    <dgm:cxn modelId="{B04BFF64-EE39-704A-B957-636B38004B6D}" type="presParOf" srcId="{6F14D5ED-650C-9243-9B52-16B75208470D}" destId="{E277CDFF-B773-0649-8879-41C619E77A26}" srcOrd="3" destOrd="0" presId="urn:microsoft.com/office/officeart/2008/layout/LinedList"/>
    <dgm:cxn modelId="{D707DB42-091C-504A-920D-C1187E258B08}" type="presParOf" srcId="{E277CDFF-B773-0649-8879-41C619E77A26}" destId="{A73373B1-239B-A74E-97E7-C1820EC2BC9B}" srcOrd="0" destOrd="0" presId="urn:microsoft.com/office/officeart/2008/layout/LinedList"/>
    <dgm:cxn modelId="{1D559296-5A70-AB40-89C3-BA858F275F37}" type="presParOf" srcId="{E277CDFF-B773-0649-8879-41C619E77A26}" destId="{20A653B3-02F9-5341-A608-AAA1667D8273}" srcOrd="1" destOrd="0" presId="urn:microsoft.com/office/officeart/2008/layout/LinedList"/>
    <dgm:cxn modelId="{3D741C06-B81F-9248-A98F-F6DEE6B3D7A3}" type="presParOf" srcId="{6F14D5ED-650C-9243-9B52-16B75208470D}" destId="{B6524ACB-1AB6-EF42-AB5D-2A4BADA2D9A4}" srcOrd="4" destOrd="0" presId="urn:microsoft.com/office/officeart/2008/layout/LinedList"/>
    <dgm:cxn modelId="{EC2CDF02-48CC-5045-8D5B-433669A201BC}" type="presParOf" srcId="{6F14D5ED-650C-9243-9B52-16B75208470D}" destId="{55A1D443-3D8E-1441-8AD5-30D31F59029A}" srcOrd="5" destOrd="0" presId="urn:microsoft.com/office/officeart/2008/layout/LinedList"/>
    <dgm:cxn modelId="{29C58354-202F-1A43-A670-AE522A23B73F}" type="presParOf" srcId="{55A1D443-3D8E-1441-8AD5-30D31F59029A}" destId="{BACB186D-2CE8-E14B-A1A1-EBEA1CE4CEF9}" srcOrd="0" destOrd="0" presId="urn:microsoft.com/office/officeart/2008/layout/LinedList"/>
    <dgm:cxn modelId="{AD58F8CF-31F9-5145-84BD-C383818A7B91}" type="presParOf" srcId="{55A1D443-3D8E-1441-8AD5-30D31F59029A}" destId="{1CBA719F-7201-4F49-893A-0042DEBDF815}" srcOrd="1" destOrd="0" presId="urn:microsoft.com/office/officeart/2008/layout/LinedList"/>
    <dgm:cxn modelId="{E95B60B1-6B8C-EB42-A2FD-28B96537233A}" type="presParOf" srcId="{6F14D5ED-650C-9243-9B52-16B75208470D}" destId="{B27DD938-A874-374E-A6E6-77EE02D4DD4E}" srcOrd="6" destOrd="0" presId="urn:microsoft.com/office/officeart/2008/layout/LinedList"/>
    <dgm:cxn modelId="{89CE46FD-D720-8746-8EC4-0FF31F514D32}" type="presParOf" srcId="{6F14D5ED-650C-9243-9B52-16B75208470D}" destId="{B0A618CA-2AC0-A14C-8D54-AF6C6837F6F8}" srcOrd="7" destOrd="0" presId="urn:microsoft.com/office/officeart/2008/layout/LinedList"/>
    <dgm:cxn modelId="{D3B2A96E-686A-3142-A774-B11D8CBD5507}" type="presParOf" srcId="{B0A618CA-2AC0-A14C-8D54-AF6C6837F6F8}" destId="{70C9CBBD-D02E-DE4F-AA39-FB8BED550F7B}" srcOrd="0" destOrd="0" presId="urn:microsoft.com/office/officeart/2008/layout/LinedList"/>
    <dgm:cxn modelId="{7206E5FE-BA8D-834D-993D-0C7AE7ADC883}" type="presParOf" srcId="{B0A618CA-2AC0-A14C-8D54-AF6C6837F6F8}" destId="{FEB78609-DC31-9045-B509-D0FB2D48A8BE}" srcOrd="1" destOrd="0" presId="urn:microsoft.com/office/officeart/2008/layout/LinedList"/>
    <dgm:cxn modelId="{F23F8044-1266-3D4D-957E-1E88B28E124F}" type="presParOf" srcId="{6F14D5ED-650C-9243-9B52-16B75208470D}" destId="{3E4BB9A6-C7E7-0F43-AB28-BEEC5FCFACE9}" srcOrd="8" destOrd="0" presId="urn:microsoft.com/office/officeart/2008/layout/LinedList"/>
    <dgm:cxn modelId="{B36F3AA0-2800-9144-9406-E6171661F021}" type="presParOf" srcId="{6F14D5ED-650C-9243-9B52-16B75208470D}" destId="{5F25A555-71CC-5240-A034-436F937FF724}" srcOrd="9" destOrd="0" presId="urn:microsoft.com/office/officeart/2008/layout/LinedList"/>
    <dgm:cxn modelId="{A784EC8D-D2FF-2547-80E4-3B620B6A462E}" type="presParOf" srcId="{5F25A555-71CC-5240-A034-436F937FF724}" destId="{4B419A2E-1E3D-2B47-A453-7B40547C0743}" srcOrd="0" destOrd="0" presId="urn:microsoft.com/office/officeart/2008/layout/LinedList"/>
    <dgm:cxn modelId="{A97BBDBE-3083-1D4D-BFB9-AC8713B25F30}" type="presParOf" srcId="{5F25A555-71CC-5240-A034-436F937FF724}" destId="{A3D64CB3-5AF2-8941-88BF-CCBA02BEB247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27BB55A9-EBAB-45D6-ABA4-DEA67E58741C}" type="doc">
      <dgm:prSet loTypeId="urn:microsoft.com/office/officeart/2008/layout/LinedList" loCatId="list" qsTypeId="urn:microsoft.com/office/officeart/2005/8/quickstyle/simple1" qsCatId="simple" csTypeId="urn:microsoft.com/office/officeart/2005/8/colors/accent4_2" csCatId="accent4"/>
      <dgm:spPr/>
      <dgm:t>
        <a:bodyPr/>
        <a:lstStyle/>
        <a:p>
          <a:endParaRPr lang="en-US"/>
        </a:p>
      </dgm:t>
    </dgm:pt>
    <dgm:pt modelId="{A590ECB0-3924-4CC7-BE29-1DD2F2220644}">
      <dgm:prSet/>
      <dgm:spPr/>
      <dgm:t>
        <a:bodyPr/>
        <a:lstStyle/>
        <a:p>
          <a:r>
            <a:rPr lang="es-ES"/>
            <a:t>Mantener alimentación oral desde el primer día.</a:t>
          </a:r>
          <a:endParaRPr lang="en-US"/>
        </a:p>
      </dgm:t>
    </dgm:pt>
    <dgm:pt modelId="{1F055C02-8D16-4460-B3D5-1E53BA6ABB98}" type="parTrans" cxnId="{9779B694-0A37-412B-8D15-4ABB469279D1}">
      <dgm:prSet/>
      <dgm:spPr/>
      <dgm:t>
        <a:bodyPr/>
        <a:lstStyle/>
        <a:p>
          <a:endParaRPr lang="en-US"/>
        </a:p>
      </dgm:t>
    </dgm:pt>
    <dgm:pt modelId="{7CECD525-78CD-4ECB-B534-ADB71E9EB51B}" type="sibTrans" cxnId="{9779B694-0A37-412B-8D15-4ABB469279D1}">
      <dgm:prSet/>
      <dgm:spPr/>
      <dgm:t>
        <a:bodyPr/>
        <a:lstStyle/>
        <a:p>
          <a:endParaRPr lang="en-US"/>
        </a:p>
      </dgm:t>
    </dgm:pt>
    <dgm:pt modelId="{D83988ED-A47C-4CFE-945D-3F2098A1F040}">
      <dgm:prSet/>
      <dgm:spPr/>
      <dgm:t>
        <a:bodyPr/>
        <a:lstStyle/>
        <a:p>
          <a:r>
            <a:rPr lang="es-ES"/>
            <a:t>Permitir alimentos según preferencias del niño para mejorar adherencia.</a:t>
          </a:r>
          <a:endParaRPr lang="en-US"/>
        </a:p>
      </dgm:t>
    </dgm:pt>
    <dgm:pt modelId="{B9290801-788F-494E-8A24-12A8B845F89A}" type="parTrans" cxnId="{6FDA8BD6-6E60-4098-9BC6-FCB9FAE0FBBE}">
      <dgm:prSet/>
      <dgm:spPr/>
      <dgm:t>
        <a:bodyPr/>
        <a:lstStyle/>
        <a:p>
          <a:endParaRPr lang="en-US"/>
        </a:p>
      </dgm:t>
    </dgm:pt>
    <dgm:pt modelId="{9F4DA6AE-459E-46C8-9DBF-67B419784583}" type="sibTrans" cxnId="{6FDA8BD6-6E60-4098-9BC6-FCB9FAE0FBBE}">
      <dgm:prSet/>
      <dgm:spPr/>
      <dgm:t>
        <a:bodyPr/>
        <a:lstStyle/>
        <a:p>
          <a:endParaRPr lang="en-US"/>
        </a:p>
      </dgm:t>
    </dgm:pt>
    <dgm:pt modelId="{8E1A0130-2D13-4C95-9E91-2FC03C5BF340}">
      <dgm:prSet/>
      <dgm:spPr/>
      <dgm:t>
        <a:bodyPr/>
        <a:lstStyle/>
        <a:p>
          <a:r>
            <a:rPr lang="es-ES"/>
            <a:t>Fraccionar comidas frecuentes.</a:t>
          </a:r>
          <a:endParaRPr lang="en-US"/>
        </a:p>
      </dgm:t>
    </dgm:pt>
    <dgm:pt modelId="{B2C37091-3224-43EE-8F58-776A841FFF79}" type="parTrans" cxnId="{23D9F781-E3C6-4491-BF7C-7B5885FFD4B9}">
      <dgm:prSet/>
      <dgm:spPr/>
      <dgm:t>
        <a:bodyPr/>
        <a:lstStyle/>
        <a:p>
          <a:endParaRPr lang="en-US"/>
        </a:p>
      </dgm:t>
    </dgm:pt>
    <dgm:pt modelId="{0E932606-19A8-48EE-A18F-53F53045852B}" type="sibTrans" cxnId="{23D9F781-E3C6-4491-BF7C-7B5885FFD4B9}">
      <dgm:prSet/>
      <dgm:spPr/>
      <dgm:t>
        <a:bodyPr/>
        <a:lstStyle/>
        <a:p>
          <a:endParaRPr lang="en-US"/>
        </a:p>
      </dgm:t>
    </dgm:pt>
    <dgm:pt modelId="{3DAD8098-34F4-4370-BFEC-F7EC0EDE74D4}">
      <dgm:prSet/>
      <dgm:spPr/>
      <dgm:t>
        <a:bodyPr/>
        <a:lstStyle/>
        <a:p>
          <a:r>
            <a:rPr lang="es-ES"/>
            <a:t>Utilizar alimentos densos en energía si hay ingesta limitada.</a:t>
          </a:r>
          <a:endParaRPr lang="en-US"/>
        </a:p>
      </dgm:t>
    </dgm:pt>
    <dgm:pt modelId="{D4F35281-D7BF-4831-ADF9-446BF04CA3BD}" type="parTrans" cxnId="{ECE37F35-7033-4A2D-B6D5-AED5555978F3}">
      <dgm:prSet/>
      <dgm:spPr/>
      <dgm:t>
        <a:bodyPr/>
        <a:lstStyle/>
        <a:p>
          <a:endParaRPr lang="en-US"/>
        </a:p>
      </dgm:t>
    </dgm:pt>
    <dgm:pt modelId="{9ABA138F-24D6-42F0-828B-69B9B1C30F75}" type="sibTrans" cxnId="{ECE37F35-7033-4A2D-B6D5-AED5555978F3}">
      <dgm:prSet/>
      <dgm:spPr/>
      <dgm:t>
        <a:bodyPr/>
        <a:lstStyle/>
        <a:p>
          <a:endParaRPr lang="en-US"/>
        </a:p>
      </dgm:t>
    </dgm:pt>
    <dgm:pt modelId="{7F9CF481-B7C8-46AA-85E0-EE259866B552}">
      <dgm:prSet/>
      <dgm:spPr/>
      <dgm:t>
        <a:bodyPr/>
        <a:lstStyle/>
        <a:p>
          <a:r>
            <a:rPr lang="es-ES"/>
            <a:t>Recomendación de líquidos claros solo en fases muy iniciales → avanzar rápidamente a dieta completa.</a:t>
          </a:r>
          <a:endParaRPr lang="en-US"/>
        </a:p>
      </dgm:t>
    </dgm:pt>
    <dgm:pt modelId="{E988C564-D4D4-4F2C-B9E4-57C9F68DA417}" type="parTrans" cxnId="{6C9BDCD8-B029-4715-9B1E-19238D9DD20D}">
      <dgm:prSet/>
      <dgm:spPr/>
      <dgm:t>
        <a:bodyPr/>
        <a:lstStyle/>
        <a:p>
          <a:endParaRPr lang="en-US"/>
        </a:p>
      </dgm:t>
    </dgm:pt>
    <dgm:pt modelId="{7B75E9B8-2B7B-4552-84EA-26D9C99E4AAF}" type="sibTrans" cxnId="{6C9BDCD8-B029-4715-9B1E-19238D9DD20D}">
      <dgm:prSet/>
      <dgm:spPr/>
      <dgm:t>
        <a:bodyPr/>
        <a:lstStyle/>
        <a:p>
          <a:endParaRPr lang="en-US"/>
        </a:p>
      </dgm:t>
    </dgm:pt>
    <dgm:pt modelId="{79F5284C-D7CA-A347-894F-D30FDF4B52CE}" type="pres">
      <dgm:prSet presAssocID="{27BB55A9-EBAB-45D6-ABA4-DEA67E58741C}" presName="vert0" presStyleCnt="0">
        <dgm:presLayoutVars>
          <dgm:dir/>
          <dgm:animOne val="branch"/>
          <dgm:animLvl val="lvl"/>
        </dgm:presLayoutVars>
      </dgm:prSet>
      <dgm:spPr/>
    </dgm:pt>
    <dgm:pt modelId="{73EB64B8-D11C-7543-A82E-3C6E0AF472A7}" type="pres">
      <dgm:prSet presAssocID="{A590ECB0-3924-4CC7-BE29-1DD2F2220644}" presName="thickLine" presStyleLbl="alignNode1" presStyleIdx="0" presStyleCnt="5"/>
      <dgm:spPr/>
    </dgm:pt>
    <dgm:pt modelId="{A6F7DD97-1CF7-5945-98BF-A81745B71C4E}" type="pres">
      <dgm:prSet presAssocID="{A590ECB0-3924-4CC7-BE29-1DD2F2220644}" presName="horz1" presStyleCnt="0"/>
      <dgm:spPr/>
    </dgm:pt>
    <dgm:pt modelId="{EAF36015-3443-3B41-9798-2945E33EE81A}" type="pres">
      <dgm:prSet presAssocID="{A590ECB0-3924-4CC7-BE29-1DD2F2220644}" presName="tx1" presStyleLbl="revTx" presStyleIdx="0" presStyleCnt="5"/>
      <dgm:spPr/>
    </dgm:pt>
    <dgm:pt modelId="{1F837520-D2D9-7D42-9913-30CB6CBB21CF}" type="pres">
      <dgm:prSet presAssocID="{A590ECB0-3924-4CC7-BE29-1DD2F2220644}" presName="vert1" presStyleCnt="0"/>
      <dgm:spPr/>
    </dgm:pt>
    <dgm:pt modelId="{483985F4-6C8E-2E49-890B-75BC9D5B4FBF}" type="pres">
      <dgm:prSet presAssocID="{D83988ED-A47C-4CFE-945D-3F2098A1F040}" presName="thickLine" presStyleLbl="alignNode1" presStyleIdx="1" presStyleCnt="5"/>
      <dgm:spPr/>
    </dgm:pt>
    <dgm:pt modelId="{309E050D-FFF0-614B-AB36-CF982EA58BA5}" type="pres">
      <dgm:prSet presAssocID="{D83988ED-A47C-4CFE-945D-3F2098A1F040}" presName="horz1" presStyleCnt="0"/>
      <dgm:spPr/>
    </dgm:pt>
    <dgm:pt modelId="{52A2C653-F9B1-644D-9B04-5E90331CB1FA}" type="pres">
      <dgm:prSet presAssocID="{D83988ED-A47C-4CFE-945D-3F2098A1F040}" presName="tx1" presStyleLbl="revTx" presStyleIdx="1" presStyleCnt="5"/>
      <dgm:spPr/>
    </dgm:pt>
    <dgm:pt modelId="{A7E2286F-E3DB-9E40-A3E4-B3FF47B97DF9}" type="pres">
      <dgm:prSet presAssocID="{D83988ED-A47C-4CFE-945D-3F2098A1F040}" presName="vert1" presStyleCnt="0"/>
      <dgm:spPr/>
    </dgm:pt>
    <dgm:pt modelId="{40880A27-4DCC-5249-B851-92D29D1D3F51}" type="pres">
      <dgm:prSet presAssocID="{8E1A0130-2D13-4C95-9E91-2FC03C5BF340}" presName="thickLine" presStyleLbl="alignNode1" presStyleIdx="2" presStyleCnt="5"/>
      <dgm:spPr/>
    </dgm:pt>
    <dgm:pt modelId="{4C3F104E-E68D-054F-BE11-D7E25C94F750}" type="pres">
      <dgm:prSet presAssocID="{8E1A0130-2D13-4C95-9E91-2FC03C5BF340}" presName="horz1" presStyleCnt="0"/>
      <dgm:spPr/>
    </dgm:pt>
    <dgm:pt modelId="{5CB9EB99-A93F-8C4E-9D90-16A7879865A9}" type="pres">
      <dgm:prSet presAssocID="{8E1A0130-2D13-4C95-9E91-2FC03C5BF340}" presName="tx1" presStyleLbl="revTx" presStyleIdx="2" presStyleCnt="5"/>
      <dgm:spPr/>
    </dgm:pt>
    <dgm:pt modelId="{30692761-50B5-7F4E-8FF0-5AA05C48030C}" type="pres">
      <dgm:prSet presAssocID="{8E1A0130-2D13-4C95-9E91-2FC03C5BF340}" presName="vert1" presStyleCnt="0"/>
      <dgm:spPr/>
    </dgm:pt>
    <dgm:pt modelId="{1120B786-CA1A-3C49-9BC4-01310A7C6DCD}" type="pres">
      <dgm:prSet presAssocID="{3DAD8098-34F4-4370-BFEC-F7EC0EDE74D4}" presName="thickLine" presStyleLbl="alignNode1" presStyleIdx="3" presStyleCnt="5"/>
      <dgm:spPr/>
    </dgm:pt>
    <dgm:pt modelId="{A1975C4C-4DB1-5C43-A5C5-0DB3C90AFBC3}" type="pres">
      <dgm:prSet presAssocID="{3DAD8098-34F4-4370-BFEC-F7EC0EDE74D4}" presName="horz1" presStyleCnt="0"/>
      <dgm:spPr/>
    </dgm:pt>
    <dgm:pt modelId="{3E167AD8-04B6-7240-A9E0-F76F3E9193EC}" type="pres">
      <dgm:prSet presAssocID="{3DAD8098-34F4-4370-BFEC-F7EC0EDE74D4}" presName="tx1" presStyleLbl="revTx" presStyleIdx="3" presStyleCnt="5"/>
      <dgm:spPr/>
    </dgm:pt>
    <dgm:pt modelId="{CCE055C0-685C-084D-A172-627E8A66B1A3}" type="pres">
      <dgm:prSet presAssocID="{3DAD8098-34F4-4370-BFEC-F7EC0EDE74D4}" presName="vert1" presStyleCnt="0"/>
      <dgm:spPr/>
    </dgm:pt>
    <dgm:pt modelId="{B35E358D-3CDB-5B43-A631-855F5F5414E7}" type="pres">
      <dgm:prSet presAssocID="{7F9CF481-B7C8-46AA-85E0-EE259866B552}" presName="thickLine" presStyleLbl="alignNode1" presStyleIdx="4" presStyleCnt="5"/>
      <dgm:spPr/>
    </dgm:pt>
    <dgm:pt modelId="{9DF7B472-7514-5041-9608-C5EDE54F564B}" type="pres">
      <dgm:prSet presAssocID="{7F9CF481-B7C8-46AA-85E0-EE259866B552}" presName="horz1" presStyleCnt="0"/>
      <dgm:spPr/>
    </dgm:pt>
    <dgm:pt modelId="{9A97DA6B-BEA4-4748-8E76-F8A962C5EEA0}" type="pres">
      <dgm:prSet presAssocID="{7F9CF481-B7C8-46AA-85E0-EE259866B552}" presName="tx1" presStyleLbl="revTx" presStyleIdx="4" presStyleCnt="5"/>
      <dgm:spPr/>
    </dgm:pt>
    <dgm:pt modelId="{A74FA220-4556-174D-8E24-F13CE13A5260}" type="pres">
      <dgm:prSet presAssocID="{7F9CF481-B7C8-46AA-85E0-EE259866B552}" presName="vert1" presStyleCnt="0"/>
      <dgm:spPr/>
    </dgm:pt>
  </dgm:ptLst>
  <dgm:cxnLst>
    <dgm:cxn modelId="{64A08823-FD92-EC49-93BD-F5890DF94AA0}" type="presOf" srcId="{8E1A0130-2D13-4C95-9E91-2FC03C5BF340}" destId="{5CB9EB99-A93F-8C4E-9D90-16A7879865A9}" srcOrd="0" destOrd="0" presId="urn:microsoft.com/office/officeart/2008/layout/LinedList"/>
    <dgm:cxn modelId="{F8A60E34-BFBC-7841-A105-B7D7ED0587AF}" type="presOf" srcId="{27BB55A9-EBAB-45D6-ABA4-DEA67E58741C}" destId="{79F5284C-D7CA-A347-894F-D30FDF4B52CE}" srcOrd="0" destOrd="0" presId="urn:microsoft.com/office/officeart/2008/layout/LinedList"/>
    <dgm:cxn modelId="{ECE37F35-7033-4A2D-B6D5-AED5555978F3}" srcId="{27BB55A9-EBAB-45D6-ABA4-DEA67E58741C}" destId="{3DAD8098-34F4-4370-BFEC-F7EC0EDE74D4}" srcOrd="3" destOrd="0" parTransId="{D4F35281-D7BF-4831-ADF9-446BF04CA3BD}" sibTransId="{9ABA138F-24D6-42F0-828B-69B9B1C30F75}"/>
    <dgm:cxn modelId="{20A2894F-6E2A-BB46-985C-22E2636B0EDE}" type="presOf" srcId="{A590ECB0-3924-4CC7-BE29-1DD2F2220644}" destId="{EAF36015-3443-3B41-9798-2945E33EE81A}" srcOrd="0" destOrd="0" presId="urn:microsoft.com/office/officeart/2008/layout/LinedList"/>
    <dgm:cxn modelId="{6F9F476E-3FE7-9648-A6B7-A50CE66B8D1D}" type="presOf" srcId="{3DAD8098-34F4-4370-BFEC-F7EC0EDE74D4}" destId="{3E167AD8-04B6-7240-A9E0-F76F3E9193EC}" srcOrd="0" destOrd="0" presId="urn:microsoft.com/office/officeart/2008/layout/LinedList"/>
    <dgm:cxn modelId="{23D9F781-E3C6-4491-BF7C-7B5885FFD4B9}" srcId="{27BB55A9-EBAB-45D6-ABA4-DEA67E58741C}" destId="{8E1A0130-2D13-4C95-9E91-2FC03C5BF340}" srcOrd="2" destOrd="0" parTransId="{B2C37091-3224-43EE-8F58-776A841FFF79}" sibTransId="{0E932606-19A8-48EE-A18F-53F53045852B}"/>
    <dgm:cxn modelId="{9779B694-0A37-412B-8D15-4ABB469279D1}" srcId="{27BB55A9-EBAB-45D6-ABA4-DEA67E58741C}" destId="{A590ECB0-3924-4CC7-BE29-1DD2F2220644}" srcOrd="0" destOrd="0" parTransId="{1F055C02-8D16-4460-B3D5-1E53BA6ABB98}" sibTransId="{7CECD525-78CD-4ECB-B534-ADB71E9EB51B}"/>
    <dgm:cxn modelId="{09630DA4-964E-DD49-A467-9BC7DD62E37B}" type="presOf" srcId="{7F9CF481-B7C8-46AA-85E0-EE259866B552}" destId="{9A97DA6B-BEA4-4748-8E76-F8A962C5EEA0}" srcOrd="0" destOrd="0" presId="urn:microsoft.com/office/officeart/2008/layout/LinedList"/>
    <dgm:cxn modelId="{900F2BBB-BD1E-874C-9BE0-E1D2AD626549}" type="presOf" srcId="{D83988ED-A47C-4CFE-945D-3F2098A1F040}" destId="{52A2C653-F9B1-644D-9B04-5E90331CB1FA}" srcOrd="0" destOrd="0" presId="urn:microsoft.com/office/officeart/2008/layout/LinedList"/>
    <dgm:cxn modelId="{6FDA8BD6-6E60-4098-9BC6-FCB9FAE0FBBE}" srcId="{27BB55A9-EBAB-45D6-ABA4-DEA67E58741C}" destId="{D83988ED-A47C-4CFE-945D-3F2098A1F040}" srcOrd="1" destOrd="0" parTransId="{B9290801-788F-494E-8A24-12A8B845F89A}" sibTransId="{9F4DA6AE-459E-46C8-9DBF-67B419784583}"/>
    <dgm:cxn modelId="{6C9BDCD8-B029-4715-9B1E-19238D9DD20D}" srcId="{27BB55A9-EBAB-45D6-ABA4-DEA67E58741C}" destId="{7F9CF481-B7C8-46AA-85E0-EE259866B552}" srcOrd="4" destOrd="0" parTransId="{E988C564-D4D4-4F2C-B9E4-57C9F68DA417}" sibTransId="{7B75E9B8-2B7B-4552-84EA-26D9C99E4AAF}"/>
    <dgm:cxn modelId="{CAAF2B4B-B1D3-C84C-A100-5C01E3ECC709}" type="presParOf" srcId="{79F5284C-D7CA-A347-894F-D30FDF4B52CE}" destId="{73EB64B8-D11C-7543-A82E-3C6E0AF472A7}" srcOrd="0" destOrd="0" presId="urn:microsoft.com/office/officeart/2008/layout/LinedList"/>
    <dgm:cxn modelId="{D4939C18-4999-804A-AB02-44BFF2A0CEDC}" type="presParOf" srcId="{79F5284C-D7CA-A347-894F-D30FDF4B52CE}" destId="{A6F7DD97-1CF7-5945-98BF-A81745B71C4E}" srcOrd="1" destOrd="0" presId="urn:microsoft.com/office/officeart/2008/layout/LinedList"/>
    <dgm:cxn modelId="{280A7DE0-7CE2-1847-89F1-A975249B348F}" type="presParOf" srcId="{A6F7DD97-1CF7-5945-98BF-A81745B71C4E}" destId="{EAF36015-3443-3B41-9798-2945E33EE81A}" srcOrd="0" destOrd="0" presId="urn:microsoft.com/office/officeart/2008/layout/LinedList"/>
    <dgm:cxn modelId="{8BF0B6DB-DA3B-8548-B1CC-BFA2AD8D63B4}" type="presParOf" srcId="{A6F7DD97-1CF7-5945-98BF-A81745B71C4E}" destId="{1F837520-D2D9-7D42-9913-30CB6CBB21CF}" srcOrd="1" destOrd="0" presId="urn:microsoft.com/office/officeart/2008/layout/LinedList"/>
    <dgm:cxn modelId="{7C92B9F8-F1EA-CA40-B15F-06225E29A60F}" type="presParOf" srcId="{79F5284C-D7CA-A347-894F-D30FDF4B52CE}" destId="{483985F4-6C8E-2E49-890B-75BC9D5B4FBF}" srcOrd="2" destOrd="0" presId="urn:microsoft.com/office/officeart/2008/layout/LinedList"/>
    <dgm:cxn modelId="{CFD67ECB-0A5C-444F-BBD6-AC15952F3767}" type="presParOf" srcId="{79F5284C-D7CA-A347-894F-D30FDF4B52CE}" destId="{309E050D-FFF0-614B-AB36-CF982EA58BA5}" srcOrd="3" destOrd="0" presId="urn:microsoft.com/office/officeart/2008/layout/LinedList"/>
    <dgm:cxn modelId="{A4744E9C-DF1E-C949-BC23-0E84331A8D1E}" type="presParOf" srcId="{309E050D-FFF0-614B-AB36-CF982EA58BA5}" destId="{52A2C653-F9B1-644D-9B04-5E90331CB1FA}" srcOrd="0" destOrd="0" presId="urn:microsoft.com/office/officeart/2008/layout/LinedList"/>
    <dgm:cxn modelId="{72150545-8EFA-834A-8DF3-C8F701870231}" type="presParOf" srcId="{309E050D-FFF0-614B-AB36-CF982EA58BA5}" destId="{A7E2286F-E3DB-9E40-A3E4-B3FF47B97DF9}" srcOrd="1" destOrd="0" presId="urn:microsoft.com/office/officeart/2008/layout/LinedList"/>
    <dgm:cxn modelId="{CE28158A-E935-0A49-85E5-8275644BD58C}" type="presParOf" srcId="{79F5284C-D7CA-A347-894F-D30FDF4B52CE}" destId="{40880A27-4DCC-5249-B851-92D29D1D3F51}" srcOrd="4" destOrd="0" presId="urn:microsoft.com/office/officeart/2008/layout/LinedList"/>
    <dgm:cxn modelId="{807A219A-A818-9E47-820A-069A73C57FA1}" type="presParOf" srcId="{79F5284C-D7CA-A347-894F-D30FDF4B52CE}" destId="{4C3F104E-E68D-054F-BE11-D7E25C94F750}" srcOrd="5" destOrd="0" presId="urn:microsoft.com/office/officeart/2008/layout/LinedList"/>
    <dgm:cxn modelId="{7FBD0C70-67B3-EA47-88AE-A8BDF4ECCABB}" type="presParOf" srcId="{4C3F104E-E68D-054F-BE11-D7E25C94F750}" destId="{5CB9EB99-A93F-8C4E-9D90-16A7879865A9}" srcOrd="0" destOrd="0" presId="urn:microsoft.com/office/officeart/2008/layout/LinedList"/>
    <dgm:cxn modelId="{8C1FFC3D-9D99-A542-8F0F-482A247A038B}" type="presParOf" srcId="{4C3F104E-E68D-054F-BE11-D7E25C94F750}" destId="{30692761-50B5-7F4E-8FF0-5AA05C48030C}" srcOrd="1" destOrd="0" presId="urn:microsoft.com/office/officeart/2008/layout/LinedList"/>
    <dgm:cxn modelId="{A12E4902-B78A-6348-8C26-55B282F7D862}" type="presParOf" srcId="{79F5284C-D7CA-A347-894F-D30FDF4B52CE}" destId="{1120B786-CA1A-3C49-9BC4-01310A7C6DCD}" srcOrd="6" destOrd="0" presId="urn:microsoft.com/office/officeart/2008/layout/LinedList"/>
    <dgm:cxn modelId="{060951C7-5954-E24A-A359-CA29116429D2}" type="presParOf" srcId="{79F5284C-D7CA-A347-894F-D30FDF4B52CE}" destId="{A1975C4C-4DB1-5C43-A5C5-0DB3C90AFBC3}" srcOrd="7" destOrd="0" presId="urn:microsoft.com/office/officeart/2008/layout/LinedList"/>
    <dgm:cxn modelId="{D6A24819-F7F2-B048-AE14-78FE20CB020E}" type="presParOf" srcId="{A1975C4C-4DB1-5C43-A5C5-0DB3C90AFBC3}" destId="{3E167AD8-04B6-7240-A9E0-F76F3E9193EC}" srcOrd="0" destOrd="0" presId="urn:microsoft.com/office/officeart/2008/layout/LinedList"/>
    <dgm:cxn modelId="{BC6ACBC7-B57A-0243-B851-E8B1857A3EBE}" type="presParOf" srcId="{A1975C4C-4DB1-5C43-A5C5-0DB3C90AFBC3}" destId="{CCE055C0-685C-084D-A172-627E8A66B1A3}" srcOrd="1" destOrd="0" presId="urn:microsoft.com/office/officeart/2008/layout/LinedList"/>
    <dgm:cxn modelId="{B99F58B9-4DD0-214C-8264-74CFED5F7BA8}" type="presParOf" srcId="{79F5284C-D7CA-A347-894F-D30FDF4B52CE}" destId="{B35E358D-3CDB-5B43-A631-855F5F5414E7}" srcOrd="8" destOrd="0" presId="urn:microsoft.com/office/officeart/2008/layout/LinedList"/>
    <dgm:cxn modelId="{D9C7D334-070E-8A4A-8249-9F9AE8533332}" type="presParOf" srcId="{79F5284C-D7CA-A347-894F-D30FDF4B52CE}" destId="{9DF7B472-7514-5041-9608-C5EDE54F564B}" srcOrd="9" destOrd="0" presId="urn:microsoft.com/office/officeart/2008/layout/LinedList"/>
    <dgm:cxn modelId="{0B936A32-209A-F848-AD51-2C0E16823BD7}" type="presParOf" srcId="{9DF7B472-7514-5041-9608-C5EDE54F564B}" destId="{9A97DA6B-BEA4-4748-8E76-F8A962C5EEA0}" srcOrd="0" destOrd="0" presId="urn:microsoft.com/office/officeart/2008/layout/LinedList"/>
    <dgm:cxn modelId="{F3962AFD-9418-C843-9A4A-8A92205C9E76}" type="presParOf" srcId="{9DF7B472-7514-5041-9608-C5EDE54F564B}" destId="{A74FA220-4556-174D-8E24-F13CE13A5260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CD24D8BA-432C-42EE-87E9-39E69EBC5589}" type="doc">
      <dgm:prSet loTypeId="urn:microsoft.com/office/officeart/2005/8/layout/hierarchy3" loCatId="hierarchy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DB2ED178-3141-407E-9710-F0374849BDB2}">
      <dgm:prSet/>
      <dgm:spPr/>
      <dgm:t>
        <a:bodyPr/>
        <a:lstStyle/>
        <a:p>
          <a:r>
            <a:rPr lang="es-ES"/>
            <a:t>Disminuye la gravedad y duración de infecciones.</a:t>
          </a:r>
          <a:endParaRPr lang="en-US"/>
        </a:p>
      </dgm:t>
    </dgm:pt>
    <dgm:pt modelId="{5C5BCFD7-39C3-4E01-A1BB-15C329529EE2}" type="parTrans" cxnId="{DEA5D226-10B9-4251-8319-C882C13F4874}">
      <dgm:prSet/>
      <dgm:spPr/>
      <dgm:t>
        <a:bodyPr/>
        <a:lstStyle/>
        <a:p>
          <a:endParaRPr lang="en-US"/>
        </a:p>
      </dgm:t>
    </dgm:pt>
    <dgm:pt modelId="{88CEE63E-8C8C-4FC6-84D6-9A86C5E04A92}" type="sibTrans" cxnId="{DEA5D226-10B9-4251-8319-C882C13F4874}">
      <dgm:prSet/>
      <dgm:spPr/>
      <dgm:t>
        <a:bodyPr/>
        <a:lstStyle/>
        <a:p>
          <a:endParaRPr lang="en-US"/>
        </a:p>
      </dgm:t>
    </dgm:pt>
    <dgm:pt modelId="{5505EE98-D00B-421A-A634-70E0398D82CD}">
      <dgm:prSet/>
      <dgm:spPr/>
      <dgm:t>
        <a:bodyPr/>
        <a:lstStyle/>
        <a:p>
          <a:r>
            <a:rPr lang="es-ES"/>
            <a:t>Contiene inmunoglobulinas, lactoferrina y oligosacáridos protectores.</a:t>
          </a:r>
          <a:endParaRPr lang="en-US"/>
        </a:p>
      </dgm:t>
    </dgm:pt>
    <dgm:pt modelId="{57F1938E-7386-4F60-9B1C-03AF4A5E8A4E}" type="parTrans" cxnId="{C3A97417-B318-4FF5-AA98-C139EF1D16F4}">
      <dgm:prSet/>
      <dgm:spPr/>
      <dgm:t>
        <a:bodyPr/>
        <a:lstStyle/>
        <a:p>
          <a:endParaRPr lang="en-US"/>
        </a:p>
      </dgm:t>
    </dgm:pt>
    <dgm:pt modelId="{DE0F6E0A-4A25-4941-BED4-8E8A80A81535}" type="sibTrans" cxnId="{C3A97417-B318-4FF5-AA98-C139EF1D16F4}">
      <dgm:prSet/>
      <dgm:spPr/>
      <dgm:t>
        <a:bodyPr/>
        <a:lstStyle/>
        <a:p>
          <a:endParaRPr lang="en-US"/>
        </a:p>
      </dgm:t>
    </dgm:pt>
    <dgm:pt modelId="{6216E4B1-7A91-4D3B-8E1D-0A7DA5341479}">
      <dgm:prSet/>
      <dgm:spPr/>
      <dgm:t>
        <a:bodyPr/>
        <a:lstStyle/>
        <a:p>
          <a:r>
            <a:rPr lang="es-ES"/>
            <a:t>Se recomienda </a:t>
          </a:r>
          <a:r>
            <a:rPr lang="es-ES" b="1"/>
            <a:t>continuar aun con fiebre, diarrea o infecciones respiratorias</a:t>
          </a:r>
          <a:r>
            <a:rPr lang="es-ES"/>
            <a:t>.</a:t>
          </a:r>
          <a:endParaRPr lang="en-US"/>
        </a:p>
      </dgm:t>
    </dgm:pt>
    <dgm:pt modelId="{5E103843-832F-4949-9CB7-99389AC79F80}" type="parTrans" cxnId="{B68F8B39-34E6-4E25-B8DC-09F2D534239B}">
      <dgm:prSet/>
      <dgm:spPr/>
      <dgm:t>
        <a:bodyPr/>
        <a:lstStyle/>
        <a:p>
          <a:endParaRPr lang="en-US"/>
        </a:p>
      </dgm:t>
    </dgm:pt>
    <dgm:pt modelId="{C4435EE9-60B1-4A91-9D91-F0B2BE4C6723}" type="sibTrans" cxnId="{B68F8B39-34E6-4E25-B8DC-09F2D534239B}">
      <dgm:prSet/>
      <dgm:spPr/>
      <dgm:t>
        <a:bodyPr/>
        <a:lstStyle/>
        <a:p>
          <a:endParaRPr lang="en-US"/>
        </a:p>
      </dgm:t>
    </dgm:pt>
    <dgm:pt modelId="{2250DA4B-373C-8645-9F82-ACBF644A6559}" type="pres">
      <dgm:prSet presAssocID="{CD24D8BA-432C-42EE-87E9-39E69EBC5589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8854FB0D-1F40-C248-8D61-56F62643C3A7}" type="pres">
      <dgm:prSet presAssocID="{DB2ED178-3141-407E-9710-F0374849BDB2}" presName="root" presStyleCnt="0"/>
      <dgm:spPr/>
    </dgm:pt>
    <dgm:pt modelId="{5DD1DA72-1856-A044-8A4D-9E0370E4E201}" type="pres">
      <dgm:prSet presAssocID="{DB2ED178-3141-407E-9710-F0374849BDB2}" presName="rootComposite" presStyleCnt="0"/>
      <dgm:spPr/>
    </dgm:pt>
    <dgm:pt modelId="{7D61E729-0806-384D-8515-A8DF6F838B98}" type="pres">
      <dgm:prSet presAssocID="{DB2ED178-3141-407E-9710-F0374849BDB2}" presName="rootText" presStyleLbl="node1" presStyleIdx="0" presStyleCnt="3"/>
      <dgm:spPr/>
    </dgm:pt>
    <dgm:pt modelId="{1A5DB8B5-648A-2049-8907-968E16952D22}" type="pres">
      <dgm:prSet presAssocID="{DB2ED178-3141-407E-9710-F0374849BDB2}" presName="rootConnector" presStyleLbl="node1" presStyleIdx="0" presStyleCnt="3"/>
      <dgm:spPr/>
    </dgm:pt>
    <dgm:pt modelId="{438526AE-7419-B048-AE65-956D2ADDE625}" type="pres">
      <dgm:prSet presAssocID="{DB2ED178-3141-407E-9710-F0374849BDB2}" presName="childShape" presStyleCnt="0"/>
      <dgm:spPr/>
    </dgm:pt>
    <dgm:pt modelId="{94A1381C-ECB9-3D49-BB76-CCE40EF78D84}" type="pres">
      <dgm:prSet presAssocID="{5505EE98-D00B-421A-A634-70E0398D82CD}" presName="root" presStyleCnt="0"/>
      <dgm:spPr/>
    </dgm:pt>
    <dgm:pt modelId="{CC8FE667-6670-BF4B-B4FD-FD8426A833EE}" type="pres">
      <dgm:prSet presAssocID="{5505EE98-D00B-421A-A634-70E0398D82CD}" presName="rootComposite" presStyleCnt="0"/>
      <dgm:spPr/>
    </dgm:pt>
    <dgm:pt modelId="{B6EA10E7-6D23-5C46-8D7A-CC425FC32565}" type="pres">
      <dgm:prSet presAssocID="{5505EE98-D00B-421A-A634-70E0398D82CD}" presName="rootText" presStyleLbl="node1" presStyleIdx="1" presStyleCnt="3"/>
      <dgm:spPr/>
    </dgm:pt>
    <dgm:pt modelId="{2E34AB84-C15B-EE4A-A84B-8137547FAD15}" type="pres">
      <dgm:prSet presAssocID="{5505EE98-D00B-421A-A634-70E0398D82CD}" presName="rootConnector" presStyleLbl="node1" presStyleIdx="1" presStyleCnt="3"/>
      <dgm:spPr/>
    </dgm:pt>
    <dgm:pt modelId="{F45E99BF-6E8A-7D4E-B537-1C53AD1526E0}" type="pres">
      <dgm:prSet presAssocID="{5505EE98-D00B-421A-A634-70E0398D82CD}" presName="childShape" presStyleCnt="0"/>
      <dgm:spPr/>
    </dgm:pt>
    <dgm:pt modelId="{ED3B9AB8-523F-2040-976B-C7BCDAF54ADA}" type="pres">
      <dgm:prSet presAssocID="{6216E4B1-7A91-4D3B-8E1D-0A7DA5341479}" presName="root" presStyleCnt="0"/>
      <dgm:spPr/>
    </dgm:pt>
    <dgm:pt modelId="{76D81E7A-401E-E145-AA37-F59048BB18B8}" type="pres">
      <dgm:prSet presAssocID="{6216E4B1-7A91-4D3B-8E1D-0A7DA5341479}" presName="rootComposite" presStyleCnt="0"/>
      <dgm:spPr/>
    </dgm:pt>
    <dgm:pt modelId="{515207A0-356E-9044-A535-0F76158472DC}" type="pres">
      <dgm:prSet presAssocID="{6216E4B1-7A91-4D3B-8E1D-0A7DA5341479}" presName="rootText" presStyleLbl="node1" presStyleIdx="2" presStyleCnt="3"/>
      <dgm:spPr/>
    </dgm:pt>
    <dgm:pt modelId="{D796187B-29C8-D04A-B1F1-5AEADF8F28F0}" type="pres">
      <dgm:prSet presAssocID="{6216E4B1-7A91-4D3B-8E1D-0A7DA5341479}" presName="rootConnector" presStyleLbl="node1" presStyleIdx="2" presStyleCnt="3"/>
      <dgm:spPr/>
    </dgm:pt>
    <dgm:pt modelId="{F629ADF3-691E-EA4E-916C-79B33CD2B5BB}" type="pres">
      <dgm:prSet presAssocID="{6216E4B1-7A91-4D3B-8E1D-0A7DA5341479}" presName="childShape" presStyleCnt="0"/>
      <dgm:spPr/>
    </dgm:pt>
  </dgm:ptLst>
  <dgm:cxnLst>
    <dgm:cxn modelId="{E7547E13-2BEA-DE46-AB6C-AE0752675933}" type="presOf" srcId="{6216E4B1-7A91-4D3B-8E1D-0A7DA5341479}" destId="{515207A0-356E-9044-A535-0F76158472DC}" srcOrd="0" destOrd="0" presId="urn:microsoft.com/office/officeart/2005/8/layout/hierarchy3"/>
    <dgm:cxn modelId="{C3A97417-B318-4FF5-AA98-C139EF1D16F4}" srcId="{CD24D8BA-432C-42EE-87E9-39E69EBC5589}" destId="{5505EE98-D00B-421A-A634-70E0398D82CD}" srcOrd="1" destOrd="0" parTransId="{57F1938E-7386-4F60-9B1C-03AF4A5E8A4E}" sibTransId="{DE0F6E0A-4A25-4941-BED4-8E8A80A81535}"/>
    <dgm:cxn modelId="{DEA5D226-10B9-4251-8319-C882C13F4874}" srcId="{CD24D8BA-432C-42EE-87E9-39E69EBC5589}" destId="{DB2ED178-3141-407E-9710-F0374849BDB2}" srcOrd="0" destOrd="0" parTransId="{5C5BCFD7-39C3-4E01-A1BB-15C329529EE2}" sibTransId="{88CEE63E-8C8C-4FC6-84D6-9A86C5E04A92}"/>
    <dgm:cxn modelId="{470A122A-DBBA-BD4C-85B9-2078BAAD0A52}" type="presOf" srcId="{6216E4B1-7A91-4D3B-8E1D-0A7DA5341479}" destId="{D796187B-29C8-D04A-B1F1-5AEADF8F28F0}" srcOrd="1" destOrd="0" presId="urn:microsoft.com/office/officeart/2005/8/layout/hierarchy3"/>
    <dgm:cxn modelId="{B68F8B39-34E6-4E25-B8DC-09F2D534239B}" srcId="{CD24D8BA-432C-42EE-87E9-39E69EBC5589}" destId="{6216E4B1-7A91-4D3B-8E1D-0A7DA5341479}" srcOrd="2" destOrd="0" parTransId="{5E103843-832F-4949-9CB7-99389AC79F80}" sibTransId="{C4435EE9-60B1-4A91-9D91-F0B2BE4C6723}"/>
    <dgm:cxn modelId="{13DB8C6D-BCF4-914F-B68B-F09DDC37D70D}" type="presOf" srcId="{CD24D8BA-432C-42EE-87E9-39E69EBC5589}" destId="{2250DA4B-373C-8645-9F82-ACBF644A6559}" srcOrd="0" destOrd="0" presId="urn:microsoft.com/office/officeart/2005/8/layout/hierarchy3"/>
    <dgm:cxn modelId="{39E4757A-139B-F547-B6A5-5C98C285E313}" type="presOf" srcId="{DB2ED178-3141-407E-9710-F0374849BDB2}" destId="{7D61E729-0806-384D-8515-A8DF6F838B98}" srcOrd="0" destOrd="0" presId="urn:microsoft.com/office/officeart/2005/8/layout/hierarchy3"/>
    <dgm:cxn modelId="{BB955291-9920-0C46-9579-7AEFE4ADCDEF}" type="presOf" srcId="{DB2ED178-3141-407E-9710-F0374849BDB2}" destId="{1A5DB8B5-648A-2049-8907-968E16952D22}" srcOrd="1" destOrd="0" presId="urn:microsoft.com/office/officeart/2005/8/layout/hierarchy3"/>
    <dgm:cxn modelId="{DACAC19C-252E-5B4B-88E5-9A03316EF992}" type="presOf" srcId="{5505EE98-D00B-421A-A634-70E0398D82CD}" destId="{2E34AB84-C15B-EE4A-A84B-8137547FAD15}" srcOrd="1" destOrd="0" presId="urn:microsoft.com/office/officeart/2005/8/layout/hierarchy3"/>
    <dgm:cxn modelId="{527144E0-79D3-EF47-8C63-D640888D14B3}" type="presOf" srcId="{5505EE98-D00B-421A-A634-70E0398D82CD}" destId="{B6EA10E7-6D23-5C46-8D7A-CC425FC32565}" srcOrd="0" destOrd="0" presId="urn:microsoft.com/office/officeart/2005/8/layout/hierarchy3"/>
    <dgm:cxn modelId="{0B2C75B8-800F-D045-9D9F-39C0B9DC5917}" type="presParOf" srcId="{2250DA4B-373C-8645-9F82-ACBF644A6559}" destId="{8854FB0D-1F40-C248-8D61-56F62643C3A7}" srcOrd="0" destOrd="0" presId="urn:microsoft.com/office/officeart/2005/8/layout/hierarchy3"/>
    <dgm:cxn modelId="{35D9132D-56F5-4748-9691-F5A1738B5CC3}" type="presParOf" srcId="{8854FB0D-1F40-C248-8D61-56F62643C3A7}" destId="{5DD1DA72-1856-A044-8A4D-9E0370E4E201}" srcOrd="0" destOrd="0" presId="urn:microsoft.com/office/officeart/2005/8/layout/hierarchy3"/>
    <dgm:cxn modelId="{EFB97284-8822-3748-8D93-52D2A5DAF4AC}" type="presParOf" srcId="{5DD1DA72-1856-A044-8A4D-9E0370E4E201}" destId="{7D61E729-0806-384D-8515-A8DF6F838B98}" srcOrd="0" destOrd="0" presId="urn:microsoft.com/office/officeart/2005/8/layout/hierarchy3"/>
    <dgm:cxn modelId="{41095D59-D7F4-6F49-9091-BDBC713265FD}" type="presParOf" srcId="{5DD1DA72-1856-A044-8A4D-9E0370E4E201}" destId="{1A5DB8B5-648A-2049-8907-968E16952D22}" srcOrd="1" destOrd="0" presId="urn:microsoft.com/office/officeart/2005/8/layout/hierarchy3"/>
    <dgm:cxn modelId="{9DEF7A38-D578-FD42-ACC1-9CA402FBE61F}" type="presParOf" srcId="{8854FB0D-1F40-C248-8D61-56F62643C3A7}" destId="{438526AE-7419-B048-AE65-956D2ADDE625}" srcOrd="1" destOrd="0" presId="urn:microsoft.com/office/officeart/2005/8/layout/hierarchy3"/>
    <dgm:cxn modelId="{480992C7-54F6-A642-8E49-87204FDA5CD6}" type="presParOf" srcId="{2250DA4B-373C-8645-9F82-ACBF644A6559}" destId="{94A1381C-ECB9-3D49-BB76-CCE40EF78D84}" srcOrd="1" destOrd="0" presId="urn:microsoft.com/office/officeart/2005/8/layout/hierarchy3"/>
    <dgm:cxn modelId="{94B60F9A-5C7E-1641-9DEA-C3DC935BB8EF}" type="presParOf" srcId="{94A1381C-ECB9-3D49-BB76-CCE40EF78D84}" destId="{CC8FE667-6670-BF4B-B4FD-FD8426A833EE}" srcOrd="0" destOrd="0" presId="urn:microsoft.com/office/officeart/2005/8/layout/hierarchy3"/>
    <dgm:cxn modelId="{F157E5CE-7379-A448-B53D-F2CF16D99805}" type="presParOf" srcId="{CC8FE667-6670-BF4B-B4FD-FD8426A833EE}" destId="{B6EA10E7-6D23-5C46-8D7A-CC425FC32565}" srcOrd="0" destOrd="0" presId="urn:microsoft.com/office/officeart/2005/8/layout/hierarchy3"/>
    <dgm:cxn modelId="{34D56CD7-76C8-434F-96EB-609E45570F9D}" type="presParOf" srcId="{CC8FE667-6670-BF4B-B4FD-FD8426A833EE}" destId="{2E34AB84-C15B-EE4A-A84B-8137547FAD15}" srcOrd="1" destOrd="0" presId="urn:microsoft.com/office/officeart/2005/8/layout/hierarchy3"/>
    <dgm:cxn modelId="{C6DC7137-9165-9E45-871F-0B201C1FDF69}" type="presParOf" srcId="{94A1381C-ECB9-3D49-BB76-CCE40EF78D84}" destId="{F45E99BF-6E8A-7D4E-B537-1C53AD1526E0}" srcOrd="1" destOrd="0" presId="urn:microsoft.com/office/officeart/2005/8/layout/hierarchy3"/>
    <dgm:cxn modelId="{6156CD99-48BA-EC44-8349-BBDE46158755}" type="presParOf" srcId="{2250DA4B-373C-8645-9F82-ACBF644A6559}" destId="{ED3B9AB8-523F-2040-976B-C7BCDAF54ADA}" srcOrd="2" destOrd="0" presId="urn:microsoft.com/office/officeart/2005/8/layout/hierarchy3"/>
    <dgm:cxn modelId="{AF26FC63-C0E3-C349-95AE-8FF49D133DBA}" type="presParOf" srcId="{ED3B9AB8-523F-2040-976B-C7BCDAF54ADA}" destId="{76D81E7A-401E-E145-AA37-F59048BB18B8}" srcOrd="0" destOrd="0" presId="urn:microsoft.com/office/officeart/2005/8/layout/hierarchy3"/>
    <dgm:cxn modelId="{B1FD7FFF-EF44-D447-BE6E-69C0C1257B40}" type="presParOf" srcId="{76D81E7A-401E-E145-AA37-F59048BB18B8}" destId="{515207A0-356E-9044-A535-0F76158472DC}" srcOrd="0" destOrd="0" presId="urn:microsoft.com/office/officeart/2005/8/layout/hierarchy3"/>
    <dgm:cxn modelId="{54D5DB19-64FF-7A46-BA25-0BB78AE21D8E}" type="presParOf" srcId="{76D81E7A-401E-E145-AA37-F59048BB18B8}" destId="{D796187B-29C8-D04A-B1F1-5AEADF8F28F0}" srcOrd="1" destOrd="0" presId="urn:microsoft.com/office/officeart/2005/8/layout/hierarchy3"/>
    <dgm:cxn modelId="{9F6862B3-0C7C-A84F-B582-C3D7646CAD32}" type="presParOf" srcId="{ED3B9AB8-523F-2040-976B-C7BCDAF54ADA}" destId="{F629ADF3-691E-EA4E-916C-79B33CD2B5BB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4F25E32A-6415-44AC-92BD-239F4B527522}" type="doc">
      <dgm:prSet loTypeId="urn:microsoft.com/office/officeart/2016/7/layout/RepeatingBendingProcessNew" loCatId="process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A1086439-F6F2-43A6-9ADE-7033A33ED333}">
      <dgm:prSet/>
      <dgm:spPr/>
      <dgm:t>
        <a:bodyPr/>
        <a:lstStyle/>
        <a:p>
          <a:r>
            <a:rPr lang="es-ES"/>
            <a:t>Evitar ayunos prolongados.</a:t>
          </a:r>
          <a:endParaRPr lang="en-US"/>
        </a:p>
      </dgm:t>
    </dgm:pt>
    <dgm:pt modelId="{E7939D35-E112-460A-B033-48C4A7C0D1E3}" type="parTrans" cxnId="{D0E270B5-4DA1-40AA-90EB-6E0150EF6262}">
      <dgm:prSet/>
      <dgm:spPr/>
      <dgm:t>
        <a:bodyPr/>
        <a:lstStyle/>
        <a:p>
          <a:endParaRPr lang="en-US"/>
        </a:p>
      </dgm:t>
    </dgm:pt>
    <dgm:pt modelId="{5D190576-AEB5-4AF4-BB5E-967C75807732}" type="sibTrans" cxnId="{D0E270B5-4DA1-40AA-90EB-6E0150EF6262}">
      <dgm:prSet/>
      <dgm:spPr/>
      <dgm:t>
        <a:bodyPr/>
        <a:lstStyle/>
        <a:p>
          <a:endParaRPr lang="en-US"/>
        </a:p>
      </dgm:t>
    </dgm:pt>
    <dgm:pt modelId="{1C963817-0A90-49D4-AAF6-7E41F2D6A2FC}">
      <dgm:prSet/>
      <dgm:spPr/>
      <dgm:t>
        <a:bodyPr/>
        <a:lstStyle/>
        <a:p>
          <a:r>
            <a:rPr lang="es-ES"/>
            <a:t>Ofrecer pequeñas comidas frecuentes.</a:t>
          </a:r>
          <a:endParaRPr lang="en-US"/>
        </a:p>
      </dgm:t>
    </dgm:pt>
    <dgm:pt modelId="{8DC4007D-10FE-47D1-89B0-4B0644756FD7}" type="parTrans" cxnId="{28F7B5E7-DEFD-4DC2-8368-E617B490D883}">
      <dgm:prSet/>
      <dgm:spPr/>
      <dgm:t>
        <a:bodyPr/>
        <a:lstStyle/>
        <a:p>
          <a:endParaRPr lang="en-US"/>
        </a:p>
      </dgm:t>
    </dgm:pt>
    <dgm:pt modelId="{B7173EFC-F207-4BF8-894B-7F5526CBE8CC}" type="sibTrans" cxnId="{28F7B5E7-DEFD-4DC2-8368-E617B490D883}">
      <dgm:prSet/>
      <dgm:spPr/>
      <dgm:t>
        <a:bodyPr/>
        <a:lstStyle/>
        <a:p>
          <a:endParaRPr lang="en-US"/>
        </a:p>
      </dgm:t>
    </dgm:pt>
    <dgm:pt modelId="{62428D41-8BB3-4B31-9DD3-946E6947F1A2}">
      <dgm:prSet/>
      <dgm:spPr/>
      <dgm:t>
        <a:bodyPr/>
        <a:lstStyle/>
        <a:p>
          <a:r>
            <a:rPr lang="es-ES"/>
            <a:t>Mantener hidratación (suero oral, agua, caldos).</a:t>
          </a:r>
          <a:endParaRPr lang="en-US"/>
        </a:p>
      </dgm:t>
    </dgm:pt>
    <dgm:pt modelId="{EBFDE415-82FE-46EB-93D7-169088A352BF}" type="parTrans" cxnId="{DEB55978-2569-40BB-B8A8-53FFE3C400D3}">
      <dgm:prSet/>
      <dgm:spPr/>
      <dgm:t>
        <a:bodyPr/>
        <a:lstStyle/>
        <a:p>
          <a:endParaRPr lang="en-US"/>
        </a:p>
      </dgm:t>
    </dgm:pt>
    <dgm:pt modelId="{79C138D8-A9D8-41AA-A759-8D20057280AF}" type="sibTrans" cxnId="{DEB55978-2569-40BB-B8A8-53FFE3C400D3}">
      <dgm:prSet/>
      <dgm:spPr/>
      <dgm:t>
        <a:bodyPr/>
        <a:lstStyle/>
        <a:p>
          <a:endParaRPr lang="en-US"/>
        </a:p>
      </dgm:t>
    </dgm:pt>
    <dgm:pt modelId="{E624857B-EF85-4399-9299-409D21AC11A9}">
      <dgm:prSet/>
      <dgm:spPr/>
      <dgm:t>
        <a:bodyPr/>
        <a:lstStyle/>
        <a:p>
          <a:r>
            <a:rPr lang="es-ES"/>
            <a:t>No forzar la alimentación.</a:t>
          </a:r>
          <a:endParaRPr lang="en-US"/>
        </a:p>
      </dgm:t>
    </dgm:pt>
    <dgm:pt modelId="{0DA38489-F602-4082-AB83-5A72207F4AC7}" type="parTrans" cxnId="{44963FEC-1F34-410C-AD7D-C0A9D0D6D16A}">
      <dgm:prSet/>
      <dgm:spPr/>
      <dgm:t>
        <a:bodyPr/>
        <a:lstStyle/>
        <a:p>
          <a:endParaRPr lang="en-US"/>
        </a:p>
      </dgm:t>
    </dgm:pt>
    <dgm:pt modelId="{2DDAEA48-F685-4202-ABA2-AA66BEB673D6}" type="sibTrans" cxnId="{44963FEC-1F34-410C-AD7D-C0A9D0D6D16A}">
      <dgm:prSet/>
      <dgm:spPr/>
      <dgm:t>
        <a:bodyPr/>
        <a:lstStyle/>
        <a:p>
          <a:endParaRPr lang="en-US"/>
        </a:p>
      </dgm:t>
    </dgm:pt>
    <dgm:pt modelId="{E900F054-A6F9-479F-937C-131E45C775B0}">
      <dgm:prSet/>
      <dgm:spPr/>
      <dgm:t>
        <a:bodyPr/>
        <a:lstStyle/>
        <a:p>
          <a:r>
            <a:rPr lang="es-ES"/>
            <a:t>Reforzar alimentos densos en energía y proteína (huevo, queso, yogur, crema de nueces).</a:t>
          </a:r>
          <a:endParaRPr lang="en-US"/>
        </a:p>
      </dgm:t>
    </dgm:pt>
    <dgm:pt modelId="{81BDAA90-10DB-461C-A334-0DE25471270C}" type="parTrans" cxnId="{ACAAC830-D09C-4D81-9E54-6C099EBDE061}">
      <dgm:prSet/>
      <dgm:spPr/>
      <dgm:t>
        <a:bodyPr/>
        <a:lstStyle/>
        <a:p>
          <a:endParaRPr lang="en-US"/>
        </a:p>
      </dgm:t>
    </dgm:pt>
    <dgm:pt modelId="{E6483475-0A7A-4314-82E2-3DE2C0F33BF4}" type="sibTrans" cxnId="{ACAAC830-D09C-4D81-9E54-6C099EBDE061}">
      <dgm:prSet/>
      <dgm:spPr/>
      <dgm:t>
        <a:bodyPr/>
        <a:lstStyle/>
        <a:p>
          <a:endParaRPr lang="en-US"/>
        </a:p>
      </dgm:t>
    </dgm:pt>
    <dgm:pt modelId="{DD7CB11E-1E76-47D3-8F7A-C2161B64CC4C}">
      <dgm:prSet/>
      <dgm:spPr/>
      <dgm:t>
        <a:bodyPr/>
        <a:lstStyle/>
        <a:p>
          <a:r>
            <a:rPr lang="es-ES"/>
            <a:t>Limitar jugos, refrescos y bebidas azucaradas.</a:t>
          </a:r>
          <a:endParaRPr lang="en-US"/>
        </a:p>
      </dgm:t>
    </dgm:pt>
    <dgm:pt modelId="{2A8693EE-78D3-4361-9DDA-B8AC0F7EAE7D}" type="parTrans" cxnId="{FC91EE89-8A75-46E7-B01B-CDBF170E9DEC}">
      <dgm:prSet/>
      <dgm:spPr/>
      <dgm:t>
        <a:bodyPr/>
        <a:lstStyle/>
        <a:p>
          <a:endParaRPr lang="en-US"/>
        </a:p>
      </dgm:t>
    </dgm:pt>
    <dgm:pt modelId="{3A2AF05B-3BCB-4A3F-8D2B-F3C805F5E917}" type="sibTrans" cxnId="{FC91EE89-8A75-46E7-B01B-CDBF170E9DEC}">
      <dgm:prSet/>
      <dgm:spPr/>
      <dgm:t>
        <a:bodyPr/>
        <a:lstStyle/>
        <a:p>
          <a:endParaRPr lang="en-US"/>
        </a:p>
      </dgm:t>
    </dgm:pt>
    <dgm:pt modelId="{C87BE6C8-25A7-8649-8162-5F84AD395E57}" type="pres">
      <dgm:prSet presAssocID="{4F25E32A-6415-44AC-92BD-239F4B527522}" presName="Name0" presStyleCnt="0">
        <dgm:presLayoutVars>
          <dgm:dir/>
          <dgm:resizeHandles val="exact"/>
        </dgm:presLayoutVars>
      </dgm:prSet>
      <dgm:spPr/>
    </dgm:pt>
    <dgm:pt modelId="{FC0BE873-306B-7548-9BDD-EB7312C981F2}" type="pres">
      <dgm:prSet presAssocID="{A1086439-F6F2-43A6-9ADE-7033A33ED333}" presName="node" presStyleLbl="node1" presStyleIdx="0" presStyleCnt="6">
        <dgm:presLayoutVars>
          <dgm:bulletEnabled val="1"/>
        </dgm:presLayoutVars>
      </dgm:prSet>
      <dgm:spPr/>
    </dgm:pt>
    <dgm:pt modelId="{C94F38C0-AA18-924E-AE9A-01EC7970ADC4}" type="pres">
      <dgm:prSet presAssocID="{5D190576-AEB5-4AF4-BB5E-967C75807732}" presName="sibTrans" presStyleLbl="sibTrans1D1" presStyleIdx="0" presStyleCnt="5"/>
      <dgm:spPr/>
    </dgm:pt>
    <dgm:pt modelId="{CF68AD77-88CA-114C-9B57-085033585458}" type="pres">
      <dgm:prSet presAssocID="{5D190576-AEB5-4AF4-BB5E-967C75807732}" presName="connectorText" presStyleLbl="sibTrans1D1" presStyleIdx="0" presStyleCnt="5"/>
      <dgm:spPr/>
    </dgm:pt>
    <dgm:pt modelId="{A22CB848-9350-6845-AA29-1719C9186EB4}" type="pres">
      <dgm:prSet presAssocID="{1C963817-0A90-49D4-AAF6-7E41F2D6A2FC}" presName="node" presStyleLbl="node1" presStyleIdx="1" presStyleCnt="6">
        <dgm:presLayoutVars>
          <dgm:bulletEnabled val="1"/>
        </dgm:presLayoutVars>
      </dgm:prSet>
      <dgm:spPr/>
    </dgm:pt>
    <dgm:pt modelId="{8A58860E-3275-BB43-BF1D-8D375DF51BDB}" type="pres">
      <dgm:prSet presAssocID="{B7173EFC-F207-4BF8-894B-7F5526CBE8CC}" presName="sibTrans" presStyleLbl="sibTrans1D1" presStyleIdx="1" presStyleCnt="5"/>
      <dgm:spPr/>
    </dgm:pt>
    <dgm:pt modelId="{3E4954C1-18DB-B240-AF16-C00170C1EE59}" type="pres">
      <dgm:prSet presAssocID="{B7173EFC-F207-4BF8-894B-7F5526CBE8CC}" presName="connectorText" presStyleLbl="sibTrans1D1" presStyleIdx="1" presStyleCnt="5"/>
      <dgm:spPr/>
    </dgm:pt>
    <dgm:pt modelId="{71EF676B-089C-174F-B4D5-8D9C2D7C5191}" type="pres">
      <dgm:prSet presAssocID="{62428D41-8BB3-4B31-9DD3-946E6947F1A2}" presName="node" presStyleLbl="node1" presStyleIdx="2" presStyleCnt="6">
        <dgm:presLayoutVars>
          <dgm:bulletEnabled val="1"/>
        </dgm:presLayoutVars>
      </dgm:prSet>
      <dgm:spPr/>
    </dgm:pt>
    <dgm:pt modelId="{A361E101-29D0-6646-9F41-B766F1F12849}" type="pres">
      <dgm:prSet presAssocID="{79C138D8-A9D8-41AA-A759-8D20057280AF}" presName="sibTrans" presStyleLbl="sibTrans1D1" presStyleIdx="2" presStyleCnt="5"/>
      <dgm:spPr/>
    </dgm:pt>
    <dgm:pt modelId="{14359E05-07B8-C945-B34A-1F90186E19BA}" type="pres">
      <dgm:prSet presAssocID="{79C138D8-A9D8-41AA-A759-8D20057280AF}" presName="connectorText" presStyleLbl="sibTrans1D1" presStyleIdx="2" presStyleCnt="5"/>
      <dgm:spPr/>
    </dgm:pt>
    <dgm:pt modelId="{66A2EAF9-CE3C-0E46-BD7B-D306BA68F288}" type="pres">
      <dgm:prSet presAssocID="{E624857B-EF85-4399-9299-409D21AC11A9}" presName="node" presStyleLbl="node1" presStyleIdx="3" presStyleCnt="6">
        <dgm:presLayoutVars>
          <dgm:bulletEnabled val="1"/>
        </dgm:presLayoutVars>
      </dgm:prSet>
      <dgm:spPr/>
    </dgm:pt>
    <dgm:pt modelId="{34A61E4A-8A47-2040-A352-A075D3287D9C}" type="pres">
      <dgm:prSet presAssocID="{2DDAEA48-F685-4202-ABA2-AA66BEB673D6}" presName="sibTrans" presStyleLbl="sibTrans1D1" presStyleIdx="3" presStyleCnt="5"/>
      <dgm:spPr/>
    </dgm:pt>
    <dgm:pt modelId="{69D1B6BF-108E-4C45-8D35-89E82B2201A1}" type="pres">
      <dgm:prSet presAssocID="{2DDAEA48-F685-4202-ABA2-AA66BEB673D6}" presName="connectorText" presStyleLbl="sibTrans1D1" presStyleIdx="3" presStyleCnt="5"/>
      <dgm:spPr/>
    </dgm:pt>
    <dgm:pt modelId="{10361995-D8CE-DF44-8418-B983BB364656}" type="pres">
      <dgm:prSet presAssocID="{E900F054-A6F9-479F-937C-131E45C775B0}" presName="node" presStyleLbl="node1" presStyleIdx="4" presStyleCnt="6">
        <dgm:presLayoutVars>
          <dgm:bulletEnabled val="1"/>
        </dgm:presLayoutVars>
      </dgm:prSet>
      <dgm:spPr/>
    </dgm:pt>
    <dgm:pt modelId="{90E92625-F0E2-C74E-AE9E-164E08928C00}" type="pres">
      <dgm:prSet presAssocID="{E6483475-0A7A-4314-82E2-3DE2C0F33BF4}" presName="sibTrans" presStyleLbl="sibTrans1D1" presStyleIdx="4" presStyleCnt="5"/>
      <dgm:spPr/>
    </dgm:pt>
    <dgm:pt modelId="{E272AE79-B0BD-7A47-95DF-2B507321BED1}" type="pres">
      <dgm:prSet presAssocID="{E6483475-0A7A-4314-82E2-3DE2C0F33BF4}" presName="connectorText" presStyleLbl="sibTrans1D1" presStyleIdx="4" presStyleCnt="5"/>
      <dgm:spPr/>
    </dgm:pt>
    <dgm:pt modelId="{57D175BF-6A01-B44E-8549-2617B1200F78}" type="pres">
      <dgm:prSet presAssocID="{DD7CB11E-1E76-47D3-8F7A-C2161B64CC4C}" presName="node" presStyleLbl="node1" presStyleIdx="5" presStyleCnt="6">
        <dgm:presLayoutVars>
          <dgm:bulletEnabled val="1"/>
        </dgm:presLayoutVars>
      </dgm:prSet>
      <dgm:spPr/>
    </dgm:pt>
  </dgm:ptLst>
  <dgm:cxnLst>
    <dgm:cxn modelId="{E8A97B02-9D98-1740-88AB-18988C5D36C9}" type="presOf" srcId="{E900F054-A6F9-479F-937C-131E45C775B0}" destId="{10361995-D8CE-DF44-8418-B983BB364656}" srcOrd="0" destOrd="0" presId="urn:microsoft.com/office/officeart/2016/7/layout/RepeatingBendingProcessNew"/>
    <dgm:cxn modelId="{E7644F03-4376-3E46-AFA2-9B2D8FB231A2}" type="presOf" srcId="{2DDAEA48-F685-4202-ABA2-AA66BEB673D6}" destId="{34A61E4A-8A47-2040-A352-A075D3287D9C}" srcOrd="0" destOrd="0" presId="urn:microsoft.com/office/officeart/2016/7/layout/RepeatingBendingProcessNew"/>
    <dgm:cxn modelId="{A8843E04-5877-164A-8468-797269A768DB}" type="presOf" srcId="{E624857B-EF85-4399-9299-409D21AC11A9}" destId="{66A2EAF9-CE3C-0E46-BD7B-D306BA68F288}" srcOrd="0" destOrd="0" presId="urn:microsoft.com/office/officeart/2016/7/layout/RepeatingBendingProcessNew"/>
    <dgm:cxn modelId="{5CA2781A-0942-0545-81FA-9936ECE99870}" type="presOf" srcId="{62428D41-8BB3-4B31-9DD3-946E6947F1A2}" destId="{71EF676B-089C-174F-B4D5-8D9C2D7C5191}" srcOrd="0" destOrd="0" presId="urn:microsoft.com/office/officeart/2016/7/layout/RepeatingBendingProcessNew"/>
    <dgm:cxn modelId="{ACAAC830-D09C-4D81-9E54-6C099EBDE061}" srcId="{4F25E32A-6415-44AC-92BD-239F4B527522}" destId="{E900F054-A6F9-479F-937C-131E45C775B0}" srcOrd="4" destOrd="0" parTransId="{81BDAA90-10DB-461C-A334-0DE25471270C}" sibTransId="{E6483475-0A7A-4314-82E2-3DE2C0F33BF4}"/>
    <dgm:cxn modelId="{B751D035-113A-0144-9872-C5B843ED40E6}" type="presOf" srcId="{E6483475-0A7A-4314-82E2-3DE2C0F33BF4}" destId="{90E92625-F0E2-C74E-AE9E-164E08928C00}" srcOrd="0" destOrd="0" presId="urn:microsoft.com/office/officeart/2016/7/layout/RepeatingBendingProcessNew"/>
    <dgm:cxn modelId="{4EA11637-579C-EF43-A4D8-6789C80DD3CB}" type="presOf" srcId="{4F25E32A-6415-44AC-92BD-239F4B527522}" destId="{C87BE6C8-25A7-8649-8162-5F84AD395E57}" srcOrd="0" destOrd="0" presId="urn:microsoft.com/office/officeart/2016/7/layout/RepeatingBendingProcessNew"/>
    <dgm:cxn modelId="{5FDA4744-C672-FC4C-A69A-2AED7ADA52AD}" type="presOf" srcId="{DD7CB11E-1E76-47D3-8F7A-C2161B64CC4C}" destId="{57D175BF-6A01-B44E-8549-2617B1200F78}" srcOrd="0" destOrd="0" presId="urn:microsoft.com/office/officeart/2016/7/layout/RepeatingBendingProcessNew"/>
    <dgm:cxn modelId="{4317FB4B-5D75-7A4D-97E4-2B53843BA063}" type="presOf" srcId="{79C138D8-A9D8-41AA-A759-8D20057280AF}" destId="{14359E05-07B8-C945-B34A-1F90186E19BA}" srcOrd="1" destOrd="0" presId="urn:microsoft.com/office/officeart/2016/7/layout/RepeatingBendingProcessNew"/>
    <dgm:cxn modelId="{2F4E9454-4217-384D-96FB-970BEC714273}" type="presOf" srcId="{1C963817-0A90-49D4-AAF6-7E41F2D6A2FC}" destId="{A22CB848-9350-6845-AA29-1719C9186EB4}" srcOrd="0" destOrd="0" presId="urn:microsoft.com/office/officeart/2016/7/layout/RepeatingBendingProcessNew"/>
    <dgm:cxn modelId="{DEB55978-2569-40BB-B8A8-53FFE3C400D3}" srcId="{4F25E32A-6415-44AC-92BD-239F4B527522}" destId="{62428D41-8BB3-4B31-9DD3-946E6947F1A2}" srcOrd="2" destOrd="0" parTransId="{EBFDE415-82FE-46EB-93D7-169088A352BF}" sibTransId="{79C138D8-A9D8-41AA-A759-8D20057280AF}"/>
    <dgm:cxn modelId="{B1259B7A-6F22-2545-94E2-5990E8E9F98E}" type="presOf" srcId="{79C138D8-A9D8-41AA-A759-8D20057280AF}" destId="{A361E101-29D0-6646-9F41-B766F1F12849}" srcOrd="0" destOrd="0" presId="urn:microsoft.com/office/officeart/2016/7/layout/RepeatingBendingProcessNew"/>
    <dgm:cxn modelId="{81066A87-F445-E248-A430-136A050A9B9D}" type="presOf" srcId="{2DDAEA48-F685-4202-ABA2-AA66BEB673D6}" destId="{69D1B6BF-108E-4C45-8D35-89E82B2201A1}" srcOrd="1" destOrd="0" presId="urn:microsoft.com/office/officeart/2016/7/layout/RepeatingBendingProcessNew"/>
    <dgm:cxn modelId="{FC91EE89-8A75-46E7-B01B-CDBF170E9DEC}" srcId="{4F25E32A-6415-44AC-92BD-239F4B527522}" destId="{DD7CB11E-1E76-47D3-8F7A-C2161B64CC4C}" srcOrd="5" destOrd="0" parTransId="{2A8693EE-78D3-4361-9DDA-B8AC0F7EAE7D}" sibTransId="{3A2AF05B-3BCB-4A3F-8D2B-F3C805F5E917}"/>
    <dgm:cxn modelId="{BE190B98-C6E6-D946-8B8C-D44427084608}" type="presOf" srcId="{B7173EFC-F207-4BF8-894B-7F5526CBE8CC}" destId="{8A58860E-3275-BB43-BF1D-8D375DF51BDB}" srcOrd="0" destOrd="0" presId="urn:microsoft.com/office/officeart/2016/7/layout/RepeatingBendingProcessNew"/>
    <dgm:cxn modelId="{D0E270B5-4DA1-40AA-90EB-6E0150EF6262}" srcId="{4F25E32A-6415-44AC-92BD-239F4B527522}" destId="{A1086439-F6F2-43A6-9ADE-7033A33ED333}" srcOrd="0" destOrd="0" parTransId="{E7939D35-E112-460A-B033-48C4A7C0D1E3}" sibTransId="{5D190576-AEB5-4AF4-BB5E-967C75807732}"/>
    <dgm:cxn modelId="{05B547B6-8E2B-314E-9E49-0DB03AB2AB37}" type="presOf" srcId="{A1086439-F6F2-43A6-9ADE-7033A33ED333}" destId="{FC0BE873-306B-7548-9BDD-EB7312C981F2}" srcOrd="0" destOrd="0" presId="urn:microsoft.com/office/officeart/2016/7/layout/RepeatingBendingProcessNew"/>
    <dgm:cxn modelId="{6C0D97E6-F511-034B-9E7E-4C25A8A90496}" type="presOf" srcId="{B7173EFC-F207-4BF8-894B-7F5526CBE8CC}" destId="{3E4954C1-18DB-B240-AF16-C00170C1EE59}" srcOrd="1" destOrd="0" presId="urn:microsoft.com/office/officeart/2016/7/layout/RepeatingBendingProcessNew"/>
    <dgm:cxn modelId="{28F7B5E7-DEFD-4DC2-8368-E617B490D883}" srcId="{4F25E32A-6415-44AC-92BD-239F4B527522}" destId="{1C963817-0A90-49D4-AAF6-7E41F2D6A2FC}" srcOrd="1" destOrd="0" parTransId="{8DC4007D-10FE-47D1-89B0-4B0644756FD7}" sibTransId="{B7173EFC-F207-4BF8-894B-7F5526CBE8CC}"/>
    <dgm:cxn modelId="{44963FEC-1F34-410C-AD7D-C0A9D0D6D16A}" srcId="{4F25E32A-6415-44AC-92BD-239F4B527522}" destId="{E624857B-EF85-4399-9299-409D21AC11A9}" srcOrd="3" destOrd="0" parTransId="{0DA38489-F602-4082-AB83-5A72207F4AC7}" sibTransId="{2DDAEA48-F685-4202-ABA2-AA66BEB673D6}"/>
    <dgm:cxn modelId="{8D2359F8-1FF5-7645-AAE6-E47D5DE3B2F2}" type="presOf" srcId="{E6483475-0A7A-4314-82E2-3DE2C0F33BF4}" destId="{E272AE79-B0BD-7A47-95DF-2B507321BED1}" srcOrd="1" destOrd="0" presId="urn:microsoft.com/office/officeart/2016/7/layout/RepeatingBendingProcessNew"/>
    <dgm:cxn modelId="{761FFFF9-17CE-F844-AB89-284804E24E51}" type="presOf" srcId="{5D190576-AEB5-4AF4-BB5E-967C75807732}" destId="{C94F38C0-AA18-924E-AE9A-01EC7970ADC4}" srcOrd="0" destOrd="0" presId="urn:microsoft.com/office/officeart/2016/7/layout/RepeatingBendingProcessNew"/>
    <dgm:cxn modelId="{ED71C4FA-F364-EA42-9727-86DDD97BC7A0}" type="presOf" srcId="{5D190576-AEB5-4AF4-BB5E-967C75807732}" destId="{CF68AD77-88CA-114C-9B57-085033585458}" srcOrd="1" destOrd="0" presId="urn:microsoft.com/office/officeart/2016/7/layout/RepeatingBendingProcessNew"/>
    <dgm:cxn modelId="{AF0A1753-1199-EF4A-B35F-7CE4F8D46FDE}" type="presParOf" srcId="{C87BE6C8-25A7-8649-8162-5F84AD395E57}" destId="{FC0BE873-306B-7548-9BDD-EB7312C981F2}" srcOrd="0" destOrd="0" presId="urn:microsoft.com/office/officeart/2016/7/layout/RepeatingBendingProcessNew"/>
    <dgm:cxn modelId="{6952F50E-F947-B24F-9B99-33DC542BFA44}" type="presParOf" srcId="{C87BE6C8-25A7-8649-8162-5F84AD395E57}" destId="{C94F38C0-AA18-924E-AE9A-01EC7970ADC4}" srcOrd="1" destOrd="0" presId="urn:microsoft.com/office/officeart/2016/7/layout/RepeatingBendingProcessNew"/>
    <dgm:cxn modelId="{5E92FBE5-640F-464C-A25A-9F043E5A18FB}" type="presParOf" srcId="{C94F38C0-AA18-924E-AE9A-01EC7970ADC4}" destId="{CF68AD77-88CA-114C-9B57-085033585458}" srcOrd="0" destOrd="0" presId="urn:microsoft.com/office/officeart/2016/7/layout/RepeatingBendingProcessNew"/>
    <dgm:cxn modelId="{8B7CCF21-3925-D344-ACF2-3CE211583276}" type="presParOf" srcId="{C87BE6C8-25A7-8649-8162-5F84AD395E57}" destId="{A22CB848-9350-6845-AA29-1719C9186EB4}" srcOrd="2" destOrd="0" presId="urn:microsoft.com/office/officeart/2016/7/layout/RepeatingBendingProcessNew"/>
    <dgm:cxn modelId="{14B61651-A49E-5F47-AFB9-805AF346BD75}" type="presParOf" srcId="{C87BE6C8-25A7-8649-8162-5F84AD395E57}" destId="{8A58860E-3275-BB43-BF1D-8D375DF51BDB}" srcOrd="3" destOrd="0" presId="urn:microsoft.com/office/officeart/2016/7/layout/RepeatingBendingProcessNew"/>
    <dgm:cxn modelId="{C90B7B6F-F7CD-5B4A-A146-42E885BEA003}" type="presParOf" srcId="{8A58860E-3275-BB43-BF1D-8D375DF51BDB}" destId="{3E4954C1-18DB-B240-AF16-C00170C1EE59}" srcOrd="0" destOrd="0" presId="urn:microsoft.com/office/officeart/2016/7/layout/RepeatingBendingProcessNew"/>
    <dgm:cxn modelId="{7D94D03F-B336-B94D-B7F6-AF06BDBA5E0F}" type="presParOf" srcId="{C87BE6C8-25A7-8649-8162-5F84AD395E57}" destId="{71EF676B-089C-174F-B4D5-8D9C2D7C5191}" srcOrd="4" destOrd="0" presId="urn:microsoft.com/office/officeart/2016/7/layout/RepeatingBendingProcessNew"/>
    <dgm:cxn modelId="{DE4B5662-B536-C443-ACCC-31BB1B7A1B12}" type="presParOf" srcId="{C87BE6C8-25A7-8649-8162-5F84AD395E57}" destId="{A361E101-29D0-6646-9F41-B766F1F12849}" srcOrd="5" destOrd="0" presId="urn:microsoft.com/office/officeart/2016/7/layout/RepeatingBendingProcessNew"/>
    <dgm:cxn modelId="{A9DF10C7-39C6-FD4F-B153-2E615992ACC3}" type="presParOf" srcId="{A361E101-29D0-6646-9F41-B766F1F12849}" destId="{14359E05-07B8-C945-B34A-1F90186E19BA}" srcOrd="0" destOrd="0" presId="urn:microsoft.com/office/officeart/2016/7/layout/RepeatingBendingProcessNew"/>
    <dgm:cxn modelId="{FCDAD1E7-3BEA-364F-B012-ADC074A7DE65}" type="presParOf" srcId="{C87BE6C8-25A7-8649-8162-5F84AD395E57}" destId="{66A2EAF9-CE3C-0E46-BD7B-D306BA68F288}" srcOrd="6" destOrd="0" presId="urn:microsoft.com/office/officeart/2016/7/layout/RepeatingBendingProcessNew"/>
    <dgm:cxn modelId="{95725095-229A-894A-A2A5-959AA4351C77}" type="presParOf" srcId="{C87BE6C8-25A7-8649-8162-5F84AD395E57}" destId="{34A61E4A-8A47-2040-A352-A075D3287D9C}" srcOrd="7" destOrd="0" presId="urn:microsoft.com/office/officeart/2016/7/layout/RepeatingBendingProcessNew"/>
    <dgm:cxn modelId="{8089B5AF-3BDB-CD44-904F-C96677EE53F5}" type="presParOf" srcId="{34A61E4A-8A47-2040-A352-A075D3287D9C}" destId="{69D1B6BF-108E-4C45-8D35-89E82B2201A1}" srcOrd="0" destOrd="0" presId="urn:microsoft.com/office/officeart/2016/7/layout/RepeatingBendingProcessNew"/>
    <dgm:cxn modelId="{4D8E05D1-C236-A640-A530-FB9B086227F8}" type="presParOf" srcId="{C87BE6C8-25A7-8649-8162-5F84AD395E57}" destId="{10361995-D8CE-DF44-8418-B983BB364656}" srcOrd="8" destOrd="0" presId="urn:microsoft.com/office/officeart/2016/7/layout/RepeatingBendingProcessNew"/>
    <dgm:cxn modelId="{936E2D07-1C05-8145-8F8C-EE19E2AA24AE}" type="presParOf" srcId="{C87BE6C8-25A7-8649-8162-5F84AD395E57}" destId="{90E92625-F0E2-C74E-AE9E-164E08928C00}" srcOrd="9" destOrd="0" presId="urn:microsoft.com/office/officeart/2016/7/layout/RepeatingBendingProcessNew"/>
    <dgm:cxn modelId="{A3303875-C1D1-0748-A0F3-0E65209F308B}" type="presParOf" srcId="{90E92625-F0E2-C74E-AE9E-164E08928C00}" destId="{E272AE79-B0BD-7A47-95DF-2B507321BED1}" srcOrd="0" destOrd="0" presId="urn:microsoft.com/office/officeart/2016/7/layout/RepeatingBendingProcessNew"/>
    <dgm:cxn modelId="{D75458E1-8482-2643-83A5-AC6CE4B84BBD}" type="presParOf" srcId="{C87BE6C8-25A7-8649-8162-5F84AD395E57}" destId="{57D175BF-6A01-B44E-8549-2617B1200F78}" srcOrd="10" destOrd="0" presId="urn:microsoft.com/office/officeart/2016/7/layout/RepeatingBendingProcessNew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1A8C78EB-DCC8-4122-B586-4F914B0FC864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DC16340E-9AEB-412D-B7D9-1AC02E3B1573}">
      <dgm:prSet/>
      <dgm:spPr/>
      <dgm:t>
        <a:bodyPr/>
        <a:lstStyle/>
        <a:p>
          <a:r>
            <a:rPr lang="es-ES"/>
            <a:t>Iniciar con </a:t>
          </a:r>
          <a:r>
            <a:rPr lang="es-ES" b="1"/>
            <a:t>30–50%</a:t>
          </a:r>
          <a:r>
            <a:rPr lang="es-ES"/>
            <a:t> de los requerimientos energéticos.</a:t>
          </a:r>
          <a:endParaRPr lang="en-US"/>
        </a:p>
      </dgm:t>
    </dgm:pt>
    <dgm:pt modelId="{26FA7551-8255-4D12-88CE-AC1965703A5F}" type="parTrans" cxnId="{605283F8-8E01-43B2-928B-50229541E792}">
      <dgm:prSet/>
      <dgm:spPr/>
      <dgm:t>
        <a:bodyPr/>
        <a:lstStyle/>
        <a:p>
          <a:endParaRPr lang="en-US"/>
        </a:p>
      </dgm:t>
    </dgm:pt>
    <dgm:pt modelId="{62F040A4-8EBB-4021-92EB-DB57A0299CD4}" type="sibTrans" cxnId="{605283F8-8E01-43B2-928B-50229541E792}">
      <dgm:prSet/>
      <dgm:spPr/>
      <dgm:t>
        <a:bodyPr/>
        <a:lstStyle/>
        <a:p>
          <a:endParaRPr lang="en-US"/>
        </a:p>
      </dgm:t>
    </dgm:pt>
    <dgm:pt modelId="{D6D1D753-93DA-4FF3-84A7-3EDD656D68D4}">
      <dgm:prSet/>
      <dgm:spPr/>
      <dgm:t>
        <a:bodyPr/>
        <a:lstStyle/>
        <a:p>
          <a:r>
            <a:rPr lang="es-ES"/>
            <a:t>Aumentar aporte de forma gradual en 48–72 h.</a:t>
          </a:r>
          <a:endParaRPr lang="en-US"/>
        </a:p>
      </dgm:t>
    </dgm:pt>
    <dgm:pt modelId="{429B9D4A-1F6E-44AF-B1C5-E30B44BEAA42}" type="parTrans" cxnId="{40E7966D-FDD0-4076-B825-5031C363FAE3}">
      <dgm:prSet/>
      <dgm:spPr/>
      <dgm:t>
        <a:bodyPr/>
        <a:lstStyle/>
        <a:p>
          <a:endParaRPr lang="en-US"/>
        </a:p>
      </dgm:t>
    </dgm:pt>
    <dgm:pt modelId="{E0568593-B945-44C1-8E48-12301DA317C6}" type="sibTrans" cxnId="{40E7966D-FDD0-4076-B825-5031C363FAE3}">
      <dgm:prSet/>
      <dgm:spPr/>
      <dgm:t>
        <a:bodyPr/>
        <a:lstStyle/>
        <a:p>
          <a:endParaRPr lang="en-US"/>
        </a:p>
      </dgm:t>
    </dgm:pt>
    <dgm:pt modelId="{959AC728-71F4-4D10-889D-010CCEFE4D8E}">
      <dgm:prSet/>
      <dgm:spPr/>
      <dgm:t>
        <a:bodyPr/>
        <a:lstStyle/>
        <a:p>
          <a:r>
            <a:rPr lang="es-ES"/>
            <a:t>Monitorear: fósforo, potasio, magnesio, glucosa cada 12–24 h.</a:t>
          </a:r>
          <a:endParaRPr lang="en-US"/>
        </a:p>
      </dgm:t>
    </dgm:pt>
    <dgm:pt modelId="{47F29868-FF7E-40E1-BF1A-E752764E9257}" type="parTrans" cxnId="{7CC3CB36-BFFB-4D0E-94EE-E5F50C7B69D3}">
      <dgm:prSet/>
      <dgm:spPr/>
      <dgm:t>
        <a:bodyPr/>
        <a:lstStyle/>
        <a:p>
          <a:endParaRPr lang="en-US"/>
        </a:p>
      </dgm:t>
    </dgm:pt>
    <dgm:pt modelId="{B1CB72D7-5543-4440-BA32-10F050A26B39}" type="sibTrans" cxnId="{7CC3CB36-BFFB-4D0E-94EE-E5F50C7B69D3}">
      <dgm:prSet/>
      <dgm:spPr/>
      <dgm:t>
        <a:bodyPr/>
        <a:lstStyle/>
        <a:p>
          <a:endParaRPr lang="en-US"/>
        </a:p>
      </dgm:t>
    </dgm:pt>
    <dgm:pt modelId="{00E75E79-B0E8-42F9-A11B-521F8E27A8DA}">
      <dgm:prSet/>
      <dgm:spPr/>
      <dgm:t>
        <a:bodyPr/>
        <a:lstStyle/>
        <a:p>
          <a:r>
            <a:rPr lang="es-ES"/>
            <a:t>Suplementar tiamina antes de iniciar realimentación.</a:t>
          </a:r>
          <a:endParaRPr lang="en-US"/>
        </a:p>
      </dgm:t>
    </dgm:pt>
    <dgm:pt modelId="{D34A4EAC-626B-429C-9643-05B740196B9F}" type="parTrans" cxnId="{51E1460D-62AB-473A-97FB-079C1FBF3276}">
      <dgm:prSet/>
      <dgm:spPr/>
      <dgm:t>
        <a:bodyPr/>
        <a:lstStyle/>
        <a:p>
          <a:endParaRPr lang="en-US"/>
        </a:p>
      </dgm:t>
    </dgm:pt>
    <dgm:pt modelId="{A3D6645A-BACE-4077-AE29-C62ACF539950}" type="sibTrans" cxnId="{51E1460D-62AB-473A-97FB-079C1FBF3276}">
      <dgm:prSet/>
      <dgm:spPr/>
      <dgm:t>
        <a:bodyPr/>
        <a:lstStyle/>
        <a:p>
          <a:endParaRPr lang="en-US"/>
        </a:p>
      </dgm:t>
    </dgm:pt>
    <dgm:pt modelId="{57E7EE8D-2548-4126-B9E7-C38992EAE883}">
      <dgm:prSet/>
      <dgm:spPr/>
      <dgm:t>
        <a:bodyPr/>
        <a:lstStyle/>
        <a:p>
          <a:r>
            <a:rPr lang="es-ES"/>
            <a:t>Corregir electrolitos previamente si están bajos.</a:t>
          </a:r>
          <a:endParaRPr lang="en-US"/>
        </a:p>
      </dgm:t>
    </dgm:pt>
    <dgm:pt modelId="{1C122D59-9630-4DB9-8CBB-558F3C7BFEA1}" type="parTrans" cxnId="{53F4156B-F0A7-4C5F-B2EF-1155351124CD}">
      <dgm:prSet/>
      <dgm:spPr/>
      <dgm:t>
        <a:bodyPr/>
        <a:lstStyle/>
        <a:p>
          <a:endParaRPr lang="en-US"/>
        </a:p>
      </dgm:t>
    </dgm:pt>
    <dgm:pt modelId="{BFF80415-AA48-417F-8223-BE1A5888F1CB}" type="sibTrans" cxnId="{53F4156B-F0A7-4C5F-B2EF-1155351124CD}">
      <dgm:prSet/>
      <dgm:spPr/>
      <dgm:t>
        <a:bodyPr/>
        <a:lstStyle/>
        <a:p>
          <a:endParaRPr lang="en-US"/>
        </a:p>
      </dgm:t>
    </dgm:pt>
    <dgm:pt modelId="{7E83FBDF-3B52-014D-8FB9-C93D4EA69723}" type="pres">
      <dgm:prSet presAssocID="{1A8C78EB-DCC8-4122-B586-4F914B0FC864}" presName="vert0" presStyleCnt="0">
        <dgm:presLayoutVars>
          <dgm:dir/>
          <dgm:animOne val="branch"/>
          <dgm:animLvl val="lvl"/>
        </dgm:presLayoutVars>
      </dgm:prSet>
      <dgm:spPr/>
    </dgm:pt>
    <dgm:pt modelId="{94C6F1B4-33CF-974D-96AE-1BFEC249D241}" type="pres">
      <dgm:prSet presAssocID="{DC16340E-9AEB-412D-B7D9-1AC02E3B1573}" presName="thickLine" presStyleLbl="alignNode1" presStyleIdx="0" presStyleCnt="5"/>
      <dgm:spPr/>
    </dgm:pt>
    <dgm:pt modelId="{E94B1F0C-F667-2944-ACBB-25519B7E369F}" type="pres">
      <dgm:prSet presAssocID="{DC16340E-9AEB-412D-B7D9-1AC02E3B1573}" presName="horz1" presStyleCnt="0"/>
      <dgm:spPr/>
    </dgm:pt>
    <dgm:pt modelId="{511E8887-A797-DF49-A7F1-AAEF88440783}" type="pres">
      <dgm:prSet presAssocID="{DC16340E-9AEB-412D-B7D9-1AC02E3B1573}" presName="tx1" presStyleLbl="revTx" presStyleIdx="0" presStyleCnt="5"/>
      <dgm:spPr/>
    </dgm:pt>
    <dgm:pt modelId="{2A271FFA-6223-9648-B138-0C7A85ACE679}" type="pres">
      <dgm:prSet presAssocID="{DC16340E-9AEB-412D-B7D9-1AC02E3B1573}" presName="vert1" presStyleCnt="0"/>
      <dgm:spPr/>
    </dgm:pt>
    <dgm:pt modelId="{F7985D28-921C-CA49-97A0-A44DC0491CDD}" type="pres">
      <dgm:prSet presAssocID="{D6D1D753-93DA-4FF3-84A7-3EDD656D68D4}" presName="thickLine" presStyleLbl="alignNode1" presStyleIdx="1" presStyleCnt="5"/>
      <dgm:spPr/>
    </dgm:pt>
    <dgm:pt modelId="{55FD37D5-9807-FA41-9E42-477D80C11D10}" type="pres">
      <dgm:prSet presAssocID="{D6D1D753-93DA-4FF3-84A7-3EDD656D68D4}" presName="horz1" presStyleCnt="0"/>
      <dgm:spPr/>
    </dgm:pt>
    <dgm:pt modelId="{01F61340-4930-3947-8E55-3574A8C73B35}" type="pres">
      <dgm:prSet presAssocID="{D6D1D753-93DA-4FF3-84A7-3EDD656D68D4}" presName="tx1" presStyleLbl="revTx" presStyleIdx="1" presStyleCnt="5"/>
      <dgm:spPr/>
    </dgm:pt>
    <dgm:pt modelId="{BC032B3D-B0A9-C049-AFA7-34CA3236C9B2}" type="pres">
      <dgm:prSet presAssocID="{D6D1D753-93DA-4FF3-84A7-3EDD656D68D4}" presName="vert1" presStyleCnt="0"/>
      <dgm:spPr/>
    </dgm:pt>
    <dgm:pt modelId="{7FEB510B-8120-154D-9304-A7C13AAA2BFD}" type="pres">
      <dgm:prSet presAssocID="{959AC728-71F4-4D10-889D-010CCEFE4D8E}" presName="thickLine" presStyleLbl="alignNode1" presStyleIdx="2" presStyleCnt="5"/>
      <dgm:spPr/>
    </dgm:pt>
    <dgm:pt modelId="{F4DE738C-FAEA-394F-8EEB-1581B05DCEE7}" type="pres">
      <dgm:prSet presAssocID="{959AC728-71F4-4D10-889D-010CCEFE4D8E}" presName="horz1" presStyleCnt="0"/>
      <dgm:spPr/>
    </dgm:pt>
    <dgm:pt modelId="{F6E73BF8-3718-1046-8DFC-CCB2975347E2}" type="pres">
      <dgm:prSet presAssocID="{959AC728-71F4-4D10-889D-010CCEFE4D8E}" presName="tx1" presStyleLbl="revTx" presStyleIdx="2" presStyleCnt="5"/>
      <dgm:spPr/>
    </dgm:pt>
    <dgm:pt modelId="{AD29D6E7-99D8-2840-9CEB-FC8EE23D9427}" type="pres">
      <dgm:prSet presAssocID="{959AC728-71F4-4D10-889D-010CCEFE4D8E}" presName="vert1" presStyleCnt="0"/>
      <dgm:spPr/>
    </dgm:pt>
    <dgm:pt modelId="{52E59953-E7B9-CD40-A869-1C011B42B379}" type="pres">
      <dgm:prSet presAssocID="{00E75E79-B0E8-42F9-A11B-521F8E27A8DA}" presName="thickLine" presStyleLbl="alignNode1" presStyleIdx="3" presStyleCnt="5"/>
      <dgm:spPr/>
    </dgm:pt>
    <dgm:pt modelId="{FC7B32B1-3B5D-C348-8396-D6BE3D1691AC}" type="pres">
      <dgm:prSet presAssocID="{00E75E79-B0E8-42F9-A11B-521F8E27A8DA}" presName="horz1" presStyleCnt="0"/>
      <dgm:spPr/>
    </dgm:pt>
    <dgm:pt modelId="{C8CF1B16-5217-6D40-9C4F-969C4A75BF6A}" type="pres">
      <dgm:prSet presAssocID="{00E75E79-B0E8-42F9-A11B-521F8E27A8DA}" presName="tx1" presStyleLbl="revTx" presStyleIdx="3" presStyleCnt="5"/>
      <dgm:spPr/>
    </dgm:pt>
    <dgm:pt modelId="{85A249DF-9E88-4746-BE43-85C015F0308E}" type="pres">
      <dgm:prSet presAssocID="{00E75E79-B0E8-42F9-A11B-521F8E27A8DA}" presName="vert1" presStyleCnt="0"/>
      <dgm:spPr/>
    </dgm:pt>
    <dgm:pt modelId="{5E00DAEA-D725-F14D-9986-92844977304A}" type="pres">
      <dgm:prSet presAssocID="{57E7EE8D-2548-4126-B9E7-C38992EAE883}" presName="thickLine" presStyleLbl="alignNode1" presStyleIdx="4" presStyleCnt="5"/>
      <dgm:spPr/>
    </dgm:pt>
    <dgm:pt modelId="{9657FB7A-1654-FE4F-BF6C-3362A4B6CAD8}" type="pres">
      <dgm:prSet presAssocID="{57E7EE8D-2548-4126-B9E7-C38992EAE883}" presName="horz1" presStyleCnt="0"/>
      <dgm:spPr/>
    </dgm:pt>
    <dgm:pt modelId="{BA806940-2C8D-BD4D-B0E0-EBA992821BDA}" type="pres">
      <dgm:prSet presAssocID="{57E7EE8D-2548-4126-B9E7-C38992EAE883}" presName="tx1" presStyleLbl="revTx" presStyleIdx="4" presStyleCnt="5"/>
      <dgm:spPr/>
    </dgm:pt>
    <dgm:pt modelId="{1A17DFDD-0901-B54F-97CA-46CFF174E1BD}" type="pres">
      <dgm:prSet presAssocID="{57E7EE8D-2548-4126-B9E7-C38992EAE883}" presName="vert1" presStyleCnt="0"/>
      <dgm:spPr/>
    </dgm:pt>
  </dgm:ptLst>
  <dgm:cxnLst>
    <dgm:cxn modelId="{51E1460D-62AB-473A-97FB-079C1FBF3276}" srcId="{1A8C78EB-DCC8-4122-B586-4F914B0FC864}" destId="{00E75E79-B0E8-42F9-A11B-521F8E27A8DA}" srcOrd="3" destOrd="0" parTransId="{D34A4EAC-626B-429C-9643-05B740196B9F}" sibTransId="{A3D6645A-BACE-4077-AE29-C62ACF539950}"/>
    <dgm:cxn modelId="{D45B2531-506A-064A-8F28-E4937DCD2AE4}" type="presOf" srcId="{959AC728-71F4-4D10-889D-010CCEFE4D8E}" destId="{F6E73BF8-3718-1046-8DFC-CCB2975347E2}" srcOrd="0" destOrd="0" presId="urn:microsoft.com/office/officeart/2008/layout/LinedList"/>
    <dgm:cxn modelId="{7CC3CB36-BFFB-4D0E-94EE-E5F50C7B69D3}" srcId="{1A8C78EB-DCC8-4122-B586-4F914B0FC864}" destId="{959AC728-71F4-4D10-889D-010CCEFE4D8E}" srcOrd="2" destOrd="0" parTransId="{47F29868-FF7E-40E1-BF1A-E752764E9257}" sibTransId="{B1CB72D7-5543-4440-BA32-10F050A26B39}"/>
    <dgm:cxn modelId="{5A1BC540-C64D-EB47-9B04-C6BA7FAF4B17}" type="presOf" srcId="{DC16340E-9AEB-412D-B7D9-1AC02E3B1573}" destId="{511E8887-A797-DF49-A7F1-AAEF88440783}" srcOrd="0" destOrd="0" presId="urn:microsoft.com/office/officeart/2008/layout/LinedList"/>
    <dgm:cxn modelId="{25E81751-62B1-A647-A121-BE903EEC0DCE}" type="presOf" srcId="{1A8C78EB-DCC8-4122-B586-4F914B0FC864}" destId="{7E83FBDF-3B52-014D-8FB9-C93D4EA69723}" srcOrd="0" destOrd="0" presId="urn:microsoft.com/office/officeart/2008/layout/LinedList"/>
    <dgm:cxn modelId="{F04C5C62-6C4C-514D-9E6F-757797B8A0F3}" type="presOf" srcId="{57E7EE8D-2548-4126-B9E7-C38992EAE883}" destId="{BA806940-2C8D-BD4D-B0E0-EBA992821BDA}" srcOrd="0" destOrd="0" presId="urn:microsoft.com/office/officeart/2008/layout/LinedList"/>
    <dgm:cxn modelId="{53F4156B-F0A7-4C5F-B2EF-1155351124CD}" srcId="{1A8C78EB-DCC8-4122-B586-4F914B0FC864}" destId="{57E7EE8D-2548-4126-B9E7-C38992EAE883}" srcOrd="4" destOrd="0" parTransId="{1C122D59-9630-4DB9-8CBB-558F3C7BFEA1}" sibTransId="{BFF80415-AA48-417F-8223-BE1A5888F1CB}"/>
    <dgm:cxn modelId="{40E7966D-FDD0-4076-B825-5031C363FAE3}" srcId="{1A8C78EB-DCC8-4122-B586-4F914B0FC864}" destId="{D6D1D753-93DA-4FF3-84A7-3EDD656D68D4}" srcOrd="1" destOrd="0" parTransId="{429B9D4A-1F6E-44AF-B1C5-E30B44BEAA42}" sibTransId="{E0568593-B945-44C1-8E48-12301DA317C6}"/>
    <dgm:cxn modelId="{3D397F6E-95E3-714D-90FF-776A3E0EC64B}" type="presOf" srcId="{D6D1D753-93DA-4FF3-84A7-3EDD656D68D4}" destId="{01F61340-4930-3947-8E55-3574A8C73B35}" srcOrd="0" destOrd="0" presId="urn:microsoft.com/office/officeart/2008/layout/LinedList"/>
    <dgm:cxn modelId="{EC66DEF7-2200-0744-AE17-1C8F6BC978BB}" type="presOf" srcId="{00E75E79-B0E8-42F9-A11B-521F8E27A8DA}" destId="{C8CF1B16-5217-6D40-9C4F-969C4A75BF6A}" srcOrd="0" destOrd="0" presId="urn:microsoft.com/office/officeart/2008/layout/LinedList"/>
    <dgm:cxn modelId="{605283F8-8E01-43B2-928B-50229541E792}" srcId="{1A8C78EB-DCC8-4122-B586-4F914B0FC864}" destId="{DC16340E-9AEB-412D-B7D9-1AC02E3B1573}" srcOrd="0" destOrd="0" parTransId="{26FA7551-8255-4D12-88CE-AC1965703A5F}" sibTransId="{62F040A4-8EBB-4021-92EB-DB57A0299CD4}"/>
    <dgm:cxn modelId="{6CA99E8C-3D04-0843-8861-73898F43A256}" type="presParOf" srcId="{7E83FBDF-3B52-014D-8FB9-C93D4EA69723}" destId="{94C6F1B4-33CF-974D-96AE-1BFEC249D241}" srcOrd="0" destOrd="0" presId="urn:microsoft.com/office/officeart/2008/layout/LinedList"/>
    <dgm:cxn modelId="{5908A9B4-FE9E-2C4A-A62C-2FF9C482CE62}" type="presParOf" srcId="{7E83FBDF-3B52-014D-8FB9-C93D4EA69723}" destId="{E94B1F0C-F667-2944-ACBB-25519B7E369F}" srcOrd="1" destOrd="0" presId="urn:microsoft.com/office/officeart/2008/layout/LinedList"/>
    <dgm:cxn modelId="{C728E48A-BAF4-4844-8D8C-9FB4C216825B}" type="presParOf" srcId="{E94B1F0C-F667-2944-ACBB-25519B7E369F}" destId="{511E8887-A797-DF49-A7F1-AAEF88440783}" srcOrd="0" destOrd="0" presId="urn:microsoft.com/office/officeart/2008/layout/LinedList"/>
    <dgm:cxn modelId="{66A4287E-6FED-A240-9555-A71B7E39CCD1}" type="presParOf" srcId="{E94B1F0C-F667-2944-ACBB-25519B7E369F}" destId="{2A271FFA-6223-9648-B138-0C7A85ACE679}" srcOrd="1" destOrd="0" presId="urn:microsoft.com/office/officeart/2008/layout/LinedList"/>
    <dgm:cxn modelId="{94609E9D-1D1A-E042-B416-F5126DA61B19}" type="presParOf" srcId="{7E83FBDF-3B52-014D-8FB9-C93D4EA69723}" destId="{F7985D28-921C-CA49-97A0-A44DC0491CDD}" srcOrd="2" destOrd="0" presId="urn:microsoft.com/office/officeart/2008/layout/LinedList"/>
    <dgm:cxn modelId="{688234C8-F057-ED44-8CA2-2E8868CEE732}" type="presParOf" srcId="{7E83FBDF-3B52-014D-8FB9-C93D4EA69723}" destId="{55FD37D5-9807-FA41-9E42-477D80C11D10}" srcOrd="3" destOrd="0" presId="urn:microsoft.com/office/officeart/2008/layout/LinedList"/>
    <dgm:cxn modelId="{55546F76-48AC-314B-A698-E420C1786D7A}" type="presParOf" srcId="{55FD37D5-9807-FA41-9E42-477D80C11D10}" destId="{01F61340-4930-3947-8E55-3574A8C73B35}" srcOrd="0" destOrd="0" presId="urn:microsoft.com/office/officeart/2008/layout/LinedList"/>
    <dgm:cxn modelId="{E0DB7A07-AA09-E646-BE7C-CACBC1681234}" type="presParOf" srcId="{55FD37D5-9807-FA41-9E42-477D80C11D10}" destId="{BC032B3D-B0A9-C049-AFA7-34CA3236C9B2}" srcOrd="1" destOrd="0" presId="urn:microsoft.com/office/officeart/2008/layout/LinedList"/>
    <dgm:cxn modelId="{9BAF59D7-F94A-D140-A15B-81D79B815CFF}" type="presParOf" srcId="{7E83FBDF-3B52-014D-8FB9-C93D4EA69723}" destId="{7FEB510B-8120-154D-9304-A7C13AAA2BFD}" srcOrd="4" destOrd="0" presId="urn:microsoft.com/office/officeart/2008/layout/LinedList"/>
    <dgm:cxn modelId="{BA194702-B29C-B749-B4F6-773DCD8DA668}" type="presParOf" srcId="{7E83FBDF-3B52-014D-8FB9-C93D4EA69723}" destId="{F4DE738C-FAEA-394F-8EEB-1581B05DCEE7}" srcOrd="5" destOrd="0" presId="urn:microsoft.com/office/officeart/2008/layout/LinedList"/>
    <dgm:cxn modelId="{313D50A2-62A5-6642-B2B3-B25240897F66}" type="presParOf" srcId="{F4DE738C-FAEA-394F-8EEB-1581B05DCEE7}" destId="{F6E73BF8-3718-1046-8DFC-CCB2975347E2}" srcOrd="0" destOrd="0" presId="urn:microsoft.com/office/officeart/2008/layout/LinedList"/>
    <dgm:cxn modelId="{355286F7-F144-4645-A20B-CCB51E761E45}" type="presParOf" srcId="{F4DE738C-FAEA-394F-8EEB-1581B05DCEE7}" destId="{AD29D6E7-99D8-2840-9CEB-FC8EE23D9427}" srcOrd="1" destOrd="0" presId="urn:microsoft.com/office/officeart/2008/layout/LinedList"/>
    <dgm:cxn modelId="{6293F8AC-156A-7644-B509-07BF335E7F66}" type="presParOf" srcId="{7E83FBDF-3B52-014D-8FB9-C93D4EA69723}" destId="{52E59953-E7B9-CD40-A869-1C011B42B379}" srcOrd="6" destOrd="0" presId="urn:microsoft.com/office/officeart/2008/layout/LinedList"/>
    <dgm:cxn modelId="{B6EC033F-BBC5-4943-830D-A12E5DB88FC0}" type="presParOf" srcId="{7E83FBDF-3B52-014D-8FB9-C93D4EA69723}" destId="{FC7B32B1-3B5D-C348-8396-D6BE3D1691AC}" srcOrd="7" destOrd="0" presId="urn:microsoft.com/office/officeart/2008/layout/LinedList"/>
    <dgm:cxn modelId="{6F3A3008-3AEA-5541-B279-F2CD829F6953}" type="presParOf" srcId="{FC7B32B1-3B5D-C348-8396-D6BE3D1691AC}" destId="{C8CF1B16-5217-6D40-9C4F-969C4A75BF6A}" srcOrd="0" destOrd="0" presId="urn:microsoft.com/office/officeart/2008/layout/LinedList"/>
    <dgm:cxn modelId="{437CD771-F752-F442-BC38-100E057E0BA8}" type="presParOf" srcId="{FC7B32B1-3B5D-C348-8396-D6BE3D1691AC}" destId="{85A249DF-9E88-4746-BE43-85C015F0308E}" srcOrd="1" destOrd="0" presId="urn:microsoft.com/office/officeart/2008/layout/LinedList"/>
    <dgm:cxn modelId="{32EE0176-0927-BC44-ABFA-C3457355BB12}" type="presParOf" srcId="{7E83FBDF-3B52-014D-8FB9-C93D4EA69723}" destId="{5E00DAEA-D725-F14D-9986-92844977304A}" srcOrd="8" destOrd="0" presId="urn:microsoft.com/office/officeart/2008/layout/LinedList"/>
    <dgm:cxn modelId="{DB28415F-DD38-D147-B123-D42F97557B1D}" type="presParOf" srcId="{7E83FBDF-3B52-014D-8FB9-C93D4EA69723}" destId="{9657FB7A-1654-FE4F-BF6C-3362A4B6CAD8}" srcOrd="9" destOrd="0" presId="urn:microsoft.com/office/officeart/2008/layout/LinedList"/>
    <dgm:cxn modelId="{D465EECE-8E43-2E49-A0FF-F59A9C397A66}" type="presParOf" srcId="{9657FB7A-1654-FE4F-BF6C-3362A4B6CAD8}" destId="{BA806940-2C8D-BD4D-B0E0-EBA992821BDA}" srcOrd="0" destOrd="0" presId="urn:microsoft.com/office/officeart/2008/layout/LinedList"/>
    <dgm:cxn modelId="{DDADAEB2-EB74-8541-97C6-0F17D5680CF8}" type="presParOf" srcId="{9657FB7A-1654-FE4F-BF6C-3362A4B6CAD8}" destId="{1A17DFDD-0901-B54F-97CA-46CFF174E1BD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01778441-A2E3-44B1-AD76-0A769DF17E09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D030729-635C-4DE5-A328-39B5DFC82AE3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Suspender incremento calórico; reducir aporte a ~50% del requerimiento.</a:t>
          </a:r>
          <a:endParaRPr lang="en-US"/>
        </a:p>
      </dgm:t>
    </dgm:pt>
    <dgm:pt modelId="{AF2B0704-5B58-41E1-920B-07FED34B36F8}" type="parTrans" cxnId="{42AF773B-C48C-40CB-ACE5-6AC76C455C52}">
      <dgm:prSet/>
      <dgm:spPr/>
      <dgm:t>
        <a:bodyPr/>
        <a:lstStyle/>
        <a:p>
          <a:endParaRPr lang="en-US"/>
        </a:p>
      </dgm:t>
    </dgm:pt>
    <dgm:pt modelId="{79322497-82D5-470C-A966-C1191737F41D}" type="sibTrans" cxnId="{42AF773B-C48C-40CB-ACE5-6AC76C455C52}">
      <dgm:prSet/>
      <dgm:spPr/>
      <dgm:t>
        <a:bodyPr/>
        <a:lstStyle/>
        <a:p>
          <a:endParaRPr lang="en-US"/>
        </a:p>
      </dgm:t>
    </dgm:pt>
    <dgm:pt modelId="{A4C78E15-B358-44A5-8546-178D1F1685BC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Reponer electrolitos de inmediato.</a:t>
          </a:r>
          <a:endParaRPr lang="en-US"/>
        </a:p>
      </dgm:t>
    </dgm:pt>
    <dgm:pt modelId="{C6CFDC5B-1E39-4217-9C33-0BC43786DB18}" type="parTrans" cxnId="{0E79E2BC-425B-42C8-BB98-BE6808873F24}">
      <dgm:prSet/>
      <dgm:spPr/>
      <dgm:t>
        <a:bodyPr/>
        <a:lstStyle/>
        <a:p>
          <a:endParaRPr lang="en-US"/>
        </a:p>
      </dgm:t>
    </dgm:pt>
    <dgm:pt modelId="{809328FC-393F-490E-8179-53CE7D1DD1B9}" type="sibTrans" cxnId="{0E79E2BC-425B-42C8-BB98-BE6808873F24}">
      <dgm:prSet/>
      <dgm:spPr/>
      <dgm:t>
        <a:bodyPr/>
        <a:lstStyle/>
        <a:p>
          <a:endParaRPr lang="en-US"/>
        </a:p>
      </dgm:t>
    </dgm:pt>
    <dgm:pt modelId="{A567DB32-E2A8-4E8A-9C25-E3FA5A3422C9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Reintroducir avance nutricional lentamente.</a:t>
          </a:r>
          <a:endParaRPr lang="en-US"/>
        </a:p>
      </dgm:t>
    </dgm:pt>
    <dgm:pt modelId="{421A4A5E-09F3-459F-8B06-38439E977178}" type="parTrans" cxnId="{21C78BC9-CF24-4EC7-8DD7-92A623774FA6}">
      <dgm:prSet/>
      <dgm:spPr/>
      <dgm:t>
        <a:bodyPr/>
        <a:lstStyle/>
        <a:p>
          <a:endParaRPr lang="en-US"/>
        </a:p>
      </dgm:t>
    </dgm:pt>
    <dgm:pt modelId="{B547B262-D896-473F-BA72-0224E971FEA1}" type="sibTrans" cxnId="{21C78BC9-CF24-4EC7-8DD7-92A623774FA6}">
      <dgm:prSet/>
      <dgm:spPr/>
      <dgm:t>
        <a:bodyPr/>
        <a:lstStyle/>
        <a:p>
          <a:endParaRPr lang="en-US"/>
        </a:p>
      </dgm:t>
    </dgm:pt>
    <dgm:pt modelId="{FF226681-E37E-4002-BCFB-2A43D08A0CB1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Monitoreo estricto durante 72 h.</a:t>
          </a:r>
          <a:endParaRPr lang="en-US"/>
        </a:p>
      </dgm:t>
    </dgm:pt>
    <dgm:pt modelId="{9AAB03F9-A7F4-438B-91BA-A0DBA2CE9A29}" type="parTrans" cxnId="{D8318D81-4ECF-4E04-AA8E-464DFF5BF224}">
      <dgm:prSet/>
      <dgm:spPr/>
      <dgm:t>
        <a:bodyPr/>
        <a:lstStyle/>
        <a:p>
          <a:endParaRPr lang="en-US"/>
        </a:p>
      </dgm:t>
    </dgm:pt>
    <dgm:pt modelId="{73D6A887-6CAC-4E1C-9715-DAF40B23E9E0}" type="sibTrans" cxnId="{D8318D81-4ECF-4E04-AA8E-464DFF5BF224}">
      <dgm:prSet/>
      <dgm:spPr/>
      <dgm:t>
        <a:bodyPr/>
        <a:lstStyle/>
        <a:p>
          <a:endParaRPr lang="en-US"/>
        </a:p>
      </dgm:t>
    </dgm:pt>
    <dgm:pt modelId="{061ED8EE-D253-48EF-A896-36F9C0EBCA90}" type="pres">
      <dgm:prSet presAssocID="{01778441-A2E3-44B1-AD76-0A769DF17E09}" presName="root" presStyleCnt="0">
        <dgm:presLayoutVars>
          <dgm:dir/>
          <dgm:resizeHandles val="exact"/>
        </dgm:presLayoutVars>
      </dgm:prSet>
      <dgm:spPr/>
    </dgm:pt>
    <dgm:pt modelId="{B6156289-C9D7-4431-8B56-AE8D7C63C10C}" type="pres">
      <dgm:prSet presAssocID="{3D030729-635C-4DE5-A328-39B5DFC82AE3}" presName="compNode" presStyleCnt="0"/>
      <dgm:spPr/>
    </dgm:pt>
    <dgm:pt modelId="{C7E9B831-E3ED-4189-A120-A0204C53FFEF}" type="pres">
      <dgm:prSet presAssocID="{3D030729-635C-4DE5-A328-39B5DFC82AE3}" presName="bgRect" presStyleLbl="bgShp" presStyleIdx="0" presStyleCnt="4"/>
      <dgm:spPr/>
    </dgm:pt>
    <dgm:pt modelId="{DD9E3286-EA31-4916-A3A5-6E9E879AFB48}" type="pres">
      <dgm:prSet presAssocID="{3D030729-635C-4DE5-A328-39B5DFC82AE3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top Sign"/>
        </a:ext>
      </dgm:extLst>
    </dgm:pt>
    <dgm:pt modelId="{B913D408-C911-4A35-A71A-C37610AD9680}" type="pres">
      <dgm:prSet presAssocID="{3D030729-635C-4DE5-A328-39B5DFC82AE3}" presName="spaceRect" presStyleCnt="0"/>
      <dgm:spPr/>
    </dgm:pt>
    <dgm:pt modelId="{3483E578-6402-4B69-9E6D-291856E06F85}" type="pres">
      <dgm:prSet presAssocID="{3D030729-635C-4DE5-A328-39B5DFC82AE3}" presName="parTx" presStyleLbl="revTx" presStyleIdx="0" presStyleCnt="4">
        <dgm:presLayoutVars>
          <dgm:chMax val="0"/>
          <dgm:chPref val="0"/>
        </dgm:presLayoutVars>
      </dgm:prSet>
      <dgm:spPr/>
    </dgm:pt>
    <dgm:pt modelId="{620BAD97-DC2C-4A80-9267-310AE3F49543}" type="pres">
      <dgm:prSet presAssocID="{79322497-82D5-470C-A966-C1191737F41D}" presName="sibTrans" presStyleCnt="0"/>
      <dgm:spPr/>
    </dgm:pt>
    <dgm:pt modelId="{7120EBE4-9628-4876-931C-E8EE7874398C}" type="pres">
      <dgm:prSet presAssocID="{A4C78E15-B358-44A5-8546-178D1F1685BC}" presName="compNode" presStyleCnt="0"/>
      <dgm:spPr/>
    </dgm:pt>
    <dgm:pt modelId="{3FB8095B-39B0-4F6B-BFBD-C515DE32B9B1}" type="pres">
      <dgm:prSet presAssocID="{A4C78E15-B358-44A5-8546-178D1F1685BC}" presName="bgRect" presStyleLbl="bgShp" presStyleIdx="1" presStyleCnt="4"/>
      <dgm:spPr/>
    </dgm:pt>
    <dgm:pt modelId="{C5A02E02-2B1A-4D9B-9DE1-914146EFD4D2}" type="pres">
      <dgm:prSet presAssocID="{A4C78E15-B358-44A5-8546-178D1F1685BC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alpicadura"/>
        </a:ext>
      </dgm:extLst>
    </dgm:pt>
    <dgm:pt modelId="{BE8D9B92-7085-4F30-878A-615ADC062898}" type="pres">
      <dgm:prSet presAssocID="{A4C78E15-B358-44A5-8546-178D1F1685BC}" presName="spaceRect" presStyleCnt="0"/>
      <dgm:spPr/>
    </dgm:pt>
    <dgm:pt modelId="{206EC779-70F7-4051-8B0F-5790ED53CCA4}" type="pres">
      <dgm:prSet presAssocID="{A4C78E15-B358-44A5-8546-178D1F1685BC}" presName="parTx" presStyleLbl="revTx" presStyleIdx="1" presStyleCnt="4">
        <dgm:presLayoutVars>
          <dgm:chMax val="0"/>
          <dgm:chPref val="0"/>
        </dgm:presLayoutVars>
      </dgm:prSet>
      <dgm:spPr/>
    </dgm:pt>
    <dgm:pt modelId="{0E90B9F2-4D85-463D-85C2-22619677D09B}" type="pres">
      <dgm:prSet presAssocID="{809328FC-393F-490E-8179-53CE7D1DD1B9}" presName="sibTrans" presStyleCnt="0"/>
      <dgm:spPr/>
    </dgm:pt>
    <dgm:pt modelId="{3C656CFF-54D8-4785-821F-3D9486071E72}" type="pres">
      <dgm:prSet presAssocID="{A567DB32-E2A8-4E8A-9C25-E3FA5A3422C9}" presName="compNode" presStyleCnt="0"/>
      <dgm:spPr/>
    </dgm:pt>
    <dgm:pt modelId="{9D8036B1-C62E-48E7-8811-E6773F8F26EC}" type="pres">
      <dgm:prSet presAssocID="{A567DB32-E2A8-4E8A-9C25-E3FA5A3422C9}" presName="bgRect" presStyleLbl="bgShp" presStyleIdx="2" presStyleCnt="4"/>
      <dgm:spPr/>
    </dgm:pt>
    <dgm:pt modelId="{9B61096D-E91E-43CB-B8D5-92603470D1F3}" type="pres">
      <dgm:prSet presAssocID="{A567DB32-E2A8-4E8A-9C25-E3FA5A3422C9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ADN"/>
        </a:ext>
      </dgm:extLst>
    </dgm:pt>
    <dgm:pt modelId="{07442F2C-9FCC-4DCF-AFF1-EEBCF697967B}" type="pres">
      <dgm:prSet presAssocID="{A567DB32-E2A8-4E8A-9C25-E3FA5A3422C9}" presName="spaceRect" presStyleCnt="0"/>
      <dgm:spPr/>
    </dgm:pt>
    <dgm:pt modelId="{F86844B5-2BA0-4FBB-876A-88C2EA02D573}" type="pres">
      <dgm:prSet presAssocID="{A567DB32-E2A8-4E8A-9C25-E3FA5A3422C9}" presName="parTx" presStyleLbl="revTx" presStyleIdx="2" presStyleCnt="4">
        <dgm:presLayoutVars>
          <dgm:chMax val="0"/>
          <dgm:chPref val="0"/>
        </dgm:presLayoutVars>
      </dgm:prSet>
      <dgm:spPr/>
    </dgm:pt>
    <dgm:pt modelId="{B5CEA1E0-8FBB-4D57-BBC9-7B23A4F7E12D}" type="pres">
      <dgm:prSet presAssocID="{B547B262-D896-473F-BA72-0224E971FEA1}" presName="sibTrans" presStyleCnt="0"/>
      <dgm:spPr/>
    </dgm:pt>
    <dgm:pt modelId="{95B660A6-4B37-4DDC-99F7-9188C409AA04}" type="pres">
      <dgm:prSet presAssocID="{FF226681-E37E-4002-BCFB-2A43D08A0CB1}" presName="compNode" presStyleCnt="0"/>
      <dgm:spPr/>
    </dgm:pt>
    <dgm:pt modelId="{DCB83B8D-970F-43B6-A5CC-870BCF6F9EE2}" type="pres">
      <dgm:prSet presAssocID="{FF226681-E37E-4002-BCFB-2A43D08A0CB1}" presName="bgRect" presStyleLbl="bgShp" presStyleIdx="3" presStyleCnt="4"/>
      <dgm:spPr/>
    </dgm:pt>
    <dgm:pt modelId="{B57F5C17-617E-47E0-A540-1EC1CA2AFD8B}" type="pres">
      <dgm:prSet presAssocID="{FF226681-E37E-4002-BCFB-2A43D08A0CB1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Marca de verificación"/>
        </a:ext>
      </dgm:extLst>
    </dgm:pt>
    <dgm:pt modelId="{9F34DAD7-DE5F-4660-BA5D-6D124F6080E2}" type="pres">
      <dgm:prSet presAssocID="{FF226681-E37E-4002-BCFB-2A43D08A0CB1}" presName="spaceRect" presStyleCnt="0"/>
      <dgm:spPr/>
    </dgm:pt>
    <dgm:pt modelId="{9CC81F86-552C-4847-8D4E-7812D118A379}" type="pres">
      <dgm:prSet presAssocID="{FF226681-E37E-4002-BCFB-2A43D08A0CB1}" presName="parTx" presStyleLbl="revTx" presStyleIdx="3" presStyleCnt="4">
        <dgm:presLayoutVars>
          <dgm:chMax val="0"/>
          <dgm:chPref val="0"/>
        </dgm:presLayoutVars>
      </dgm:prSet>
      <dgm:spPr/>
    </dgm:pt>
  </dgm:ptLst>
  <dgm:cxnLst>
    <dgm:cxn modelId="{42AF773B-C48C-40CB-ACE5-6AC76C455C52}" srcId="{01778441-A2E3-44B1-AD76-0A769DF17E09}" destId="{3D030729-635C-4DE5-A328-39B5DFC82AE3}" srcOrd="0" destOrd="0" parTransId="{AF2B0704-5B58-41E1-920B-07FED34B36F8}" sibTransId="{79322497-82D5-470C-A966-C1191737F41D}"/>
    <dgm:cxn modelId="{6C40B967-CA2C-4882-9632-EA69AE08FC1A}" type="presOf" srcId="{3D030729-635C-4DE5-A328-39B5DFC82AE3}" destId="{3483E578-6402-4B69-9E6D-291856E06F85}" srcOrd="0" destOrd="0" presId="urn:microsoft.com/office/officeart/2018/2/layout/IconVerticalSolidList"/>
    <dgm:cxn modelId="{D8318D81-4ECF-4E04-AA8E-464DFF5BF224}" srcId="{01778441-A2E3-44B1-AD76-0A769DF17E09}" destId="{FF226681-E37E-4002-BCFB-2A43D08A0CB1}" srcOrd="3" destOrd="0" parTransId="{9AAB03F9-A7F4-438B-91BA-A0DBA2CE9A29}" sibTransId="{73D6A887-6CAC-4E1C-9715-DAF40B23E9E0}"/>
    <dgm:cxn modelId="{F2DC9983-7F52-4746-B1B1-E42C3A4F07C3}" type="presOf" srcId="{A567DB32-E2A8-4E8A-9C25-E3FA5A3422C9}" destId="{F86844B5-2BA0-4FBB-876A-88C2EA02D573}" srcOrd="0" destOrd="0" presId="urn:microsoft.com/office/officeart/2018/2/layout/IconVerticalSolidList"/>
    <dgm:cxn modelId="{24FDCF93-18D3-4658-996D-9D065F19AEBF}" type="presOf" srcId="{A4C78E15-B358-44A5-8546-178D1F1685BC}" destId="{206EC779-70F7-4051-8B0F-5790ED53CCA4}" srcOrd="0" destOrd="0" presId="urn:microsoft.com/office/officeart/2018/2/layout/IconVerticalSolidList"/>
    <dgm:cxn modelId="{F35B979A-53D7-4541-838E-573815CCADB6}" type="presOf" srcId="{FF226681-E37E-4002-BCFB-2A43D08A0CB1}" destId="{9CC81F86-552C-4847-8D4E-7812D118A379}" srcOrd="0" destOrd="0" presId="urn:microsoft.com/office/officeart/2018/2/layout/IconVerticalSolidList"/>
    <dgm:cxn modelId="{0E79E2BC-425B-42C8-BB98-BE6808873F24}" srcId="{01778441-A2E3-44B1-AD76-0A769DF17E09}" destId="{A4C78E15-B358-44A5-8546-178D1F1685BC}" srcOrd="1" destOrd="0" parTransId="{C6CFDC5B-1E39-4217-9C33-0BC43786DB18}" sibTransId="{809328FC-393F-490E-8179-53CE7D1DD1B9}"/>
    <dgm:cxn modelId="{21C78BC9-CF24-4EC7-8DD7-92A623774FA6}" srcId="{01778441-A2E3-44B1-AD76-0A769DF17E09}" destId="{A567DB32-E2A8-4E8A-9C25-E3FA5A3422C9}" srcOrd="2" destOrd="0" parTransId="{421A4A5E-09F3-459F-8B06-38439E977178}" sibTransId="{B547B262-D896-473F-BA72-0224E971FEA1}"/>
    <dgm:cxn modelId="{54859AF8-DF2B-4E6F-9A84-A3DA080E6DFF}" type="presOf" srcId="{01778441-A2E3-44B1-AD76-0A769DF17E09}" destId="{061ED8EE-D253-48EF-A896-36F9C0EBCA90}" srcOrd="0" destOrd="0" presId="urn:microsoft.com/office/officeart/2018/2/layout/IconVerticalSolidList"/>
    <dgm:cxn modelId="{8C025F8A-8020-49D4-9563-ABE45B389B4B}" type="presParOf" srcId="{061ED8EE-D253-48EF-A896-36F9C0EBCA90}" destId="{B6156289-C9D7-4431-8B56-AE8D7C63C10C}" srcOrd="0" destOrd="0" presId="urn:microsoft.com/office/officeart/2018/2/layout/IconVerticalSolidList"/>
    <dgm:cxn modelId="{0CAF1314-DA26-48F5-BA0B-6870DF660494}" type="presParOf" srcId="{B6156289-C9D7-4431-8B56-AE8D7C63C10C}" destId="{C7E9B831-E3ED-4189-A120-A0204C53FFEF}" srcOrd="0" destOrd="0" presId="urn:microsoft.com/office/officeart/2018/2/layout/IconVerticalSolidList"/>
    <dgm:cxn modelId="{BFCB7B78-7665-4018-93B5-56FFF3190505}" type="presParOf" srcId="{B6156289-C9D7-4431-8B56-AE8D7C63C10C}" destId="{DD9E3286-EA31-4916-A3A5-6E9E879AFB48}" srcOrd="1" destOrd="0" presId="urn:microsoft.com/office/officeart/2018/2/layout/IconVerticalSolidList"/>
    <dgm:cxn modelId="{16402034-049A-408F-904D-0E80A1F564A8}" type="presParOf" srcId="{B6156289-C9D7-4431-8B56-AE8D7C63C10C}" destId="{B913D408-C911-4A35-A71A-C37610AD9680}" srcOrd="2" destOrd="0" presId="urn:microsoft.com/office/officeart/2018/2/layout/IconVerticalSolidList"/>
    <dgm:cxn modelId="{8DC1F391-32D6-40ED-8F48-1EFE20DE8762}" type="presParOf" srcId="{B6156289-C9D7-4431-8B56-AE8D7C63C10C}" destId="{3483E578-6402-4B69-9E6D-291856E06F85}" srcOrd="3" destOrd="0" presId="urn:microsoft.com/office/officeart/2018/2/layout/IconVerticalSolidList"/>
    <dgm:cxn modelId="{FCD1C402-9D49-4C0A-8C87-BFF3D7C07EB8}" type="presParOf" srcId="{061ED8EE-D253-48EF-A896-36F9C0EBCA90}" destId="{620BAD97-DC2C-4A80-9267-310AE3F49543}" srcOrd="1" destOrd="0" presId="urn:microsoft.com/office/officeart/2018/2/layout/IconVerticalSolidList"/>
    <dgm:cxn modelId="{664D6458-335D-45B5-876A-CD43D8E388C4}" type="presParOf" srcId="{061ED8EE-D253-48EF-A896-36F9C0EBCA90}" destId="{7120EBE4-9628-4876-931C-E8EE7874398C}" srcOrd="2" destOrd="0" presId="urn:microsoft.com/office/officeart/2018/2/layout/IconVerticalSolidList"/>
    <dgm:cxn modelId="{E9C0B39B-B340-4A4F-9A12-8AF638C36AC7}" type="presParOf" srcId="{7120EBE4-9628-4876-931C-E8EE7874398C}" destId="{3FB8095B-39B0-4F6B-BFBD-C515DE32B9B1}" srcOrd="0" destOrd="0" presId="urn:microsoft.com/office/officeart/2018/2/layout/IconVerticalSolidList"/>
    <dgm:cxn modelId="{982562BA-6FA2-4D84-92C1-E11CCCE0B63E}" type="presParOf" srcId="{7120EBE4-9628-4876-931C-E8EE7874398C}" destId="{C5A02E02-2B1A-4D9B-9DE1-914146EFD4D2}" srcOrd="1" destOrd="0" presId="urn:microsoft.com/office/officeart/2018/2/layout/IconVerticalSolidList"/>
    <dgm:cxn modelId="{A04B7671-3240-4BEE-82C7-327D748CA347}" type="presParOf" srcId="{7120EBE4-9628-4876-931C-E8EE7874398C}" destId="{BE8D9B92-7085-4F30-878A-615ADC062898}" srcOrd="2" destOrd="0" presId="urn:microsoft.com/office/officeart/2018/2/layout/IconVerticalSolidList"/>
    <dgm:cxn modelId="{726DB600-4F1A-435A-9408-4E2298B7FE69}" type="presParOf" srcId="{7120EBE4-9628-4876-931C-E8EE7874398C}" destId="{206EC779-70F7-4051-8B0F-5790ED53CCA4}" srcOrd="3" destOrd="0" presId="urn:microsoft.com/office/officeart/2018/2/layout/IconVerticalSolidList"/>
    <dgm:cxn modelId="{0CF0E498-63D7-4CC5-8D61-C207264F3966}" type="presParOf" srcId="{061ED8EE-D253-48EF-A896-36F9C0EBCA90}" destId="{0E90B9F2-4D85-463D-85C2-22619677D09B}" srcOrd="3" destOrd="0" presId="urn:microsoft.com/office/officeart/2018/2/layout/IconVerticalSolidList"/>
    <dgm:cxn modelId="{802CA247-3BD7-49E4-A2A7-AF0083F53477}" type="presParOf" srcId="{061ED8EE-D253-48EF-A896-36F9C0EBCA90}" destId="{3C656CFF-54D8-4785-821F-3D9486071E72}" srcOrd="4" destOrd="0" presId="urn:microsoft.com/office/officeart/2018/2/layout/IconVerticalSolidList"/>
    <dgm:cxn modelId="{CCE5674D-735A-4916-900C-941232F8E7E9}" type="presParOf" srcId="{3C656CFF-54D8-4785-821F-3D9486071E72}" destId="{9D8036B1-C62E-48E7-8811-E6773F8F26EC}" srcOrd="0" destOrd="0" presId="urn:microsoft.com/office/officeart/2018/2/layout/IconVerticalSolidList"/>
    <dgm:cxn modelId="{33E3707B-BEA5-40D7-BC79-3E60EB50F9AF}" type="presParOf" srcId="{3C656CFF-54D8-4785-821F-3D9486071E72}" destId="{9B61096D-E91E-43CB-B8D5-92603470D1F3}" srcOrd="1" destOrd="0" presId="urn:microsoft.com/office/officeart/2018/2/layout/IconVerticalSolidList"/>
    <dgm:cxn modelId="{7231764A-2500-42AC-AB44-A74823B27C08}" type="presParOf" srcId="{3C656CFF-54D8-4785-821F-3D9486071E72}" destId="{07442F2C-9FCC-4DCF-AFF1-EEBCF697967B}" srcOrd="2" destOrd="0" presId="urn:microsoft.com/office/officeart/2018/2/layout/IconVerticalSolidList"/>
    <dgm:cxn modelId="{1E66E69C-1420-400F-AEC1-CC6F42C0372E}" type="presParOf" srcId="{3C656CFF-54D8-4785-821F-3D9486071E72}" destId="{F86844B5-2BA0-4FBB-876A-88C2EA02D573}" srcOrd="3" destOrd="0" presId="urn:microsoft.com/office/officeart/2018/2/layout/IconVerticalSolidList"/>
    <dgm:cxn modelId="{8A99E59B-98A6-4F66-9E0B-B72E7AFE8D13}" type="presParOf" srcId="{061ED8EE-D253-48EF-A896-36F9C0EBCA90}" destId="{B5CEA1E0-8FBB-4D57-BBC9-7B23A4F7E12D}" srcOrd="5" destOrd="0" presId="urn:microsoft.com/office/officeart/2018/2/layout/IconVerticalSolidList"/>
    <dgm:cxn modelId="{611D7E33-218A-41AE-9BF8-FFB815A71A6F}" type="presParOf" srcId="{061ED8EE-D253-48EF-A896-36F9C0EBCA90}" destId="{95B660A6-4B37-4DDC-99F7-9188C409AA04}" srcOrd="6" destOrd="0" presId="urn:microsoft.com/office/officeart/2018/2/layout/IconVerticalSolidList"/>
    <dgm:cxn modelId="{5B96CB74-85BB-43DA-BABB-5B11A250D692}" type="presParOf" srcId="{95B660A6-4B37-4DDC-99F7-9188C409AA04}" destId="{DCB83B8D-970F-43B6-A5CC-870BCF6F9EE2}" srcOrd="0" destOrd="0" presId="urn:microsoft.com/office/officeart/2018/2/layout/IconVerticalSolidList"/>
    <dgm:cxn modelId="{198179EE-B509-4140-A372-A45167806706}" type="presParOf" srcId="{95B660A6-4B37-4DDC-99F7-9188C409AA04}" destId="{B57F5C17-617E-47E0-A540-1EC1CA2AFD8B}" srcOrd="1" destOrd="0" presId="urn:microsoft.com/office/officeart/2018/2/layout/IconVerticalSolidList"/>
    <dgm:cxn modelId="{4C44447A-F7FE-4CD2-B988-D29019000264}" type="presParOf" srcId="{95B660A6-4B37-4DDC-99F7-9188C409AA04}" destId="{9F34DAD7-DE5F-4660-BA5D-6D124F6080E2}" srcOrd="2" destOrd="0" presId="urn:microsoft.com/office/officeart/2018/2/layout/IconVerticalSolidList"/>
    <dgm:cxn modelId="{3DEDDDC7-2B47-4383-B631-AE4DA88B504D}" type="presParOf" srcId="{95B660A6-4B37-4DDC-99F7-9188C409AA04}" destId="{9CC81F86-552C-4847-8D4E-7812D118A379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0727E93F-AB52-4145-AB33-D19BB6EE53AB}" type="doc">
      <dgm:prSet loTypeId="urn:microsoft.com/office/officeart/2005/8/layout/hierarchy1" loCatId="hierarchy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797D4462-5574-4D9E-BF0C-FDB0A5F5A5DE}">
      <dgm:prSet/>
      <dgm:spPr/>
      <dgm:t>
        <a:bodyPr/>
        <a:lstStyle/>
        <a:p>
          <a:r>
            <a:rPr lang="es-ES" b="1"/>
            <a:t>Niño de 2 años con diarrea aguda, 7% de deshidratación, 2 días de evolución</a:t>
          </a:r>
          <a:endParaRPr lang="en-US"/>
        </a:p>
      </dgm:t>
    </dgm:pt>
    <dgm:pt modelId="{E97A9D83-E0EE-40CC-AA77-916616D21012}" type="parTrans" cxnId="{FB4F65A8-ED21-43D6-A62B-0F797184FA7C}">
      <dgm:prSet/>
      <dgm:spPr/>
      <dgm:t>
        <a:bodyPr/>
        <a:lstStyle/>
        <a:p>
          <a:endParaRPr lang="en-US"/>
        </a:p>
      </dgm:t>
    </dgm:pt>
    <dgm:pt modelId="{B8A1D80A-DFB8-44B9-BEF9-A075C8E95572}" type="sibTrans" cxnId="{FB4F65A8-ED21-43D6-A62B-0F797184FA7C}">
      <dgm:prSet/>
      <dgm:spPr/>
      <dgm:t>
        <a:bodyPr/>
        <a:lstStyle/>
        <a:p>
          <a:endParaRPr lang="en-US"/>
        </a:p>
      </dgm:t>
    </dgm:pt>
    <dgm:pt modelId="{34D0EC62-722D-4069-AAE9-B1F48ED15553}">
      <dgm:prSet/>
      <dgm:spPr/>
      <dgm:t>
        <a:bodyPr/>
        <a:lstStyle/>
        <a:p>
          <a:r>
            <a:rPr lang="es-ES" b="1"/>
            <a:t>1) ¿Cómo calcular el plan de hidratación?</a:t>
          </a:r>
          <a:endParaRPr lang="en-US"/>
        </a:p>
      </dgm:t>
    </dgm:pt>
    <dgm:pt modelId="{3FB21FBD-F315-43CA-9FC2-080FFDA0404A}" type="parTrans" cxnId="{C0296946-429B-4BBA-925C-46695E0B50D4}">
      <dgm:prSet/>
      <dgm:spPr/>
      <dgm:t>
        <a:bodyPr/>
        <a:lstStyle/>
        <a:p>
          <a:endParaRPr lang="en-US"/>
        </a:p>
      </dgm:t>
    </dgm:pt>
    <dgm:pt modelId="{58678889-2C29-4A04-A761-51DEF7FC1ABA}" type="sibTrans" cxnId="{C0296946-429B-4BBA-925C-46695E0B50D4}">
      <dgm:prSet/>
      <dgm:spPr/>
      <dgm:t>
        <a:bodyPr/>
        <a:lstStyle/>
        <a:p>
          <a:endParaRPr lang="en-US"/>
        </a:p>
      </dgm:t>
    </dgm:pt>
    <dgm:pt modelId="{EE60E172-499F-964C-9870-4618DF26CD07}" type="pres">
      <dgm:prSet presAssocID="{0727E93F-AB52-4145-AB33-D19BB6EE53AB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E1F7A91-E590-3C48-AD71-13A64C8532BA}" type="pres">
      <dgm:prSet presAssocID="{797D4462-5574-4D9E-BF0C-FDB0A5F5A5DE}" presName="hierRoot1" presStyleCnt="0"/>
      <dgm:spPr/>
    </dgm:pt>
    <dgm:pt modelId="{FAD5B2AA-0E98-834C-86FA-EE4A4DC29100}" type="pres">
      <dgm:prSet presAssocID="{797D4462-5574-4D9E-BF0C-FDB0A5F5A5DE}" presName="composite" presStyleCnt="0"/>
      <dgm:spPr/>
    </dgm:pt>
    <dgm:pt modelId="{1EA83367-D968-F649-A728-29AA4C085E58}" type="pres">
      <dgm:prSet presAssocID="{797D4462-5574-4D9E-BF0C-FDB0A5F5A5DE}" presName="background" presStyleLbl="node0" presStyleIdx="0" presStyleCnt="2"/>
      <dgm:spPr/>
    </dgm:pt>
    <dgm:pt modelId="{1B947359-3240-B741-B1F2-8D3D03018817}" type="pres">
      <dgm:prSet presAssocID="{797D4462-5574-4D9E-BF0C-FDB0A5F5A5DE}" presName="text" presStyleLbl="fgAcc0" presStyleIdx="0" presStyleCnt="2">
        <dgm:presLayoutVars>
          <dgm:chPref val="3"/>
        </dgm:presLayoutVars>
      </dgm:prSet>
      <dgm:spPr/>
    </dgm:pt>
    <dgm:pt modelId="{00740CC9-423F-E24E-A653-96331F5ED7FB}" type="pres">
      <dgm:prSet presAssocID="{797D4462-5574-4D9E-BF0C-FDB0A5F5A5DE}" presName="hierChild2" presStyleCnt="0"/>
      <dgm:spPr/>
    </dgm:pt>
    <dgm:pt modelId="{B1BDB7CE-D826-B64E-86CC-D830A8BB35AD}" type="pres">
      <dgm:prSet presAssocID="{34D0EC62-722D-4069-AAE9-B1F48ED15553}" presName="hierRoot1" presStyleCnt="0"/>
      <dgm:spPr/>
    </dgm:pt>
    <dgm:pt modelId="{DED45578-9003-7D43-BB95-21E388FE7094}" type="pres">
      <dgm:prSet presAssocID="{34D0EC62-722D-4069-AAE9-B1F48ED15553}" presName="composite" presStyleCnt="0"/>
      <dgm:spPr/>
    </dgm:pt>
    <dgm:pt modelId="{AC79F662-804B-B740-A23A-31EE617098CD}" type="pres">
      <dgm:prSet presAssocID="{34D0EC62-722D-4069-AAE9-B1F48ED15553}" presName="background" presStyleLbl="node0" presStyleIdx="1" presStyleCnt="2"/>
      <dgm:spPr/>
    </dgm:pt>
    <dgm:pt modelId="{A2FFFC6D-B7AF-E04D-B366-86327FD0B635}" type="pres">
      <dgm:prSet presAssocID="{34D0EC62-722D-4069-AAE9-B1F48ED15553}" presName="text" presStyleLbl="fgAcc0" presStyleIdx="1" presStyleCnt="2">
        <dgm:presLayoutVars>
          <dgm:chPref val="3"/>
        </dgm:presLayoutVars>
      </dgm:prSet>
      <dgm:spPr/>
    </dgm:pt>
    <dgm:pt modelId="{064EECE0-5D9D-C54A-8206-34C1758E5887}" type="pres">
      <dgm:prSet presAssocID="{34D0EC62-722D-4069-AAE9-B1F48ED15553}" presName="hierChild2" presStyleCnt="0"/>
      <dgm:spPr/>
    </dgm:pt>
  </dgm:ptLst>
  <dgm:cxnLst>
    <dgm:cxn modelId="{8AB73D00-C876-A140-A212-442238B8B0A3}" type="presOf" srcId="{0727E93F-AB52-4145-AB33-D19BB6EE53AB}" destId="{EE60E172-499F-964C-9870-4618DF26CD07}" srcOrd="0" destOrd="0" presId="urn:microsoft.com/office/officeart/2005/8/layout/hierarchy1"/>
    <dgm:cxn modelId="{993C7206-9866-9A46-9C45-398FEAE7F130}" type="presOf" srcId="{34D0EC62-722D-4069-AAE9-B1F48ED15553}" destId="{A2FFFC6D-B7AF-E04D-B366-86327FD0B635}" srcOrd="0" destOrd="0" presId="urn:microsoft.com/office/officeart/2005/8/layout/hierarchy1"/>
    <dgm:cxn modelId="{C0296946-429B-4BBA-925C-46695E0B50D4}" srcId="{0727E93F-AB52-4145-AB33-D19BB6EE53AB}" destId="{34D0EC62-722D-4069-AAE9-B1F48ED15553}" srcOrd="1" destOrd="0" parTransId="{3FB21FBD-F315-43CA-9FC2-080FFDA0404A}" sibTransId="{58678889-2C29-4A04-A761-51DEF7FC1ABA}"/>
    <dgm:cxn modelId="{E72AFA50-F701-534F-95AB-9BE1D8936F47}" type="presOf" srcId="{797D4462-5574-4D9E-BF0C-FDB0A5F5A5DE}" destId="{1B947359-3240-B741-B1F2-8D3D03018817}" srcOrd="0" destOrd="0" presId="urn:microsoft.com/office/officeart/2005/8/layout/hierarchy1"/>
    <dgm:cxn modelId="{FB4F65A8-ED21-43D6-A62B-0F797184FA7C}" srcId="{0727E93F-AB52-4145-AB33-D19BB6EE53AB}" destId="{797D4462-5574-4D9E-BF0C-FDB0A5F5A5DE}" srcOrd="0" destOrd="0" parTransId="{E97A9D83-E0EE-40CC-AA77-916616D21012}" sibTransId="{B8A1D80A-DFB8-44B9-BEF9-A075C8E95572}"/>
    <dgm:cxn modelId="{67839532-7D90-8E4D-82C5-9614B6337F0E}" type="presParOf" srcId="{EE60E172-499F-964C-9870-4618DF26CD07}" destId="{AE1F7A91-E590-3C48-AD71-13A64C8532BA}" srcOrd="0" destOrd="0" presId="urn:microsoft.com/office/officeart/2005/8/layout/hierarchy1"/>
    <dgm:cxn modelId="{272E6769-6F3F-7F45-A60B-F0407559C7B9}" type="presParOf" srcId="{AE1F7A91-E590-3C48-AD71-13A64C8532BA}" destId="{FAD5B2AA-0E98-834C-86FA-EE4A4DC29100}" srcOrd="0" destOrd="0" presId="urn:microsoft.com/office/officeart/2005/8/layout/hierarchy1"/>
    <dgm:cxn modelId="{8692BFA6-1C7E-7D4D-83EB-86ECDD41C784}" type="presParOf" srcId="{FAD5B2AA-0E98-834C-86FA-EE4A4DC29100}" destId="{1EA83367-D968-F649-A728-29AA4C085E58}" srcOrd="0" destOrd="0" presId="urn:microsoft.com/office/officeart/2005/8/layout/hierarchy1"/>
    <dgm:cxn modelId="{8D171CC7-D923-EA4D-879B-540B4600CB35}" type="presParOf" srcId="{FAD5B2AA-0E98-834C-86FA-EE4A4DC29100}" destId="{1B947359-3240-B741-B1F2-8D3D03018817}" srcOrd="1" destOrd="0" presId="urn:microsoft.com/office/officeart/2005/8/layout/hierarchy1"/>
    <dgm:cxn modelId="{50C2913A-9FFA-9B40-B163-B7B3A95EA856}" type="presParOf" srcId="{AE1F7A91-E590-3C48-AD71-13A64C8532BA}" destId="{00740CC9-423F-E24E-A653-96331F5ED7FB}" srcOrd="1" destOrd="0" presId="urn:microsoft.com/office/officeart/2005/8/layout/hierarchy1"/>
    <dgm:cxn modelId="{7F093139-56EB-FC44-A24F-E5F16B90378A}" type="presParOf" srcId="{EE60E172-499F-964C-9870-4618DF26CD07}" destId="{B1BDB7CE-D826-B64E-86CC-D830A8BB35AD}" srcOrd="1" destOrd="0" presId="urn:microsoft.com/office/officeart/2005/8/layout/hierarchy1"/>
    <dgm:cxn modelId="{2442C196-4321-8045-8B0B-C66ABBE004E4}" type="presParOf" srcId="{B1BDB7CE-D826-B64E-86CC-D830A8BB35AD}" destId="{DED45578-9003-7D43-BB95-21E388FE7094}" srcOrd="0" destOrd="0" presId="urn:microsoft.com/office/officeart/2005/8/layout/hierarchy1"/>
    <dgm:cxn modelId="{212580DB-628F-B14B-9075-5BEF18A582B6}" type="presParOf" srcId="{DED45578-9003-7D43-BB95-21E388FE7094}" destId="{AC79F662-804B-B740-A23A-31EE617098CD}" srcOrd="0" destOrd="0" presId="urn:microsoft.com/office/officeart/2005/8/layout/hierarchy1"/>
    <dgm:cxn modelId="{A9354F06-5631-E646-8446-0A447AB15888}" type="presParOf" srcId="{DED45578-9003-7D43-BB95-21E388FE7094}" destId="{A2FFFC6D-B7AF-E04D-B366-86327FD0B635}" srcOrd="1" destOrd="0" presId="urn:microsoft.com/office/officeart/2005/8/layout/hierarchy1"/>
    <dgm:cxn modelId="{D20AB4C8-4E78-F441-8F68-6F9F8A3B0FF9}" type="presParOf" srcId="{B1BDB7CE-D826-B64E-86CC-D830A8BB35AD}" destId="{064EECE0-5D9D-C54A-8206-34C1758E5887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E0BEAEB-9AB8-44E0-8F00-5382345B0B80}" type="doc">
      <dgm:prSet loTypeId="urn:microsoft.com/office/officeart/2005/8/layout/hierarchy2" loCatId="hierarchy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258769E6-C95A-4EB2-AF29-622A0333082A}">
      <dgm:prSet/>
      <dgm:spPr/>
      <dgm:t>
        <a:bodyPr/>
        <a:lstStyle/>
        <a:p>
          <a:r>
            <a:rPr lang="es-ES"/>
            <a:t>Requerimientos aumentados para evitar catabolismo.</a:t>
          </a:r>
          <a:endParaRPr lang="en-US"/>
        </a:p>
      </dgm:t>
    </dgm:pt>
    <dgm:pt modelId="{9E98C262-4E73-492D-94EF-DA1155C89D25}" type="parTrans" cxnId="{DC487789-E918-4529-886D-8EF0A1E144BF}">
      <dgm:prSet/>
      <dgm:spPr/>
      <dgm:t>
        <a:bodyPr/>
        <a:lstStyle/>
        <a:p>
          <a:endParaRPr lang="en-US"/>
        </a:p>
      </dgm:t>
    </dgm:pt>
    <dgm:pt modelId="{5823CDCF-8017-4E91-B30E-6C251D036405}" type="sibTrans" cxnId="{DC487789-E918-4529-886D-8EF0A1E144BF}">
      <dgm:prSet/>
      <dgm:spPr/>
      <dgm:t>
        <a:bodyPr/>
        <a:lstStyle/>
        <a:p>
          <a:endParaRPr lang="en-US"/>
        </a:p>
      </dgm:t>
    </dgm:pt>
    <dgm:pt modelId="{323B9B2D-D0B6-4D22-913F-6F9FD5B38939}">
      <dgm:prSet/>
      <dgm:spPr/>
      <dgm:t>
        <a:bodyPr/>
        <a:lstStyle/>
        <a:p>
          <a:r>
            <a:rPr lang="es-ES"/>
            <a:t>Rango recomendado:</a:t>
          </a:r>
          <a:endParaRPr lang="en-US"/>
        </a:p>
      </dgm:t>
    </dgm:pt>
    <dgm:pt modelId="{9469EEDA-EBAF-4F0D-9042-E7E4BB6F0C82}" type="parTrans" cxnId="{D1FA7723-7753-4311-8857-D62370FB5BD0}">
      <dgm:prSet/>
      <dgm:spPr/>
      <dgm:t>
        <a:bodyPr/>
        <a:lstStyle/>
        <a:p>
          <a:endParaRPr lang="en-US"/>
        </a:p>
      </dgm:t>
    </dgm:pt>
    <dgm:pt modelId="{08436D61-0401-4523-BAEA-C794621766E4}" type="sibTrans" cxnId="{D1FA7723-7753-4311-8857-D62370FB5BD0}">
      <dgm:prSet/>
      <dgm:spPr/>
      <dgm:t>
        <a:bodyPr/>
        <a:lstStyle/>
        <a:p>
          <a:endParaRPr lang="en-US"/>
        </a:p>
      </dgm:t>
    </dgm:pt>
    <dgm:pt modelId="{335C9D89-3B1C-4498-9D2D-854E7AC5D2E6}">
      <dgm:prSet/>
      <dgm:spPr/>
      <dgm:t>
        <a:bodyPr/>
        <a:lstStyle/>
        <a:p>
          <a:r>
            <a:rPr lang="es-ES"/>
            <a:t>Niño sano: 1–1.2 g/kg/día.</a:t>
          </a:r>
          <a:endParaRPr lang="en-US"/>
        </a:p>
      </dgm:t>
    </dgm:pt>
    <dgm:pt modelId="{045557D0-E42E-4B54-BBCC-E30D31B4916D}" type="parTrans" cxnId="{5FCA9075-EC1B-427E-B17A-19CA696DAE4D}">
      <dgm:prSet/>
      <dgm:spPr/>
      <dgm:t>
        <a:bodyPr/>
        <a:lstStyle/>
        <a:p>
          <a:endParaRPr lang="en-US"/>
        </a:p>
      </dgm:t>
    </dgm:pt>
    <dgm:pt modelId="{E1CA1FAA-F987-470C-A472-CBF73666168C}" type="sibTrans" cxnId="{5FCA9075-EC1B-427E-B17A-19CA696DAE4D}">
      <dgm:prSet/>
      <dgm:spPr/>
      <dgm:t>
        <a:bodyPr/>
        <a:lstStyle/>
        <a:p>
          <a:endParaRPr lang="en-US"/>
        </a:p>
      </dgm:t>
    </dgm:pt>
    <dgm:pt modelId="{58C177B0-A9FE-48A2-8260-294BD9E94DFB}">
      <dgm:prSet/>
      <dgm:spPr/>
      <dgm:t>
        <a:bodyPr/>
        <a:lstStyle/>
        <a:p>
          <a:r>
            <a:rPr lang="es-ES"/>
            <a:t>Enfermedad aguda moderada: 1.5–2 g/kg/día.</a:t>
          </a:r>
          <a:endParaRPr lang="en-US"/>
        </a:p>
      </dgm:t>
    </dgm:pt>
    <dgm:pt modelId="{68003655-243E-4F5B-9791-FE76F089676B}" type="parTrans" cxnId="{58E98838-AB8F-4F83-8F87-DCFAB1F073EC}">
      <dgm:prSet/>
      <dgm:spPr/>
      <dgm:t>
        <a:bodyPr/>
        <a:lstStyle/>
        <a:p>
          <a:endParaRPr lang="en-US"/>
        </a:p>
      </dgm:t>
    </dgm:pt>
    <dgm:pt modelId="{F1B30E51-629E-4E2C-A4A9-085803DC5872}" type="sibTrans" cxnId="{58E98838-AB8F-4F83-8F87-DCFAB1F073EC}">
      <dgm:prSet/>
      <dgm:spPr/>
      <dgm:t>
        <a:bodyPr/>
        <a:lstStyle/>
        <a:p>
          <a:endParaRPr lang="en-US"/>
        </a:p>
      </dgm:t>
    </dgm:pt>
    <dgm:pt modelId="{519513F7-8A06-4EC8-A5DB-A49731C3F00B}">
      <dgm:prSet/>
      <dgm:spPr/>
      <dgm:t>
        <a:bodyPr/>
        <a:lstStyle/>
        <a:p>
          <a:r>
            <a:rPr lang="es-ES"/>
            <a:t>Enfermedad grave o crítico: hasta 2.5–3 g/kg/día (según tolerancia y evidencia).</a:t>
          </a:r>
          <a:endParaRPr lang="en-US"/>
        </a:p>
      </dgm:t>
    </dgm:pt>
    <dgm:pt modelId="{3089CC5F-FC58-4BAD-86E2-D81570CED310}" type="parTrans" cxnId="{1A4C2E37-35ED-4E8E-837B-03B609648605}">
      <dgm:prSet/>
      <dgm:spPr/>
      <dgm:t>
        <a:bodyPr/>
        <a:lstStyle/>
        <a:p>
          <a:endParaRPr lang="en-US"/>
        </a:p>
      </dgm:t>
    </dgm:pt>
    <dgm:pt modelId="{FA089D48-F617-4726-AC51-AB15FECA5442}" type="sibTrans" cxnId="{1A4C2E37-35ED-4E8E-837B-03B609648605}">
      <dgm:prSet/>
      <dgm:spPr/>
      <dgm:t>
        <a:bodyPr/>
        <a:lstStyle/>
        <a:p>
          <a:endParaRPr lang="en-US"/>
        </a:p>
      </dgm:t>
    </dgm:pt>
    <dgm:pt modelId="{033768D4-C323-174E-A38B-DA80E2C0D213}" type="pres">
      <dgm:prSet presAssocID="{9E0BEAEB-9AB8-44E0-8F00-5382345B0B80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74076ABF-0B61-D845-9C89-D99D2BB4BFDE}" type="pres">
      <dgm:prSet presAssocID="{258769E6-C95A-4EB2-AF29-622A0333082A}" presName="root1" presStyleCnt="0"/>
      <dgm:spPr/>
    </dgm:pt>
    <dgm:pt modelId="{DFADFB91-D1C5-4A45-9B51-E6AA7587F4B6}" type="pres">
      <dgm:prSet presAssocID="{258769E6-C95A-4EB2-AF29-622A0333082A}" presName="LevelOneTextNode" presStyleLbl="node0" presStyleIdx="0" presStyleCnt="2">
        <dgm:presLayoutVars>
          <dgm:chPref val="3"/>
        </dgm:presLayoutVars>
      </dgm:prSet>
      <dgm:spPr/>
    </dgm:pt>
    <dgm:pt modelId="{EC0D677D-1471-1E42-A496-6FB992059C41}" type="pres">
      <dgm:prSet presAssocID="{258769E6-C95A-4EB2-AF29-622A0333082A}" presName="level2hierChild" presStyleCnt="0"/>
      <dgm:spPr/>
    </dgm:pt>
    <dgm:pt modelId="{89315707-E015-2849-85ED-7251E3F8A50E}" type="pres">
      <dgm:prSet presAssocID="{323B9B2D-D0B6-4D22-913F-6F9FD5B38939}" presName="root1" presStyleCnt="0"/>
      <dgm:spPr/>
    </dgm:pt>
    <dgm:pt modelId="{6BCC1DDF-E183-7745-BD9E-1F59A41160CA}" type="pres">
      <dgm:prSet presAssocID="{323B9B2D-D0B6-4D22-913F-6F9FD5B38939}" presName="LevelOneTextNode" presStyleLbl="node0" presStyleIdx="1" presStyleCnt="2">
        <dgm:presLayoutVars>
          <dgm:chPref val="3"/>
        </dgm:presLayoutVars>
      </dgm:prSet>
      <dgm:spPr/>
    </dgm:pt>
    <dgm:pt modelId="{AA956448-E307-5446-A004-2A31406DF4CA}" type="pres">
      <dgm:prSet presAssocID="{323B9B2D-D0B6-4D22-913F-6F9FD5B38939}" presName="level2hierChild" presStyleCnt="0"/>
      <dgm:spPr/>
    </dgm:pt>
    <dgm:pt modelId="{03616B27-C15E-A24F-AE8D-16AB81083297}" type="pres">
      <dgm:prSet presAssocID="{045557D0-E42E-4B54-BBCC-E30D31B4916D}" presName="conn2-1" presStyleLbl="parChTrans1D2" presStyleIdx="0" presStyleCnt="3"/>
      <dgm:spPr/>
    </dgm:pt>
    <dgm:pt modelId="{4CF61A10-AE63-B14D-9427-8575B96378AF}" type="pres">
      <dgm:prSet presAssocID="{045557D0-E42E-4B54-BBCC-E30D31B4916D}" presName="connTx" presStyleLbl="parChTrans1D2" presStyleIdx="0" presStyleCnt="3"/>
      <dgm:spPr/>
    </dgm:pt>
    <dgm:pt modelId="{DA0C0DB6-389C-2344-BF17-D1EEB1F037ED}" type="pres">
      <dgm:prSet presAssocID="{335C9D89-3B1C-4498-9D2D-854E7AC5D2E6}" presName="root2" presStyleCnt="0"/>
      <dgm:spPr/>
    </dgm:pt>
    <dgm:pt modelId="{6545D015-0679-7E4C-A2A9-26107543BE33}" type="pres">
      <dgm:prSet presAssocID="{335C9D89-3B1C-4498-9D2D-854E7AC5D2E6}" presName="LevelTwoTextNode" presStyleLbl="node2" presStyleIdx="0" presStyleCnt="3">
        <dgm:presLayoutVars>
          <dgm:chPref val="3"/>
        </dgm:presLayoutVars>
      </dgm:prSet>
      <dgm:spPr/>
    </dgm:pt>
    <dgm:pt modelId="{3B7F1635-B27C-A648-81D3-A1A2ECB29C76}" type="pres">
      <dgm:prSet presAssocID="{335C9D89-3B1C-4498-9D2D-854E7AC5D2E6}" presName="level3hierChild" presStyleCnt="0"/>
      <dgm:spPr/>
    </dgm:pt>
    <dgm:pt modelId="{F12ACFC9-6BCB-9942-B7D7-B1F823F4940F}" type="pres">
      <dgm:prSet presAssocID="{68003655-243E-4F5B-9791-FE76F089676B}" presName="conn2-1" presStyleLbl="parChTrans1D2" presStyleIdx="1" presStyleCnt="3"/>
      <dgm:spPr/>
    </dgm:pt>
    <dgm:pt modelId="{4306C651-7BF3-1E41-ADDF-E12B32B9DD96}" type="pres">
      <dgm:prSet presAssocID="{68003655-243E-4F5B-9791-FE76F089676B}" presName="connTx" presStyleLbl="parChTrans1D2" presStyleIdx="1" presStyleCnt="3"/>
      <dgm:spPr/>
    </dgm:pt>
    <dgm:pt modelId="{2ECAB8FB-66D4-BC4E-9FEE-870787E44F58}" type="pres">
      <dgm:prSet presAssocID="{58C177B0-A9FE-48A2-8260-294BD9E94DFB}" presName="root2" presStyleCnt="0"/>
      <dgm:spPr/>
    </dgm:pt>
    <dgm:pt modelId="{2E0C7A70-F47A-9248-A4C2-5B791BD5A43F}" type="pres">
      <dgm:prSet presAssocID="{58C177B0-A9FE-48A2-8260-294BD9E94DFB}" presName="LevelTwoTextNode" presStyleLbl="node2" presStyleIdx="1" presStyleCnt="3">
        <dgm:presLayoutVars>
          <dgm:chPref val="3"/>
        </dgm:presLayoutVars>
      </dgm:prSet>
      <dgm:spPr/>
    </dgm:pt>
    <dgm:pt modelId="{613929EE-F496-B74A-BADA-DDAF95363C2D}" type="pres">
      <dgm:prSet presAssocID="{58C177B0-A9FE-48A2-8260-294BD9E94DFB}" presName="level3hierChild" presStyleCnt="0"/>
      <dgm:spPr/>
    </dgm:pt>
    <dgm:pt modelId="{A64B3AAE-4C4C-D448-964F-E60AB1A2C943}" type="pres">
      <dgm:prSet presAssocID="{3089CC5F-FC58-4BAD-86E2-D81570CED310}" presName="conn2-1" presStyleLbl="parChTrans1D2" presStyleIdx="2" presStyleCnt="3"/>
      <dgm:spPr/>
    </dgm:pt>
    <dgm:pt modelId="{8C1E07F0-3F18-B14E-8A26-BF495CC0D758}" type="pres">
      <dgm:prSet presAssocID="{3089CC5F-FC58-4BAD-86E2-D81570CED310}" presName="connTx" presStyleLbl="parChTrans1D2" presStyleIdx="2" presStyleCnt="3"/>
      <dgm:spPr/>
    </dgm:pt>
    <dgm:pt modelId="{42261880-C4C7-1E4C-80B3-5736EF2B714E}" type="pres">
      <dgm:prSet presAssocID="{519513F7-8A06-4EC8-A5DB-A49731C3F00B}" presName="root2" presStyleCnt="0"/>
      <dgm:spPr/>
    </dgm:pt>
    <dgm:pt modelId="{AA48BDEB-C068-D246-863C-436609CB905F}" type="pres">
      <dgm:prSet presAssocID="{519513F7-8A06-4EC8-A5DB-A49731C3F00B}" presName="LevelTwoTextNode" presStyleLbl="node2" presStyleIdx="2" presStyleCnt="3">
        <dgm:presLayoutVars>
          <dgm:chPref val="3"/>
        </dgm:presLayoutVars>
      </dgm:prSet>
      <dgm:spPr/>
    </dgm:pt>
    <dgm:pt modelId="{74FFD64C-FD9A-5549-9D01-E0082EAE5A0B}" type="pres">
      <dgm:prSet presAssocID="{519513F7-8A06-4EC8-A5DB-A49731C3F00B}" presName="level3hierChild" presStyleCnt="0"/>
      <dgm:spPr/>
    </dgm:pt>
  </dgm:ptLst>
  <dgm:cxnLst>
    <dgm:cxn modelId="{D1FA7723-7753-4311-8857-D62370FB5BD0}" srcId="{9E0BEAEB-9AB8-44E0-8F00-5382345B0B80}" destId="{323B9B2D-D0B6-4D22-913F-6F9FD5B38939}" srcOrd="1" destOrd="0" parTransId="{9469EEDA-EBAF-4F0D-9042-E7E4BB6F0C82}" sibTransId="{08436D61-0401-4523-BAEA-C794621766E4}"/>
    <dgm:cxn modelId="{F0EFC630-F07D-AE4B-9805-CA804CC8270A}" type="presOf" srcId="{68003655-243E-4F5B-9791-FE76F089676B}" destId="{F12ACFC9-6BCB-9942-B7D7-B1F823F4940F}" srcOrd="0" destOrd="0" presId="urn:microsoft.com/office/officeart/2005/8/layout/hierarchy2"/>
    <dgm:cxn modelId="{1A4C2E37-35ED-4E8E-837B-03B609648605}" srcId="{323B9B2D-D0B6-4D22-913F-6F9FD5B38939}" destId="{519513F7-8A06-4EC8-A5DB-A49731C3F00B}" srcOrd="2" destOrd="0" parTransId="{3089CC5F-FC58-4BAD-86E2-D81570CED310}" sibTransId="{FA089D48-F617-4726-AC51-AB15FECA5442}"/>
    <dgm:cxn modelId="{58E98838-AB8F-4F83-8F87-DCFAB1F073EC}" srcId="{323B9B2D-D0B6-4D22-913F-6F9FD5B38939}" destId="{58C177B0-A9FE-48A2-8260-294BD9E94DFB}" srcOrd="1" destOrd="0" parTransId="{68003655-243E-4F5B-9791-FE76F089676B}" sibTransId="{F1B30E51-629E-4E2C-A4A9-085803DC5872}"/>
    <dgm:cxn modelId="{6510F53A-0C23-B546-94BB-D1B7F03D7FD1}" type="presOf" srcId="{045557D0-E42E-4B54-BBCC-E30D31B4916D}" destId="{4CF61A10-AE63-B14D-9427-8575B96378AF}" srcOrd="1" destOrd="0" presId="urn:microsoft.com/office/officeart/2005/8/layout/hierarchy2"/>
    <dgm:cxn modelId="{ED22946C-3515-4543-AECD-43281087EE8C}" type="presOf" srcId="{58C177B0-A9FE-48A2-8260-294BD9E94DFB}" destId="{2E0C7A70-F47A-9248-A4C2-5B791BD5A43F}" srcOrd="0" destOrd="0" presId="urn:microsoft.com/office/officeart/2005/8/layout/hierarchy2"/>
    <dgm:cxn modelId="{D5D4BF71-00BC-6846-82EC-30947D4EA7C7}" type="presOf" srcId="{9E0BEAEB-9AB8-44E0-8F00-5382345B0B80}" destId="{033768D4-C323-174E-A38B-DA80E2C0D213}" srcOrd="0" destOrd="0" presId="urn:microsoft.com/office/officeart/2005/8/layout/hierarchy2"/>
    <dgm:cxn modelId="{72BBF874-F5D0-D347-B76B-591EE69F24D3}" type="presOf" srcId="{258769E6-C95A-4EB2-AF29-622A0333082A}" destId="{DFADFB91-D1C5-4A45-9B51-E6AA7587F4B6}" srcOrd="0" destOrd="0" presId="urn:microsoft.com/office/officeart/2005/8/layout/hierarchy2"/>
    <dgm:cxn modelId="{5FCA9075-EC1B-427E-B17A-19CA696DAE4D}" srcId="{323B9B2D-D0B6-4D22-913F-6F9FD5B38939}" destId="{335C9D89-3B1C-4498-9D2D-854E7AC5D2E6}" srcOrd="0" destOrd="0" parTransId="{045557D0-E42E-4B54-BBCC-E30D31B4916D}" sibTransId="{E1CA1FAA-F987-470C-A472-CBF73666168C}"/>
    <dgm:cxn modelId="{6D0D197B-A0DA-174D-9D92-8704539E9DBA}" type="presOf" srcId="{519513F7-8A06-4EC8-A5DB-A49731C3F00B}" destId="{AA48BDEB-C068-D246-863C-436609CB905F}" srcOrd="0" destOrd="0" presId="urn:microsoft.com/office/officeart/2005/8/layout/hierarchy2"/>
    <dgm:cxn modelId="{7A4BC886-F5F9-254D-8DA1-D6923DCDCFD7}" type="presOf" srcId="{335C9D89-3B1C-4498-9D2D-854E7AC5D2E6}" destId="{6545D015-0679-7E4C-A2A9-26107543BE33}" srcOrd="0" destOrd="0" presId="urn:microsoft.com/office/officeart/2005/8/layout/hierarchy2"/>
    <dgm:cxn modelId="{DC487789-E918-4529-886D-8EF0A1E144BF}" srcId="{9E0BEAEB-9AB8-44E0-8F00-5382345B0B80}" destId="{258769E6-C95A-4EB2-AF29-622A0333082A}" srcOrd="0" destOrd="0" parTransId="{9E98C262-4E73-492D-94EF-DA1155C89D25}" sibTransId="{5823CDCF-8017-4E91-B30E-6C251D036405}"/>
    <dgm:cxn modelId="{CF12F2A8-A07E-374D-9684-E41EC07E6766}" type="presOf" srcId="{323B9B2D-D0B6-4D22-913F-6F9FD5B38939}" destId="{6BCC1DDF-E183-7745-BD9E-1F59A41160CA}" srcOrd="0" destOrd="0" presId="urn:microsoft.com/office/officeart/2005/8/layout/hierarchy2"/>
    <dgm:cxn modelId="{41FB4DAC-61A6-A84F-A985-F47967F47C87}" type="presOf" srcId="{045557D0-E42E-4B54-BBCC-E30D31B4916D}" destId="{03616B27-C15E-A24F-AE8D-16AB81083297}" srcOrd="0" destOrd="0" presId="urn:microsoft.com/office/officeart/2005/8/layout/hierarchy2"/>
    <dgm:cxn modelId="{477972E0-F399-6140-BF27-D6B669A83F9A}" type="presOf" srcId="{68003655-243E-4F5B-9791-FE76F089676B}" destId="{4306C651-7BF3-1E41-ADDF-E12B32B9DD96}" srcOrd="1" destOrd="0" presId="urn:microsoft.com/office/officeart/2005/8/layout/hierarchy2"/>
    <dgm:cxn modelId="{86A754E5-9C2C-6449-9A94-551177A7DA59}" type="presOf" srcId="{3089CC5F-FC58-4BAD-86E2-D81570CED310}" destId="{A64B3AAE-4C4C-D448-964F-E60AB1A2C943}" srcOrd="0" destOrd="0" presId="urn:microsoft.com/office/officeart/2005/8/layout/hierarchy2"/>
    <dgm:cxn modelId="{456BF7F7-8F9C-504F-85A9-DBFDF7117324}" type="presOf" srcId="{3089CC5F-FC58-4BAD-86E2-D81570CED310}" destId="{8C1E07F0-3F18-B14E-8A26-BF495CC0D758}" srcOrd="1" destOrd="0" presId="urn:microsoft.com/office/officeart/2005/8/layout/hierarchy2"/>
    <dgm:cxn modelId="{40A3D736-F58F-C64E-9746-696EDC9BEC93}" type="presParOf" srcId="{033768D4-C323-174E-A38B-DA80E2C0D213}" destId="{74076ABF-0B61-D845-9C89-D99D2BB4BFDE}" srcOrd="0" destOrd="0" presId="urn:microsoft.com/office/officeart/2005/8/layout/hierarchy2"/>
    <dgm:cxn modelId="{E0258AF5-9F39-A94A-9235-2C3DF3EFF03D}" type="presParOf" srcId="{74076ABF-0B61-D845-9C89-D99D2BB4BFDE}" destId="{DFADFB91-D1C5-4A45-9B51-E6AA7587F4B6}" srcOrd="0" destOrd="0" presId="urn:microsoft.com/office/officeart/2005/8/layout/hierarchy2"/>
    <dgm:cxn modelId="{44DB3BAA-FB7B-C747-AC5D-ABEAF44D628F}" type="presParOf" srcId="{74076ABF-0B61-D845-9C89-D99D2BB4BFDE}" destId="{EC0D677D-1471-1E42-A496-6FB992059C41}" srcOrd="1" destOrd="0" presId="urn:microsoft.com/office/officeart/2005/8/layout/hierarchy2"/>
    <dgm:cxn modelId="{9B77E9F1-CA95-2E4C-A5CE-9D1A7D1492B8}" type="presParOf" srcId="{033768D4-C323-174E-A38B-DA80E2C0D213}" destId="{89315707-E015-2849-85ED-7251E3F8A50E}" srcOrd="1" destOrd="0" presId="urn:microsoft.com/office/officeart/2005/8/layout/hierarchy2"/>
    <dgm:cxn modelId="{AB3DA780-729A-544E-A834-DE2ED6296634}" type="presParOf" srcId="{89315707-E015-2849-85ED-7251E3F8A50E}" destId="{6BCC1DDF-E183-7745-BD9E-1F59A41160CA}" srcOrd="0" destOrd="0" presId="urn:microsoft.com/office/officeart/2005/8/layout/hierarchy2"/>
    <dgm:cxn modelId="{D76514C7-A92D-3749-ACB1-516B78E5B47C}" type="presParOf" srcId="{89315707-E015-2849-85ED-7251E3F8A50E}" destId="{AA956448-E307-5446-A004-2A31406DF4CA}" srcOrd="1" destOrd="0" presId="urn:microsoft.com/office/officeart/2005/8/layout/hierarchy2"/>
    <dgm:cxn modelId="{5BC9F7F0-B19C-C84C-B0D6-B51F4110024C}" type="presParOf" srcId="{AA956448-E307-5446-A004-2A31406DF4CA}" destId="{03616B27-C15E-A24F-AE8D-16AB81083297}" srcOrd="0" destOrd="0" presId="urn:microsoft.com/office/officeart/2005/8/layout/hierarchy2"/>
    <dgm:cxn modelId="{C2FEB67A-D628-2349-8C59-872399E28C1C}" type="presParOf" srcId="{03616B27-C15E-A24F-AE8D-16AB81083297}" destId="{4CF61A10-AE63-B14D-9427-8575B96378AF}" srcOrd="0" destOrd="0" presId="urn:microsoft.com/office/officeart/2005/8/layout/hierarchy2"/>
    <dgm:cxn modelId="{203B569D-8411-FC49-B6EC-50952BD0E3C4}" type="presParOf" srcId="{AA956448-E307-5446-A004-2A31406DF4CA}" destId="{DA0C0DB6-389C-2344-BF17-D1EEB1F037ED}" srcOrd="1" destOrd="0" presId="urn:microsoft.com/office/officeart/2005/8/layout/hierarchy2"/>
    <dgm:cxn modelId="{5F5394D7-7E55-E549-832A-6B78C8AEAFC4}" type="presParOf" srcId="{DA0C0DB6-389C-2344-BF17-D1EEB1F037ED}" destId="{6545D015-0679-7E4C-A2A9-26107543BE33}" srcOrd="0" destOrd="0" presId="urn:microsoft.com/office/officeart/2005/8/layout/hierarchy2"/>
    <dgm:cxn modelId="{E4E377A0-1AE1-7D47-9FB1-033B44EBDC78}" type="presParOf" srcId="{DA0C0DB6-389C-2344-BF17-D1EEB1F037ED}" destId="{3B7F1635-B27C-A648-81D3-A1A2ECB29C76}" srcOrd="1" destOrd="0" presId="urn:microsoft.com/office/officeart/2005/8/layout/hierarchy2"/>
    <dgm:cxn modelId="{1868771C-B0A1-854A-964C-72C14536FEE9}" type="presParOf" srcId="{AA956448-E307-5446-A004-2A31406DF4CA}" destId="{F12ACFC9-6BCB-9942-B7D7-B1F823F4940F}" srcOrd="2" destOrd="0" presId="urn:microsoft.com/office/officeart/2005/8/layout/hierarchy2"/>
    <dgm:cxn modelId="{4E3111A8-3B8A-334A-B395-B9BA93817A9E}" type="presParOf" srcId="{F12ACFC9-6BCB-9942-B7D7-B1F823F4940F}" destId="{4306C651-7BF3-1E41-ADDF-E12B32B9DD96}" srcOrd="0" destOrd="0" presId="urn:microsoft.com/office/officeart/2005/8/layout/hierarchy2"/>
    <dgm:cxn modelId="{ED37F1A5-8DB2-CA41-80F5-C267B06C0015}" type="presParOf" srcId="{AA956448-E307-5446-A004-2A31406DF4CA}" destId="{2ECAB8FB-66D4-BC4E-9FEE-870787E44F58}" srcOrd="3" destOrd="0" presId="urn:microsoft.com/office/officeart/2005/8/layout/hierarchy2"/>
    <dgm:cxn modelId="{94B86BD2-DAF5-0A48-94A3-2A91080E0F53}" type="presParOf" srcId="{2ECAB8FB-66D4-BC4E-9FEE-870787E44F58}" destId="{2E0C7A70-F47A-9248-A4C2-5B791BD5A43F}" srcOrd="0" destOrd="0" presId="urn:microsoft.com/office/officeart/2005/8/layout/hierarchy2"/>
    <dgm:cxn modelId="{5E6B2CCC-377B-1540-A9D5-2DB413A63B09}" type="presParOf" srcId="{2ECAB8FB-66D4-BC4E-9FEE-870787E44F58}" destId="{613929EE-F496-B74A-BADA-DDAF95363C2D}" srcOrd="1" destOrd="0" presId="urn:microsoft.com/office/officeart/2005/8/layout/hierarchy2"/>
    <dgm:cxn modelId="{9D6BD3FB-2EDA-0548-8CB1-C2F955B50147}" type="presParOf" srcId="{AA956448-E307-5446-A004-2A31406DF4CA}" destId="{A64B3AAE-4C4C-D448-964F-E60AB1A2C943}" srcOrd="4" destOrd="0" presId="urn:microsoft.com/office/officeart/2005/8/layout/hierarchy2"/>
    <dgm:cxn modelId="{5A82BFAB-7E0F-E843-9301-1F91E5DA06DF}" type="presParOf" srcId="{A64B3AAE-4C4C-D448-964F-E60AB1A2C943}" destId="{8C1E07F0-3F18-B14E-8A26-BF495CC0D758}" srcOrd="0" destOrd="0" presId="urn:microsoft.com/office/officeart/2005/8/layout/hierarchy2"/>
    <dgm:cxn modelId="{69255921-6E26-1642-B0B0-DF5A3CC507C2}" type="presParOf" srcId="{AA956448-E307-5446-A004-2A31406DF4CA}" destId="{42261880-C4C7-1E4C-80B3-5736EF2B714E}" srcOrd="5" destOrd="0" presId="urn:microsoft.com/office/officeart/2005/8/layout/hierarchy2"/>
    <dgm:cxn modelId="{D0E893F7-CDA8-3B48-8F3B-ED5DAFB5931E}" type="presParOf" srcId="{42261880-C4C7-1E4C-80B3-5736EF2B714E}" destId="{AA48BDEB-C068-D246-863C-436609CB905F}" srcOrd="0" destOrd="0" presId="urn:microsoft.com/office/officeart/2005/8/layout/hierarchy2"/>
    <dgm:cxn modelId="{DA7D27EC-1C23-C84B-96BF-C885C5DC1355}" type="presParOf" srcId="{42261880-C4C7-1E4C-80B3-5736EF2B714E}" destId="{74FFD64C-FD9A-5549-9D01-E0082EAE5A0B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E66A9793-31A0-464B-8185-55E4EBE011C7}" type="doc">
      <dgm:prSet loTypeId="urn:microsoft.com/office/officeart/2005/8/layout/vList5" loCatId="list" qsTypeId="urn:microsoft.com/office/officeart/2005/8/quickstyle/simple1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ABE11035-7D12-4EC6-A899-4230B42A6FAC}">
      <dgm:prSet/>
      <dgm:spPr/>
      <dgm:t>
        <a:bodyPr/>
        <a:lstStyle/>
        <a:p>
          <a:r>
            <a:rPr lang="es-ES"/>
            <a:t>Clasificación según OMS:</a:t>
          </a:r>
          <a:endParaRPr lang="en-US"/>
        </a:p>
      </dgm:t>
    </dgm:pt>
    <dgm:pt modelId="{5B1BA2BD-F2DD-4539-8835-2E500168476A}" type="parTrans" cxnId="{FB71FAE9-7A6D-4446-B57F-1F3CFF005832}">
      <dgm:prSet/>
      <dgm:spPr/>
      <dgm:t>
        <a:bodyPr/>
        <a:lstStyle/>
        <a:p>
          <a:endParaRPr lang="en-US"/>
        </a:p>
      </dgm:t>
    </dgm:pt>
    <dgm:pt modelId="{199F5ADF-4406-461E-8FA9-A745117AEB2D}" type="sibTrans" cxnId="{FB71FAE9-7A6D-4446-B57F-1F3CFF005832}">
      <dgm:prSet/>
      <dgm:spPr/>
      <dgm:t>
        <a:bodyPr/>
        <a:lstStyle/>
        <a:p>
          <a:endParaRPr lang="en-US"/>
        </a:p>
      </dgm:t>
    </dgm:pt>
    <dgm:pt modelId="{322E2394-285E-449F-8653-7149A000D115}">
      <dgm:prSet/>
      <dgm:spPr/>
      <dgm:t>
        <a:bodyPr/>
        <a:lstStyle/>
        <a:p>
          <a:r>
            <a:rPr lang="es-ES" b="1"/>
            <a:t>Deshidratación moderada → Plan B (SRO en 4 horas).</a:t>
          </a:r>
          <a:endParaRPr lang="en-US"/>
        </a:p>
      </dgm:t>
    </dgm:pt>
    <dgm:pt modelId="{1015ABDA-C5C2-4D54-A08D-18C43D1D397A}" type="parTrans" cxnId="{6AD83C43-AA19-4F65-AF4E-1CCE84F31ACB}">
      <dgm:prSet/>
      <dgm:spPr/>
      <dgm:t>
        <a:bodyPr/>
        <a:lstStyle/>
        <a:p>
          <a:endParaRPr lang="en-US"/>
        </a:p>
      </dgm:t>
    </dgm:pt>
    <dgm:pt modelId="{97E1B144-F94D-4FAD-8022-4523FE966BD9}" type="sibTrans" cxnId="{6AD83C43-AA19-4F65-AF4E-1CCE84F31ACB}">
      <dgm:prSet/>
      <dgm:spPr/>
      <dgm:t>
        <a:bodyPr/>
        <a:lstStyle/>
        <a:p>
          <a:endParaRPr lang="en-US"/>
        </a:p>
      </dgm:t>
    </dgm:pt>
    <dgm:pt modelId="{B913D9A8-4FA5-4BA4-8C05-13100806A544}">
      <dgm:prSet/>
      <dgm:spPr/>
      <dgm:t>
        <a:bodyPr/>
        <a:lstStyle/>
        <a:p>
          <a:r>
            <a:rPr lang="es-ES" b="1"/>
            <a:t>Cálculo del volumen</a:t>
          </a:r>
          <a:endParaRPr lang="en-US"/>
        </a:p>
      </dgm:t>
    </dgm:pt>
    <dgm:pt modelId="{3961C182-C27D-4E39-875B-03AEA333DCAF}" type="parTrans" cxnId="{A6FE57D1-C94F-459B-AF52-9F9F39BFD71F}">
      <dgm:prSet/>
      <dgm:spPr/>
      <dgm:t>
        <a:bodyPr/>
        <a:lstStyle/>
        <a:p>
          <a:endParaRPr lang="en-US"/>
        </a:p>
      </dgm:t>
    </dgm:pt>
    <dgm:pt modelId="{E72C236C-A102-485F-8280-C2B087A51A74}" type="sibTrans" cxnId="{A6FE57D1-C94F-459B-AF52-9F9F39BFD71F}">
      <dgm:prSet/>
      <dgm:spPr/>
      <dgm:t>
        <a:bodyPr/>
        <a:lstStyle/>
        <a:p>
          <a:endParaRPr lang="en-US"/>
        </a:p>
      </dgm:t>
    </dgm:pt>
    <dgm:pt modelId="{038110B5-2CD1-4F3D-B7A4-092FBA932A7F}">
      <dgm:prSet/>
      <dgm:spPr/>
      <dgm:t>
        <a:bodyPr/>
        <a:lstStyle/>
        <a:p>
          <a:r>
            <a:rPr lang="es-ES"/>
            <a:t>Plan B: </a:t>
          </a:r>
          <a:r>
            <a:rPr lang="es-ES" b="1"/>
            <a:t>75 ml/kg en 4 horas</a:t>
          </a:r>
          <a:endParaRPr lang="en-US"/>
        </a:p>
      </dgm:t>
    </dgm:pt>
    <dgm:pt modelId="{15A957AF-693E-492E-8079-2A76497DEAA6}" type="parTrans" cxnId="{443DEDB0-99EB-437C-9FA2-4E591117DEC6}">
      <dgm:prSet/>
      <dgm:spPr/>
      <dgm:t>
        <a:bodyPr/>
        <a:lstStyle/>
        <a:p>
          <a:endParaRPr lang="en-US"/>
        </a:p>
      </dgm:t>
    </dgm:pt>
    <dgm:pt modelId="{43B5BD4E-2053-425D-9545-F4865FDABC87}" type="sibTrans" cxnId="{443DEDB0-99EB-437C-9FA2-4E591117DEC6}">
      <dgm:prSet/>
      <dgm:spPr/>
      <dgm:t>
        <a:bodyPr/>
        <a:lstStyle/>
        <a:p>
          <a:endParaRPr lang="en-US"/>
        </a:p>
      </dgm:t>
    </dgm:pt>
    <dgm:pt modelId="{C0A37F8E-105D-40F1-A340-92C28DD72FF3}">
      <dgm:prSet/>
      <dgm:spPr/>
      <dgm:t>
        <a:bodyPr/>
        <a:lstStyle/>
        <a:p>
          <a:r>
            <a:rPr lang="es-ES"/>
            <a:t>Si pesa 12 kg (valor típico para 2 años):</a:t>
          </a:r>
          <a:endParaRPr lang="en-US"/>
        </a:p>
      </dgm:t>
    </dgm:pt>
    <dgm:pt modelId="{7AD21335-1CEB-439D-9852-4C5CA9BE58EC}" type="parTrans" cxnId="{0D6A8A33-2F76-4582-B931-D99D323A387B}">
      <dgm:prSet/>
      <dgm:spPr/>
      <dgm:t>
        <a:bodyPr/>
        <a:lstStyle/>
        <a:p>
          <a:endParaRPr lang="en-US"/>
        </a:p>
      </dgm:t>
    </dgm:pt>
    <dgm:pt modelId="{41D5634B-C3C4-47C7-8461-427B2EB63710}" type="sibTrans" cxnId="{0D6A8A33-2F76-4582-B931-D99D323A387B}">
      <dgm:prSet/>
      <dgm:spPr/>
      <dgm:t>
        <a:bodyPr/>
        <a:lstStyle/>
        <a:p>
          <a:endParaRPr lang="en-US"/>
        </a:p>
      </dgm:t>
    </dgm:pt>
    <dgm:pt modelId="{793AFBF4-FAC5-4A13-9608-C703C09CD263}">
      <dgm:prSet/>
      <dgm:spPr/>
      <dgm:t>
        <a:bodyPr/>
        <a:lstStyle/>
        <a:p>
          <a:r>
            <a:rPr lang="es-ES" b="1"/>
            <a:t>75 ml × 12 = 900 ml en 4 horas</a:t>
          </a:r>
          <a:endParaRPr lang="en-US"/>
        </a:p>
      </dgm:t>
    </dgm:pt>
    <dgm:pt modelId="{81E1D55A-FB1D-48DF-8755-ADF60AB57E7D}" type="parTrans" cxnId="{E9A02116-1D49-4DFC-9663-DDE4E8B84749}">
      <dgm:prSet/>
      <dgm:spPr/>
      <dgm:t>
        <a:bodyPr/>
        <a:lstStyle/>
        <a:p>
          <a:endParaRPr lang="en-US"/>
        </a:p>
      </dgm:t>
    </dgm:pt>
    <dgm:pt modelId="{AFE7F294-7C3E-44D3-936F-D8758D2AFB3A}" type="sibTrans" cxnId="{E9A02116-1D49-4DFC-9663-DDE4E8B84749}">
      <dgm:prSet/>
      <dgm:spPr/>
      <dgm:t>
        <a:bodyPr/>
        <a:lstStyle/>
        <a:p>
          <a:endParaRPr lang="en-US"/>
        </a:p>
      </dgm:t>
    </dgm:pt>
    <dgm:pt modelId="{FCBA0B0F-FD67-43BE-87D1-E1697226E57B}">
      <dgm:prSet/>
      <dgm:spPr/>
      <dgm:t>
        <a:bodyPr/>
        <a:lstStyle/>
        <a:p>
          <a:r>
            <a:rPr lang="es-ES"/>
            <a:t>Adicional:</a:t>
          </a:r>
          <a:endParaRPr lang="en-US"/>
        </a:p>
      </dgm:t>
    </dgm:pt>
    <dgm:pt modelId="{91A89365-3D96-4146-97C8-AAD9C0541636}" type="parTrans" cxnId="{52EC923D-0032-43FB-BDE6-1BFAAC68C84F}">
      <dgm:prSet/>
      <dgm:spPr/>
      <dgm:t>
        <a:bodyPr/>
        <a:lstStyle/>
        <a:p>
          <a:endParaRPr lang="en-US"/>
        </a:p>
      </dgm:t>
    </dgm:pt>
    <dgm:pt modelId="{6330A26A-EA7C-4CC3-A8F9-B54B0670DAF8}" type="sibTrans" cxnId="{52EC923D-0032-43FB-BDE6-1BFAAC68C84F}">
      <dgm:prSet/>
      <dgm:spPr/>
      <dgm:t>
        <a:bodyPr/>
        <a:lstStyle/>
        <a:p>
          <a:endParaRPr lang="en-US"/>
        </a:p>
      </dgm:t>
    </dgm:pt>
    <dgm:pt modelId="{74C04C27-7B93-4C23-84A1-5D1DA13BFDFF}">
      <dgm:prSet/>
      <dgm:spPr/>
      <dgm:t>
        <a:bodyPr/>
        <a:lstStyle/>
        <a:p>
          <a:r>
            <a:rPr lang="es-ES"/>
            <a:t>Después de cada deposición: </a:t>
          </a:r>
          <a:r>
            <a:rPr lang="es-ES" b="1"/>
            <a:t>10 ml/kg</a:t>
          </a:r>
          <a:r>
            <a:rPr lang="es-ES"/>
            <a:t> → 120 ml</a:t>
          </a:r>
          <a:endParaRPr lang="en-US"/>
        </a:p>
      </dgm:t>
    </dgm:pt>
    <dgm:pt modelId="{07BA8170-4EA7-411D-A75D-CD88F67C4ACA}" type="parTrans" cxnId="{CEE53E7B-80B8-493D-84A9-9136F829E863}">
      <dgm:prSet/>
      <dgm:spPr/>
      <dgm:t>
        <a:bodyPr/>
        <a:lstStyle/>
        <a:p>
          <a:endParaRPr lang="en-US"/>
        </a:p>
      </dgm:t>
    </dgm:pt>
    <dgm:pt modelId="{0E84E5C9-9B31-4EF7-94F3-A7B79478F114}" type="sibTrans" cxnId="{CEE53E7B-80B8-493D-84A9-9136F829E863}">
      <dgm:prSet/>
      <dgm:spPr/>
      <dgm:t>
        <a:bodyPr/>
        <a:lstStyle/>
        <a:p>
          <a:endParaRPr lang="en-US"/>
        </a:p>
      </dgm:t>
    </dgm:pt>
    <dgm:pt modelId="{A8A94AEC-D0B6-474C-ADFA-A26FD2C485B0}">
      <dgm:prSet/>
      <dgm:spPr/>
      <dgm:t>
        <a:bodyPr/>
        <a:lstStyle/>
        <a:p>
          <a:r>
            <a:rPr lang="es-ES"/>
            <a:t>Después de cada episodio de vómito: </a:t>
          </a:r>
          <a:r>
            <a:rPr lang="es-ES" b="1"/>
            <a:t>5 ml/kg</a:t>
          </a:r>
          <a:r>
            <a:rPr lang="es-ES"/>
            <a:t> → 60 ml</a:t>
          </a:r>
          <a:endParaRPr lang="en-US"/>
        </a:p>
      </dgm:t>
    </dgm:pt>
    <dgm:pt modelId="{7621D882-84FF-472D-ADC0-3C8CC12A4A87}" type="parTrans" cxnId="{5A48BE3C-C952-423A-B837-FAF729E01E79}">
      <dgm:prSet/>
      <dgm:spPr/>
      <dgm:t>
        <a:bodyPr/>
        <a:lstStyle/>
        <a:p>
          <a:endParaRPr lang="en-US"/>
        </a:p>
      </dgm:t>
    </dgm:pt>
    <dgm:pt modelId="{094A03A7-EBD9-4AD7-8AF1-340DE40B40B2}" type="sibTrans" cxnId="{5A48BE3C-C952-423A-B837-FAF729E01E79}">
      <dgm:prSet/>
      <dgm:spPr/>
      <dgm:t>
        <a:bodyPr/>
        <a:lstStyle/>
        <a:p>
          <a:endParaRPr lang="en-US"/>
        </a:p>
      </dgm:t>
    </dgm:pt>
    <dgm:pt modelId="{61CC83F4-1BDA-6646-B2D4-9E0F3DB18EA3}" type="pres">
      <dgm:prSet presAssocID="{E66A9793-31A0-464B-8185-55E4EBE011C7}" presName="Name0" presStyleCnt="0">
        <dgm:presLayoutVars>
          <dgm:dir/>
          <dgm:animLvl val="lvl"/>
          <dgm:resizeHandles val="exact"/>
        </dgm:presLayoutVars>
      </dgm:prSet>
      <dgm:spPr/>
    </dgm:pt>
    <dgm:pt modelId="{5E346550-7BDF-7A40-ACC9-547FA42CF1B2}" type="pres">
      <dgm:prSet presAssocID="{ABE11035-7D12-4EC6-A899-4230B42A6FAC}" presName="linNode" presStyleCnt="0"/>
      <dgm:spPr/>
    </dgm:pt>
    <dgm:pt modelId="{51DEEDF7-7A19-7044-B604-E4243208363E}" type="pres">
      <dgm:prSet presAssocID="{ABE11035-7D12-4EC6-A899-4230B42A6FAC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06F15842-AEB2-0448-9B6F-40769DCE52D6}" type="pres">
      <dgm:prSet presAssocID="{ABE11035-7D12-4EC6-A899-4230B42A6FAC}" presName="descendantText" presStyleLbl="alignAccFollowNode1" presStyleIdx="0" presStyleCnt="3">
        <dgm:presLayoutVars>
          <dgm:bulletEnabled val="1"/>
        </dgm:presLayoutVars>
      </dgm:prSet>
      <dgm:spPr/>
    </dgm:pt>
    <dgm:pt modelId="{ACC40685-E98C-1E4E-8E09-3D68B48B5EE9}" type="pres">
      <dgm:prSet presAssocID="{199F5ADF-4406-461E-8FA9-A745117AEB2D}" presName="sp" presStyleCnt="0"/>
      <dgm:spPr/>
    </dgm:pt>
    <dgm:pt modelId="{E5D4CEEC-CA48-884B-96E9-ACC3C15ACA25}" type="pres">
      <dgm:prSet presAssocID="{B913D9A8-4FA5-4BA4-8C05-13100806A544}" presName="linNode" presStyleCnt="0"/>
      <dgm:spPr/>
    </dgm:pt>
    <dgm:pt modelId="{DEC5F53F-1247-7444-A8F4-7C2432315971}" type="pres">
      <dgm:prSet presAssocID="{B913D9A8-4FA5-4BA4-8C05-13100806A544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AEAB578B-EEBB-954E-BB7A-343DE75DC9B2}" type="pres">
      <dgm:prSet presAssocID="{B913D9A8-4FA5-4BA4-8C05-13100806A544}" presName="descendantText" presStyleLbl="alignAccFollowNode1" presStyleIdx="1" presStyleCnt="3">
        <dgm:presLayoutVars>
          <dgm:bulletEnabled val="1"/>
        </dgm:presLayoutVars>
      </dgm:prSet>
      <dgm:spPr/>
    </dgm:pt>
    <dgm:pt modelId="{D7D2DD9F-78BE-2D45-8580-F5EEEBD73495}" type="pres">
      <dgm:prSet presAssocID="{E72C236C-A102-485F-8280-C2B087A51A74}" presName="sp" presStyleCnt="0"/>
      <dgm:spPr/>
    </dgm:pt>
    <dgm:pt modelId="{70FE8CB7-AD5B-D24A-A0CB-AD2D6BDC0D71}" type="pres">
      <dgm:prSet presAssocID="{FCBA0B0F-FD67-43BE-87D1-E1697226E57B}" presName="linNode" presStyleCnt="0"/>
      <dgm:spPr/>
    </dgm:pt>
    <dgm:pt modelId="{67739BE5-D65C-A848-AA12-C800DA7B44FC}" type="pres">
      <dgm:prSet presAssocID="{FCBA0B0F-FD67-43BE-87D1-E1697226E57B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A1D67E72-1339-7642-AF8F-9EB35C3BB25B}" type="pres">
      <dgm:prSet presAssocID="{FCBA0B0F-FD67-43BE-87D1-E1697226E57B}" presName="descendantText" presStyleLbl="alignAccFollowNode1" presStyleIdx="2" presStyleCnt="3">
        <dgm:presLayoutVars>
          <dgm:bulletEnabled val="1"/>
        </dgm:presLayoutVars>
      </dgm:prSet>
      <dgm:spPr/>
    </dgm:pt>
  </dgm:ptLst>
  <dgm:cxnLst>
    <dgm:cxn modelId="{047A520D-84CF-CE42-AB81-47ED0EDC616C}" type="presOf" srcId="{A8A94AEC-D0B6-474C-ADFA-A26FD2C485B0}" destId="{A1D67E72-1339-7642-AF8F-9EB35C3BB25B}" srcOrd="0" destOrd="1" presId="urn:microsoft.com/office/officeart/2005/8/layout/vList5"/>
    <dgm:cxn modelId="{E9A02116-1D49-4DFC-9663-DDE4E8B84749}" srcId="{B913D9A8-4FA5-4BA4-8C05-13100806A544}" destId="{793AFBF4-FAC5-4A13-9608-C703C09CD263}" srcOrd="2" destOrd="0" parTransId="{81E1D55A-FB1D-48DF-8755-ADF60AB57E7D}" sibTransId="{AFE7F294-7C3E-44D3-936F-D8758D2AFB3A}"/>
    <dgm:cxn modelId="{7070F61E-1DD5-D14B-882C-4F0B963954EE}" type="presOf" srcId="{C0A37F8E-105D-40F1-A340-92C28DD72FF3}" destId="{AEAB578B-EEBB-954E-BB7A-343DE75DC9B2}" srcOrd="0" destOrd="1" presId="urn:microsoft.com/office/officeart/2005/8/layout/vList5"/>
    <dgm:cxn modelId="{38348332-E4BB-384F-9D13-7D3AE9CDAABD}" type="presOf" srcId="{322E2394-285E-449F-8653-7149A000D115}" destId="{06F15842-AEB2-0448-9B6F-40769DCE52D6}" srcOrd="0" destOrd="0" presId="urn:microsoft.com/office/officeart/2005/8/layout/vList5"/>
    <dgm:cxn modelId="{0D6A8A33-2F76-4582-B931-D99D323A387B}" srcId="{B913D9A8-4FA5-4BA4-8C05-13100806A544}" destId="{C0A37F8E-105D-40F1-A340-92C28DD72FF3}" srcOrd="1" destOrd="0" parTransId="{7AD21335-1CEB-439D-9852-4C5CA9BE58EC}" sibTransId="{41D5634B-C3C4-47C7-8461-427B2EB63710}"/>
    <dgm:cxn modelId="{5A48BE3C-C952-423A-B837-FAF729E01E79}" srcId="{FCBA0B0F-FD67-43BE-87D1-E1697226E57B}" destId="{A8A94AEC-D0B6-474C-ADFA-A26FD2C485B0}" srcOrd="1" destOrd="0" parTransId="{7621D882-84FF-472D-ADC0-3C8CC12A4A87}" sibTransId="{094A03A7-EBD9-4AD7-8AF1-340DE40B40B2}"/>
    <dgm:cxn modelId="{52EC923D-0032-43FB-BDE6-1BFAAC68C84F}" srcId="{E66A9793-31A0-464B-8185-55E4EBE011C7}" destId="{FCBA0B0F-FD67-43BE-87D1-E1697226E57B}" srcOrd="2" destOrd="0" parTransId="{91A89365-3D96-4146-97C8-AAD9C0541636}" sibTransId="{6330A26A-EA7C-4CC3-A8F9-B54B0670DAF8}"/>
    <dgm:cxn modelId="{6AD83C43-AA19-4F65-AF4E-1CCE84F31ACB}" srcId="{ABE11035-7D12-4EC6-A899-4230B42A6FAC}" destId="{322E2394-285E-449F-8653-7149A000D115}" srcOrd="0" destOrd="0" parTransId="{1015ABDA-C5C2-4D54-A08D-18C43D1D397A}" sibTransId="{97E1B144-F94D-4FAD-8022-4523FE966BD9}"/>
    <dgm:cxn modelId="{6DBDC15B-6B75-3443-A7F8-5245D667F46F}" type="presOf" srcId="{793AFBF4-FAC5-4A13-9608-C703C09CD263}" destId="{AEAB578B-EEBB-954E-BB7A-343DE75DC9B2}" srcOrd="0" destOrd="2" presId="urn:microsoft.com/office/officeart/2005/8/layout/vList5"/>
    <dgm:cxn modelId="{AC66456A-705B-E547-9EC5-9C90DD923D81}" type="presOf" srcId="{E66A9793-31A0-464B-8185-55E4EBE011C7}" destId="{61CC83F4-1BDA-6646-B2D4-9E0F3DB18EA3}" srcOrd="0" destOrd="0" presId="urn:microsoft.com/office/officeart/2005/8/layout/vList5"/>
    <dgm:cxn modelId="{CEE53E7B-80B8-493D-84A9-9136F829E863}" srcId="{FCBA0B0F-FD67-43BE-87D1-E1697226E57B}" destId="{74C04C27-7B93-4C23-84A1-5D1DA13BFDFF}" srcOrd="0" destOrd="0" parTransId="{07BA8170-4EA7-411D-A75D-CD88F67C4ACA}" sibTransId="{0E84E5C9-9B31-4EF7-94F3-A7B79478F114}"/>
    <dgm:cxn modelId="{78D89C90-9B58-934D-9930-BD59A1CBDC4D}" type="presOf" srcId="{038110B5-2CD1-4F3D-B7A4-092FBA932A7F}" destId="{AEAB578B-EEBB-954E-BB7A-343DE75DC9B2}" srcOrd="0" destOrd="0" presId="urn:microsoft.com/office/officeart/2005/8/layout/vList5"/>
    <dgm:cxn modelId="{215A6591-B386-3242-89E8-1781551CE4F2}" type="presOf" srcId="{B913D9A8-4FA5-4BA4-8C05-13100806A544}" destId="{DEC5F53F-1247-7444-A8F4-7C2432315971}" srcOrd="0" destOrd="0" presId="urn:microsoft.com/office/officeart/2005/8/layout/vList5"/>
    <dgm:cxn modelId="{443DEDB0-99EB-437C-9FA2-4E591117DEC6}" srcId="{B913D9A8-4FA5-4BA4-8C05-13100806A544}" destId="{038110B5-2CD1-4F3D-B7A4-092FBA932A7F}" srcOrd="0" destOrd="0" parTransId="{15A957AF-693E-492E-8079-2A76497DEAA6}" sibTransId="{43B5BD4E-2053-425D-9545-F4865FDABC87}"/>
    <dgm:cxn modelId="{6655E1B2-2E6B-254C-8500-632B41B99C24}" type="presOf" srcId="{FCBA0B0F-FD67-43BE-87D1-E1697226E57B}" destId="{67739BE5-D65C-A848-AA12-C800DA7B44FC}" srcOrd="0" destOrd="0" presId="urn:microsoft.com/office/officeart/2005/8/layout/vList5"/>
    <dgm:cxn modelId="{A572D2C4-78DD-6049-A8C7-900A99E8A823}" type="presOf" srcId="{ABE11035-7D12-4EC6-A899-4230B42A6FAC}" destId="{51DEEDF7-7A19-7044-B604-E4243208363E}" srcOrd="0" destOrd="0" presId="urn:microsoft.com/office/officeart/2005/8/layout/vList5"/>
    <dgm:cxn modelId="{A6FE57D1-C94F-459B-AF52-9F9F39BFD71F}" srcId="{E66A9793-31A0-464B-8185-55E4EBE011C7}" destId="{B913D9A8-4FA5-4BA4-8C05-13100806A544}" srcOrd="1" destOrd="0" parTransId="{3961C182-C27D-4E39-875B-03AEA333DCAF}" sibTransId="{E72C236C-A102-485F-8280-C2B087A51A74}"/>
    <dgm:cxn modelId="{FB71FAE9-7A6D-4446-B57F-1F3CFF005832}" srcId="{E66A9793-31A0-464B-8185-55E4EBE011C7}" destId="{ABE11035-7D12-4EC6-A899-4230B42A6FAC}" srcOrd="0" destOrd="0" parTransId="{5B1BA2BD-F2DD-4539-8835-2E500168476A}" sibTransId="{199F5ADF-4406-461E-8FA9-A745117AEB2D}"/>
    <dgm:cxn modelId="{2ABA0DFF-8EDA-4D4E-9854-40AC2FBDCA78}" type="presOf" srcId="{74C04C27-7B93-4C23-84A1-5D1DA13BFDFF}" destId="{A1D67E72-1339-7642-AF8F-9EB35C3BB25B}" srcOrd="0" destOrd="0" presId="urn:microsoft.com/office/officeart/2005/8/layout/vList5"/>
    <dgm:cxn modelId="{7D617D93-676F-0F4A-B844-39A20593F2F9}" type="presParOf" srcId="{61CC83F4-1BDA-6646-B2D4-9E0F3DB18EA3}" destId="{5E346550-7BDF-7A40-ACC9-547FA42CF1B2}" srcOrd="0" destOrd="0" presId="urn:microsoft.com/office/officeart/2005/8/layout/vList5"/>
    <dgm:cxn modelId="{0C4DACB8-31F3-C94E-9C88-BA1A4BC15337}" type="presParOf" srcId="{5E346550-7BDF-7A40-ACC9-547FA42CF1B2}" destId="{51DEEDF7-7A19-7044-B604-E4243208363E}" srcOrd="0" destOrd="0" presId="urn:microsoft.com/office/officeart/2005/8/layout/vList5"/>
    <dgm:cxn modelId="{A5EC42A4-70AB-7B41-822F-27BEAF5A60D6}" type="presParOf" srcId="{5E346550-7BDF-7A40-ACC9-547FA42CF1B2}" destId="{06F15842-AEB2-0448-9B6F-40769DCE52D6}" srcOrd="1" destOrd="0" presId="urn:microsoft.com/office/officeart/2005/8/layout/vList5"/>
    <dgm:cxn modelId="{D95BFB80-2285-6848-8CCA-19A266A393B2}" type="presParOf" srcId="{61CC83F4-1BDA-6646-B2D4-9E0F3DB18EA3}" destId="{ACC40685-E98C-1E4E-8E09-3D68B48B5EE9}" srcOrd="1" destOrd="0" presId="urn:microsoft.com/office/officeart/2005/8/layout/vList5"/>
    <dgm:cxn modelId="{822ED5B7-AC42-5D4A-BE52-F995CC8093EC}" type="presParOf" srcId="{61CC83F4-1BDA-6646-B2D4-9E0F3DB18EA3}" destId="{E5D4CEEC-CA48-884B-96E9-ACC3C15ACA25}" srcOrd="2" destOrd="0" presId="urn:microsoft.com/office/officeart/2005/8/layout/vList5"/>
    <dgm:cxn modelId="{C4E32246-2D77-0546-9167-6BC26C8E0F65}" type="presParOf" srcId="{E5D4CEEC-CA48-884B-96E9-ACC3C15ACA25}" destId="{DEC5F53F-1247-7444-A8F4-7C2432315971}" srcOrd="0" destOrd="0" presId="urn:microsoft.com/office/officeart/2005/8/layout/vList5"/>
    <dgm:cxn modelId="{99F5D2CF-DA48-A942-A530-04B1AD132A93}" type="presParOf" srcId="{E5D4CEEC-CA48-884B-96E9-ACC3C15ACA25}" destId="{AEAB578B-EEBB-954E-BB7A-343DE75DC9B2}" srcOrd="1" destOrd="0" presId="urn:microsoft.com/office/officeart/2005/8/layout/vList5"/>
    <dgm:cxn modelId="{41D7E6B7-E814-B344-9F84-0E7F2519F908}" type="presParOf" srcId="{61CC83F4-1BDA-6646-B2D4-9E0F3DB18EA3}" destId="{D7D2DD9F-78BE-2D45-8580-F5EEEBD73495}" srcOrd="3" destOrd="0" presId="urn:microsoft.com/office/officeart/2005/8/layout/vList5"/>
    <dgm:cxn modelId="{2245B909-1171-F440-A271-85C7CA660638}" type="presParOf" srcId="{61CC83F4-1BDA-6646-B2D4-9E0F3DB18EA3}" destId="{70FE8CB7-AD5B-D24A-A0CB-AD2D6BDC0D71}" srcOrd="4" destOrd="0" presId="urn:microsoft.com/office/officeart/2005/8/layout/vList5"/>
    <dgm:cxn modelId="{56FF7C03-934B-6D45-A439-2B6B910AE426}" type="presParOf" srcId="{70FE8CB7-AD5B-D24A-A0CB-AD2D6BDC0D71}" destId="{67739BE5-D65C-A848-AA12-C800DA7B44FC}" srcOrd="0" destOrd="0" presId="urn:microsoft.com/office/officeart/2005/8/layout/vList5"/>
    <dgm:cxn modelId="{13F0BE49-DBB4-BD4B-A6CA-68C39FEAA2BD}" type="presParOf" srcId="{70FE8CB7-AD5B-D24A-A0CB-AD2D6BDC0D71}" destId="{A1D67E72-1339-7642-AF8F-9EB35C3BB25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1F71FAA4-574A-46C1-9853-3BC4BD0A43AC}" type="doc">
      <dgm:prSet loTypeId="urn:microsoft.com/office/officeart/2005/8/layout/hierarchy1" loCatId="hierarchy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A0A835BA-BB12-44F4-A29D-84C65DE73B10}">
      <dgm:prSet/>
      <dgm:spPr/>
      <dgm:t>
        <a:bodyPr/>
        <a:lstStyle/>
        <a:p>
          <a:r>
            <a:rPr lang="es-ES"/>
            <a:t>Plan B corrección (4 h): 900 mL</a:t>
          </a:r>
          <a:endParaRPr lang="en-US"/>
        </a:p>
      </dgm:t>
    </dgm:pt>
    <dgm:pt modelId="{A86BD507-33C4-4D7A-9FF3-4C4EE59D4F7D}" type="parTrans" cxnId="{7B91D009-48B2-4790-812F-B8D655B885A6}">
      <dgm:prSet/>
      <dgm:spPr/>
      <dgm:t>
        <a:bodyPr/>
        <a:lstStyle/>
        <a:p>
          <a:endParaRPr lang="en-US"/>
        </a:p>
      </dgm:t>
    </dgm:pt>
    <dgm:pt modelId="{31A2A872-E621-4775-AE4D-A5999E53862C}" type="sibTrans" cxnId="{7B91D009-48B2-4790-812F-B8D655B885A6}">
      <dgm:prSet/>
      <dgm:spPr/>
      <dgm:t>
        <a:bodyPr/>
        <a:lstStyle/>
        <a:p>
          <a:endParaRPr lang="en-US"/>
        </a:p>
      </dgm:t>
    </dgm:pt>
    <dgm:pt modelId="{EA08717A-AA60-43CA-B1AF-964DF4BEB497}">
      <dgm:prSet/>
      <dgm:spPr/>
      <dgm:t>
        <a:bodyPr/>
        <a:lstStyle/>
        <a:p>
          <a:r>
            <a:rPr lang="es-ES"/>
            <a:t>Reposición estimada: 480 mL</a:t>
          </a:r>
          <a:endParaRPr lang="en-US"/>
        </a:p>
      </dgm:t>
    </dgm:pt>
    <dgm:pt modelId="{570751B1-8B67-4323-97B5-2AE80FD262E9}" type="parTrans" cxnId="{D3B9A10F-AA04-4165-B545-3F5909BD9519}">
      <dgm:prSet/>
      <dgm:spPr/>
      <dgm:t>
        <a:bodyPr/>
        <a:lstStyle/>
        <a:p>
          <a:endParaRPr lang="en-US"/>
        </a:p>
      </dgm:t>
    </dgm:pt>
    <dgm:pt modelId="{B8684D9E-5CA8-4759-8E0B-2B698AB5D46C}" type="sibTrans" cxnId="{D3B9A10F-AA04-4165-B545-3F5909BD9519}">
      <dgm:prSet/>
      <dgm:spPr/>
      <dgm:t>
        <a:bodyPr/>
        <a:lstStyle/>
        <a:p>
          <a:endParaRPr lang="en-US"/>
        </a:p>
      </dgm:t>
    </dgm:pt>
    <dgm:pt modelId="{1F2D952E-EBA0-4B73-9D37-393AEE183753}">
      <dgm:prSet/>
      <dgm:spPr/>
      <dgm:t>
        <a:bodyPr/>
        <a:lstStyle/>
        <a:p>
          <a:r>
            <a:rPr lang="es-ES"/>
            <a:t>TOTAL = 1,380 mL en el día</a:t>
          </a:r>
          <a:endParaRPr lang="en-US"/>
        </a:p>
      </dgm:t>
    </dgm:pt>
    <dgm:pt modelId="{8E41BD2F-B8C0-4A97-84AE-1719B529763E}" type="parTrans" cxnId="{BD3DA1A2-CC43-464D-A890-FACF916848E5}">
      <dgm:prSet/>
      <dgm:spPr/>
      <dgm:t>
        <a:bodyPr/>
        <a:lstStyle/>
        <a:p>
          <a:endParaRPr lang="en-US"/>
        </a:p>
      </dgm:t>
    </dgm:pt>
    <dgm:pt modelId="{849A8C93-0B8E-466F-8BC6-BC91BDC7B4E2}" type="sibTrans" cxnId="{BD3DA1A2-CC43-464D-A890-FACF916848E5}">
      <dgm:prSet/>
      <dgm:spPr/>
      <dgm:t>
        <a:bodyPr/>
        <a:lstStyle/>
        <a:p>
          <a:endParaRPr lang="en-US"/>
        </a:p>
      </dgm:t>
    </dgm:pt>
    <dgm:pt modelId="{8CCFDB47-9E4A-9B4D-AD0A-BCA07000C6BA}" type="pres">
      <dgm:prSet presAssocID="{1F71FAA4-574A-46C1-9853-3BC4BD0A43AC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41187EE0-2990-E74B-A728-5D9036894C92}" type="pres">
      <dgm:prSet presAssocID="{A0A835BA-BB12-44F4-A29D-84C65DE73B10}" presName="hierRoot1" presStyleCnt="0"/>
      <dgm:spPr/>
    </dgm:pt>
    <dgm:pt modelId="{CFE86E8E-8FDC-2E45-A762-880B23E1138D}" type="pres">
      <dgm:prSet presAssocID="{A0A835BA-BB12-44F4-A29D-84C65DE73B10}" presName="composite" presStyleCnt="0"/>
      <dgm:spPr/>
    </dgm:pt>
    <dgm:pt modelId="{213FA1D3-501D-DE48-A9E6-CA0B645E2924}" type="pres">
      <dgm:prSet presAssocID="{A0A835BA-BB12-44F4-A29D-84C65DE73B10}" presName="background" presStyleLbl="node0" presStyleIdx="0" presStyleCnt="3"/>
      <dgm:spPr/>
    </dgm:pt>
    <dgm:pt modelId="{A12B24CD-69C8-D04B-B7BC-479624B1133E}" type="pres">
      <dgm:prSet presAssocID="{A0A835BA-BB12-44F4-A29D-84C65DE73B10}" presName="text" presStyleLbl="fgAcc0" presStyleIdx="0" presStyleCnt="3">
        <dgm:presLayoutVars>
          <dgm:chPref val="3"/>
        </dgm:presLayoutVars>
      </dgm:prSet>
      <dgm:spPr/>
    </dgm:pt>
    <dgm:pt modelId="{C8A2E433-51C2-6F4C-9C1D-C0EB97EE3E4C}" type="pres">
      <dgm:prSet presAssocID="{A0A835BA-BB12-44F4-A29D-84C65DE73B10}" presName="hierChild2" presStyleCnt="0"/>
      <dgm:spPr/>
    </dgm:pt>
    <dgm:pt modelId="{7B287B55-9C22-514A-98C9-FF82EFA35869}" type="pres">
      <dgm:prSet presAssocID="{EA08717A-AA60-43CA-B1AF-964DF4BEB497}" presName="hierRoot1" presStyleCnt="0"/>
      <dgm:spPr/>
    </dgm:pt>
    <dgm:pt modelId="{26C9127D-7F8E-4E45-A419-F7F45F9AA414}" type="pres">
      <dgm:prSet presAssocID="{EA08717A-AA60-43CA-B1AF-964DF4BEB497}" presName="composite" presStyleCnt="0"/>
      <dgm:spPr/>
    </dgm:pt>
    <dgm:pt modelId="{D1B47DF2-7B26-9A43-8022-31A0ACA5F66A}" type="pres">
      <dgm:prSet presAssocID="{EA08717A-AA60-43CA-B1AF-964DF4BEB497}" presName="background" presStyleLbl="node0" presStyleIdx="1" presStyleCnt="3"/>
      <dgm:spPr/>
    </dgm:pt>
    <dgm:pt modelId="{2B6499A9-DFA9-DB42-B35D-83CC3551C05E}" type="pres">
      <dgm:prSet presAssocID="{EA08717A-AA60-43CA-B1AF-964DF4BEB497}" presName="text" presStyleLbl="fgAcc0" presStyleIdx="1" presStyleCnt="3">
        <dgm:presLayoutVars>
          <dgm:chPref val="3"/>
        </dgm:presLayoutVars>
      </dgm:prSet>
      <dgm:spPr/>
    </dgm:pt>
    <dgm:pt modelId="{65EDA62E-1940-4C40-8681-6BE12727A8F7}" type="pres">
      <dgm:prSet presAssocID="{EA08717A-AA60-43CA-B1AF-964DF4BEB497}" presName="hierChild2" presStyleCnt="0"/>
      <dgm:spPr/>
    </dgm:pt>
    <dgm:pt modelId="{1EA1F724-E1E8-DE4F-A29A-7EB0FE058148}" type="pres">
      <dgm:prSet presAssocID="{1F2D952E-EBA0-4B73-9D37-393AEE183753}" presName="hierRoot1" presStyleCnt="0"/>
      <dgm:spPr/>
    </dgm:pt>
    <dgm:pt modelId="{D415E7CA-0311-154E-A7E5-8761C99D778C}" type="pres">
      <dgm:prSet presAssocID="{1F2D952E-EBA0-4B73-9D37-393AEE183753}" presName="composite" presStyleCnt="0"/>
      <dgm:spPr/>
    </dgm:pt>
    <dgm:pt modelId="{12C24D60-1F69-7A41-B605-D545C0ABCB40}" type="pres">
      <dgm:prSet presAssocID="{1F2D952E-EBA0-4B73-9D37-393AEE183753}" presName="background" presStyleLbl="node0" presStyleIdx="2" presStyleCnt="3"/>
      <dgm:spPr/>
    </dgm:pt>
    <dgm:pt modelId="{A23D9A1F-2C51-B64D-B573-AC622A7FAA85}" type="pres">
      <dgm:prSet presAssocID="{1F2D952E-EBA0-4B73-9D37-393AEE183753}" presName="text" presStyleLbl="fgAcc0" presStyleIdx="2" presStyleCnt="3">
        <dgm:presLayoutVars>
          <dgm:chPref val="3"/>
        </dgm:presLayoutVars>
      </dgm:prSet>
      <dgm:spPr/>
    </dgm:pt>
    <dgm:pt modelId="{A5CBF0F5-0413-7A43-BB2A-532AC61B0B4C}" type="pres">
      <dgm:prSet presAssocID="{1F2D952E-EBA0-4B73-9D37-393AEE183753}" presName="hierChild2" presStyleCnt="0"/>
      <dgm:spPr/>
    </dgm:pt>
  </dgm:ptLst>
  <dgm:cxnLst>
    <dgm:cxn modelId="{E3266103-5042-2647-B0BF-74967562A56D}" type="presOf" srcId="{1F2D952E-EBA0-4B73-9D37-393AEE183753}" destId="{A23D9A1F-2C51-B64D-B573-AC622A7FAA85}" srcOrd="0" destOrd="0" presId="urn:microsoft.com/office/officeart/2005/8/layout/hierarchy1"/>
    <dgm:cxn modelId="{7B91D009-48B2-4790-812F-B8D655B885A6}" srcId="{1F71FAA4-574A-46C1-9853-3BC4BD0A43AC}" destId="{A0A835BA-BB12-44F4-A29D-84C65DE73B10}" srcOrd="0" destOrd="0" parTransId="{A86BD507-33C4-4D7A-9FF3-4C4EE59D4F7D}" sibTransId="{31A2A872-E621-4775-AE4D-A5999E53862C}"/>
    <dgm:cxn modelId="{D3B9A10F-AA04-4165-B545-3F5909BD9519}" srcId="{1F71FAA4-574A-46C1-9853-3BC4BD0A43AC}" destId="{EA08717A-AA60-43CA-B1AF-964DF4BEB497}" srcOrd="1" destOrd="0" parTransId="{570751B1-8B67-4323-97B5-2AE80FD262E9}" sibTransId="{B8684D9E-5CA8-4759-8E0B-2B698AB5D46C}"/>
    <dgm:cxn modelId="{1CF42B73-20A6-9E49-AC77-2C24E1427190}" type="presOf" srcId="{A0A835BA-BB12-44F4-A29D-84C65DE73B10}" destId="{A12B24CD-69C8-D04B-B7BC-479624B1133E}" srcOrd="0" destOrd="0" presId="urn:microsoft.com/office/officeart/2005/8/layout/hierarchy1"/>
    <dgm:cxn modelId="{49D19099-EDAC-EE4D-AA2D-54BE7DAA4E3D}" type="presOf" srcId="{EA08717A-AA60-43CA-B1AF-964DF4BEB497}" destId="{2B6499A9-DFA9-DB42-B35D-83CC3551C05E}" srcOrd="0" destOrd="0" presId="urn:microsoft.com/office/officeart/2005/8/layout/hierarchy1"/>
    <dgm:cxn modelId="{BD3DA1A2-CC43-464D-A890-FACF916848E5}" srcId="{1F71FAA4-574A-46C1-9853-3BC4BD0A43AC}" destId="{1F2D952E-EBA0-4B73-9D37-393AEE183753}" srcOrd="2" destOrd="0" parTransId="{8E41BD2F-B8C0-4A97-84AE-1719B529763E}" sibTransId="{849A8C93-0B8E-466F-8BC6-BC91BDC7B4E2}"/>
    <dgm:cxn modelId="{C1F205D9-BF32-8B46-ABDE-65DB5A618EA4}" type="presOf" srcId="{1F71FAA4-574A-46C1-9853-3BC4BD0A43AC}" destId="{8CCFDB47-9E4A-9B4D-AD0A-BCA07000C6BA}" srcOrd="0" destOrd="0" presId="urn:microsoft.com/office/officeart/2005/8/layout/hierarchy1"/>
    <dgm:cxn modelId="{E23E3734-AD5F-EB45-9065-6C5FA2A9D4C9}" type="presParOf" srcId="{8CCFDB47-9E4A-9B4D-AD0A-BCA07000C6BA}" destId="{41187EE0-2990-E74B-A728-5D9036894C92}" srcOrd="0" destOrd="0" presId="urn:microsoft.com/office/officeart/2005/8/layout/hierarchy1"/>
    <dgm:cxn modelId="{64A23D06-A508-1D40-986F-89463BEF5E07}" type="presParOf" srcId="{41187EE0-2990-E74B-A728-5D9036894C92}" destId="{CFE86E8E-8FDC-2E45-A762-880B23E1138D}" srcOrd="0" destOrd="0" presId="urn:microsoft.com/office/officeart/2005/8/layout/hierarchy1"/>
    <dgm:cxn modelId="{C78830B7-C28A-3C47-96A3-BCF42FB64FBA}" type="presParOf" srcId="{CFE86E8E-8FDC-2E45-A762-880B23E1138D}" destId="{213FA1D3-501D-DE48-A9E6-CA0B645E2924}" srcOrd="0" destOrd="0" presId="urn:microsoft.com/office/officeart/2005/8/layout/hierarchy1"/>
    <dgm:cxn modelId="{01864316-459F-CF46-B0D5-6AB63101D13F}" type="presParOf" srcId="{CFE86E8E-8FDC-2E45-A762-880B23E1138D}" destId="{A12B24CD-69C8-D04B-B7BC-479624B1133E}" srcOrd="1" destOrd="0" presId="urn:microsoft.com/office/officeart/2005/8/layout/hierarchy1"/>
    <dgm:cxn modelId="{F82E8DCA-54E8-E645-B8A8-C5EA3BD55921}" type="presParOf" srcId="{41187EE0-2990-E74B-A728-5D9036894C92}" destId="{C8A2E433-51C2-6F4C-9C1D-C0EB97EE3E4C}" srcOrd="1" destOrd="0" presId="urn:microsoft.com/office/officeart/2005/8/layout/hierarchy1"/>
    <dgm:cxn modelId="{82F843AA-A07B-854D-85E0-8FDFD61319A8}" type="presParOf" srcId="{8CCFDB47-9E4A-9B4D-AD0A-BCA07000C6BA}" destId="{7B287B55-9C22-514A-98C9-FF82EFA35869}" srcOrd="1" destOrd="0" presId="urn:microsoft.com/office/officeart/2005/8/layout/hierarchy1"/>
    <dgm:cxn modelId="{7D94F66D-7E66-854F-8E24-481DE721E2A5}" type="presParOf" srcId="{7B287B55-9C22-514A-98C9-FF82EFA35869}" destId="{26C9127D-7F8E-4E45-A419-F7F45F9AA414}" srcOrd="0" destOrd="0" presId="urn:microsoft.com/office/officeart/2005/8/layout/hierarchy1"/>
    <dgm:cxn modelId="{737969C3-0F4B-9746-A023-3363F10EB8D3}" type="presParOf" srcId="{26C9127D-7F8E-4E45-A419-F7F45F9AA414}" destId="{D1B47DF2-7B26-9A43-8022-31A0ACA5F66A}" srcOrd="0" destOrd="0" presId="urn:microsoft.com/office/officeart/2005/8/layout/hierarchy1"/>
    <dgm:cxn modelId="{D2E6ED2A-892B-1042-A688-D6F031AAE816}" type="presParOf" srcId="{26C9127D-7F8E-4E45-A419-F7F45F9AA414}" destId="{2B6499A9-DFA9-DB42-B35D-83CC3551C05E}" srcOrd="1" destOrd="0" presId="urn:microsoft.com/office/officeart/2005/8/layout/hierarchy1"/>
    <dgm:cxn modelId="{5F06BD49-A274-8F4F-A7D6-38B9085ABD9F}" type="presParOf" srcId="{7B287B55-9C22-514A-98C9-FF82EFA35869}" destId="{65EDA62E-1940-4C40-8681-6BE12727A8F7}" srcOrd="1" destOrd="0" presId="urn:microsoft.com/office/officeart/2005/8/layout/hierarchy1"/>
    <dgm:cxn modelId="{4E70C1E9-C764-1E4E-98A3-7FA707ED3BDE}" type="presParOf" srcId="{8CCFDB47-9E4A-9B4D-AD0A-BCA07000C6BA}" destId="{1EA1F724-E1E8-DE4F-A29A-7EB0FE058148}" srcOrd="2" destOrd="0" presId="urn:microsoft.com/office/officeart/2005/8/layout/hierarchy1"/>
    <dgm:cxn modelId="{249F5037-0789-CF46-B191-442056670DB7}" type="presParOf" srcId="{1EA1F724-E1E8-DE4F-A29A-7EB0FE058148}" destId="{D415E7CA-0311-154E-A7E5-8761C99D778C}" srcOrd="0" destOrd="0" presId="urn:microsoft.com/office/officeart/2005/8/layout/hierarchy1"/>
    <dgm:cxn modelId="{C6C76247-2016-1E4B-9D9D-22EB72C211CC}" type="presParOf" srcId="{D415E7CA-0311-154E-A7E5-8761C99D778C}" destId="{12C24D60-1F69-7A41-B605-D545C0ABCB40}" srcOrd="0" destOrd="0" presId="urn:microsoft.com/office/officeart/2005/8/layout/hierarchy1"/>
    <dgm:cxn modelId="{16A18549-BEFE-BE43-B593-23F002957D57}" type="presParOf" srcId="{D415E7CA-0311-154E-A7E5-8761C99D778C}" destId="{A23D9A1F-2C51-B64D-B573-AC622A7FAA85}" srcOrd="1" destOrd="0" presId="urn:microsoft.com/office/officeart/2005/8/layout/hierarchy1"/>
    <dgm:cxn modelId="{0D8CC0DD-FDB9-2A44-864E-14B6728A8C2F}" type="presParOf" srcId="{1EA1F724-E1E8-DE4F-A29A-7EB0FE058148}" destId="{A5CBF0F5-0413-7A43-BB2A-532AC61B0B4C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69746F6B-C6D7-4D59-8909-0FCF61A17C6B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721F2E4-B9F7-40F2-AB43-E6714CD95AAC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Para 12 kg:</a:t>
          </a:r>
          <a:endParaRPr lang="en-US"/>
        </a:p>
      </dgm:t>
    </dgm:pt>
    <dgm:pt modelId="{C0C306A1-EC90-440A-AFE2-AF73170E3F11}" type="parTrans" cxnId="{1E13253C-CFA0-4EDA-9D1D-BF2C7A93D98C}">
      <dgm:prSet/>
      <dgm:spPr/>
      <dgm:t>
        <a:bodyPr/>
        <a:lstStyle/>
        <a:p>
          <a:endParaRPr lang="en-US"/>
        </a:p>
      </dgm:t>
    </dgm:pt>
    <dgm:pt modelId="{D5C8CCE4-47BD-4056-A37F-768F19350611}" type="sibTrans" cxnId="{1E13253C-CFA0-4EDA-9D1D-BF2C7A93D98C}">
      <dgm:prSet/>
      <dgm:spPr/>
      <dgm:t>
        <a:bodyPr/>
        <a:lstStyle/>
        <a:p>
          <a:endParaRPr lang="en-US"/>
        </a:p>
      </dgm:t>
    </dgm:pt>
    <dgm:pt modelId="{16536965-608F-4229-A7A3-E932D1B3F599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1–10 kg → 100 mL/kg = 1,000 mL</a:t>
          </a:r>
          <a:endParaRPr lang="en-US"/>
        </a:p>
      </dgm:t>
    </dgm:pt>
    <dgm:pt modelId="{72F4531C-4CB9-4139-88B7-B7CE351F0C0A}" type="parTrans" cxnId="{76AF6F32-B78C-4747-820E-7D82AFCB648D}">
      <dgm:prSet/>
      <dgm:spPr/>
      <dgm:t>
        <a:bodyPr/>
        <a:lstStyle/>
        <a:p>
          <a:endParaRPr lang="en-US"/>
        </a:p>
      </dgm:t>
    </dgm:pt>
    <dgm:pt modelId="{C201387D-F226-41B7-9A3D-62174C52879E}" type="sibTrans" cxnId="{76AF6F32-B78C-4747-820E-7D82AFCB648D}">
      <dgm:prSet/>
      <dgm:spPr/>
      <dgm:t>
        <a:bodyPr/>
        <a:lstStyle/>
        <a:p>
          <a:endParaRPr lang="en-US"/>
        </a:p>
      </dgm:t>
    </dgm:pt>
    <dgm:pt modelId="{AD9F9B85-90C3-4A36-AEAD-6AF5AE371CFA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11–12 kg → 50 mL/kg = 100 mL</a:t>
          </a:r>
          <a:endParaRPr lang="en-US"/>
        </a:p>
      </dgm:t>
    </dgm:pt>
    <dgm:pt modelId="{38367878-613E-4257-9219-A51B2C1CEEDA}" type="parTrans" cxnId="{23536330-6213-4DDB-947E-65126A39CCC7}">
      <dgm:prSet/>
      <dgm:spPr/>
      <dgm:t>
        <a:bodyPr/>
        <a:lstStyle/>
        <a:p>
          <a:endParaRPr lang="en-US"/>
        </a:p>
      </dgm:t>
    </dgm:pt>
    <dgm:pt modelId="{071D5008-4F11-4651-892E-D9374C9017BB}" type="sibTrans" cxnId="{23536330-6213-4DDB-947E-65126A39CCC7}">
      <dgm:prSet/>
      <dgm:spPr/>
      <dgm:t>
        <a:bodyPr/>
        <a:lstStyle/>
        <a:p>
          <a:endParaRPr lang="en-US"/>
        </a:p>
      </dgm:t>
    </dgm:pt>
    <dgm:pt modelId="{6F4F93CB-A445-446A-AC44-FFFC9A69E865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1,000 + 100 = 1,100 mL/día de mantenimiento</a:t>
          </a:r>
          <a:endParaRPr lang="en-US"/>
        </a:p>
      </dgm:t>
    </dgm:pt>
    <dgm:pt modelId="{A33AF816-265D-4AC1-9DC2-BBC1ED50D23D}" type="parTrans" cxnId="{11838AE9-DEAE-477C-BF4A-B5939A102469}">
      <dgm:prSet/>
      <dgm:spPr/>
      <dgm:t>
        <a:bodyPr/>
        <a:lstStyle/>
        <a:p>
          <a:endParaRPr lang="en-US"/>
        </a:p>
      </dgm:t>
    </dgm:pt>
    <dgm:pt modelId="{12C3935D-9C39-4931-A110-118F22B705CD}" type="sibTrans" cxnId="{11838AE9-DEAE-477C-BF4A-B5939A102469}">
      <dgm:prSet/>
      <dgm:spPr/>
      <dgm:t>
        <a:bodyPr/>
        <a:lstStyle/>
        <a:p>
          <a:endParaRPr lang="en-US"/>
        </a:p>
      </dgm:t>
    </dgm:pt>
    <dgm:pt modelId="{EC0EF42F-CE92-44B4-9B71-58500C5261CA}" type="pres">
      <dgm:prSet presAssocID="{69746F6B-C6D7-4D59-8909-0FCF61A17C6B}" presName="root" presStyleCnt="0">
        <dgm:presLayoutVars>
          <dgm:dir/>
          <dgm:resizeHandles val="exact"/>
        </dgm:presLayoutVars>
      </dgm:prSet>
      <dgm:spPr/>
    </dgm:pt>
    <dgm:pt modelId="{7F857F28-EA58-4CF9-9FE2-A0B49861F5FB}" type="pres">
      <dgm:prSet presAssocID="{3721F2E4-B9F7-40F2-AB43-E6714CD95AAC}" presName="compNode" presStyleCnt="0"/>
      <dgm:spPr/>
    </dgm:pt>
    <dgm:pt modelId="{D2F2DE20-7898-444F-8380-AB87E574A2D4}" type="pres">
      <dgm:prSet presAssocID="{3721F2E4-B9F7-40F2-AB43-E6714CD95AAC}" presName="bgRect" presStyleLbl="bgShp" presStyleIdx="0" presStyleCnt="4"/>
      <dgm:spPr/>
    </dgm:pt>
    <dgm:pt modelId="{A5BA1C47-9CA3-44C8-AC78-1BA644651B96}" type="pres">
      <dgm:prSet presAssocID="{3721F2E4-B9F7-40F2-AB43-E6714CD95AAC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erdo"/>
        </a:ext>
      </dgm:extLst>
    </dgm:pt>
    <dgm:pt modelId="{848B233F-6146-42A7-82C5-88460F81577A}" type="pres">
      <dgm:prSet presAssocID="{3721F2E4-B9F7-40F2-AB43-E6714CD95AAC}" presName="spaceRect" presStyleCnt="0"/>
      <dgm:spPr/>
    </dgm:pt>
    <dgm:pt modelId="{D2127E98-9000-4261-B58E-5583ADFADA6A}" type="pres">
      <dgm:prSet presAssocID="{3721F2E4-B9F7-40F2-AB43-E6714CD95AAC}" presName="parTx" presStyleLbl="revTx" presStyleIdx="0" presStyleCnt="4">
        <dgm:presLayoutVars>
          <dgm:chMax val="0"/>
          <dgm:chPref val="0"/>
        </dgm:presLayoutVars>
      </dgm:prSet>
      <dgm:spPr/>
    </dgm:pt>
    <dgm:pt modelId="{09827457-D461-4FF8-8222-A5AAEF667CCD}" type="pres">
      <dgm:prSet presAssocID="{D5C8CCE4-47BD-4056-A37F-768F19350611}" presName="sibTrans" presStyleCnt="0"/>
      <dgm:spPr/>
    </dgm:pt>
    <dgm:pt modelId="{842BF25F-8820-4F53-8C14-8BE4347C385F}" type="pres">
      <dgm:prSet presAssocID="{16536965-608F-4229-A7A3-E932D1B3F599}" presName="compNode" presStyleCnt="0"/>
      <dgm:spPr/>
    </dgm:pt>
    <dgm:pt modelId="{E3589B44-9DE8-4253-859B-05FB710AD062}" type="pres">
      <dgm:prSet presAssocID="{16536965-608F-4229-A7A3-E932D1B3F599}" presName="bgRect" presStyleLbl="bgShp" presStyleIdx="1" presStyleCnt="4"/>
      <dgm:spPr/>
    </dgm:pt>
    <dgm:pt modelId="{F6D17600-599C-44DA-B4B3-F86323A80721}" type="pres">
      <dgm:prSet presAssocID="{16536965-608F-4229-A7A3-E932D1B3F599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Eye dropper"/>
        </a:ext>
      </dgm:extLst>
    </dgm:pt>
    <dgm:pt modelId="{2971D703-7968-4E88-8A33-9BD50D26A8B6}" type="pres">
      <dgm:prSet presAssocID="{16536965-608F-4229-A7A3-E932D1B3F599}" presName="spaceRect" presStyleCnt="0"/>
      <dgm:spPr/>
    </dgm:pt>
    <dgm:pt modelId="{F564ABA4-08D2-46C5-ADA0-9F7A20A1440F}" type="pres">
      <dgm:prSet presAssocID="{16536965-608F-4229-A7A3-E932D1B3F599}" presName="parTx" presStyleLbl="revTx" presStyleIdx="1" presStyleCnt="4">
        <dgm:presLayoutVars>
          <dgm:chMax val="0"/>
          <dgm:chPref val="0"/>
        </dgm:presLayoutVars>
      </dgm:prSet>
      <dgm:spPr/>
    </dgm:pt>
    <dgm:pt modelId="{8502FFD5-62C8-43F1-A3A3-587105326C60}" type="pres">
      <dgm:prSet presAssocID="{C201387D-F226-41B7-9A3D-62174C52879E}" presName="sibTrans" presStyleCnt="0"/>
      <dgm:spPr/>
    </dgm:pt>
    <dgm:pt modelId="{D3C2292C-9D35-4CFB-B04F-F637ECF60474}" type="pres">
      <dgm:prSet presAssocID="{AD9F9B85-90C3-4A36-AEAD-6AF5AE371CFA}" presName="compNode" presStyleCnt="0"/>
      <dgm:spPr/>
    </dgm:pt>
    <dgm:pt modelId="{ECDC660D-D81C-4A76-BAE1-E1E83258560B}" type="pres">
      <dgm:prSet presAssocID="{AD9F9B85-90C3-4A36-AEAD-6AF5AE371CFA}" presName="bgRect" presStyleLbl="bgShp" presStyleIdx="2" presStyleCnt="4"/>
      <dgm:spPr/>
    </dgm:pt>
    <dgm:pt modelId="{41B62FA7-8B87-4EAA-B8C8-0BBE50C73A40}" type="pres">
      <dgm:prSet presAssocID="{AD9F9B85-90C3-4A36-AEAD-6AF5AE371CFA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Line Arrow: Straight"/>
        </a:ext>
      </dgm:extLst>
    </dgm:pt>
    <dgm:pt modelId="{D4A6C091-60FA-4ECA-9C74-28A3F0228A32}" type="pres">
      <dgm:prSet presAssocID="{AD9F9B85-90C3-4A36-AEAD-6AF5AE371CFA}" presName="spaceRect" presStyleCnt="0"/>
      <dgm:spPr/>
    </dgm:pt>
    <dgm:pt modelId="{1BCD96F2-AB94-41A2-991B-4B73D73D5849}" type="pres">
      <dgm:prSet presAssocID="{AD9F9B85-90C3-4A36-AEAD-6AF5AE371CFA}" presName="parTx" presStyleLbl="revTx" presStyleIdx="2" presStyleCnt="4">
        <dgm:presLayoutVars>
          <dgm:chMax val="0"/>
          <dgm:chPref val="0"/>
        </dgm:presLayoutVars>
      </dgm:prSet>
      <dgm:spPr/>
    </dgm:pt>
    <dgm:pt modelId="{5CF975C7-FFD3-49A6-9F04-C5A31AEA9D32}" type="pres">
      <dgm:prSet presAssocID="{071D5008-4F11-4651-892E-D9374C9017BB}" presName="sibTrans" presStyleCnt="0"/>
      <dgm:spPr/>
    </dgm:pt>
    <dgm:pt modelId="{5943E4CB-5C56-4D3E-9A71-3F46A7E0326E}" type="pres">
      <dgm:prSet presAssocID="{6F4F93CB-A445-446A-AC44-FFFC9A69E865}" presName="compNode" presStyleCnt="0"/>
      <dgm:spPr/>
    </dgm:pt>
    <dgm:pt modelId="{19F3FA23-DA08-4D78-8EB1-07AC5E2F9C88}" type="pres">
      <dgm:prSet presAssocID="{6F4F93CB-A445-446A-AC44-FFFC9A69E865}" presName="bgRect" presStyleLbl="bgShp" presStyleIdx="3" presStyleCnt="4"/>
      <dgm:spPr/>
    </dgm:pt>
    <dgm:pt modelId="{41E8CE4C-5B1B-4ABC-B9A5-C18A37B94E5F}" type="pres">
      <dgm:prSet presAssocID="{6F4F93CB-A445-446A-AC44-FFFC9A69E865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Herramientas"/>
        </a:ext>
      </dgm:extLst>
    </dgm:pt>
    <dgm:pt modelId="{F182ED47-2C27-497D-8160-0690BDB84953}" type="pres">
      <dgm:prSet presAssocID="{6F4F93CB-A445-446A-AC44-FFFC9A69E865}" presName="spaceRect" presStyleCnt="0"/>
      <dgm:spPr/>
    </dgm:pt>
    <dgm:pt modelId="{0715A923-C874-4855-9933-2A1CC3B7E906}" type="pres">
      <dgm:prSet presAssocID="{6F4F93CB-A445-446A-AC44-FFFC9A69E865}" presName="parTx" presStyleLbl="revTx" presStyleIdx="3" presStyleCnt="4">
        <dgm:presLayoutVars>
          <dgm:chMax val="0"/>
          <dgm:chPref val="0"/>
        </dgm:presLayoutVars>
      </dgm:prSet>
      <dgm:spPr/>
    </dgm:pt>
  </dgm:ptLst>
  <dgm:cxnLst>
    <dgm:cxn modelId="{9C67FB04-3CF8-4CBE-84C9-DA2A569BBE31}" type="presOf" srcId="{AD9F9B85-90C3-4A36-AEAD-6AF5AE371CFA}" destId="{1BCD96F2-AB94-41A2-991B-4B73D73D5849}" srcOrd="0" destOrd="0" presId="urn:microsoft.com/office/officeart/2018/2/layout/IconVerticalSolidList"/>
    <dgm:cxn modelId="{91D1020D-2596-4636-A4A6-836DD8732599}" type="presOf" srcId="{3721F2E4-B9F7-40F2-AB43-E6714CD95AAC}" destId="{D2127E98-9000-4261-B58E-5583ADFADA6A}" srcOrd="0" destOrd="0" presId="urn:microsoft.com/office/officeart/2018/2/layout/IconVerticalSolidList"/>
    <dgm:cxn modelId="{23536330-6213-4DDB-947E-65126A39CCC7}" srcId="{69746F6B-C6D7-4D59-8909-0FCF61A17C6B}" destId="{AD9F9B85-90C3-4A36-AEAD-6AF5AE371CFA}" srcOrd="2" destOrd="0" parTransId="{38367878-613E-4257-9219-A51B2C1CEEDA}" sibTransId="{071D5008-4F11-4651-892E-D9374C9017BB}"/>
    <dgm:cxn modelId="{76AF6F32-B78C-4747-820E-7D82AFCB648D}" srcId="{69746F6B-C6D7-4D59-8909-0FCF61A17C6B}" destId="{16536965-608F-4229-A7A3-E932D1B3F599}" srcOrd="1" destOrd="0" parTransId="{72F4531C-4CB9-4139-88B7-B7CE351F0C0A}" sibTransId="{C201387D-F226-41B7-9A3D-62174C52879E}"/>
    <dgm:cxn modelId="{1E13253C-CFA0-4EDA-9D1D-BF2C7A93D98C}" srcId="{69746F6B-C6D7-4D59-8909-0FCF61A17C6B}" destId="{3721F2E4-B9F7-40F2-AB43-E6714CD95AAC}" srcOrd="0" destOrd="0" parTransId="{C0C306A1-EC90-440A-AFE2-AF73170E3F11}" sibTransId="{D5C8CCE4-47BD-4056-A37F-768F19350611}"/>
    <dgm:cxn modelId="{54A25B82-AC74-4CFC-B7CF-11A62BC84C06}" type="presOf" srcId="{16536965-608F-4229-A7A3-E932D1B3F599}" destId="{F564ABA4-08D2-46C5-ADA0-9F7A20A1440F}" srcOrd="0" destOrd="0" presId="urn:microsoft.com/office/officeart/2018/2/layout/IconVerticalSolidList"/>
    <dgm:cxn modelId="{D7072E92-3A28-4A6F-8EF2-F69168CDD43E}" type="presOf" srcId="{6F4F93CB-A445-446A-AC44-FFFC9A69E865}" destId="{0715A923-C874-4855-9933-2A1CC3B7E906}" srcOrd="0" destOrd="0" presId="urn:microsoft.com/office/officeart/2018/2/layout/IconVerticalSolidList"/>
    <dgm:cxn modelId="{F01DB7A6-1AF9-43FE-8BBA-653575BE59D6}" type="presOf" srcId="{69746F6B-C6D7-4D59-8909-0FCF61A17C6B}" destId="{EC0EF42F-CE92-44B4-9B71-58500C5261CA}" srcOrd="0" destOrd="0" presId="urn:microsoft.com/office/officeart/2018/2/layout/IconVerticalSolidList"/>
    <dgm:cxn modelId="{11838AE9-DEAE-477C-BF4A-B5939A102469}" srcId="{69746F6B-C6D7-4D59-8909-0FCF61A17C6B}" destId="{6F4F93CB-A445-446A-AC44-FFFC9A69E865}" srcOrd="3" destOrd="0" parTransId="{A33AF816-265D-4AC1-9DC2-BBC1ED50D23D}" sibTransId="{12C3935D-9C39-4931-A110-118F22B705CD}"/>
    <dgm:cxn modelId="{8B25AFE6-77C9-41F4-8053-7BEEC84C65E6}" type="presParOf" srcId="{EC0EF42F-CE92-44B4-9B71-58500C5261CA}" destId="{7F857F28-EA58-4CF9-9FE2-A0B49861F5FB}" srcOrd="0" destOrd="0" presId="urn:microsoft.com/office/officeart/2018/2/layout/IconVerticalSolidList"/>
    <dgm:cxn modelId="{B4750480-D6B5-4853-AD80-D9B5BA8F8743}" type="presParOf" srcId="{7F857F28-EA58-4CF9-9FE2-A0B49861F5FB}" destId="{D2F2DE20-7898-444F-8380-AB87E574A2D4}" srcOrd="0" destOrd="0" presId="urn:microsoft.com/office/officeart/2018/2/layout/IconVerticalSolidList"/>
    <dgm:cxn modelId="{CEBEC801-EB91-4868-B4D6-57F0242A3C43}" type="presParOf" srcId="{7F857F28-EA58-4CF9-9FE2-A0B49861F5FB}" destId="{A5BA1C47-9CA3-44C8-AC78-1BA644651B96}" srcOrd="1" destOrd="0" presId="urn:microsoft.com/office/officeart/2018/2/layout/IconVerticalSolidList"/>
    <dgm:cxn modelId="{85E2A2C2-2110-4C64-A9CE-BCB5BA6E261A}" type="presParOf" srcId="{7F857F28-EA58-4CF9-9FE2-A0B49861F5FB}" destId="{848B233F-6146-42A7-82C5-88460F81577A}" srcOrd="2" destOrd="0" presId="urn:microsoft.com/office/officeart/2018/2/layout/IconVerticalSolidList"/>
    <dgm:cxn modelId="{7E804FEF-A40D-4181-ADE7-2356F14FFB03}" type="presParOf" srcId="{7F857F28-EA58-4CF9-9FE2-A0B49861F5FB}" destId="{D2127E98-9000-4261-B58E-5583ADFADA6A}" srcOrd="3" destOrd="0" presId="urn:microsoft.com/office/officeart/2018/2/layout/IconVerticalSolidList"/>
    <dgm:cxn modelId="{6ABE82E3-5AC2-46BA-AE3C-25D871A97629}" type="presParOf" srcId="{EC0EF42F-CE92-44B4-9B71-58500C5261CA}" destId="{09827457-D461-4FF8-8222-A5AAEF667CCD}" srcOrd="1" destOrd="0" presId="urn:microsoft.com/office/officeart/2018/2/layout/IconVerticalSolidList"/>
    <dgm:cxn modelId="{DBB6C436-B3BA-41BE-8F4C-8CDEF4BB5BE0}" type="presParOf" srcId="{EC0EF42F-CE92-44B4-9B71-58500C5261CA}" destId="{842BF25F-8820-4F53-8C14-8BE4347C385F}" srcOrd="2" destOrd="0" presId="urn:microsoft.com/office/officeart/2018/2/layout/IconVerticalSolidList"/>
    <dgm:cxn modelId="{B54D0DEE-C1E9-4075-8537-D4F62F79E297}" type="presParOf" srcId="{842BF25F-8820-4F53-8C14-8BE4347C385F}" destId="{E3589B44-9DE8-4253-859B-05FB710AD062}" srcOrd="0" destOrd="0" presId="urn:microsoft.com/office/officeart/2018/2/layout/IconVerticalSolidList"/>
    <dgm:cxn modelId="{D8EDA5A5-BC02-429A-91E7-7727DFD6F161}" type="presParOf" srcId="{842BF25F-8820-4F53-8C14-8BE4347C385F}" destId="{F6D17600-599C-44DA-B4B3-F86323A80721}" srcOrd="1" destOrd="0" presId="urn:microsoft.com/office/officeart/2018/2/layout/IconVerticalSolidList"/>
    <dgm:cxn modelId="{322FE30A-8375-4113-AB12-BFEA3014BE3F}" type="presParOf" srcId="{842BF25F-8820-4F53-8C14-8BE4347C385F}" destId="{2971D703-7968-4E88-8A33-9BD50D26A8B6}" srcOrd="2" destOrd="0" presId="urn:microsoft.com/office/officeart/2018/2/layout/IconVerticalSolidList"/>
    <dgm:cxn modelId="{CF91A9DC-F516-44C5-90AA-72DC5E579AE0}" type="presParOf" srcId="{842BF25F-8820-4F53-8C14-8BE4347C385F}" destId="{F564ABA4-08D2-46C5-ADA0-9F7A20A1440F}" srcOrd="3" destOrd="0" presId="urn:microsoft.com/office/officeart/2018/2/layout/IconVerticalSolidList"/>
    <dgm:cxn modelId="{6B35F711-F472-46F1-BC5B-8FE58D2BC9E1}" type="presParOf" srcId="{EC0EF42F-CE92-44B4-9B71-58500C5261CA}" destId="{8502FFD5-62C8-43F1-A3A3-587105326C60}" srcOrd="3" destOrd="0" presId="urn:microsoft.com/office/officeart/2018/2/layout/IconVerticalSolidList"/>
    <dgm:cxn modelId="{AB14440C-C99A-47AF-B660-43E20930D8CA}" type="presParOf" srcId="{EC0EF42F-CE92-44B4-9B71-58500C5261CA}" destId="{D3C2292C-9D35-4CFB-B04F-F637ECF60474}" srcOrd="4" destOrd="0" presId="urn:microsoft.com/office/officeart/2018/2/layout/IconVerticalSolidList"/>
    <dgm:cxn modelId="{2C5C14EA-7BA5-47C3-AB6A-AD9BEDD472D8}" type="presParOf" srcId="{D3C2292C-9D35-4CFB-B04F-F637ECF60474}" destId="{ECDC660D-D81C-4A76-BAE1-E1E83258560B}" srcOrd="0" destOrd="0" presId="urn:microsoft.com/office/officeart/2018/2/layout/IconVerticalSolidList"/>
    <dgm:cxn modelId="{0839B162-90E7-4DE9-AFDC-86B805570B50}" type="presParOf" srcId="{D3C2292C-9D35-4CFB-B04F-F637ECF60474}" destId="{41B62FA7-8B87-4EAA-B8C8-0BBE50C73A40}" srcOrd="1" destOrd="0" presId="urn:microsoft.com/office/officeart/2018/2/layout/IconVerticalSolidList"/>
    <dgm:cxn modelId="{BAE56F78-723B-4148-941B-AE588B0F8A15}" type="presParOf" srcId="{D3C2292C-9D35-4CFB-B04F-F637ECF60474}" destId="{D4A6C091-60FA-4ECA-9C74-28A3F0228A32}" srcOrd="2" destOrd="0" presId="urn:microsoft.com/office/officeart/2018/2/layout/IconVerticalSolidList"/>
    <dgm:cxn modelId="{40BABC43-8263-45D6-9F92-C9BDF4FE2605}" type="presParOf" srcId="{D3C2292C-9D35-4CFB-B04F-F637ECF60474}" destId="{1BCD96F2-AB94-41A2-991B-4B73D73D5849}" srcOrd="3" destOrd="0" presId="urn:microsoft.com/office/officeart/2018/2/layout/IconVerticalSolidList"/>
    <dgm:cxn modelId="{899EBD2F-BCFE-4DCD-8077-75592E0854DC}" type="presParOf" srcId="{EC0EF42F-CE92-44B4-9B71-58500C5261CA}" destId="{5CF975C7-FFD3-49A6-9F04-C5A31AEA9D32}" srcOrd="5" destOrd="0" presId="urn:microsoft.com/office/officeart/2018/2/layout/IconVerticalSolidList"/>
    <dgm:cxn modelId="{AFB8AB92-AEE5-4F41-9D4B-7AA4BB9E4828}" type="presParOf" srcId="{EC0EF42F-CE92-44B4-9B71-58500C5261CA}" destId="{5943E4CB-5C56-4D3E-9A71-3F46A7E0326E}" srcOrd="6" destOrd="0" presId="urn:microsoft.com/office/officeart/2018/2/layout/IconVerticalSolidList"/>
    <dgm:cxn modelId="{B129519F-8E0B-45B9-BD16-5A1FE6DF2523}" type="presParOf" srcId="{5943E4CB-5C56-4D3E-9A71-3F46A7E0326E}" destId="{19F3FA23-DA08-4D78-8EB1-07AC5E2F9C88}" srcOrd="0" destOrd="0" presId="urn:microsoft.com/office/officeart/2018/2/layout/IconVerticalSolidList"/>
    <dgm:cxn modelId="{7508AC8C-C28E-4A07-9530-CC7F64BDA0CA}" type="presParOf" srcId="{5943E4CB-5C56-4D3E-9A71-3F46A7E0326E}" destId="{41E8CE4C-5B1B-4ABC-B9A5-C18A37B94E5F}" srcOrd="1" destOrd="0" presId="urn:microsoft.com/office/officeart/2018/2/layout/IconVerticalSolidList"/>
    <dgm:cxn modelId="{BDAEF72C-1595-45B3-8FF0-F4CCF0F0E10D}" type="presParOf" srcId="{5943E4CB-5C56-4D3E-9A71-3F46A7E0326E}" destId="{F182ED47-2C27-497D-8160-0690BDB84953}" srcOrd="2" destOrd="0" presId="urn:microsoft.com/office/officeart/2018/2/layout/IconVerticalSolidList"/>
    <dgm:cxn modelId="{7A77492A-7E35-4890-89EF-B76830AC12EF}" type="presParOf" srcId="{5943E4CB-5C56-4D3E-9A71-3F46A7E0326E}" destId="{0715A923-C874-4855-9933-2A1CC3B7E906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2DB3DAC0-19E5-401D-AFC6-1E6AF015FB8C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05721EC-D1B0-466E-826E-481A5ABFA081}">
      <dgm:prSet/>
      <dgm:spPr/>
      <dgm:t>
        <a:bodyPr/>
        <a:lstStyle/>
        <a:p>
          <a:pPr>
            <a:lnSpc>
              <a:spcPct val="100000"/>
            </a:lnSpc>
          </a:pPr>
          <a:r>
            <a:rPr lang="es-ES" b="1"/>
            <a:t>Regla: </a:t>
          </a:r>
          <a:r>
            <a:rPr lang="es-ES"/>
            <a:t>El % de deshidratación ≈ % de peso perdido = déficit de líquidos</a:t>
          </a:r>
          <a:br>
            <a:rPr lang="es-ES"/>
          </a:br>
          <a:r>
            <a:rPr lang="es-ES"/>
            <a:t>1 kg de peso perdido = 1,000 mL de agua perdida</a:t>
          </a:r>
          <a:endParaRPr lang="en-US"/>
        </a:p>
      </dgm:t>
    </dgm:pt>
    <dgm:pt modelId="{8F34CC69-597E-496E-AB43-E09B1991A043}" type="parTrans" cxnId="{0620B068-100F-415C-9817-351412F8C583}">
      <dgm:prSet/>
      <dgm:spPr/>
      <dgm:t>
        <a:bodyPr/>
        <a:lstStyle/>
        <a:p>
          <a:endParaRPr lang="en-US"/>
        </a:p>
      </dgm:t>
    </dgm:pt>
    <dgm:pt modelId="{DCB6BB39-0C71-400B-B30B-4CC0D4E6CB98}" type="sibTrans" cxnId="{0620B068-100F-415C-9817-351412F8C583}">
      <dgm:prSet/>
      <dgm:spPr/>
      <dgm:t>
        <a:bodyPr/>
        <a:lstStyle/>
        <a:p>
          <a:endParaRPr lang="en-US"/>
        </a:p>
      </dgm:t>
    </dgm:pt>
    <dgm:pt modelId="{E16F3C60-10E1-44FC-8CCB-991B7C48EA94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Déficit (mL) = % deshidratación × peso (kg) × 10</a:t>
          </a:r>
          <a:endParaRPr lang="en-US"/>
        </a:p>
      </dgm:t>
    </dgm:pt>
    <dgm:pt modelId="{37C98555-A68B-4797-9B4E-26F0C224953D}" type="parTrans" cxnId="{DC5FBB90-1B61-4447-B552-F01050A501E6}">
      <dgm:prSet/>
      <dgm:spPr/>
      <dgm:t>
        <a:bodyPr/>
        <a:lstStyle/>
        <a:p>
          <a:endParaRPr lang="en-US"/>
        </a:p>
      </dgm:t>
    </dgm:pt>
    <dgm:pt modelId="{63DE91E0-AF67-481E-A5BE-E38DFAB3B935}" type="sibTrans" cxnId="{DC5FBB90-1B61-4447-B552-F01050A501E6}">
      <dgm:prSet/>
      <dgm:spPr/>
      <dgm:t>
        <a:bodyPr/>
        <a:lstStyle/>
        <a:p>
          <a:endParaRPr lang="en-US"/>
        </a:p>
      </dgm:t>
    </dgm:pt>
    <dgm:pt modelId="{088A45A9-02E5-4D67-BF3F-090425BFA47D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(Ese “×10” convierte el % en mL/kg)</a:t>
          </a:r>
          <a:endParaRPr lang="en-US"/>
        </a:p>
      </dgm:t>
    </dgm:pt>
    <dgm:pt modelId="{ACAFBCBC-38FF-46DE-9250-71CFB427FB59}" type="parTrans" cxnId="{A3B37B41-E9CE-4668-8A6B-764C104D983E}">
      <dgm:prSet/>
      <dgm:spPr/>
      <dgm:t>
        <a:bodyPr/>
        <a:lstStyle/>
        <a:p>
          <a:endParaRPr lang="en-US"/>
        </a:p>
      </dgm:t>
    </dgm:pt>
    <dgm:pt modelId="{91F10E14-84F8-4264-BC2A-114B49C69D55}" type="sibTrans" cxnId="{A3B37B41-E9CE-4668-8A6B-764C104D983E}">
      <dgm:prSet/>
      <dgm:spPr/>
      <dgm:t>
        <a:bodyPr/>
        <a:lstStyle/>
        <a:p>
          <a:endParaRPr lang="en-US"/>
        </a:p>
      </dgm:t>
    </dgm:pt>
    <dgm:pt modelId="{BDDAD8BD-5B85-44D0-9880-8CE50C441BC8}" type="pres">
      <dgm:prSet presAssocID="{2DB3DAC0-19E5-401D-AFC6-1E6AF015FB8C}" presName="root" presStyleCnt="0">
        <dgm:presLayoutVars>
          <dgm:dir/>
          <dgm:resizeHandles val="exact"/>
        </dgm:presLayoutVars>
      </dgm:prSet>
      <dgm:spPr/>
    </dgm:pt>
    <dgm:pt modelId="{5E4FF3F3-FBE1-4F37-8EE4-1521152601A1}" type="pres">
      <dgm:prSet presAssocID="{F05721EC-D1B0-466E-826E-481A5ABFA081}" presName="compNode" presStyleCnt="0"/>
      <dgm:spPr/>
    </dgm:pt>
    <dgm:pt modelId="{4EFB6051-8585-4E7E-A125-766A18F14DF3}" type="pres">
      <dgm:prSet presAssocID="{F05721EC-D1B0-466E-826E-481A5ABFA081}" presName="bgRect" presStyleLbl="bgShp" presStyleIdx="0" presStyleCnt="3"/>
      <dgm:spPr/>
    </dgm:pt>
    <dgm:pt modelId="{B4921098-45BA-4F15-B404-7066FC883642}" type="pres">
      <dgm:prSet presAssocID="{F05721EC-D1B0-466E-826E-481A5ABFA081}" presName="iconRect" presStyleLbl="nod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Regla"/>
        </a:ext>
      </dgm:extLst>
    </dgm:pt>
    <dgm:pt modelId="{E8ED3F2A-2202-4DF0-BB62-5B9B7223FD57}" type="pres">
      <dgm:prSet presAssocID="{F05721EC-D1B0-466E-826E-481A5ABFA081}" presName="spaceRect" presStyleCnt="0"/>
      <dgm:spPr/>
    </dgm:pt>
    <dgm:pt modelId="{A656DCEC-B81B-4A60-9D5D-102D197491FD}" type="pres">
      <dgm:prSet presAssocID="{F05721EC-D1B0-466E-826E-481A5ABFA081}" presName="parTx" presStyleLbl="revTx" presStyleIdx="0" presStyleCnt="3">
        <dgm:presLayoutVars>
          <dgm:chMax val="0"/>
          <dgm:chPref val="0"/>
        </dgm:presLayoutVars>
      </dgm:prSet>
      <dgm:spPr/>
    </dgm:pt>
    <dgm:pt modelId="{82876896-BB68-4977-9EEE-BC33CB22F3A2}" type="pres">
      <dgm:prSet presAssocID="{DCB6BB39-0C71-400B-B30B-4CC0D4E6CB98}" presName="sibTrans" presStyleCnt="0"/>
      <dgm:spPr/>
    </dgm:pt>
    <dgm:pt modelId="{9AB75914-9488-4BBB-9CB7-E36C5DF2CCB9}" type="pres">
      <dgm:prSet presAssocID="{E16F3C60-10E1-44FC-8CCB-991B7C48EA94}" presName="compNode" presStyleCnt="0"/>
      <dgm:spPr/>
    </dgm:pt>
    <dgm:pt modelId="{4B0FCE32-B711-4E3A-B8FE-1EBB0AFFBBCB}" type="pres">
      <dgm:prSet presAssocID="{E16F3C60-10E1-44FC-8CCB-991B7C48EA94}" presName="bgRect" presStyleLbl="bgShp" presStyleIdx="1" presStyleCnt="3"/>
      <dgm:spPr/>
    </dgm:pt>
    <dgm:pt modelId="{B7FD7BE2-CD1F-4156-9A26-FC6F848B61B5}" type="pres">
      <dgm:prSet presAssocID="{E16F3C60-10E1-44FC-8CCB-991B7C48EA94}" presName="iconRect" presStyleLbl="node1" presStyleIdx="1" presStyleCnt="3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Escala"/>
        </a:ext>
      </dgm:extLst>
    </dgm:pt>
    <dgm:pt modelId="{69A72FB7-4563-4570-9D02-40ABC8DAA5F4}" type="pres">
      <dgm:prSet presAssocID="{E16F3C60-10E1-44FC-8CCB-991B7C48EA94}" presName="spaceRect" presStyleCnt="0"/>
      <dgm:spPr/>
    </dgm:pt>
    <dgm:pt modelId="{D12E44EC-CF5C-43B9-8D2E-B3A511837574}" type="pres">
      <dgm:prSet presAssocID="{E16F3C60-10E1-44FC-8CCB-991B7C48EA94}" presName="parTx" presStyleLbl="revTx" presStyleIdx="1" presStyleCnt="3">
        <dgm:presLayoutVars>
          <dgm:chMax val="0"/>
          <dgm:chPref val="0"/>
        </dgm:presLayoutVars>
      </dgm:prSet>
      <dgm:spPr/>
    </dgm:pt>
    <dgm:pt modelId="{F4771155-54F5-432A-8DC7-31E12E375D21}" type="pres">
      <dgm:prSet presAssocID="{63DE91E0-AF67-481E-A5BE-E38DFAB3B935}" presName="sibTrans" presStyleCnt="0"/>
      <dgm:spPr/>
    </dgm:pt>
    <dgm:pt modelId="{9B98ABC1-7CBB-4407-B5C4-BDE282A6A8D5}" type="pres">
      <dgm:prSet presAssocID="{088A45A9-02E5-4D67-BF3F-090425BFA47D}" presName="compNode" presStyleCnt="0"/>
      <dgm:spPr/>
    </dgm:pt>
    <dgm:pt modelId="{5236CC7E-6824-4493-BECF-54D8FD8978E6}" type="pres">
      <dgm:prSet presAssocID="{088A45A9-02E5-4D67-BF3F-090425BFA47D}" presName="bgRect" presStyleLbl="bgShp" presStyleIdx="2" presStyleCnt="3"/>
      <dgm:spPr/>
    </dgm:pt>
    <dgm:pt modelId="{3B82AD1F-90E5-467B-84E6-3C5570B72CD0}" type="pres">
      <dgm:prSet presAssocID="{088A45A9-02E5-4D67-BF3F-090425BFA47D}" presName="iconRect" presStyleLbl="node1" presStyleIdx="2" presStyleCnt="3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ug spray"/>
        </a:ext>
      </dgm:extLst>
    </dgm:pt>
    <dgm:pt modelId="{9BC465B1-1846-458A-B18A-18876A4AE956}" type="pres">
      <dgm:prSet presAssocID="{088A45A9-02E5-4D67-BF3F-090425BFA47D}" presName="spaceRect" presStyleCnt="0"/>
      <dgm:spPr/>
    </dgm:pt>
    <dgm:pt modelId="{2DB3483F-A87D-40BD-96E5-AED21861EA16}" type="pres">
      <dgm:prSet presAssocID="{088A45A9-02E5-4D67-BF3F-090425BFA47D}" presName="parTx" presStyleLbl="revTx" presStyleIdx="2" presStyleCnt="3">
        <dgm:presLayoutVars>
          <dgm:chMax val="0"/>
          <dgm:chPref val="0"/>
        </dgm:presLayoutVars>
      </dgm:prSet>
      <dgm:spPr/>
    </dgm:pt>
  </dgm:ptLst>
  <dgm:cxnLst>
    <dgm:cxn modelId="{E8C19436-E8C4-4FEA-B193-D5DDA0958781}" type="presOf" srcId="{2DB3DAC0-19E5-401D-AFC6-1E6AF015FB8C}" destId="{BDDAD8BD-5B85-44D0-9880-8CE50C441BC8}" srcOrd="0" destOrd="0" presId="urn:microsoft.com/office/officeart/2018/2/layout/IconVerticalSolidList"/>
    <dgm:cxn modelId="{A3B37B41-E9CE-4668-8A6B-764C104D983E}" srcId="{2DB3DAC0-19E5-401D-AFC6-1E6AF015FB8C}" destId="{088A45A9-02E5-4D67-BF3F-090425BFA47D}" srcOrd="2" destOrd="0" parTransId="{ACAFBCBC-38FF-46DE-9250-71CFB427FB59}" sibTransId="{91F10E14-84F8-4264-BC2A-114B49C69D55}"/>
    <dgm:cxn modelId="{0620B068-100F-415C-9817-351412F8C583}" srcId="{2DB3DAC0-19E5-401D-AFC6-1E6AF015FB8C}" destId="{F05721EC-D1B0-466E-826E-481A5ABFA081}" srcOrd="0" destOrd="0" parTransId="{8F34CC69-597E-496E-AB43-E09B1991A043}" sibTransId="{DCB6BB39-0C71-400B-B30B-4CC0D4E6CB98}"/>
    <dgm:cxn modelId="{F42E0B69-554F-4630-9AE9-8B1B02900664}" type="presOf" srcId="{F05721EC-D1B0-466E-826E-481A5ABFA081}" destId="{A656DCEC-B81B-4A60-9D5D-102D197491FD}" srcOrd="0" destOrd="0" presId="urn:microsoft.com/office/officeart/2018/2/layout/IconVerticalSolidList"/>
    <dgm:cxn modelId="{51978783-A1A4-48FE-97D6-E8FB86AAC79A}" type="presOf" srcId="{E16F3C60-10E1-44FC-8CCB-991B7C48EA94}" destId="{D12E44EC-CF5C-43B9-8D2E-B3A511837574}" srcOrd="0" destOrd="0" presId="urn:microsoft.com/office/officeart/2018/2/layout/IconVerticalSolidList"/>
    <dgm:cxn modelId="{DC5FBB90-1B61-4447-B552-F01050A501E6}" srcId="{2DB3DAC0-19E5-401D-AFC6-1E6AF015FB8C}" destId="{E16F3C60-10E1-44FC-8CCB-991B7C48EA94}" srcOrd="1" destOrd="0" parTransId="{37C98555-A68B-4797-9B4E-26F0C224953D}" sibTransId="{63DE91E0-AF67-481E-A5BE-E38DFAB3B935}"/>
    <dgm:cxn modelId="{6588D5D3-76E2-432E-90F6-8F2F969F5134}" type="presOf" srcId="{088A45A9-02E5-4D67-BF3F-090425BFA47D}" destId="{2DB3483F-A87D-40BD-96E5-AED21861EA16}" srcOrd="0" destOrd="0" presId="urn:microsoft.com/office/officeart/2018/2/layout/IconVerticalSolidList"/>
    <dgm:cxn modelId="{846B9B2A-18FE-42B1-B6CF-C2C205522721}" type="presParOf" srcId="{BDDAD8BD-5B85-44D0-9880-8CE50C441BC8}" destId="{5E4FF3F3-FBE1-4F37-8EE4-1521152601A1}" srcOrd="0" destOrd="0" presId="urn:microsoft.com/office/officeart/2018/2/layout/IconVerticalSolidList"/>
    <dgm:cxn modelId="{97E2599F-AC80-4673-AEEA-3FABE025BC9F}" type="presParOf" srcId="{5E4FF3F3-FBE1-4F37-8EE4-1521152601A1}" destId="{4EFB6051-8585-4E7E-A125-766A18F14DF3}" srcOrd="0" destOrd="0" presId="urn:microsoft.com/office/officeart/2018/2/layout/IconVerticalSolidList"/>
    <dgm:cxn modelId="{F119A95D-7B0B-4CF4-B6D1-418C9083DBB4}" type="presParOf" srcId="{5E4FF3F3-FBE1-4F37-8EE4-1521152601A1}" destId="{B4921098-45BA-4F15-B404-7066FC883642}" srcOrd="1" destOrd="0" presId="urn:microsoft.com/office/officeart/2018/2/layout/IconVerticalSolidList"/>
    <dgm:cxn modelId="{5E369542-1A80-46AA-9FC3-D658F70A214D}" type="presParOf" srcId="{5E4FF3F3-FBE1-4F37-8EE4-1521152601A1}" destId="{E8ED3F2A-2202-4DF0-BB62-5B9B7223FD57}" srcOrd="2" destOrd="0" presId="urn:microsoft.com/office/officeart/2018/2/layout/IconVerticalSolidList"/>
    <dgm:cxn modelId="{9788E904-7308-4F91-B4ED-AF89A40E4579}" type="presParOf" srcId="{5E4FF3F3-FBE1-4F37-8EE4-1521152601A1}" destId="{A656DCEC-B81B-4A60-9D5D-102D197491FD}" srcOrd="3" destOrd="0" presId="urn:microsoft.com/office/officeart/2018/2/layout/IconVerticalSolidList"/>
    <dgm:cxn modelId="{FEDEEA7C-FDC5-42FA-B264-88C5B0C1444B}" type="presParOf" srcId="{BDDAD8BD-5B85-44D0-9880-8CE50C441BC8}" destId="{82876896-BB68-4977-9EEE-BC33CB22F3A2}" srcOrd="1" destOrd="0" presId="urn:microsoft.com/office/officeart/2018/2/layout/IconVerticalSolidList"/>
    <dgm:cxn modelId="{F51B4952-71BD-4A53-9BAA-E73EC5982D4D}" type="presParOf" srcId="{BDDAD8BD-5B85-44D0-9880-8CE50C441BC8}" destId="{9AB75914-9488-4BBB-9CB7-E36C5DF2CCB9}" srcOrd="2" destOrd="0" presId="urn:microsoft.com/office/officeart/2018/2/layout/IconVerticalSolidList"/>
    <dgm:cxn modelId="{491E7CA1-4381-42BF-89CE-460A8E1E00D2}" type="presParOf" srcId="{9AB75914-9488-4BBB-9CB7-E36C5DF2CCB9}" destId="{4B0FCE32-B711-4E3A-B8FE-1EBB0AFFBBCB}" srcOrd="0" destOrd="0" presId="urn:microsoft.com/office/officeart/2018/2/layout/IconVerticalSolidList"/>
    <dgm:cxn modelId="{514A21CA-3E59-4B51-A124-5D5AC8988733}" type="presParOf" srcId="{9AB75914-9488-4BBB-9CB7-E36C5DF2CCB9}" destId="{B7FD7BE2-CD1F-4156-9A26-FC6F848B61B5}" srcOrd="1" destOrd="0" presId="urn:microsoft.com/office/officeart/2018/2/layout/IconVerticalSolidList"/>
    <dgm:cxn modelId="{19781108-847B-41D1-99DD-81C138C5142A}" type="presParOf" srcId="{9AB75914-9488-4BBB-9CB7-E36C5DF2CCB9}" destId="{69A72FB7-4563-4570-9D02-40ABC8DAA5F4}" srcOrd="2" destOrd="0" presId="urn:microsoft.com/office/officeart/2018/2/layout/IconVerticalSolidList"/>
    <dgm:cxn modelId="{423F736B-873A-4DD3-A5C3-901EE86ADA8A}" type="presParOf" srcId="{9AB75914-9488-4BBB-9CB7-E36C5DF2CCB9}" destId="{D12E44EC-CF5C-43B9-8D2E-B3A511837574}" srcOrd="3" destOrd="0" presId="urn:microsoft.com/office/officeart/2018/2/layout/IconVerticalSolidList"/>
    <dgm:cxn modelId="{EF88245E-9602-4A45-8BD8-1D802360E864}" type="presParOf" srcId="{BDDAD8BD-5B85-44D0-9880-8CE50C441BC8}" destId="{F4771155-54F5-432A-8DC7-31E12E375D21}" srcOrd="3" destOrd="0" presId="urn:microsoft.com/office/officeart/2018/2/layout/IconVerticalSolidList"/>
    <dgm:cxn modelId="{B8F5FCD5-2C1D-4650-ABEF-B0BBFC1A0D3C}" type="presParOf" srcId="{BDDAD8BD-5B85-44D0-9880-8CE50C441BC8}" destId="{9B98ABC1-7CBB-4407-B5C4-BDE282A6A8D5}" srcOrd="4" destOrd="0" presId="urn:microsoft.com/office/officeart/2018/2/layout/IconVerticalSolidList"/>
    <dgm:cxn modelId="{786712AE-99BE-412B-A919-A84C359BEDDF}" type="presParOf" srcId="{9B98ABC1-7CBB-4407-B5C4-BDE282A6A8D5}" destId="{5236CC7E-6824-4493-BECF-54D8FD8978E6}" srcOrd="0" destOrd="0" presId="urn:microsoft.com/office/officeart/2018/2/layout/IconVerticalSolidList"/>
    <dgm:cxn modelId="{B55DCA82-F50D-4879-B2E7-8EC5AFECAF84}" type="presParOf" srcId="{9B98ABC1-7CBB-4407-B5C4-BDE282A6A8D5}" destId="{3B82AD1F-90E5-467B-84E6-3C5570B72CD0}" srcOrd="1" destOrd="0" presId="urn:microsoft.com/office/officeart/2018/2/layout/IconVerticalSolidList"/>
    <dgm:cxn modelId="{B2713181-9EF7-461A-9889-662B0286790C}" type="presParOf" srcId="{9B98ABC1-7CBB-4407-B5C4-BDE282A6A8D5}" destId="{9BC465B1-1846-458A-B18A-18876A4AE956}" srcOrd="2" destOrd="0" presId="urn:microsoft.com/office/officeart/2018/2/layout/IconVerticalSolidList"/>
    <dgm:cxn modelId="{21AA79F4-E67E-4C95-A977-B5313674754D}" type="presParOf" srcId="{9B98ABC1-7CBB-4407-B5C4-BDE282A6A8D5}" destId="{2DB3483F-A87D-40BD-96E5-AED21861EA16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F59DE0D8-3B93-4650-B326-9EF4A95D7760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icontext_colorful1" csCatId="colorful" phldr="1"/>
      <dgm:spPr/>
      <dgm:t>
        <a:bodyPr/>
        <a:lstStyle/>
        <a:p>
          <a:endParaRPr lang="en-US"/>
        </a:p>
      </dgm:t>
    </dgm:pt>
    <dgm:pt modelId="{D40991DE-876F-41AE-B616-69A3EE12CA71}">
      <dgm:prSet/>
      <dgm:spPr/>
      <dgm:t>
        <a:bodyPr/>
        <a:lstStyle/>
        <a:p>
          <a:r>
            <a:rPr lang="es-ES"/>
            <a:t>1,380 (corrección + reposición) + 1,100 (mantenimiento) = 2,480 mL/día*</a:t>
          </a:r>
          <a:endParaRPr lang="en-US"/>
        </a:p>
      </dgm:t>
    </dgm:pt>
    <dgm:pt modelId="{61E1FD7E-6DF0-4363-BCB2-0291831F3E35}" type="parTrans" cxnId="{497B8920-326D-4CCB-945D-66A40BBD8173}">
      <dgm:prSet/>
      <dgm:spPr/>
      <dgm:t>
        <a:bodyPr/>
        <a:lstStyle/>
        <a:p>
          <a:endParaRPr lang="en-US"/>
        </a:p>
      </dgm:t>
    </dgm:pt>
    <dgm:pt modelId="{D4D499FA-AC62-47CB-877F-5BFAFA4B0BB1}" type="sibTrans" cxnId="{497B8920-326D-4CCB-945D-66A40BBD8173}">
      <dgm:prSet/>
      <dgm:spPr/>
      <dgm:t>
        <a:bodyPr/>
        <a:lstStyle/>
        <a:p>
          <a:endParaRPr lang="en-US"/>
        </a:p>
      </dgm:t>
    </dgm:pt>
    <dgm:pt modelId="{18B33B98-52A9-46A0-AF1C-10C952F672D4}">
      <dgm:prSet/>
      <dgm:spPr/>
      <dgm:t>
        <a:bodyPr/>
        <a:lstStyle/>
        <a:p>
          <a:r>
            <a:rPr lang="es-ES"/>
            <a:t>Este valor se administra </a:t>
          </a:r>
          <a:r>
            <a:rPr lang="es-ES" b="1"/>
            <a:t>luego de completar Plan B</a:t>
          </a:r>
          <a:r>
            <a:rPr lang="es-ES"/>
            <a:t>, ajustando tolerancia y estado clínico.</a:t>
          </a:r>
          <a:br>
            <a:rPr lang="es-ES"/>
          </a:br>
          <a:r>
            <a:rPr lang="es-ES"/>
            <a:t>No dar todo junto: separar </a:t>
          </a:r>
          <a:r>
            <a:rPr lang="es-ES" b="1"/>
            <a:t>corrección</a:t>
          </a:r>
          <a:r>
            <a:rPr lang="es-ES"/>
            <a:t>, luego </a:t>
          </a:r>
          <a:r>
            <a:rPr lang="es-ES" b="1"/>
            <a:t>mantenimiento</a:t>
          </a:r>
          <a:r>
            <a:rPr lang="es-ES"/>
            <a:t>, luego </a:t>
          </a:r>
          <a:r>
            <a:rPr lang="es-ES" b="1"/>
            <a:t>reposición por pérdidas</a:t>
          </a:r>
          <a:r>
            <a:rPr lang="es-ES"/>
            <a:t>.</a:t>
          </a:r>
          <a:endParaRPr lang="en-US"/>
        </a:p>
      </dgm:t>
    </dgm:pt>
    <dgm:pt modelId="{B6292855-6650-4DC9-87BB-B250E807019A}" type="parTrans" cxnId="{765EE0AC-03EC-44D5-8383-4374CDA47CF2}">
      <dgm:prSet/>
      <dgm:spPr/>
      <dgm:t>
        <a:bodyPr/>
        <a:lstStyle/>
        <a:p>
          <a:endParaRPr lang="en-US"/>
        </a:p>
      </dgm:t>
    </dgm:pt>
    <dgm:pt modelId="{17429E6C-095C-4C3C-B860-0B9B2F7C8339}" type="sibTrans" cxnId="{765EE0AC-03EC-44D5-8383-4374CDA47CF2}">
      <dgm:prSet/>
      <dgm:spPr/>
      <dgm:t>
        <a:bodyPr/>
        <a:lstStyle/>
        <a:p>
          <a:endParaRPr lang="en-US"/>
        </a:p>
      </dgm:t>
    </dgm:pt>
    <dgm:pt modelId="{96F1D524-6400-4E95-BD15-5DBD27E10D22}" type="pres">
      <dgm:prSet presAssocID="{F59DE0D8-3B93-4650-B326-9EF4A95D7760}" presName="root" presStyleCnt="0">
        <dgm:presLayoutVars>
          <dgm:dir/>
          <dgm:resizeHandles val="exact"/>
        </dgm:presLayoutVars>
      </dgm:prSet>
      <dgm:spPr/>
    </dgm:pt>
    <dgm:pt modelId="{60AA9999-FB23-46FB-9747-D6DE58F53969}" type="pres">
      <dgm:prSet presAssocID="{D40991DE-876F-41AE-B616-69A3EE12CA71}" presName="compNode" presStyleCnt="0"/>
      <dgm:spPr/>
    </dgm:pt>
    <dgm:pt modelId="{334CE3D5-1832-434A-AD3B-5DDE3E97DE0D}" type="pres">
      <dgm:prSet presAssocID="{D40991DE-876F-41AE-B616-69A3EE12CA71}" presName="bgRect" presStyleLbl="bgShp" presStyleIdx="0" presStyleCnt="2"/>
      <dgm:spPr/>
    </dgm:pt>
    <dgm:pt modelId="{60D1FE21-2965-4E13-AD8D-3404381F3FCD}" type="pres">
      <dgm:prSet presAssocID="{D40991DE-876F-41AE-B616-69A3EE12CA71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ircles with Arrows"/>
        </a:ext>
      </dgm:extLst>
    </dgm:pt>
    <dgm:pt modelId="{12C491D3-0D0A-48B9-AECF-FB8CDF635FCB}" type="pres">
      <dgm:prSet presAssocID="{D40991DE-876F-41AE-B616-69A3EE12CA71}" presName="spaceRect" presStyleCnt="0"/>
      <dgm:spPr/>
    </dgm:pt>
    <dgm:pt modelId="{56716614-90CB-4ED3-AD59-B70BD292E34C}" type="pres">
      <dgm:prSet presAssocID="{D40991DE-876F-41AE-B616-69A3EE12CA71}" presName="parTx" presStyleLbl="revTx" presStyleIdx="0" presStyleCnt="2">
        <dgm:presLayoutVars>
          <dgm:chMax val="0"/>
          <dgm:chPref val="0"/>
        </dgm:presLayoutVars>
      </dgm:prSet>
      <dgm:spPr/>
    </dgm:pt>
    <dgm:pt modelId="{F37AD954-9AE2-496D-B707-E366E55D9C73}" type="pres">
      <dgm:prSet presAssocID="{D4D499FA-AC62-47CB-877F-5BFAFA4B0BB1}" presName="sibTrans" presStyleCnt="0"/>
      <dgm:spPr/>
    </dgm:pt>
    <dgm:pt modelId="{414D81EC-B21E-4680-8E76-8DF2D281C15A}" type="pres">
      <dgm:prSet presAssocID="{18B33B98-52A9-46A0-AF1C-10C952F672D4}" presName="compNode" presStyleCnt="0"/>
      <dgm:spPr/>
    </dgm:pt>
    <dgm:pt modelId="{EB1E4745-B04C-4586-813B-8FF2699F1F2B}" type="pres">
      <dgm:prSet presAssocID="{18B33B98-52A9-46A0-AF1C-10C952F672D4}" presName="bgRect" presStyleLbl="bgShp" presStyleIdx="1" presStyleCnt="2"/>
      <dgm:spPr/>
    </dgm:pt>
    <dgm:pt modelId="{E3198670-4598-447D-A4CB-615969FDC6C3}" type="pres">
      <dgm:prSet presAssocID="{18B33B98-52A9-46A0-AF1C-10C952F672D4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arca de verificación"/>
        </a:ext>
      </dgm:extLst>
    </dgm:pt>
    <dgm:pt modelId="{EBCD379B-4AA9-4E40-9B7C-8EEA2EB5D091}" type="pres">
      <dgm:prSet presAssocID="{18B33B98-52A9-46A0-AF1C-10C952F672D4}" presName="spaceRect" presStyleCnt="0"/>
      <dgm:spPr/>
    </dgm:pt>
    <dgm:pt modelId="{07158D64-4942-4E70-A12E-073BD0674E58}" type="pres">
      <dgm:prSet presAssocID="{18B33B98-52A9-46A0-AF1C-10C952F672D4}" presName="parTx" presStyleLbl="revTx" presStyleIdx="1" presStyleCnt="2">
        <dgm:presLayoutVars>
          <dgm:chMax val="0"/>
          <dgm:chPref val="0"/>
        </dgm:presLayoutVars>
      </dgm:prSet>
      <dgm:spPr/>
    </dgm:pt>
  </dgm:ptLst>
  <dgm:cxnLst>
    <dgm:cxn modelId="{BC7CCB1E-088F-463B-94D9-237DD623FC03}" type="presOf" srcId="{D40991DE-876F-41AE-B616-69A3EE12CA71}" destId="{56716614-90CB-4ED3-AD59-B70BD292E34C}" srcOrd="0" destOrd="0" presId="urn:microsoft.com/office/officeart/2018/2/layout/IconVerticalSolidList"/>
    <dgm:cxn modelId="{497B8920-326D-4CCB-945D-66A40BBD8173}" srcId="{F59DE0D8-3B93-4650-B326-9EF4A95D7760}" destId="{D40991DE-876F-41AE-B616-69A3EE12CA71}" srcOrd="0" destOrd="0" parTransId="{61E1FD7E-6DF0-4363-BCB2-0291831F3E35}" sibTransId="{D4D499FA-AC62-47CB-877F-5BFAFA4B0BB1}"/>
    <dgm:cxn modelId="{58BB5223-C7F6-4CF9-BF58-66119D67E368}" type="presOf" srcId="{F59DE0D8-3B93-4650-B326-9EF4A95D7760}" destId="{96F1D524-6400-4E95-BD15-5DBD27E10D22}" srcOrd="0" destOrd="0" presId="urn:microsoft.com/office/officeart/2018/2/layout/IconVerticalSolidList"/>
    <dgm:cxn modelId="{765EE0AC-03EC-44D5-8383-4374CDA47CF2}" srcId="{F59DE0D8-3B93-4650-B326-9EF4A95D7760}" destId="{18B33B98-52A9-46A0-AF1C-10C952F672D4}" srcOrd="1" destOrd="0" parTransId="{B6292855-6650-4DC9-87BB-B250E807019A}" sibTransId="{17429E6C-095C-4C3C-B860-0B9B2F7C8339}"/>
    <dgm:cxn modelId="{21DD11D9-6121-428B-917B-313B52629D85}" type="presOf" srcId="{18B33B98-52A9-46A0-AF1C-10C952F672D4}" destId="{07158D64-4942-4E70-A12E-073BD0674E58}" srcOrd="0" destOrd="0" presId="urn:microsoft.com/office/officeart/2018/2/layout/IconVerticalSolidList"/>
    <dgm:cxn modelId="{1E41750F-866C-4CDB-B49C-25E21431BF68}" type="presParOf" srcId="{96F1D524-6400-4E95-BD15-5DBD27E10D22}" destId="{60AA9999-FB23-46FB-9747-D6DE58F53969}" srcOrd="0" destOrd="0" presId="urn:microsoft.com/office/officeart/2018/2/layout/IconVerticalSolidList"/>
    <dgm:cxn modelId="{5624A23F-C8CB-4786-BD22-3C520F461CF3}" type="presParOf" srcId="{60AA9999-FB23-46FB-9747-D6DE58F53969}" destId="{334CE3D5-1832-434A-AD3B-5DDE3E97DE0D}" srcOrd="0" destOrd="0" presId="urn:microsoft.com/office/officeart/2018/2/layout/IconVerticalSolidList"/>
    <dgm:cxn modelId="{FC3329C2-ECB1-4494-A3C5-7D08559B8037}" type="presParOf" srcId="{60AA9999-FB23-46FB-9747-D6DE58F53969}" destId="{60D1FE21-2965-4E13-AD8D-3404381F3FCD}" srcOrd="1" destOrd="0" presId="urn:microsoft.com/office/officeart/2018/2/layout/IconVerticalSolidList"/>
    <dgm:cxn modelId="{27EBDE69-6CC5-4BD0-8131-E00E6399FA52}" type="presParOf" srcId="{60AA9999-FB23-46FB-9747-D6DE58F53969}" destId="{12C491D3-0D0A-48B9-AECF-FB8CDF635FCB}" srcOrd="2" destOrd="0" presId="urn:microsoft.com/office/officeart/2018/2/layout/IconVerticalSolidList"/>
    <dgm:cxn modelId="{D7A8954B-DD3E-4BDB-829A-B5FDBE65BE18}" type="presParOf" srcId="{60AA9999-FB23-46FB-9747-D6DE58F53969}" destId="{56716614-90CB-4ED3-AD59-B70BD292E34C}" srcOrd="3" destOrd="0" presId="urn:microsoft.com/office/officeart/2018/2/layout/IconVerticalSolidList"/>
    <dgm:cxn modelId="{92800407-4074-4398-BBB8-037C1B8342D5}" type="presParOf" srcId="{96F1D524-6400-4E95-BD15-5DBD27E10D22}" destId="{F37AD954-9AE2-496D-B707-E366E55D9C73}" srcOrd="1" destOrd="0" presId="urn:microsoft.com/office/officeart/2018/2/layout/IconVerticalSolidList"/>
    <dgm:cxn modelId="{945E517C-07B9-454F-B869-4EEF010613A6}" type="presParOf" srcId="{96F1D524-6400-4E95-BD15-5DBD27E10D22}" destId="{414D81EC-B21E-4680-8E76-8DF2D281C15A}" srcOrd="2" destOrd="0" presId="urn:microsoft.com/office/officeart/2018/2/layout/IconVerticalSolidList"/>
    <dgm:cxn modelId="{2C8CE33F-36DC-4184-AD25-1963EB389048}" type="presParOf" srcId="{414D81EC-B21E-4680-8E76-8DF2D281C15A}" destId="{EB1E4745-B04C-4586-813B-8FF2699F1F2B}" srcOrd="0" destOrd="0" presId="urn:microsoft.com/office/officeart/2018/2/layout/IconVerticalSolidList"/>
    <dgm:cxn modelId="{DC349B79-6571-4876-A742-DA2986DD511D}" type="presParOf" srcId="{414D81EC-B21E-4680-8E76-8DF2D281C15A}" destId="{E3198670-4598-447D-A4CB-615969FDC6C3}" srcOrd="1" destOrd="0" presId="urn:microsoft.com/office/officeart/2018/2/layout/IconVerticalSolidList"/>
    <dgm:cxn modelId="{CFB1029D-27EF-4496-82D2-D3ED77910FAF}" type="presParOf" srcId="{414D81EC-B21E-4680-8E76-8DF2D281C15A}" destId="{EBCD379B-4AA9-4E40-9B7C-8EEA2EB5D091}" srcOrd="2" destOrd="0" presId="urn:microsoft.com/office/officeart/2018/2/layout/IconVerticalSolidList"/>
    <dgm:cxn modelId="{4B36A537-7145-4938-AA1B-27D50991CA82}" type="presParOf" srcId="{414D81EC-B21E-4680-8E76-8DF2D281C15A}" destId="{07158D64-4942-4E70-A12E-073BD0674E58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F4930E0E-EB0C-4057-8456-4A1353F44717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BE0CD6D9-4498-4FE5-9A10-A3D43730C87E}">
      <dgm:prSet/>
      <dgm:spPr/>
      <dgm:t>
        <a:bodyPr/>
        <a:lstStyle/>
        <a:p>
          <a:r>
            <a:rPr lang="es-ES" dirty="0"/>
            <a:t>Iniciar </a:t>
          </a:r>
          <a:r>
            <a:rPr lang="es-ES" b="1" dirty="0"/>
            <a:t>alimentación temprana</a:t>
          </a:r>
          <a:r>
            <a:rPr lang="es-ES" dirty="0"/>
            <a:t> dentro de las primeras </a:t>
          </a:r>
          <a:r>
            <a:rPr lang="es-ES" b="1" dirty="0"/>
            <a:t>4–6 horas</a:t>
          </a:r>
          <a:r>
            <a:rPr lang="es-ES" dirty="0"/>
            <a:t>, una vez que esté parcialmente rehidratado.</a:t>
          </a:r>
          <a:endParaRPr lang="en-US" dirty="0"/>
        </a:p>
      </dgm:t>
    </dgm:pt>
    <dgm:pt modelId="{4B322494-B12B-4F96-A42B-9B7A0D703A7C}" type="parTrans" cxnId="{0EECED93-750B-45B0-9E54-47D748B29F86}">
      <dgm:prSet/>
      <dgm:spPr/>
      <dgm:t>
        <a:bodyPr/>
        <a:lstStyle/>
        <a:p>
          <a:endParaRPr lang="en-US"/>
        </a:p>
      </dgm:t>
    </dgm:pt>
    <dgm:pt modelId="{55DA4911-A039-4448-937F-45A42EE3881E}" type="sibTrans" cxnId="{0EECED93-750B-45B0-9E54-47D748B29F86}">
      <dgm:prSet/>
      <dgm:spPr/>
      <dgm:t>
        <a:bodyPr/>
        <a:lstStyle/>
        <a:p>
          <a:endParaRPr lang="en-US"/>
        </a:p>
      </dgm:t>
    </dgm:pt>
    <dgm:pt modelId="{9D75AEC1-AFF6-4D16-99DA-1C14C35BE43D}">
      <dgm:prSet/>
      <dgm:spPr/>
      <dgm:t>
        <a:bodyPr/>
        <a:lstStyle/>
        <a:p>
          <a:r>
            <a:rPr lang="es-ES"/>
            <a:t>No suspender </a:t>
          </a:r>
          <a:r>
            <a:rPr lang="es-ES" b="1"/>
            <a:t>lactancia materna</a:t>
          </a:r>
          <a:r>
            <a:rPr lang="es-ES"/>
            <a:t>.</a:t>
          </a:r>
          <a:endParaRPr lang="en-US"/>
        </a:p>
      </dgm:t>
    </dgm:pt>
    <dgm:pt modelId="{0A722B43-7154-4A80-9011-0C902B648DD0}" type="parTrans" cxnId="{5B17535C-EEFF-481A-95AA-2995A5859B20}">
      <dgm:prSet/>
      <dgm:spPr/>
      <dgm:t>
        <a:bodyPr/>
        <a:lstStyle/>
        <a:p>
          <a:endParaRPr lang="en-US"/>
        </a:p>
      </dgm:t>
    </dgm:pt>
    <dgm:pt modelId="{C52A96F5-8DF3-40E0-A103-D09C0F98DB0F}" type="sibTrans" cxnId="{5B17535C-EEFF-481A-95AA-2995A5859B20}">
      <dgm:prSet/>
      <dgm:spPr/>
      <dgm:t>
        <a:bodyPr/>
        <a:lstStyle/>
        <a:p>
          <a:endParaRPr lang="en-US"/>
        </a:p>
      </dgm:t>
    </dgm:pt>
    <dgm:pt modelId="{6409DD7E-71AD-471A-8E37-643CEF71223D}">
      <dgm:prSet/>
      <dgm:spPr/>
      <dgm:t>
        <a:bodyPr/>
        <a:lstStyle/>
        <a:p>
          <a:r>
            <a:rPr lang="es-ES"/>
            <a:t>Usar la </a:t>
          </a:r>
          <a:r>
            <a:rPr lang="es-ES" b="1"/>
            <a:t>dieta habitual según tolerancia</a:t>
          </a:r>
          <a:r>
            <a:rPr lang="es-ES"/>
            <a:t>, evitando ayunos prolongados.</a:t>
          </a:r>
          <a:endParaRPr lang="en-US"/>
        </a:p>
      </dgm:t>
    </dgm:pt>
    <dgm:pt modelId="{C3A00AC0-3F76-4683-84F5-5C4B1CF8DFE5}" type="parTrans" cxnId="{09B06508-B672-465A-AD8B-6D62E046231A}">
      <dgm:prSet/>
      <dgm:spPr/>
      <dgm:t>
        <a:bodyPr/>
        <a:lstStyle/>
        <a:p>
          <a:endParaRPr lang="en-US"/>
        </a:p>
      </dgm:t>
    </dgm:pt>
    <dgm:pt modelId="{3F99D1CE-BC7A-47CF-9B5A-45C7D8A37A9A}" type="sibTrans" cxnId="{09B06508-B672-465A-AD8B-6D62E046231A}">
      <dgm:prSet/>
      <dgm:spPr/>
      <dgm:t>
        <a:bodyPr/>
        <a:lstStyle/>
        <a:p>
          <a:endParaRPr lang="en-US"/>
        </a:p>
      </dgm:t>
    </dgm:pt>
    <dgm:pt modelId="{886FE762-EC8C-C242-A7B3-8A5DB0C82FCE}" type="pres">
      <dgm:prSet presAssocID="{F4930E0E-EB0C-4057-8456-4A1353F44717}" presName="linear" presStyleCnt="0">
        <dgm:presLayoutVars>
          <dgm:animLvl val="lvl"/>
          <dgm:resizeHandles val="exact"/>
        </dgm:presLayoutVars>
      </dgm:prSet>
      <dgm:spPr/>
    </dgm:pt>
    <dgm:pt modelId="{5169D292-AA17-264A-AF6E-81AEBE56F202}" type="pres">
      <dgm:prSet presAssocID="{BE0CD6D9-4498-4FE5-9A10-A3D43730C87E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88A288B8-7D9B-EF4B-A3A0-99F05BFF8DDF}" type="pres">
      <dgm:prSet presAssocID="{55DA4911-A039-4448-937F-45A42EE3881E}" presName="spacer" presStyleCnt="0"/>
      <dgm:spPr/>
    </dgm:pt>
    <dgm:pt modelId="{00CD7182-6651-574F-BAE2-8D7CD1CB06D7}" type="pres">
      <dgm:prSet presAssocID="{9D75AEC1-AFF6-4D16-99DA-1C14C35BE43D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964D26D4-8A9A-9543-AD9D-2C426DF470C4}" type="pres">
      <dgm:prSet presAssocID="{C52A96F5-8DF3-40E0-A103-D09C0F98DB0F}" presName="spacer" presStyleCnt="0"/>
      <dgm:spPr/>
    </dgm:pt>
    <dgm:pt modelId="{9AAED54D-FFE2-6844-90E6-688F9805FF9E}" type="pres">
      <dgm:prSet presAssocID="{6409DD7E-71AD-471A-8E37-643CEF71223D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09B06508-B672-465A-AD8B-6D62E046231A}" srcId="{F4930E0E-EB0C-4057-8456-4A1353F44717}" destId="{6409DD7E-71AD-471A-8E37-643CEF71223D}" srcOrd="2" destOrd="0" parTransId="{C3A00AC0-3F76-4683-84F5-5C4B1CF8DFE5}" sibTransId="{3F99D1CE-BC7A-47CF-9B5A-45C7D8A37A9A}"/>
    <dgm:cxn modelId="{78320A13-A65D-514B-9614-673AAB68D748}" type="presOf" srcId="{F4930E0E-EB0C-4057-8456-4A1353F44717}" destId="{886FE762-EC8C-C242-A7B3-8A5DB0C82FCE}" srcOrd="0" destOrd="0" presId="urn:microsoft.com/office/officeart/2005/8/layout/vList2"/>
    <dgm:cxn modelId="{E30E2025-0201-204C-9AFE-EC969AD91B4E}" type="presOf" srcId="{6409DD7E-71AD-471A-8E37-643CEF71223D}" destId="{9AAED54D-FFE2-6844-90E6-688F9805FF9E}" srcOrd="0" destOrd="0" presId="urn:microsoft.com/office/officeart/2005/8/layout/vList2"/>
    <dgm:cxn modelId="{5B17535C-EEFF-481A-95AA-2995A5859B20}" srcId="{F4930E0E-EB0C-4057-8456-4A1353F44717}" destId="{9D75AEC1-AFF6-4D16-99DA-1C14C35BE43D}" srcOrd="1" destOrd="0" parTransId="{0A722B43-7154-4A80-9011-0C902B648DD0}" sibTransId="{C52A96F5-8DF3-40E0-A103-D09C0F98DB0F}"/>
    <dgm:cxn modelId="{0EECED93-750B-45B0-9E54-47D748B29F86}" srcId="{F4930E0E-EB0C-4057-8456-4A1353F44717}" destId="{BE0CD6D9-4498-4FE5-9A10-A3D43730C87E}" srcOrd="0" destOrd="0" parTransId="{4B322494-B12B-4F96-A42B-9B7A0D703A7C}" sibTransId="{55DA4911-A039-4448-937F-45A42EE3881E}"/>
    <dgm:cxn modelId="{23E83FA2-BF1D-5C41-A0DA-2E78B33C0957}" type="presOf" srcId="{9D75AEC1-AFF6-4D16-99DA-1C14C35BE43D}" destId="{00CD7182-6651-574F-BAE2-8D7CD1CB06D7}" srcOrd="0" destOrd="0" presId="urn:microsoft.com/office/officeart/2005/8/layout/vList2"/>
    <dgm:cxn modelId="{7D19AED3-0375-734A-9709-F33955F77B83}" type="presOf" srcId="{BE0CD6D9-4498-4FE5-9A10-A3D43730C87E}" destId="{5169D292-AA17-264A-AF6E-81AEBE56F202}" srcOrd="0" destOrd="0" presId="urn:microsoft.com/office/officeart/2005/8/layout/vList2"/>
    <dgm:cxn modelId="{9B7E3CE7-27AF-0449-AA58-7B66718A9960}" type="presParOf" srcId="{886FE762-EC8C-C242-A7B3-8A5DB0C82FCE}" destId="{5169D292-AA17-264A-AF6E-81AEBE56F202}" srcOrd="0" destOrd="0" presId="urn:microsoft.com/office/officeart/2005/8/layout/vList2"/>
    <dgm:cxn modelId="{9FE21EF7-B158-F042-B567-94579F461986}" type="presParOf" srcId="{886FE762-EC8C-C242-A7B3-8A5DB0C82FCE}" destId="{88A288B8-7D9B-EF4B-A3A0-99F05BFF8DDF}" srcOrd="1" destOrd="0" presId="urn:microsoft.com/office/officeart/2005/8/layout/vList2"/>
    <dgm:cxn modelId="{BDEEB490-9EE9-174C-8F8C-383C68C1FC60}" type="presParOf" srcId="{886FE762-EC8C-C242-A7B3-8A5DB0C82FCE}" destId="{00CD7182-6651-574F-BAE2-8D7CD1CB06D7}" srcOrd="2" destOrd="0" presId="urn:microsoft.com/office/officeart/2005/8/layout/vList2"/>
    <dgm:cxn modelId="{48CDED7D-3866-5642-B865-0AE59FE2447C}" type="presParOf" srcId="{886FE762-EC8C-C242-A7B3-8A5DB0C82FCE}" destId="{964D26D4-8A9A-9543-AD9D-2C426DF470C4}" srcOrd="3" destOrd="0" presId="urn:microsoft.com/office/officeart/2005/8/layout/vList2"/>
    <dgm:cxn modelId="{34EF59C7-2DDA-A449-86D2-4479B89CBC46}" type="presParOf" srcId="{886FE762-EC8C-C242-A7B3-8A5DB0C82FCE}" destId="{9AAED54D-FFE2-6844-90E6-688F9805FF9E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C7203DAE-9A41-4038-8D10-FEC0594EF40E}" type="doc">
      <dgm:prSet loTypeId="urn:microsoft.com/office/officeart/2008/layout/LinedList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5BE0E41E-EF38-4D09-8DCD-DA02DB8AEB8B}">
      <dgm:prSet/>
      <dgm:spPr/>
      <dgm:t>
        <a:bodyPr/>
        <a:lstStyle/>
        <a:p>
          <a:r>
            <a:rPr lang="es-ES"/>
            <a:t>Requerimiento: 85–95 kcal/kg/día</a:t>
          </a:r>
          <a:endParaRPr lang="en-US"/>
        </a:p>
      </dgm:t>
    </dgm:pt>
    <dgm:pt modelId="{C8647C02-336D-4C03-9097-05AA176B638B}" type="parTrans" cxnId="{C7B88A36-0DDA-4FDE-965F-A00B152BC9A8}">
      <dgm:prSet/>
      <dgm:spPr/>
      <dgm:t>
        <a:bodyPr/>
        <a:lstStyle/>
        <a:p>
          <a:endParaRPr lang="en-US"/>
        </a:p>
      </dgm:t>
    </dgm:pt>
    <dgm:pt modelId="{BB04917D-F806-49B4-A0E8-B8675A324BF5}" type="sibTrans" cxnId="{C7B88A36-0DDA-4FDE-965F-A00B152BC9A8}">
      <dgm:prSet/>
      <dgm:spPr/>
      <dgm:t>
        <a:bodyPr/>
        <a:lstStyle/>
        <a:p>
          <a:endParaRPr lang="en-US"/>
        </a:p>
      </dgm:t>
    </dgm:pt>
    <dgm:pt modelId="{2B029421-754F-4BCF-A2E0-55666DC481DC}">
      <dgm:prSet/>
      <dgm:spPr/>
      <dgm:t>
        <a:bodyPr/>
        <a:lstStyle/>
        <a:p>
          <a:r>
            <a:rPr lang="es-ES"/>
            <a:t>85 × 12 = 1,020 kcal/día</a:t>
          </a:r>
          <a:endParaRPr lang="en-US"/>
        </a:p>
      </dgm:t>
    </dgm:pt>
    <dgm:pt modelId="{C5D28DCF-C40D-4B4F-B3D5-802E70121A9A}" type="parTrans" cxnId="{685C73B6-2629-459B-9BBA-5A845DCDB3D2}">
      <dgm:prSet/>
      <dgm:spPr/>
      <dgm:t>
        <a:bodyPr/>
        <a:lstStyle/>
        <a:p>
          <a:endParaRPr lang="en-US"/>
        </a:p>
      </dgm:t>
    </dgm:pt>
    <dgm:pt modelId="{16C3BCC2-89F2-4E95-81B8-5C60325F04C7}" type="sibTrans" cxnId="{685C73B6-2629-459B-9BBA-5A845DCDB3D2}">
      <dgm:prSet/>
      <dgm:spPr/>
      <dgm:t>
        <a:bodyPr/>
        <a:lstStyle/>
        <a:p>
          <a:endParaRPr lang="en-US"/>
        </a:p>
      </dgm:t>
    </dgm:pt>
    <dgm:pt modelId="{AAAF7258-3D6B-4CD0-80F8-114B644E95B3}">
      <dgm:prSet/>
      <dgm:spPr/>
      <dgm:t>
        <a:bodyPr/>
        <a:lstStyle/>
        <a:p>
          <a:r>
            <a:rPr lang="es-ES"/>
            <a:t>95 × 12 = 1,140 kcal/día</a:t>
          </a:r>
          <a:endParaRPr lang="en-US"/>
        </a:p>
      </dgm:t>
    </dgm:pt>
    <dgm:pt modelId="{AEC85A22-2133-4016-9F5E-43ADE531A86C}" type="parTrans" cxnId="{96AA60A9-633B-401B-85BD-8628CDED6046}">
      <dgm:prSet/>
      <dgm:spPr/>
      <dgm:t>
        <a:bodyPr/>
        <a:lstStyle/>
        <a:p>
          <a:endParaRPr lang="en-US"/>
        </a:p>
      </dgm:t>
    </dgm:pt>
    <dgm:pt modelId="{D4200DB9-2396-4471-80CC-FB76A4667108}" type="sibTrans" cxnId="{96AA60A9-633B-401B-85BD-8628CDED6046}">
      <dgm:prSet/>
      <dgm:spPr/>
      <dgm:t>
        <a:bodyPr/>
        <a:lstStyle/>
        <a:p>
          <a:endParaRPr lang="en-US"/>
        </a:p>
      </dgm:t>
    </dgm:pt>
    <dgm:pt modelId="{EB68CFB1-D0A7-4B74-B264-247DC6B5D5FC}">
      <dgm:prSet/>
      <dgm:spPr/>
      <dgm:t>
        <a:bodyPr/>
        <a:lstStyle/>
        <a:p>
          <a:r>
            <a:rPr lang="es-ES" b="1"/>
            <a:t>Meta inicial segura:</a:t>
          </a:r>
          <a:r>
            <a:rPr lang="es-ES"/>
            <a:t> asegurar al menos 70–80% en 24 h:</a:t>
          </a:r>
          <a:endParaRPr lang="en-US"/>
        </a:p>
      </dgm:t>
    </dgm:pt>
    <dgm:pt modelId="{BCEE9DE2-706A-46FD-B4BE-6A33C6ADF42B}" type="parTrans" cxnId="{5C9DCC0F-FB0A-4DE3-BE55-A30EB0F845FF}">
      <dgm:prSet/>
      <dgm:spPr/>
      <dgm:t>
        <a:bodyPr/>
        <a:lstStyle/>
        <a:p>
          <a:endParaRPr lang="en-US"/>
        </a:p>
      </dgm:t>
    </dgm:pt>
    <dgm:pt modelId="{6854EEEB-9F22-4367-B756-C715C82C0E3C}" type="sibTrans" cxnId="{5C9DCC0F-FB0A-4DE3-BE55-A30EB0F845FF}">
      <dgm:prSet/>
      <dgm:spPr/>
      <dgm:t>
        <a:bodyPr/>
        <a:lstStyle/>
        <a:p>
          <a:endParaRPr lang="en-US"/>
        </a:p>
      </dgm:t>
    </dgm:pt>
    <dgm:pt modelId="{EE40052F-6D66-457F-BEA6-E7222BE1059B}">
      <dgm:prSet/>
      <dgm:spPr/>
      <dgm:t>
        <a:bodyPr/>
        <a:lstStyle/>
        <a:p>
          <a:r>
            <a:rPr lang="es-ES"/>
            <a:t>1,020 × 0.7 = 714 kcal mínimo</a:t>
          </a:r>
          <a:endParaRPr lang="en-US"/>
        </a:p>
      </dgm:t>
    </dgm:pt>
    <dgm:pt modelId="{3D867A9A-0095-4972-8588-5A3D066EDF19}" type="parTrans" cxnId="{3A52FD0B-3202-4058-A9D5-0186D26FFE49}">
      <dgm:prSet/>
      <dgm:spPr/>
      <dgm:t>
        <a:bodyPr/>
        <a:lstStyle/>
        <a:p>
          <a:endParaRPr lang="en-US"/>
        </a:p>
      </dgm:t>
    </dgm:pt>
    <dgm:pt modelId="{B274E3FB-018E-490A-9A22-A0A4C81111B9}" type="sibTrans" cxnId="{3A52FD0B-3202-4058-A9D5-0186D26FFE49}">
      <dgm:prSet/>
      <dgm:spPr/>
      <dgm:t>
        <a:bodyPr/>
        <a:lstStyle/>
        <a:p>
          <a:endParaRPr lang="en-US"/>
        </a:p>
      </dgm:t>
    </dgm:pt>
    <dgm:pt modelId="{6DBD1CF6-4791-4351-A47B-600B865E5885}">
      <dgm:prSet/>
      <dgm:spPr/>
      <dgm:t>
        <a:bodyPr/>
        <a:lstStyle/>
        <a:p>
          <a:r>
            <a:rPr lang="es-ES"/>
            <a:t>1,140 × 0.8 = 912 kcal ideal tolerable</a:t>
          </a:r>
          <a:endParaRPr lang="en-US"/>
        </a:p>
      </dgm:t>
    </dgm:pt>
    <dgm:pt modelId="{C8563EE1-2B3A-49D3-863F-B3ECCA824698}" type="parTrans" cxnId="{B981A440-3F97-4233-8895-4453DA708038}">
      <dgm:prSet/>
      <dgm:spPr/>
      <dgm:t>
        <a:bodyPr/>
        <a:lstStyle/>
        <a:p>
          <a:endParaRPr lang="en-US"/>
        </a:p>
      </dgm:t>
    </dgm:pt>
    <dgm:pt modelId="{B7CEDABE-B664-4A48-B365-3EC1E5D06F9D}" type="sibTrans" cxnId="{B981A440-3F97-4233-8895-4453DA708038}">
      <dgm:prSet/>
      <dgm:spPr/>
      <dgm:t>
        <a:bodyPr/>
        <a:lstStyle/>
        <a:p>
          <a:endParaRPr lang="en-US"/>
        </a:p>
      </dgm:t>
    </dgm:pt>
    <dgm:pt modelId="{BE301E56-FE83-0744-AD24-E31334904E0D}" type="pres">
      <dgm:prSet presAssocID="{C7203DAE-9A41-4038-8D10-FEC0594EF40E}" presName="vert0" presStyleCnt="0">
        <dgm:presLayoutVars>
          <dgm:dir/>
          <dgm:animOne val="branch"/>
          <dgm:animLvl val="lvl"/>
        </dgm:presLayoutVars>
      </dgm:prSet>
      <dgm:spPr/>
    </dgm:pt>
    <dgm:pt modelId="{2671080F-71AE-1C48-BEDD-A8A23CE0BC5A}" type="pres">
      <dgm:prSet presAssocID="{5BE0E41E-EF38-4D09-8DCD-DA02DB8AEB8B}" presName="thickLine" presStyleLbl="alignNode1" presStyleIdx="0" presStyleCnt="6"/>
      <dgm:spPr/>
    </dgm:pt>
    <dgm:pt modelId="{C7931FEE-C776-9544-A600-34534B23F0B5}" type="pres">
      <dgm:prSet presAssocID="{5BE0E41E-EF38-4D09-8DCD-DA02DB8AEB8B}" presName="horz1" presStyleCnt="0"/>
      <dgm:spPr/>
    </dgm:pt>
    <dgm:pt modelId="{3C26DB56-B922-6C4C-A9FB-A2C45ACE19A6}" type="pres">
      <dgm:prSet presAssocID="{5BE0E41E-EF38-4D09-8DCD-DA02DB8AEB8B}" presName="tx1" presStyleLbl="revTx" presStyleIdx="0" presStyleCnt="6"/>
      <dgm:spPr/>
    </dgm:pt>
    <dgm:pt modelId="{C936A845-D77B-3B49-A9D2-A923F5836CFF}" type="pres">
      <dgm:prSet presAssocID="{5BE0E41E-EF38-4D09-8DCD-DA02DB8AEB8B}" presName="vert1" presStyleCnt="0"/>
      <dgm:spPr/>
    </dgm:pt>
    <dgm:pt modelId="{607333B2-4C4A-1E4F-BDDD-7258133A048E}" type="pres">
      <dgm:prSet presAssocID="{2B029421-754F-4BCF-A2E0-55666DC481DC}" presName="thickLine" presStyleLbl="alignNode1" presStyleIdx="1" presStyleCnt="6"/>
      <dgm:spPr/>
    </dgm:pt>
    <dgm:pt modelId="{A0603446-D469-8F4E-A272-941212EF98A9}" type="pres">
      <dgm:prSet presAssocID="{2B029421-754F-4BCF-A2E0-55666DC481DC}" presName="horz1" presStyleCnt="0"/>
      <dgm:spPr/>
    </dgm:pt>
    <dgm:pt modelId="{C052B699-2A8B-F844-B1E1-486AB5FEC449}" type="pres">
      <dgm:prSet presAssocID="{2B029421-754F-4BCF-A2E0-55666DC481DC}" presName="tx1" presStyleLbl="revTx" presStyleIdx="1" presStyleCnt="6"/>
      <dgm:spPr/>
    </dgm:pt>
    <dgm:pt modelId="{CCA7E8E6-3F1E-614C-A4A8-DE980F0446DC}" type="pres">
      <dgm:prSet presAssocID="{2B029421-754F-4BCF-A2E0-55666DC481DC}" presName="vert1" presStyleCnt="0"/>
      <dgm:spPr/>
    </dgm:pt>
    <dgm:pt modelId="{EC3880A0-FBC8-6247-91B5-55B5302A233A}" type="pres">
      <dgm:prSet presAssocID="{AAAF7258-3D6B-4CD0-80F8-114B644E95B3}" presName="thickLine" presStyleLbl="alignNode1" presStyleIdx="2" presStyleCnt="6"/>
      <dgm:spPr/>
    </dgm:pt>
    <dgm:pt modelId="{24937D91-2CE6-9948-9071-9A30BBC6AE89}" type="pres">
      <dgm:prSet presAssocID="{AAAF7258-3D6B-4CD0-80F8-114B644E95B3}" presName="horz1" presStyleCnt="0"/>
      <dgm:spPr/>
    </dgm:pt>
    <dgm:pt modelId="{61DADECB-14E0-2E44-9B25-E04CA91713AA}" type="pres">
      <dgm:prSet presAssocID="{AAAF7258-3D6B-4CD0-80F8-114B644E95B3}" presName="tx1" presStyleLbl="revTx" presStyleIdx="2" presStyleCnt="6"/>
      <dgm:spPr/>
    </dgm:pt>
    <dgm:pt modelId="{F43ED19B-CF9E-8B40-8D6A-FDDABD671024}" type="pres">
      <dgm:prSet presAssocID="{AAAF7258-3D6B-4CD0-80F8-114B644E95B3}" presName="vert1" presStyleCnt="0"/>
      <dgm:spPr/>
    </dgm:pt>
    <dgm:pt modelId="{DFF15A3E-260B-E846-BD69-9F1CE3D3B275}" type="pres">
      <dgm:prSet presAssocID="{EB68CFB1-D0A7-4B74-B264-247DC6B5D5FC}" presName="thickLine" presStyleLbl="alignNode1" presStyleIdx="3" presStyleCnt="6"/>
      <dgm:spPr/>
    </dgm:pt>
    <dgm:pt modelId="{C0EFF852-7A4E-6349-AC13-830659C439B2}" type="pres">
      <dgm:prSet presAssocID="{EB68CFB1-D0A7-4B74-B264-247DC6B5D5FC}" presName="horz1" presStyleCnt="0"/>
      <dgm:spPr/>
    </dgm:pt>
    <dgm:pt modelId="{C36FCA0E-4615-BE45-8808-D593E8E0F327}" type="pres">
      <dgm:prSet presAssocID="{EB68CFB1-D0A7-4B74-B264-247DC6B5D5FC}" presName="tx1" presStyleLbl="revTx" presStyleIdx="3" presStyleCnt="6"/>
      <dgm:spPr/>
    </dgm:pt>
    <dgm:pt modelId="{80462A8E-BBF0-D44E-A419-AE3882F4F79C}" type="pres">
      <dgm:prSet presAssocID="{EB68CFB1-D0A7-4B74-B264-247DC6B5D5FC}" presName="vert1" presStyleCnt="0"/>
      <dgm:spPr/>
    </dgm:pt>
    <dgm:pt modelId="{73DC2433-AF00-F447-B380-60315793A61D}" type="pres">
      <dgm:prSet presAssocID="{EE40052F-6D66-457F-BEA6-E7222BE1059B}" presName="thickLine" presStyleLbl="alignNode1" presStyleIdx="4" presStyleCnt="6"/>
      <dgm:spPr/>
    </dgm:pt>
    <dgm:pt modelId="{15095B59-5A3E-F242-B335-00E5725F074A}" type="pres">
      <dgm:prSet presAssocID="{EE40052F-6D66-457F-BEA6-E7222BE1059B}" presName="horz1" presStyleCnt="0"/>
      <dgm:spPr/>
    </dgm:pt>
    <dgm:pt modelId="{EBF923DA-672B-104C-8D94-086C041DFBCA}" type="pres">
      <dgm:prSet presAssocID="{EE40052F-6D66-457F-BEA6-E7222BE1059B}" presName="tx1" presStyleLbl="revTx" presStyleIdx="4" presStyleCnt="6"/>
      <dgm:spPr/>
    </dgm:pt>
    <dgm:pt modelId="{E8D980BB-2AC2-3D4F-852E-021C41C4E896}" type="pres">
      <dgm:prSet presAssocID="{EE40052F-6D66-457F-BEA6-E7222BE1059B}" presName="vert1" presStyleCnt="0"/>
      <dgm:spPr/>
    </dgm:pt>
    <dgm:pt modelId="{3DD0BF4A-3823-C14C-AF71-BA1C7003DCFD}" type="pres">
      <dgm:prSet presAssocID="{6DBD1CF6-4791-4351-A47B-600B865E5885}" presName="thickLine" presStyleLbl="alignNode1" presStyleIdx="5" presStyleCnt="6"/>
      <dgm:spPr/>
    </dgm:pt>
    <dgm:pt modelId="{9896FD0D-65AD-4642-BEC1-3E3AE053FA94}" type="pres">
      <dgm:prSet presAssocID="{6DBD1CF6-4791-4351-A47B-600B865E5885}" presName="horz1" presStyleCnt="0"/>
      <dgm:spPr/>
    </dgm:pt>
    <dgm:pt modelId="{999E9350-A32B-6447-A2ED-1D706A14B682}" type="pres">
      <dgm:prSet presAssocID="{6DBD1CF6-4791-4351-A47B-600B865E5885}" presName="tx1" presStyleLbl="revTx" presStyleIdx="5" presStyleCnt="6"/>
      <dgm:spPr/>
    </dgm:pt>
    <dgm:pt modelId="{2B8DC434-A64F-6B4D-BC93-D922E3E05F0A}" type="pres">
      <dgm:prSet presAssocID="{6DBD1CF6-4791-4351-A47B-600B865E5885}" presName="vert1" presStyleCnt="0"/>
      <dgm:spPr/>
    </dgm:pt>
  </dgm:ptLst>
  <dgm:cxnLst>
    <dgm:cxn modelId="{3A52FD0B-3202-4058-A9D5-0186D26FFE49}" srcId="{C7203DAE-9A41-4038-8D10-FEC0594EF40E}" destId="{EE40052F-6D66-457F-BEA6-E7222BE1059B}" srcOrd="4" destOrd="0" parTransId="{3D867A9A-0095-4972-8588-5A3D066EDF19}" sibTransId="{B274E3FB-018E-490A-9A22-A0A4C81111B9}"/>
    <dgm:cxn modelId="{5C9DCC0F-FB0A-4DE3-BE55-A30EB0F845FF}" srcId="{C7203DAE-9A41-4038-8D10-FEC0594EF40E}" destId="{EB68CFB1-D0A7-4B74-B264-247DC6B5D5FC}" srcOrd="3" destOrd="0" parTransId="{BCEE9DE2-706A-46FD-B4BE-6A33C6ADF42B}" sibTransId="{6854EEEB-9F22-4367-B756-C715C82C0E3C}"/>
    <dgm:cxn modelId="{B752EB12-D1BC-A548-A2A7-EAD10F9C34B0}" type="presOf" srcId="{EE40052F-6D66-457F-BEA6-E7222BE1059B}" destId="{EBF923DA-672B-104C-8D94-086C041DFBCA}" srcOrd="0" destOrd="0" presId="urn:microsoft.com/office/officeart/2008/layout/LinedList"/>
    <dgm:cxn modelId="{2526602A-9DBC-034C-9DD9-098734038C20}" type="presOf" srcId="{C7203DAE-9A41-4038-8D10-FEC0594EF40E}" destId="{BE301E56-FE83-0744-AD24-E31334904E0D}" srcOrd="0" destOrd="0" presId="urn:microsoft.com/office/officeart/2008/layout/LinedList"/>
    <dgm:cxn modelId="{7CBCD72B-A659-C349-A37D-47C8E5229E0F}" type="presOf" srcId="{2B029421-754F-4BCF-A2E0-55666DC481DC}" destId="{C052B699-2A8B-F844-B1E1-486AB5FEC449}" srcOrd="0" destOrd="0" presId="urn:microsoft.com/office/officeart/2008/layout/LinedList"/>
    <dgm:cxn modelId="{C7B88A36-0DDA-4FDE-965F-A00B152BC9A8}" srcId="{C7203DAE-9A41-4038-8D10-FEC0594EF40E}" destId="{5BE0E41E-EF38-4D09-8DCD-DA02DB8AEB8B}" srcOrd="0" destOrd="0" parTransId="{C8647C02-336D-4C03-9097-05AA176B638B}" sibTransId="{BB04917D-F806-49B4-A0E8-B8675A324BF5}"/>
    <dgm:cxn modelId="{B981A440-3F97-4233-8895-4453DA708038}" srcId="{C7203DAE-9A41-4038-8D10-FEC0594EF40E}" destId="{6DBD1CF6-4791-4351-A47B-600B865E5885}" srcOrd="5" destOrd="0" parTransId="{C8563EE1-2B3A-49D3-863F-B3ECCA824698}" sibTransId="{B7CEDABE-B664-4A48-B365-3EC1E5D06F9D}"/>
    <dgm:cxn modelId="{AA7BD181-1EA3-F94D-B551-FCF5DA2B4D3E}" type="presOf" srcId="{AAAF7258-3D6B-4CD0-80F8-114B644E95B3}" destId="{61DADECB-14E0-2E44-9B25-E04CA91713AA}" srcOrd="0" destOrd="0" presId="urn:microsoft.com/office/officeart/2008/layout/LinedList"/>
    <dgm:cxn modelId="{DA9B8B88-02D1-8D42-BDA1-6251D7D906B6}" type="presOf" srcId="{6DBD1CF6-4791-4351-A47B-600B865E5885}" destId="{999E9350-A32B-6447-A2ED-1D706A14B682}" srcOrd="0" destOrd="0" presId="urn:microsoft.com/office/officeart/2008/layout/LinedList"/>
    <dgm:cxn modelId="{96AA60A9-633B-401B-85BD-8628CDED6046}" srcId="{C7203DAE-9A41-4038-8D10-FEC0594EF40E}" destId="{AAAF7258-3D6B-4CD0-80F8-114B644E95B3}" srcOrd="2" destOrd="0" parTransId="{AEC85A22-2133-4016-9F5E-43ADE531A86C}" sibTransId="{D4200DB9-2396-4471-80CC-FB76A4667108}"/>
    <dgm:cxn modelId="{685C73B6-2629-459B-9BBA-5A845DCDB3D2}" srcId="{C7203DAE-9A41-4038-8D10-FEC0594EF40E}" destId="{2B029421-754F-4BCF-A2E0-55666DC481DC}" srcOrd="1" destOrd="0" parTransId="{C5D28DCF-C40D-4B4F-B3D5-802E70121A9A}" sibTransId="{16C3BCC2-89F2-4E95-81B8-5C60325F04C7}"/>
    <dgm:cxn modelId="{4F3B71BE-0F98-DF43-9F8D-70EA9BCE782A}" type="presOf" srcId="{EB68CFB1-D0A7-4B74-B264-247DC6B5D5FC}" destId="{C36FCA0E-4615-BE45-8808-D593E8E0F327}" srcOrd="0" destOrd="0" presId="urn:microsoft.com/office/officeart/2008/layout/LinedList"/>
    <dgm:cxn modelId="{35B3EDDC-6989-274D-9F6A-72CC6229811F}" type="presOf" srcId="{5BE0E41E-EF38-4D09-8DCD-DA02DB8AEB8B}" destId="{3C26DB56-B922-6C4C-A9FB-A2C45ACE19A6}" srcOrd="0" destOrd="0" presId="urn:microsoft.com/office/officeart/2008/layout/LinedList"/>
    <dgm:cxn modelId="{FA5467F6-A48D-D048-96BD-19F8D5DD80EB}" type="presParOf" srcId="{BE301E56-FE83-0744-AD24-E31334904E0D}" destId="{2671080F-71AE-1C48-BEDD-A8A23CE0BC5A}" srcOrd="0" destOrd="0" presId="urn:microsoft.com/office/officeart/2008/layout/LinedList"/>
    <dgm:cxn modelId="{1C60DD1D-AA91-7E43-81BB-9A7D25A1FE2E}" type="presParOf" srcId="{BE301E56-FE83-0744-AD24-E31334904E0D}" destId="{C7931FEE-C776-9544-A600-34534B23F0B5}" srcOrd="1" destOrd="0" presId="urn:microsoft.com/office/officeart/2008/layout/LinedList"/>
    <dgm:cxn modelId="{4B63CEC9-C9B5-CF44-AACA-9647CA7D33B3}" type="presParOf" srcId="{C7931FEE-C776-9544-A600-34534B23F0B5}" destId="{3C26DB56-B922-6C4C-A9FB-A2C45ACE19A6}" srcOrd="0" destOrd="0" presId="urn:microsoft.com/office/officeart/2008/layout/LinedList"/>
    <dgm:cxn modelId="{02A52159-EA1F-494F-B729-DEDD7B1CCE67}" type="presParOf" srcId="{C7931FEE-C776-9544-A600-34534B23F0B5}" destId="{C936A845-D77B-3B49-A9D2-A923F5836CFF}" srcOrd="1" destOrd="0" presId="urn:microsoft.com/office/officeart/2008/layout/LinedList"/>
    <dgm:cxn modelId="{664B8387-5476-C84A-BC65-2A9E4312BDC0}" type="presParOf" srcId="{BE301E56-FE83-0744-AD24-E31334904E0D}" destId="{607333B2-4C4A-1E4F-BDDD-7258133A048E}" srcOrd="2" destOrd="0" presId="urn:microsoft.com/office/officeart/2008/layout/LinedList"/>
    <dgm:cxn modelId="{3AEC680C-E9E5-824D-9B37-C31A7B558655}" type="presParOf" srcId="{BE301E56-FE83-0744-AD24-E31334904E0D}" destId="{A0603446-D469-8F4E-A272-941212EF98A9}" srcOrd="3" destOrd="0" presId="urn:microsoft.com/office/officeart/2008/layout/LinedList"/>
    <dgm:cxn modelId="{A3C0B07F-FC7F-7147-B472-DCD7D0F6D390}" type="presParOf" srcId="{A0603446-D469-8F4E-A272-941212EF98A9}" destId="{C052B699-2A8B-F844-B1E1-486AB5FEC449}" srcOrd="0" destOrd="0" presId="urn:microsoft.com/office/officeart/2008/layout/LinedList"/>
    <dgm:cxn modelId="{209A8AF0-D69C-CD4A-8950-678577D805F0}" type="presParOf" srcId="{A0603446-D469-8F4E-A272-941212EF98A9}" destId="{CCA7E8E6-3F1E-614C-A4A8-DE980F0446DC}" srcOrd="1" destOrd="0" presId="urn:microsoft.com/office/officeart/2008/layout/LinedList"/>
    <dgm:cxn modelId="{7B35C60D-9A37-734E-957B-5217CD6C78F1}" type="presParOf" srcId="{BE301E56-FE83-0744-AD24-E31334904E0D}" destId="{EC3880A0-FBC8-6247-91B5-55B5302A233A}" srcOrd="4" destOrd="0" presId="urn:microsoft.com/office/officeart/2008/layout/LinedList"/>
    <dgm:cxn modelId="{08B65B79-5862-C648-924B-503AB607FD5C}" type="presParOf" srcId="{BE301E56-FE83-0744-AD24-E31334904E0D}" destId="{24937D91-2CE6-9948-9071-9A30BBC6AE89}" srcOrd="5" destOrd="0" presId="urn:microsoft.com/office/officeart/2008/layout/LinedList"/>
    <dgm:cxn modelId="{77BF16D5-5DF9-4C44-BC1E-0EDACCF55F08}" type="presParOf" srcId="{24937D91-2CE6-9948-9071-9A30BBC6AE89}" destId="{61DADECB-14E0-2E44-9B25-E04CA91713AA}" srcOrd="0" destOrd="0" presId="urn:microsoft.com/office/officeart/2008/layout/LinedList"/>
    <dgm:cxn modelId="{C012C02B-D693-8C4F-AB4B-5E957F26A2FF}" type="presParOf" srcId="{24937D91-2CE6-9948-9071-9A30BBC6AE89}" destId="{F43ED19B-CF9E-8B40-8D6A-FDDABD671024}" srcOrd="1" destOrd="0" presId="urn:microsoft.com/office/officeart/2008/layout/LinedList"/>
    <dgm:cxn modelId="{773D1445-E2DA-7649-9597-4C13C1A328CE}" type="presParOf" srcId="{BE301E56-FE83-0744-AD24-E31334904E0D}" destId="{DFF15A3E-260B-E846-BD69-9F1CE3D3B275}" srcOrd="6" destOrd="0" presId="urn:microsoft.com/office/officeart/2008/layout/LinedList"/>
    <dgm:cxn modelId="{910D72C6-E49D-F04B-AD1B-7F5AB94B73B0}" type="presParOf" srcId="{BE301E56-FE83-0744-AD24-E31334904E0D}" destId="{C0EFF852-7A4E-6349-AC13-830659C439B2}" srcOrd="7" destOrd="0" presId="urn:microsoft.com/office/officeart/2008/layout/LinedList"/>
    <dgm:cxn modelId="{2E5B158D-1F50-C044-8E9E-392046F316D2}" type="presParOf" srcId="{C0EFF852-7A4E-6349-AC13-830659C439B2}" destId="{C36FCA0E-4615-BE45-8808-D593E8E0F327}" srcOrd="0" destOrd="0" presId="urn:microsoft.com/office/officeart/2008/layout/LinedList"/>
    <dgm:cxn modelId="{4E1B938A-90DE-3747-AE1D-DD0DACD69605}" type="presParOf" srcId="{C0EFF852-7A4E-6349-AC13-830659C439B2}" destId="{80462A8E-BBF0-D44E-A419-AE3882F4F79C}" srcOrd="1" destOrd="0" presId="urn:microsoft.com/office/officeart/2008/layout/LinedList"/>
    <dgm:cxn modelId="{51B04902-A7DB-154F-8CAD-4A21A26B0206}" type="presParOf" srcId="{BE301E56-FE83-0744-AD24-E31334904E0D}" destId="{73DC2433-AF00-F447-B380-60315793A61D}" srcOrd="8" destOrd="0" presId="urn:microsoft.com/office/officeart/2008/layout/LinedList"/>
    <dgm:cxn modelId="{5CAEA2BE-C98F-F74C-9B91-42C13DE18866}" type="presParOf" srcId="{BE301E56-FE83-0744-AD24-E31334904E0D}" destId="{15095B59-5A3E-F242-B335-00E5725F074A}" srcOrd="9" destOrd="0" presId="urn:microsoft.com/office/officeart/2008/layout/LinedList"/>
    <dgm:cxn modelId="{861C14F4-63CC-2D47-A8B6-AC182CE9AF07}" type="presParOf" srcId="{15095B59-5A3E-F242-B335-00E5725F074A}" destId="{EBF923DA-672B-104C-8D94-086C041DFBCA}" srcOrd="0" destOrd="0" presId="urn:microsoft.com/office/officeart/2008/layout/LinedList"/>
    <dgm:cxn modelId="{343E545C-0E8F-BE45-8EBF-6A63AE28EF08}" type="presParOf" srcId="{15095B59-5A3E-F242-B335-00E5725F074A}" destId="{E8D980BB-2AC2-3D4F-852E-021C41C4E896}" srcOrd="1" destOrd="0" presId="urn:microsoft.com/office/officeart/2008/layout/LinedList"/>
    <dgm:cxn modelId="{CBB20F02-C4F5-D542-A012-2FE7A6C923D7}" type="presParOf" srcId="{BE301E56-FE83-0744-AD24-E31334904E0D}" destId="{3DD0BF4A-3823-C14C-AF71-BA1C7003DCFD}" srcOrd="10" destOrd="0" presId="urn:microsoft.com/office/officeart/2008/layout/LinedList"/>
    <dgm:cxn modelId="{C7FF40D6-D4ED-EC45-916D-30988FCCDAD6}" type="presParOf" srcId="{BE301E56-FE83-0744-AD24-E31334904E0D}" destId="{9896FD0D-65AD-4642-BEC1-3E3AE053FA94}" srcOrd="11" destOrd="0" presId="urn:microsoft.com/office/officeart/2008/layout/LinedList"/>
    <dgm:cxn modelId="{CE42DB40-6E75-154B-8E76-A131A8AEBBE8}" type="presParOf" srcId="{9896FD0D-65AD-4642-BEC1-3E3AE053FA94}" destId="{999E9350-A32B-6447-A2ED-1D706A14B682}" srcOrd="0" destOrd="0" presId="urn:microsoft.com/office/officeart/2008/layout/LinedList"/>
    <dgm:cxn modelId="{26A229B9-3447-6B46-A669-6A6A0503ECE7}" type="presParOf" srcId="{9896FD0D-65AD-4642-BEC1-3E3AE053FA94}" destId="{2B8DC434-A64F-6B4D-BC93-D922E3E05F0A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.xml><?xml version="1.0" encoding="utf-8"?>
<dgm:dataModel xmlns:dgm="http://schemas.openxmlformats.org/drawingml/2006/diagram" xmlns:a="http://schemas.openxmlformats.org/drawingml/2006/main">
  <dgm:ptLst>
    <dgm:pt modelId="{0D385147-8028-4C62-B2B7-F16D19732F1F}" type="doc">
      <dgm:prSet loTypeId="urn:microsoft.com/office/officeart/2008/layout/LinedList" loCatId="list" qsTypeId="urn:microsoft.com/office/officeart/2005/8/quickstyle/simple1" qsCatId="simple" csTypeId="urn:microsoft.com/office/officeart/2005/8/colors/accent2_2" csCatId="accent2"/>
      <dgm:spPr/>
      <dgm:t>
        <a:bodyPr/>
        <a:lstStyle/>
        <a:p>
          <a:endParaRPr lang="en-US"/>
        </a:p>
      </dgm:t>
    </dgm:pt>
    <dgm:pt modelId="{7FEE8FA6-3661-43EF-8A55-86FD8E431224}">
      <dgm:prSet/>
      <dgm:spPr/>
      <dgm:t>
        <a:bodyPr/>
        <a:lstStyle/>
        <a:p>
          <a:r>
            <a:rPr lang="es-ES"/>
            <a:t>Requerimiento: 1.1 – 1.5 g/kg/día</a:t>
          </a:r>
          <a:endParaRPr lang="en-US"/>
        </a:p>
      </dgm:t>
    </dgm:pt>
    <dgm:pt modelId="{1D7C59E5-00FC-429A-8EEE-F947CCACCB57}" type="parTrans" cxnId="{88AB5BF9-B368-438C-A130-60DD86972B41}">
      <dgm:prSet/>
      <dgm:spPr/>
      <dgm:t>
        <a:bodyPr/>
        <a:lstStyle/>
        <a:p>
          <a:endParaRPr lang="en-US"/>
        </a:p>
      </dgm:t>
    </dgm:pt>
    <dgm:pt modelId="{09E1BDD0-A195-472B-8261-163932CF35A9}" type="sibTrans" cxnId="{88AB5BF9-B368-438C-A130-60DD86972B41}">
      <dgm:prSet/>
      <dgm:spPr/>
      <dgm:t>
        <a:bodyPr/>
        <a:lstStyle/>
        <a:p>
          <a:endParaRPr lang="en-US"/>
        </a:p>
      </dgm:t>
    </dgm:pt>
    <dgm:pt modelId="{222DB271-06B3-40FC-9983-564A5362F59A}">
      <dgm:prSet/>
      <dgm:spPr/>
      <dgm:t>
        <a:bodyPr/>
        <a:lstStyle/>
        <a:p>
          <a:r>
            <a:rPr lang="es-ES"/>
            <a:t>1.1 × 12 = 13.2 g/día</a:t>
          </a:r>
          <a:endParaRPr lang="en-US"/>
        </a:p>
      </dgm:t>
    </dgm:pt>
    <dgm:pt modelId="{CA8E204D-AB62-425D-A2F6-BC144DD1C017}" type="parTrans" cxnId="{CA03A076-E5C2-43C8-92A3-BA661C09C188}">
      <dgm:prSet/>
      <dgm:spPr/>
      <dgm:t>
        <a:bodyPr/>
        <a:lstStyle/>
        <a:p>
          <a:endParaRPr lang="en-US"/>
        </a:p>
      </dgm:t>
    </dgm:pt>
    <dgm:pt modelId="{8E0D5B9F-7B57-488B-9F52-244A08E4C3F4}" type="sibTrans" cxnId="{CA03A076-E5C2-43C8-92A3-BA661C09C188}">
      <dgm:prSet/>
      <dgm:spPr/>
      <dgm:t>
        <a:bodyPr/>
        <a:lstStyle/>
        <a:p>
          <a:endParaRPr lang="en-US"/>
        </a:p>
      </dgm:t>
    </dgm:pt>
    <dgm:pt modelId="{D50E05D6-B876-4934-893A-137150831A0A}">
      <dgm:prSet/>
      <dgm:spPr/>
      <dgm:t>
        <a:bodyPr/>
        <a:lstStyle/>
        <a:p>
          <a:r>
            <a:rPr lang="es-ES"/>
            <a:t>1.5 × 12 = 18 g/día</a:t>
          </a:r>
          <a:endParaRPr lang="en-US"/>
        </a:p>
      </dgm:t>
    </dgm:pt>
    <dgm:pt modelId="{820F4F52-6C04-4726-8176-F2F26B67A5F1}" type="parTrans" cxnId="{1219280B-5A1B-4015-A885-0A30B9BA1B5C}">
      <dgm:prSet/>
      <dgm:spPr/>
      <dgm:t>
        <a:bodyPr/>
        <a:lstStyle/>
        <a:p>
          <a:endParaRPr lang="en-US"/>
        </a:p>
      </dgm:t>
    </dgm:pt>
    <dgm:pt modelId="{94DA3B24-285C-4B75-9053-A862BA121F26}" type="sibTrans" cxnId="{1219280B-5A1B-4015-A885-0A30B9BA1B5C}">
      <dgm:prSet/>
      <dgm:spPr/>
      <dgm:t>
        <a:bodyPr/>
        <a:lstStyle/>
        <a:p>
          <a:endParaRPr lang="en-US"/>
        </a:p>
      </dgm:t>
    </dgm:pt>
    <dgm:pt modelId="{CAD265BC-ED0A-0E44-ACAF-065DFE48AB01}" type="pres">
      <dgm:prSet presAssocID="{0D385147-8028-4C62-B2B7-F16D19732F1F}" presName="vert0" presStyleCnt="0">
        <dgm:presLayoutVars>
          <dgm:dir/>
          <dgm:animOne val="branch"/>
          <dgm:animLvl val="lvl"/>
        </dgm:presLayoutVars>
      </dgm:prSet>
      <dgm:spPr/>
    </dgm:pt>
    <dgm:pt modelId="{5353B755-99F6-104C-B8FD-5E95346614DA}" type="pres">
      <dgm:prSet presAssocID="{7FEE8FA6-3661-43EF-8A55-86FD8E431224}" presName="thickLine" presStyleLbl="alignNode1" presStyleIdx="0" presStyleCnt="3"/>
      <dgm:spPr/>
    </dgm:pt>
    <dgm:pt modelId="{FB3B3D48-F8E3-5F4A-9C4A-9744FD7EF9E8}" type="pres">
      <dgm:prSet presAssocID="{7FEE8FA6-3661-43EF-8A55-86FD8E431224}" presName="horz1" presStyleCnt="0"/>
      <dgm:spPr/>
    </dgm:pt>
    <dgm:pt modelId="{E0410242-29F6-2849-A0C8-B86A446B2BF2}" type="pres">
      <dgm:prSet presAssocID="{7FEE8FA6-3661-43EF-8A55-86FD8E431224}" presName="tx1" presStyleLbl="revTx" presStyleIdx="0" presStyleCnt="3"/>
      <dgm:spPr/>
    </dgm:pt>
    <dgm:pt modelId="{BC7B82CD-4BC6-7643-B90D-D5B5DECD803F}" type="pres">
      <dgm:prSet presAssocID="{7FEE8FA6-3661-43EF-8A55-86FD8E431224}" presName="vert1" presStyleCnt="0"/>
      <dgm:spPr/>
    </dgm:pt>
    <dgm:pt modelId="{950852EF-38F6-D048-B17C-6A778C87DF9D}" type="pres">
      <dgm:prSet presAssocID="{222DB271-06B3-40FC-9983-564A5362F59A}" presName="thickLine" presStyleLbl="alignNode1" presStyleIdx="1" presStyleCnt="3"/>
      <dgm:spPr/>
    </dgm:pt>
    <dgm:pt modelId="{8AE8B52F-617D-A148-8746-A15B956F5496}" type="pres">
      <dgm:prSet presAssocID="{222DB271-06B3-40FC-9983-564A5362F59A}" presName="horz1" presStyleCnt="0"/>
      <dgm:spPr/>
    </dgm:pt>
    <dgm:pt modelId="{8B55F504-EB01-DC45-9472-44A11B81D80C}" type="pres">
      <dgm:prSet presAssocID="{222DB271-06B3-40FC-9983-564A5362F59A}" presName="tx1" presStyleLbl="revTx" presStyleIdx="1" presStyleCnt="3"/>
      <dgm:spPr/>
    </dgm:pt>
    <dgm:pt modelId="{776E167B-8FD4-D64F-97B3-DF2B4669709C}" type="pres">
      <dgm:prSet presAssocID="{222DB271-06B3-40FC-9983-564A5362F59A}" presName="vert1" presStyleCnt="0"/>
      <dgm:spPr/>
    </dgm:pt>
    <dgm:pt modelId="{24BE5587-CB35-9348-8AD7-D4A0E8A3CCE3}" type="pres">
      <dgm:prSet presAssocID="{D50E05D6-B876-4934-893A-137150831A0A}" presName="thickLine" presStyleLbl="alignNode1" presStyleIdx="2" presStyleCnt="3"/>
      <dgm:spPr/>
    </dgm:pt>
    <dgm:pt modelId="{8EAF2F32-59C4-0B45-AD69-C043E4A61B56}" type="pres">
      <dgm:prSet presAssocID="{D50E05D6-B876-4934-893A-137150831A0A}" presName="horz1" presStyleCnt="0"/>
      <dgm:spPr/>
    </dgm:pt>
    <dgm:pt modelId="{D37F62B8-3768-5541-810C-B5426DF2C53C}" type="pres">
      <dgm:prSet presAssocID="{D50E05D6-B876-4934-893A-137150831A0A}" presName="tx1" presStyleLbl="revTx" presStyleIdx="2" presStyleCnt="3"/>
      <dgm:spPr/>
    </dgm:pt>
    <dgm:pt modelId="{6ABB8EB2-38CF-FC43-A344-BB3F200B31D2}" type="pres">
      <dgm:prSet presAssocID="{D50E05D6-B876-4934-893A-137150831A0A}" presName="vert1" presStyleCnt="0"/>
      <dgm:spPr/>
    </dgm:pt>
  </dgm:ptLst>
  <dgm:cxnLst>
    <dgm:cxn modelId="{1219280B-5A1B-4015-A885-0A30B9BA1B5C}" srcId="{0D385147-8028-4C62-B2B7-F16D19732F1F}" destId="{D50E05D6-B876-4934-893A-137150831A0A}" srcOrd="2" destOrd="0" parTransId="{820F4F52-6C04-4726-8176-F2F26B67A5F1}" sibTransId="{94DA3B24-285C-4B75-9053-A862BA121F26}"/>
    <dgm:cxn modelId="{52345C3D-F488-F544-81B6-6260C0A14DF2}" type="presOf" srcId="{D50E05D6-B876-4934-893A-137150831A0A}" destId="{D37F62B8-3768-5541-810C-B5426DF2C53C}" srcOrd="0" destOrd="0" presId="urn:microsoft.com/office/officeart/2008/layout/LinedList"/>
    <dgm:cxn modelId="{B8630748-A8D2-0E4F-8EC6-93EC2E1215A2}" type="presOf" srcId="{7FEE8FA6-3661-43EF-8A55-86FD8E431224}" destId="{E0410242-29F6-2849-A0C8-B86A446B2BF2}" srcOrd="0" destOrd="0" presId="urn:microsoft.com/office/officeart/2008/layout/LinedList"/>
    <dgm:cxn modelId="{CA03A076-E5C2-43C8-92A3-BA661C09C188}" srcId="{0D385147-8028-4C62-B2B7-F16D19732F1F}" destId="{222DB271-06B3-40FC-9983-564A5362F59A}" srcOrd="1" destOrd="0" parTransId="{CA8E204D-AB62-425D-A2F6-BC144DD1C017}" sibTransId="{8E0D5B9F-7B57-488B-9F52-244A08E4C3F4}"/>
    <dgm:cxn modelId="{C1BD5E86-7752-C943-89C1-0A9234406E7C}" type="presOf" srcId="{222DB271-06B3-40FC-9983-564A5362F59A}" destId="{8B55F504-EB01-DC45-9472-44A11B81D80C}" srcOrd="0" destOrd="0" presId="urn:microsoft.com/office/officeart/2008/layout/LinedList"/>
    <dgm:cxn modelId="{7478F0DA-F7AB-544B-9C71-738B92A281B4}" type="presOf" srcId="{0D385147-8028-4C62-B2B7-F16D19732F1F}" destId="{CAD265BC-ED0A-0E44-ACAF-065DFE48AB01}" srcOrd="0" destOrd="0" presId="urn:microsoft.com/office/officeart/2008/layout/LinedList"/>
    <dgm:cxn modelId="{88AB5BF9-B368-438C-A130-60DD86972B41}" srcId="{0D385147-8028-4C62-B2B7-F16D19732F1F}" destId="{7FEE8FA6-3661-43EF-8A55-86FD8E431224}" srcOrd="0" destOrd="0" parTransId="{1D7C59E5-00FC-429A-8EEE-F947CCACCB57}" sibTransId="{09E1BDD0-A195-472B-8261-163932CF35A9}"/>
    <dgm:cxn modelId="{86BD24F7-1F75-3A4C-9650-9810BBBC1127}" type="presParOf" srcId="{CAD265BC-ED0A-0E44-ACAF-065DFE48AB01}" destId="{5353B755-99F6-104C-B8FD-5E95346614DA}" srcOrd="0" destOrd="0" presId="urn:microsoft.com/office/officeart/2008/layout/LinedList"/>
    <dgm:cxn modelId="{2A1150C3-C045-A24C-94BA-E382580BBB75}" type="presParOf" srcId="{CAD265BC-ED0A-0E44-ACAF-065DFE48AB01}" destId="{FB3B3D48-F8E3-5F4A-9C4A-9744FD7EF9E8}" srcOrd="1" destOrd="0" presId="urn:microsoft.com/office/officeart/2008/layout/LinedList"/>
    <dgm:cxn modelId="{1D44F15B-157D-6F42-B516-3206260E8149}" type="presParOf" srcId="{FB3B3D48-F8E3-5F4A-9C4A-9744FD7EF9E8}" destId="{E0410242-29F6-2849-A0C8-B86A446B2BF2}" srcOrd="0" destOrd="0" presId="urn:microsoft.com/office/officeart/2008/layout/LinedList"/>
    <dgm:cxn modelId="{50C303EC-E918-694A-97A6-9256192B0CED}" type="presParOf" srcId="{FB3B3D48-F8E3-5F4A-9C4A-9744FD7EF9E8}" destId="{BC7B82CD-4BC6-7643-B90D-D5B5DECD803F}" srcOrd="1" destOrd="0" presId="urn:microsoft.com/office/officeart/2008/layout/LinedList"/>
    <dgm:cxn modelId="{2DCE886B-92B4-4542-9717-53A6690E3678}" type="presParOf" srcId="{CAD265BC-ED0A-0E44-ACAF-065DFE48AB01}" destId="{950852EF-38F6-D048-B17C-6A778C87DF9D}" srcOrd="2" destOrd="0" presId="urn:microsoft.com/office/officeart/2008/layout/LinedList"/>
    <dgm:cxn modelId="{2E466A02-62B6-EE45-B44A-690CE9585B9A}" type="presParOf" srcId="{CAD265BC-ED0A-0E44-ACAF-065DFE48AB01}" destId="{8AE8B52F-617D-A148-8746-A15B956F5496}" srcOrd="3" destOrd="0" presId="urn:microsoft.com/office/officeart/2008/layout/LinedList"/>
    <dgm:cxn modelId="{4E6C342B-1027-5442-8278-801040CDDC55}" type="presParOf" srcId="{8AE8B52F-617D-A148-8746-A15B956F5496}" destId="{8B55F504-EB01-DC45-9472-44A11B81D80C}" srcOrd="0" destOrd="0" presId="urn:microsoft.com/office/officeart/2008/layout/LinedList"/>
    <dgm:cxn modelId="{567DB83B-4E1C-B64A-B32C-1C0319585E12}" type="presParOf" srcId="{8AE8B52F-617D-A148-8746-A15B956F5496}" destId="{776E167B-8FD4-D64F-97B3-DF2B4669709C}" srcOrd="1" destOrd="0" presId="urn:microsoft.com/office/officeart/2008/layout/LinedList"/>
    <dgm:cxn modelId="{F7C39BDF-A5A4-3E45-BDB0-7EA602886B7A}" type="presParOf" srcId="{CAD265BC-ED0A-0E44-ACAF-065DFE48AB01}" destId="{24BE5587-CB35-9348-8AD7-D4A0E8A3CCE3}" srcOrd="4" destOrd="0" presId="urn:microsoft.com/office/officeart/2008/layout/LinedList"/>
    <dgm:cxn modelId="{D56B7F08-A01D-BE4A-86BF-50555B7815EA}" type="presParOf" srcId="{CAD265BC-ED0A-0E44-ACAF-065DFE48AB01}" destId="{8EAF2F32-59C4-0B45-AD69-C043E4A61B56}" srcOrd="5" destOrd="0" presId="urn:microsoft.com/office/officeart/2008/layout/LinedList"/>
    <dgm:cxn modelId="{E7B4A009-35D7-1940-896D-3669508C4861}" type="presParOf" srcId="{8EAF2F32-59C4-0B45-AD69-C043E4A61B56}" destId="{D37F62B8-3768-5541-810C-B5426DF2C53C}" srcOrd="0" destOrd="0" presId="urn:microsoft.com/office/officeart/2008/layout/LinedList"/>
    <dgm:cxn modelId="{9BB27DA8-7911-F54D-A322-C4309392939D}" type="presParOf" srcId="{8EAF2F32-59C4-0B45-AD69-C043E4A61B56}" destId="{6ABB8EB2-38CF-FC43-A344-BB3F200B31D2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.xml><?xml version="1.0" encoding="utf-8"?>
<dgm:dataModel xmlns:dgm="http://schemas.openxmlformats.org/drawingml/2006/diagram" xmlns:a="http://schemas.openxmlformats.org/drawingml/2006/main">
  <dgm:ptLst>
    <dgm:pt modelId="{FAD1E5F4-C179-4D0D-822E-B15ABAE13756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7BBF6F7B-48C2-4A64-9C4C-5A90E777FB85}">
      <dgm:prSet/>
      <dgm:spPr/>
      <dgm:t>
        <a:bodyPr/>
        <a:lstStyle/>
        <a:p>
          <a:r>
            <a:rPr lang="es-ES"/>
            <a:t>Energía por toma: 1,020 ÷ 6 = 170 kcal/comida (mín)</a:t>
          </a:r>
          <a:endParaRPr lang="en-US"/>
        </a:p>
      </dgm:t>
    </dgm:pt>
    <dgm:pt modelId="{5176DD7A-CBB6-4C0F-B07F-56330EED9090}" type="parTrans" cxnId="{5F5EF99E-755E-411F-87C3-605EDABF2773}">
      <dgm:prSet/>
      <dgm:spPr/>
      <dgm:t>
        <a:bodyPr/>
        <a:lstStyle/>
        <a:p>
          <a:endParaRPr lang="en-US"/>
        </a:p>
      </dgm:t>
    </dgm:pt>
    <dgm:pt modelId="{A5E0ABFF-398F-410A-9801-767FA4B7434E}" type="sibTrans" cxnId="{5F5EF99E-755E-411F-87C3-605EDABF2773}">
      <dgm:prSet/>
      <dgm:spPr/>
      <dgm:t>
        <a:bodyPr/>
        <a:lstStyle/>
        <a:p>
          <a:endParaRPr lang="en-US"/>
        </a:p>
      </dgm:t>
    </dgm:pt>
    <dgm:pt modelId="{57CE9C0B-9BF8-4735-B60A-F796A42036A6}">
      <dgm:prSet/>
      <dgm:spPr/>
      <dgm:t>
        <a:bodyPr/>
        <a:lstStyle/>
        <a:p>
          <a:r>
            <a:rPr lang="es-ES"/>
            <a:t>Proteína por toma: 13.2 ÷ 6 = 2.2 g/comida (mín)</a:t>
          </a:r>
          <a:endParaRPr lang="en-US"/>
        </a:p>
      </dgm:t>
    </dgm:pt>
    <dgm:pt modelId="{F2BB6FB8-D085-4007-8855-627694940BEE}" type="parTrans" cxnId="{78019E7B-8ADB-4C59-8B71-84255890A67A}">
      <dgm:prSet/>
      <dgm:spPr/>
      <dgm:t>
        <a:bodyPr/>
        <a:lstStyle/>
        <a:p>
          <a:endParaRPr lang="en-US"/>
        </a:p>
      </dgm:t>
    </dgm:pt>
    <dgm:pt modelId="{9E632D6F-4487-4B0D-8C11-EF3BD477F2FE}" type="sibTrans" cxnId="{78019E7B-8ADB-4C59-8B71-84255890A67A}">
      <dgm:prSet/>
      <dgm:spPr/>
      <dgm:t>
        <a:bodyPr/>
        <a:lstStyle/>
        <a:p>
          <a:endParaRPr lang="en-US"/>
        </a:p>
      </dgm:t>
    </dgm:pt>
    <dgm:pt modelId="{9C4DA97A-F769-45E9-B178-4503E8AD3BDF}">
      <dgm:prSet/>
      <dgm:spPr/>
      <dgm:t>
        <a:bodyPr/>
        <a:lstStyle/>
        <a:p>
          <a:r>
            <a:rPr lang="es-ES" b="1"/>
            <a:t>Objetivo por comida inicial:</a:t>
          </a:r>
          <a:r>
            <a:rPr lang="es-ES"/>
            <a:t> 170 kcal + 2.2 g de proteína</a:t>
          </a:r>
          <a:endParaRPr lang="en-US"/>
        </a:p>
      </dgm:t>
    </dgm:pt>
    <dgm:pt modelId="{E2B286B6-5F51-42F9-B2DE-33706C167FEC}" type="parTrans" cxnId="{514B4056-5A30-4406-8EA9-48327C8A5D68}">
      <dgm:prSet/>
      <dgm:spPr/>
      <dgm:t>
        <a:bodyPr/>
        <a:lstStyle/>
        <a:p>
          <a:endParaRPr lang="en-US"/>
        </a:p>
      </dgm:t>
    </dgm:pt>
    <dgm:pt modelId="{6B54EA9A-B633-476E-8BD5-E0B98461396C}" type="sibTrans" cxnId="{514B4056-5A30-4406-8EA9-48327C8A5D68}">
      <dgm:prSet/>
      <dgm:spPr/>
      <dgm:t>
        <a:bodyPr/>
        <a:lstStyle/>
        <a:p>
          <a:endParaRPr lang="en-US"/>
        </a:p>
      </dgm:t>
    </dgm:pt>
    <dgm:pt modelId="{D5A50533-D264-A049-ACE0-65C65A6BCD30}" type="pres">
      <dgm:prSet presAssocID="{FAD1E5F4-C179-4D0D-822E-B15ABAE13756}" presName="linear" presStyleCnt="0">
        <dgm:presLayoutVars>
          <dgm:animLvl val="lvl"/>
          <dgm:resizeHandles val="exact"/>
        </dgm:presLayoutVars>
      </dgm:prSet>
      <dgm:spPr/>
    </dgm:pt>
    <dgm:pt modelId="{57D8B4B3-8900-1248-8C1B-D4A8810E0CBF}" type="pres">
      <dgm:prSet presAssocID="{7BBF6F7B-48C2-4A64-9C4C-5A90E777FB85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A8C668D6-DF47-5545-9903-8E2973666BDA}" type="pres">
      <dgm:prSet presAssocID="{A5E0ABFF-398F-410A-9801-767FA4B7434E}" presName="spacer" presStyleCnt="0"/>
      <dgm:spPr/>
    </dgm:pt>
    <dgm:pt modelId="{BEF2DBEA-A602-8949-AD41-5B45EEF3C9BD}" type="pres">
      <dgm:prSet presAssocID="{57CE9C0B-9BF8-4735-B60A-F796A42036A6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0D4B503C-7FEA-AD4F-8DA3-424702B8F06A}" type="pres">
      <dgm:prSet presAssocID="{9E632D6F-4487-4B0D-8C11-EF3BD477F2FE}" presName="spacer" presStyleCnt="0"/>
      <dgm:spPr/>
    </dgm:pt>
    <dgm:pt modelId="{F782C69F-F759-1F4F-BA2D-4707D1A1AA45}" type="pres">
      <dgm:prSet presAssocID="{9C4DA97A-F769-45E9-B178-4503E8AD3BDF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2A558C27-DF72-5F42-8B38-C9C02653CDCB}" type="presOf" srcId="{FAD1E5F4-C179-4D0D-822E-B15ABAE13756}" destId="{D5A50533-D264-A049-ACE0-65C65A6BCD30}" srcOrd="0" destOrd="0" presId="urn:microsoft.com/office/officeart/2005/8/layout/vList2"/>
    <dgm:cxn modelId="{514B4056-5A30-4406-8EA9-48327C8A5D68}" srcId="{FAD1E5F4-C179-4D0D-822E-B15ABAE13756}" destId="{9C4DA97A-F769-45E9-B178-4503E8AD3BDF}" srcOrd="2" destOrd="0" parTransId="{E2B286B6-5F51-42F9-B2DE-33706C167FEC}" sibTransId="{6B54EA9A-B633-476E-8BD5-E0B98461396C}"/>
    <dgm:cxn modelId="{78019E7B-8ADB-4C59-8B71-84255890A67A}" srcId="{FAD1E5F4-C179-4D0D-822E-B15ABAE13756}" destId="{57CE9C0B-9BF8-4735-B60A-F796A42036A6}" srcOrd="1" destOrd="0" parTransId="{F2BB6FB8-D085-4007-8855-627694940BEE}" sibTransId="{9E632D6F-4487-4B0D-8C11-EF3BD477F2FE}"/>
    <dgm:cxn modelId="{5F5EF99E-755E-411F-87C3-605EDABF2773}" srcId="{FAD1E5F4-C179-4D0D-822E-B15ABAE13756}" destId="{7BBF6F7B-48C2-4A64-9C4C-5A90E777FB85}" srcOrd="0" destOrd="0" parTransId="{5176DD7A-CBB6-4C0F-B07F-56330EED9090}" sibTransId="{A5E0ABFF-398F-410A-9801-767FA4B7434E}"/>
    <dgm:cxn modelId="{318446A8-5623-EC42-B14D-1FC60F5B3EC3}" type="presOf" srcId="{57CE9C0B-9BF8-4735-B60A-F796A42036A6}" destId="{BEF2DBEA-A602-8949-AD41-5B45EEF3C9BD}" srcOrd="0" destOrd="0" presId="urn:microsoft.com/office/officeart/2005/8/layout/vList2"/>
    <dgm:cxn modelId="{12C2A1B4-33DF-4848-9174-A189C5B57EF3}" type="presOf" srcId="{9C4DA97A-F769-45E9-B178-4503E8AD3BDF}" destId="{F782C69F-F759-1F4F-BA2D-4707D1A1AA45}" srcOrd="0" destOrd="0" presId="urn:microsoft.com/office/officeart/2005/8/layout/vList2"/>
    <dgm:cxn modelId="{7766ABFD-E32A-B948-8327-8ACBD0A1CCDD}" type="presOf" srcId="{7BBF6F7B-48C2-4A64-9C4C-5A90E777FB85}" destId="{57D8B4B3-8900-1248-8C1B-D4A8810E0CBF}" srcOrd="0" destOrd="0" presId="urn:microsoft.com/office/officeart/2005/8/layout/vList2"/>
    <dgm:cxn modelId="{4CA7A643-2B49-7F44-9786-80897DD171B0}" type="presParOf" srcId="{D5A50533-D264-A049-ACE0-65C65A6BCD30}" destId="{57D8B4B3-8900-1248-8C1B-D4A8810E0CBF}" srcOrd="0" destOrd="0" presId="urn:microsoft.com/office/officeart/2005/8/layout/vList2"/>
    <dgm:cxn modelId="{3C8C0F98-C577-144F-A292-E1FCD25B37C9}" type="presParOf" srcId="{D5A50533-D264-A049-ACE0-65C65A6BCD30}" destId="{A8C668D6-DF47-5545-9903-8E2973666BDA}" srcOrd="1" destOrd="0" presId="urn:microsoft.com/office/officeart/2005/8/layout/vList2"/>
    <dgm:cxn modelId="{BFEDEBC8-F2FE-7C45-A4D8-1D215D49DBDB}" type="presParOf" srcId="{D5A50533-D264-A049-ACE0-65C65A6BCD30}" destId="{BEF2DBEA-A602-8949-AD41-5B45EEF3C9BD}" srcOrd="2" destOrd="0" presId="urn:microsoft.com/office/officeart/2005/8/layout/vList2"/>
    <dgm:cxn modelId="{4EC73FB4-357E-B149-9990-3205F004B259}" type="presParOf" srcId="{D5A50533-D264-A049-ACE0-65C65A6BCD30}" destId="{0D4B503C-7FEA-AD4F-8DA3-424702B8F06A}" srcOrd="3" destOrd="0" presId="urn:microsoft.com/office/officeart/2005/8/layout/vList2"/>
    <dgm:cxn modelId="{8EEE5101-9DF1-2548-BB38-7747F15742F7}" type="presParOf" srcId="{D5A50533-D264-A049-ACE0-65C65A6BCD30}" destId="{F782C69F-F759-1F4F-BA2D-4707D1A1AA45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.xml><?xml version="1.0" encoding="utf-8"?>
<dgm:dataModel xmlns:dgm="http://schemas.openxmlformats.org/drawingml/2006/diagram" xmlns:a="http://schemas.openxmlformats.org/drawingml/2006/main">
  <dgm:ptLst>
    <dgm:pt modelId="{62D1F7A2-8A42-4FE6-B6CF-24B5C282263C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C4E096C4-6A28-4CB4-BB99-D1C244B665B2}">
      <dgm:prSet/>
      <dgm:spPr/>
      <dgm:t>
        <a:bodyPr/>
        <a:lstStyle/>
        <a:p>
          <a:r>
            <a:rPr lang="es-ES" b="1"/>
            <a:t>Dieta recomendada (Astringente + nutritiva, fácil de digerir)</a:t>
          </a:r>
          <a:endParaRPr lang="en-US"/>
        </a:p>
      </dgm:t>
    </dgm:pt>
    <dgm:pt modelId="{47FA583F-D32B-472A-B4B4-3B445371DFFA}" type="parTrans" cxnId="{C700B3C1-51BE-4210-8344-AB94DF1FFA4A}">
      <dgm:prSet/>
      <dgm:spPr/>
      <dgm:t>
        <a:bodyPr/>
        <a:lstStyle/>
        <a:p>
          <a:endParaRPr lang="en-US"/>
        </a:p>
      </dgm:t>
    </dgm:pt>
    <dgm:pt modelId="{E8D72FC9-16F8-4FF0-8B22-B7A102769977}" type="sibTrans" cxnId="{C700B3C1-51BE-4210-8344-AB94DF1FFA4A}">
      <dgm:prSet/>
      <dgm:spPr/>
      <dgm:t>
        <a:bodyPr/>
        <a:lstStyle/>
        <a:p>
          <a:endParaRPr lang="en-US"/>
        </a:p>
      </dgm:t>
    </dgm:pt>
    <dgm:pt modelId="{127CEC9C-C49A-4DE6-B8E6-4C29BAF3B467}">
      <dgm:prSet/>
      <dgm:spPr/>
      <dgm:t>
        <a:bodyPr/>
        <a:lstStyle/>
        <a:p>
          <a:r>
            <a:rPr lang="es-ES" b="1"/>
            <a:t>🥛 Si recibe lactancia materna</a:t>
          </a:r>
          <a:endParaRPr lang="en-US"/>
        </a:p>
      </dgm:t>
    </dgm:pt>
    <dgm:pt modelId="{EC5CBF3D-7C41-4A8A-9EE5-BC0F7ADC7FBC}" type="parTrans" cxnId="{F7029194-F190-414C-9052-41C32AEB783C}">
      <dgm:prSet/>
      <dgm:spPr/>
      <dgm:t>
        <a:bodyPr/>
        <a:lstStyle/>
        <a:p>
          <a:endParaRPr lang="en-US"/>
        </a:p>
      </dgm:t>
    </dgm:pt>
    <dgm:pt modelId="{68121F28-E0C8-4B43-88B6-70A8EA4C2F08}" type="sibTrans" cxnId="{F7029194-F190-414C-9052-41C32AEB783C}">
      <dgm:prSet/>
      <dgm:spPr/>
      <dgm:t>
        <a:bodyPr/>
        <a:lstStyle/>
        <a:p>
          <a:endParaRPr lang="en-US"/>
        </a:p>
      </dgm:t>
    </dgm:pt>
    <dgm:pt modelId="{091F112B-A32F-455C-9BA6-38194BC534F0}">
      <dgm:prSet/>
      <dgm:spPr/>
      <dgm:t>
        <a:bodyPr/>
        <a:lstStyle/>
        <a:p>
          <a:r>
            <a:rPr lang="es-ES"/>
            <a:t>✔ Continuar </a:t>
          </a:r>
          <a:r>
            <a:rPr lang="es-ES" b="1"/>
            <a:t>a libre demanda</a:t>
          </a:r>
          <a:r>
            <a:rPr lang="es-ES"/>
            <a:t>, ofrecer antes o después de SRO en tomas cortas</a:t>
          </a:r>
          <a:br>
            <a:rPr lang="es-ES"/>
          </a:br>
          <a:r>
            <a:rPr lang="es-ES" i="1"/>
            <a:t>(La LM no causa ni empeora la diarrea, y acelera recuperación)</a:t>
          </a:r>
          <a:endParaRPr lang="en-US"/>
        </a:p>
      </dgm:t>
    </dgm:pt>
    <dgm:pt modelId="{105EE460-AAB7-4CA8-BC71-C8483704265C}" type="parTrans" cxnId="{82503ECF-114A-437D-B904-1A79CB16E0C6}">
      <dgm:prSet/>
      <dgm:spPr/>
      <dgm:t>
        <a:bodyPr/>
        <a:lstStyle/>
        <a:p>
          <a:endParaRPr lang="en-US"/>
        </a:p>
      </dgm:t>
    </dgm:pt>
    <dgm:pt modelId="{F77677E6-6BE5-4A7C-B5D3-9D4EA7E6C8B7}" type="sibTrans" cxnId="{82503ECF-114A-437D-B904-1A79CB16E0C6}">
      <dgm:prSet/>
      <dgm:spPr/>
      <dgm:t>
        <a:bodyPr/>
        <a:lstStyle/>
        <a:p>
          <a:endParaRPr lang="en-US"/>
        </a:p>
      </dgm:t>
    </dgm:pt>
    <dgm:pt modelId="{5B19B029-2620-4C06-9CC7-73533C409547}">
      <dgm:prSet/>
      <dgm:spPr/>
      <dgm:t>
        <a:bodyPr/>
        <a:lstStyle/>
        <a:p>
          <a:r>
            <a:rPr lang="es-ES" b="1"/>
            <a:t>🍼 Si usa fórmula</a:t>
          </a:r>
          <a:endParaRPr lang="en-US"/>
        </a:p>
      </dgm:t>
    </dgm:pt>
    <dgm:pt modelId="{38B1B1FA-0721-4BBD-A7BE-E2D6A7856B4D}" type="parTrans" cxnId="{9F0CF487-EF57-4C05-A74F-68A6589B067B}">
      <dgm:prSet/>
      <dgm:spPr/>
      <dgm:t>
        <a:bodyPr/>
        <a:lstStyle/>
        <a:p>
          <a:endParaRPr lang="en-US"/>
        </a:p>
      </dgm:t>
    </dgm:pt>
    <dgm:pt modelId="{5B452DF5-5E3D-463F-A161-E7E6021E55D5}" type="sibTrans" cxnId="{9F0CF487-EF57-4C05-A74F-68A6589B067B}">
      <dgm:prSet/>
      <dgm:spPr/>
      <dgm:t>
        <a:bodyPr/>
        <a:lstStyle/>
        <a:p>
          <a:endParaRPr lang="en-US"/>
        </a:p>
      </dgm:t>
    </dgm:pt>
    <dgm:pt modelId="{C2885154-1C59-4AB1-B6B6-B92179969DFC}">
      <dgm:prSet/>
      <dgm:spPr/>
      <dgm:t>
        <a:bodyPr/>
        <a:lstStyle/>
        <a:p>
          <a:r>
            <a:rPr lang="es-ES"/>
            <a:t>✔ Mantener </a:t>
          </a:r>
          <a:r>
            <a:rPr lang="es-ES" b="1"/>
            <a:t>misma fórmula</a:t>
          </a:r>
          <a:r>
            <a:rPr lang="es-ES"/>
            <a:t>, sin diluir ni concentrar</a:t>
          </a:r>
          <a:endParaRPr lang="en-US"/>
        </a:p>
      </dgm:t>
    </dgm:pt>
    <dgm:pt modelId="{5146BDB7-8C8C-425F-BE5B-9594E4AEA8D9}" type="parTrans" cxnId="{000EC5CA-3BE2-4A46-B3E5-3B760866536A}">
      <dgm:prSet/>
      <dgm:spPr/>
      <dgm:t>
        <a:bodyPr/>
        <a:lstStyle/>
        <a:p>
          <a:endParaRPr lang="en-US"/>
        </a:p>
      </dgm:t>
    </dgm:pt>
    <dgm:pt modelId="{C75FDC93-4711-4A92-86B7-7D9EBBAB2D73}" type="sibTrans" cxnId="{000EC5CA-3BE2-4A46-B3E5-3B760866536A}">
      <dgm:prSet/>
      <dgm:spPr/>
      <dgm:t>
        <a:bodyPr/>
        <a:lstStyle/>
        <a:p>
          <a:endParaRPr lang="en-US"/>
        </a:p>
      </dgm:t>
    </dgm:pt>
    <dgm:pt modelId="{39B21FEE-E51F-E24C-82BC-16BF3186B2AE}" type="pres">
      <dgm:prSet presAssocID="{62D1F7A2-8A42-4FE6-B6CF-24B5C282263C}" presName="vert0" presStyleCnt="0">
        <dgm:presLayoutVars>
          <dgm:dir/>
          <dgm:animOne val="branch"/>
          <dgm:animLvl val="lvl"/>
        </dgm:presLayoutVars>
      </dgm:prSet>
      <dgm:spPr/>
    </dgm:pt>
    <dgm:pt modelId="{2DBCF91A-F183-1743-8338-7C1A7CFED58C}" type="pres">
      <dgm:prSet presAssocID="{C4E096C4-6A28-4CB4-BB99-D1C244B665B2}" presName="thickLine" presStyleLbl="alignNode1" presStyleIdx="0" presStyleCnt="5"/>
      <dgm:spPr/>
    </dgm:pt>
    <dgm:pt modelId="{4D56E049-E13B-E144-93BF-DDB35DD45811}" type="pres">
      <dgm:prSet presAssocID="{C4E096C4-6A28-4CB4-BB99-D1C244B665B2}" presName="horz1" presStyleCnt="0"/>
      <dgm:spPr/>
    </dgm:pt>
    <dgm:pt modelId="{890D4360-57CC-944B-B856-E905D4B83AB7}" type="pres">
      <dgm:prSet presAssocID="{C4E096C4-6A28-4CB4-BB99-D1C244B665B2}" presName="tx1" presStyleLbl="revTx" presStyleIdx="0" presStyleCnt="5"/>
      <dgm:spPr/>
    </dgm:pt>
    <dgm:pt modelId="{51EC3283-0546-5646-8F78-B430F02591EC}" type="pres">
      <dgm:prSet presAssocID="{C4E096C4-6A28-4CB4-BB99-D1C244B665B2}" presName="vert1" presStyleCnt="0"/>
      <dgm:spPr/>
    </dgm:pt>
    <dgm:pt modelId="{CC656EDC-584A-F842-99A6-74C3841C37E1}" type="pres">
      <dgm:prSet presAssocID="{127CEC9C-C49A-4DE6-B8E6-4C29BAF3B467}" presName="thickLine" presStyleLbl="alignNode1" presStyleIdx="1" presStyleCnt="5"/>
      <dgm:spPr/>
    </dgm:pt>
    <dgm:pt modelId="{4D751FDD-12AD-CD49-A6BB-33AF8B83DA77}" type="pres">
      <dgm:prSet presAssocID="{127CEC9C-C49A-4DE6-B8E6-4C29BAF3B467}" presName="horz1" presStyleCnt="0"/>
      <dgm:spPr/>
    </dgm:pt>
    <dgm:pt modelId="{CFB5A5FB-C7A8-0447-ACF5-2C83080556B4}" type="pres">
      <dgm:prSet presAssocID="{127CEC9C-C49A-4DE6-B8E6-4C29BAF3B467}" presName="tx1" presStyleLbl="revTx" presStyleIdx="1" presStyleCnt="5"/>
      <dgm:spPr/>
    </dgm:pt>
    <dgm:pt modelId="{7205C9C1-88A9-2F45-8D72-E2208E0EB637}" type="pres">
      <dgm:prSet presAssocID="{127CEC9C-C49A-4DE6-B8E6-4C29BAF3B467}" presName="vert1" presStyleCnt="0"/>
      <dgm:spPr/>
    </dgm:pt>
    <dgm:pt modelId="{EA8B966A-CCBC-6E40-B679-8A94F279A3C0}" type="pres">
      <dgm:prSet presAssocID="{091F112B-A32F-455C-9BA6-38194BC534F0}" presName="thickLine" presStyleLbl="alignNode1" presStyleIdx="2" presStyleCnt="5"/>
      <dgm:spPr/>
    </dgm:pt>
    <dgm:pt modelId="{2F83A418-D180-BD43-B28F-707D8F570C67}" type="pres">
      <dgm:prSet presAssocID="{091F112B-A32F-455C-9BA6-38194BC534F0}" presName="horz1" presStyleCnt="0"/>
      <dgm:spPr/>
    </dgm:pt>
    <dgm:pt modelId="{7EC51D69-5067-154F-802A-99F8423570F9}" type="pres">
      <dgm:prSet presAssocID="{091F112B-A32F-455C-9BA6-38194BC534F0}" presName="tx1" presStyleLbl="revTx" presStyleIdx="2" presStyleCnt="5"/>
      <dgm:spPr/>
    </dgm:pt>
    <dgm:pt modelId="{5925A437-B5E5-E744-9C75-C2B9F1658971}" type="pres">
      <dgm:prSet presAssocID="{091F112B-A32F-455C-9BA6-38194BC534F0}" presName="vert1" presStyleCnt="0"/>
      <dgm:spPr/>
    </dgm:pt>
    <dgm:pt modelId="{BEC67A0A-91FE-C048-BDD9-5E0266ECB0F1}" type="pres">
      <dgm:prSet presAssocID="{5B19B029-2620-4C06-9CC7-73533C409547}" presName="thickLine" presStyleLbl="alignNode1" presStyleIdx="3" presStyleCnt="5"/>
      <dgm:spPr/>
    </dgm:pt>
    <dgm:pt modelId="{0AE19D14-28FC-B942-A6A0-E08909D57294}" type="pres">
      <dgm:prSet presAssocID="{5B19B029-2620-4C06-9CC7-73533C409547}" presName="horz1" presStyleCnt="0"/>
      <dgm:spPr/>
    </dgm:pt>
    <dgm:pt modelId="{2F03F4EF-4055-9E4F-BDC8-E80F985FADE6}" type="pres">
      <dgm:prSet presAssocID="{5B19B029-2620-4C06-9CC7-73533C409547}" presName="tx1" presStyleLbl="revTx" presStyleIdx="3" presStyleCnt="5"/>
      <dgm:spPr/>
    </dgm:pt>
    <dgm:pt modelId="{410BB3CF-03FE-0141-A9C9-116F55E1E1ED}" type="pres">
      <dgm:prSet presAssocID="{5B19B029-2620-4C06-9CC7-73533C409547}" presName="vert1" presStyleCnt="0"/>
      <dgm:spPr/>
    </dgm:pt>
    <dgm:pt modelId="{FF135B73-929C-AA49-B745-F05D4B7456C7}" type="pres">
      <dgm:prSet presAssocID="{C2885154-1C59-4AB1-B6B6-B92179969DFC}" presName="thickLine" presStyleLbl="alignNode1" presStyleIdx="4" presStyleCnt="5"/>
      <dgm:spPr/>
    </dgm:pt>
    <dgm:pt modelId="{36A3FCC1-7E08-1D44-B80A-17791C4122CD}" type="pres">
      <dgm:prSet presAssocID="{C2885154-1C59-4AB1-B6B6-B92179969DFC}" presName="horz1" presStyleCnt="0"/>
      <dgm:spPr/>
    </dgm:pt>
    <dgm:pt modelId="{6F975364-C47C-F948-87CB-5BFCF43AB005}" type="pres">
      <dgm:prSet presAssocID="{C2885154-1C59-4AB1-B6B6-B92179969DFC}" presName="tx1" presStyleLbl="revTx" presStyleIdx="4" presStyleCnt="5"/>
      <dgm:spPr/>
    </dgm:pt>
    <dgm:pt modelId="{ACED4250-B6A4-A342-BF84-B990AB0898A8}" type="pres">
      <dgm:prSet presAssocID="{C2885154-1C59-4AB1-B6B6-B92179969DFC}" presName="vert1" presStyleCnt="0"/>
      <dgm:spPr/>
    </dgm:pt>
  </dgm:ptLst>
  <dgm:cxnLst>
    <dgm:cxn modelId="{9F0CF487-EF57-4C05-A74F-68A6589B067B}" srcId="{62D1F7A2-8A42-4FE6-B6CF-24B5C282263C}" destId="{5B19B029-2620-4C06-9CC7-73533C409547}" srcOrd="3" destOrd="0" parTransId="{38B1B1FA-0721-4BBD-A7BE-E2D6A7856B4D}" sibTransId="{5B452DF5-5E3D-463F-A161-E7E6021E55D5}"/>
    <dgm:cxn modelId="{1750F18C-EAE7-DF46-AE73-009E19E70969}" type="presOf" srcId="{5B19B029-2620-4C06-9CC7-73533C409547}" destId="{2F03F4EF-4055-9E4F-BDC8-E80F985FADE6}" srcOrd="0" destOrd="0" presId="urn:microsoft.com/office/officeart/2008/layout/LinedList"/>
    <dgm:cxn modelId="{F7029194-F190-414C-9052-41C32AEB783C}" srcId="{62D1F7A2-8A42-4FE6-B6CF-24B5C282263C}" destId="{127CEC9C-C49A-4DE6-B8E6-4C29BAF3B467}" srcOrd="1" destOrd="0" parTransId="{EC5CBF3D-7C41-4A8A-9EE5-BC0F7ADC7FBC}" sibTransId="{68121F28-E0C8-4B43-88B6-70A8EA4C2F08}"/>
    <dgm:cxn modelId="{8A779998-DFC7-4F44-9FD6-8DD8003494AC}" type="presOf" srcId="{62D1F7A2-8A42-4FE6-B6CF-24B5C282263C}" destId="{39B21FEE-E51F-E24C-82BC-16BF3186B2AE}" srcOrd="0" destOrd="0" presId="urn:microsoft.com/office/officeart/2008/layout/LinedList"/>
    <dgm:cxn modelId="{F66534B3-0F1F-5F4F-B27C-487D559A40CE}" type="presOf" srcId="{C4E096C4-6A28-4CB4-BB99-D1C244B665B2}" destId="{890D4360-57CC-944B-B856-E905D4B83AB7}" srcOrd="0" destOrd="0" presId="urn:microsoft.com/office/officeart/2008/layout/LinedList"/>
    <dgm:cxn modelId="{C700B3C1-51BE-4210-8344-AB94DF1FFA4A}" srcId="{62D1F7A2-8A42-4FE6-B6CF-24B5C282263C}" destId="{C4E096C4-6A28-4CB4-BB99-D1C244B665B2}" srcOrd="0" destOrd="0" parTransId="{47FA583F-D32B-472A-B4B4-3B445371DFFA}" sibTransId="{E8D72FC9-16F8-4FF0-8B22-B7A102769977}"/>
    <dgm:cxn modelId="{000EC5CA-3BE2-4A46-B3E5-3B760866536A}" srcId="{62D1F7A2-8A42-4FE6-B6CF-24B5C282263C}" destId="{C2885154-1C59-4AB1-B6B6-B92179969DFC}" srcOrd="4" destOrd="0" parTransId="{5146BDB7-8C8C-425F-BE5B-9594E4AEA8D9}" sibTransId="{C75FDC93-4711-4A92-86B7-7D9EBBAB2D73}"/>
    <dgm:cxn modelId="{33A3C2CB-F6ED-E24D-A82C-DAC6032B629F}" type="presOf" srcId="{127CEC9C-C49A-4DE6-B8E6-4C29BAF3B467}" destId="{CFB5A5FB-C7A8-0447-ACF5-2C83080556B4}" srcOrd="0" destOrd="0" presId="urn:microsoft.com/office/officeart/2008/layout/LinedList"/>
    <dgm:cxn modelId="{82503ECF-114A-437D-B904-1A79CB16E0C6}" srcId="{62D1F7A2-8A42-4FE6-B6CF-24B5C282263C}" destId="{091F112B-A32F-455C-9BA6-38194BC534F0}" srcOrd="2" destOrd="0" parTransId="{105EE460-AAB7-4CA8-BC71-C8483704265C}" sibTransId="{F77677E6-6BE5-4A7C-B5D3-9D4EA7E6C8B7}"/>
    <dgm:cxn modelId="{9FD641D9-B025-6F41-A845-9F612A1AB884}" type="presOf" srcId="{091F112B-A32F-455C-9BA6-38194BC534F0}" destId="{7EC51D69-5067-154F-802A-99F8423570F9}" srcOrd="0" destOrd="0" presId="urn:microsoft.com/office/officeart/2008/layout/LinedList"/>
    <dgm:cxn modelId="{C399CDFC-B468-F94A-9464-FAAB2AF54F61}" type="presOf" srcId="{C2885154-1C59-4AB1-B6B6-B92179969DFC}" destId="{6F975364-C47C-F948-87CB-5BFCF43AB005}" srcOrd="0" destOrd="0" presId="urn:microsoft.com/office/officeart/2008/layout/LinedList"/>
    <dgm:cxn modelId="{FE9F92D4-FECF-3B4F-9995-D51514B497EF}" type="presParOf" srcId="{39B21FEE-E51F-E24C-82BC-16BF3186B2AE}" destId="{2DBCF91A-F183-1743-8338-7C1A7CFED58C}" srcOrd="0" destOrd="0" presId="urn:microsoft.com/office/officeart/2008/layout/LinedList"/>
    <dgm:cxn modelId="{F6DFCBD0-3685-2D49-ACD8-000A0268D1FC}" type="presParOf" srcId="{39B21FEE-E51F-E24C-82BC-16BF3186B2AE}" destId="{4D56E049-E13B-E144-93BF-DDB35DD45811}" srcOrd="1" destOrd="0" presId="urn:microsoft.com/office/officeart/2008/layout/LinedList"/>
    <dgm:cxn modelId="{EBBDEFF8-EDB3-314B-961D-2EBF562C80A7}" type="presParOf" srcId="{4D56E049-E13B-E144-93BF-DDB35DD45811}" destId="{890D4360-57CC-944B-B856-E905D4B83AB7}" srcOrd="0" destOrd="0" presId="urn:microsoft.com/office/officeart/2008/layout/LinedList"/>
    <dgm:cxn modelId="{398579AD-CB73-304F-89A8-2216B7A2CD45}" type="presParOf" srcId="{4D56E049-E13B-E144-93BF-DDB35DD45811}" destId="{51EC3283-0546-5646-8F78-B430F02591EC}" srcOrd="1" destOrd="0" presId="urn:microsoft.com/office/officeart/2008/layout/LinedList"/>
    <dgm:cxn modelId="{8CE187DE-2BC2-BB41-A470-92ABD61F624D}" type="presParOf" srcId="{39B21FEE-E51F-E24C-82BC-16BF3186B2AE}" destId="{CC656EDC-584A-F842-99A6-74C3841C37E1}" srcOrd="2" destOrd="0" presId="urn:microsoft.com/office/officeart/2008/layout/LinedList"/>
    <dgm:cxn modelId="{4EA37867-305B-A04D-8F9B-C282D7D44BB0}" type="presParOf" srcId="{39B21FEE-E51F-E24C-82BC-16BF3186B2AE}" destId="{4D751FDD-12AD-CD49-A6BB-33AF8B83DA77}" srcOrd="3" destOrd="0" presId="urn:microsoft.com/office/officeart/2008/layout/LinedList"/>
    <dgm:cxn modelId="{362435C5-8737-954C-80E2-B5FA96A1A488}" type="presParOf" srcId="{4D751FDD-12AD-CD49-A6BB-33AF8B83DA77}" destId="{CFB5A5FB-C7A8-0447-ACF5-2C83080556B4}" srcOrd="0" destOrd="0" presId="urn:microsoft.com/office/officeart/2008/layout/LinedList"/>
    <dgm:cxn modelId="{6971B1AE-0ACA-524A-8137-DB40D50191EA}" type="presParOf" srcId="{4D751FDD-12AD-CD49-A6BB-33AF8B83DA77}" destId="{7205C9C1-88A9-2F45-8D72-E2208E0EB637}" srcOrd="1" destOrd="0" presId="urn:microsoft.com/office/officeart/2008/layout/LinedList"/>
    <dgm:cxn modelId="{276A97E5-8D64-5240-9BAD-3A86FF80E8EA}" type="presParOf" srcId="{39B21FEE-E51F-E24C-82BC-16BF3186B2AE}" destId="{EA8B966A-CCBC-6E40-B679-8A94F279A3C0}" srcOrd="4" destOrd="0" presId="urn:microsoft.com/office/officeart/2008/layout/LinedList"/>
    <dgm:cxn modelId="{7226C9BA-3CFD-0948-898F-9CEF9CFF6D42}" type="presParOf" srcId="{39B21FEE-E51F-E24C-82BC-16BF3186B2AE}" destId="{2F83A418-D180-BD43-B28F-707D8F570C67}" srcOrd="5" destOrd="0" presId="urn:microsoft.com/office/officeart/2008/layout/LinedList"/>
    <dgm:cxn modelId="{B3AD259C-2A98-6647-AED5-E742A268C0BE}" type="presParOf" srcId="{2F83A418-D180-BD43-B28F-707D8F570C67}" destId="{7EC51D69-5067-154F-802A-99F8423570F9}" srcOrd="0" destOrd="0" presId="urn:microsoft.com/office/officeart/2008/layout/LinedList"/>
    <dgm:cxn modelId="{B477FE54-7F56-B54A-BF52-AAB66F3A3D40}" type="presParOf" srcId="{2F83A418-D180-BD43-B28F-707D8F570C67}" destId="{5925A437-B5E5-E744-9C75-C2B9F1658971}" srcOrd="1" destOrd="0" presId="urn:microsoft.com/office/officeart/2008/layout/LinedList"/>
    <dgm:cxn modelId="{CBEE6EC5-D616-BB4E-AB52-F44F0158952F}" type="presParOf" srcId="{39B21FEE-E51F-E24C-82BC-16BF3186B2AE}" destId="{BEC67A0A-91FE-C048-BDD9-5E0266ECB0F1}" srcOrd="6" destOrd="0" presId="urn:microsoft.com/office/officeart/2008/layout/LinedList"/>
    <dgm:cxn modelId="{5AACC498-68AF-AA48-A384-4A31D003EC6F}" type="presParOf" srcId="{39B21FEE-E51F-E24C-82BC-16BF3186B2AE}" destId="{0AE19D14-28FC-B942-A6A0-E08909D57294}" srcOrd="7" destOrd="0" presId="urn:microsoft.com/office/officeart/2008/layout/LinedList"/>
    <dgm:cxn modelId="{03F5830E-6635-714B-BFB1-BE9C6EB92878}" type="presParOf" srcId="{0AE19D14-28FC-B942-A6A0-E08909D57294}" destId="{2F03F4EF-4055-9E4F-BDC8-E80F985FADE6}" srcOrd="0" destOrd="0" presId="urn:microsoft.com/office/officeart/2008/layout/LinedList"/>
    <dgm:cxn modelId="{B993CFBE-2A95-444B-BF77-E287CB6E0748}" type="presParOf" srcId="{0AE19D14-28FC-B942-A6A0-E08909D57294}" destId="{410BB3CF-03FE-0141-A9C9-116F55E1E1ED}" srcOrd="1" destOrd="0" presId="urn:microsoft.com/office/officeart/2008/layout/LinedList"/>
    <dgm:cxn modelId="{D29549FA-22C7-D741-9B7C-4D17D3C8739D}" type="presParOf" srcId="{39B21FEE-E51F-E24C-82BC-16BF3186B2AE}" destId="{FF135B73-929C-AA49-B745-F05D4B7456C7}" srcOrd="8" destOrd="0" presId="urn:microsoft.com/office/officeart/2008/layout/LinedList"/>
    <dgm:cxn modelId="{DB0D9DE0-7CCF-E54B-B11F-A2AAE420E7E2}" type="presParOf" srcId="{39B21FEE-E51F-E24C-82BC-16BF3186B2AE}" destId="{36A3FCC1-7E08-1D44-B80A-17791C4122CD}" srcOrd="9" destOrd="0" presId="urn:microsoft.com/office/officeart/2008/layout/LinedList"/>
    <dgm:cxn modelId="{B3544753-F4FC-F742-8D02-D9A5265348A3}" type="presParOf" srcId="{36A3FCC1-7E08-1D44-B80A-17791C4122CD}" destId="{6F975364-C47C-F948-87CB-5BFCF43AB005}" srcOrd="0" destOrd="0" presId="urn:microsoft.com/office/officeart/2008/layout/LinedList"/>
    <dgm:cxn modelId="{5FEABE53-76F6-F648-9B4E-E050404EE6F2}" type="presParOf" srcId="{36A3FCC1-7E08-1D44-B80A-17791C4122CD}" destId="{ACED4250-B6A4-A342-BF84-B990AB0898A8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C1C3228-36A6-4E06-8489-4190C537A313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35A5F142-4B00-49BE-A9E2-A3B4EBFE8008}">
      <dgm:prSet/>
      <dgm:spPr/>
      <dgm:t>
        <a:bodyPr/>
        <a:lstStyle/>
        <a:p>
          <a:r>
            <a:rPr lang="es-ES" b="1"/>
            <a:t>Zinc:</a:t>
          </a:r>
          <a:r>
            <a:rPr lang="es-ES"/>
            <a:t> crucial en diarrea e infecciones; suplementar si hay déficit.</a:t>
          </a:r>
          <a:endParaRPr lang="en-US"/>
        </a:p>
      </dgm:t>
    </dgm:pt>
    <dgm:pt modelId="{928679D6-0E40-4293-BA3A-7E899AD045BC}" type="parTrans" cxnId="{9D4CD286-34F1-4970-B46E-36ADF7B3680A}">
      <dgm:prSet/>
      <dgm:spPr/>
      <dgm:t>
        <a:bodyPr/>
        <a:lstStyle/>
        <a:p>
          <a:endParaRPr lang="en-US"/>
        </a:p>
      </dgm:t>
    </dgm:pt>
    <dgm:pt modelId="{45A5D5B6-A2A2-4312-8862-25FB45B58B55}" type="sibTrans" cxnId="{9D4CD286-34F1-4970-B46E-36ADF7B3680A}">
      <dgm:prSet/>
      <dgm:spPr/>
      <dgm:t>
        <a:bodyPr/>
        <a:lstStyle/>
        <a:p>
          <a:endParaRPr lang="en-US"/>
        </a:p>
      </dgm:t>
    </dgm:pt>
    <dgm:pt modelId="{E551116F-C368-49E2-AAFE-8EF45B61D27D}">
      <dgm:prSet/>
      <dgm:spPr/>
      <dgm:t>
        <a:bodyPr/>
        <a:lstStyle/>
        <a:p>
          <a:r>
            <a:rPr lang="es-ES" b="1"/>
            <a:t>Vitamina A:</a:t>
          </a:r>
          <a:r>
            <a:rPr lang="es-ES"/>
            <a:t> importante en infecciones respiratorias y sarampión.</a:t>
          </a:r>
          <a:endParaRPr lang="en-US"/>
        </a:p>
      </dgm:t>
    </dgm:pt>
    <dgm:pt modelId="{CB051ED2-B42D-40F3-9C96-0A3CA822C571}" type="parTrans" cxnId="{F42BDB3D-76FF-4854-B19C-44F7B576D980}">
      <dgm:prSet/>
      <dgm:spPr/>
      <dgm:t>
        <a:bodyPr/>
        <a:lstStyle/>
        <a:p>
          <a:endParaRPr lang="en-US"/>
        </a:p>
      </dgm:t>
    </dgm:pt>
    <dgm:pt modelId="{8E4751A5-3FE0-4B08-AB1B-88A5F507946B}" type="sibTrans" cxnId="{F42BDB3D-76FF-4854-B19C-44F7B576D980}">
      <dgm:prSet/>
      <dgm:spPr/>
      <dgm:t>
        <a:bodyPr/>
        <a:lstStyle/>
        <a:p>
          <a:endParaRPr lang="en-US"/>
        </a:p>
      </dgm:t>
    </dgm:pt>
    <dgm:pt modelId="{609F112A-9CF7-44B0-8A7B-7ACC4EBF34E1}">
      <dgm:prSet/>
      <dgm:spPr/>
      <dgm:t>
        <a:bodyPr/>
        <a:lstStyle/>
        <a:p>
          <a:r>
            <a:rPr lang="es-ES" b="1"/>
            <a:t>Vitamina D:</a:t>
          </a:r>
          <a:r>
            <a:rPr lang="es-ES"/>
            <a:t> moduladora inmune (suplementar si hay deficiencia).</a:t>
          </a:r>
          <a:endParaRPr lang="en-US"/>
        </a:p>
      </dgm:t>
    </dgm:pt>
    <dgm:pt modelId="{F8A37403-B9A8-4790-9EC1-DC430DD97ABD}" type="parTrans" cxnId="{13F1418D-D14B-4260-A2C3-53C37F639AD3}">
      <dgm:prSet/>
      <dgm:spPr/>
      <dgm:t>
        <a:bodyPr/>
        <a:lstStyle/>
        <a:p>
          <a:endParaRPr lang="en-US"/>
        </a:p>
      </dgm:t>
    </dgm:pt>
    <dgm:pt modelId="{CE623B00-D7DE-49B2-83C8-6BB1F1FB3A28}" type="sibTrans" cxnId="{13F1418D-D14B-4260-A2C3-53C37F639AD3}">
      <dgm:prSet/>
      <dgm:spPr/>
      <dgm:t>
        <a:bodyPr/>
        <a:lstStyle/>
        <a:p>
          <a:endParaRPr lang="en-US"/>
        </a:p>
      </dgm:t>
    </dgm:pt>
    <dgm:pt modelId="{A8885861-8A6F-4C96-B6F0-F2889D486472}">
      <dgm:prSet/>
      <dgm:spPr/>
      <dgm:t>
        <a:bodyPr/>
        <a:lstStyle/>
        <a:p>
          <a:r>
            <a:rPr lang="es-ES"/>
            <a:t>Electrolitos: sodio, potasio, cloro, fósforo (monitoreo en hospitalizados).</a:t>
          </a:r>
          <a:endParaRPr lang="en-US"/>
        </a:p>
      </dgm:t>
    </dgm:pt>
    <dgm:pt modelId="{681ECB47-837F-4E05-823B-E4AD21A5FF8C}" type="parTrans" cxnId="{3DCED85A-8B9B-4660-BC23-679731762EA1}">
      <dgm:prSet/>
      <dgm:spPr/>
      <dgm:t>
        <a:bodyPr/>
        <a:lstStyle/>
        <a:p>
          <a:endParaRPr lang="en-US"/>
        </a:p>
      </dgm:t>
    </dgm:pt>
    <dgm:pt modelId="{482124F0-13E4-4C51-8F5F-684FB4767AE8}" type="sibTrans" cxnId="{3DCED85A-8B9B-4660-BC23-679731762EA1}">
      <dgm:prSet/>
      <dgm:spPr/>
      <dgm:t>
        <a:bodyPr/>
        <a:lstStyle/>
        <a:p>
          <a:endParaRPr lang="en-US"/>
        </a:p>
      </dgm:t>
    </dgm:pt>
    <dgm:pt modelId="{70B8AC00-0D2F-4ADC-9C40-ADE3876068C9}" type="pres">
      <dgm:prSet presAssocID="{2C1C3228-36A6-4E06-8489-4190C537A313}" presName="root" presStyleCnt="0">
        <dgm:presLayoutVars>
          <dgm:dir/>
          <dgm:resizeHandles val="exact"/>
        </dgm:presLayoutVars>
      </dgm:prSet>
      <dgm:spPr/>
    </dgm:pt>
    <dgm:pt modelId="{7F737E68-A9EF-413C-9460-C4F5A8998012}" type="pres">
      <dgm:prSet presAssocID="{35A5F142-4B00-49BE-A9E2-A3B4EBFE8008}" presName="compNode" presStyleCnt="0"/>
      <dgm:spPr/>
    </dgm:pt>
    <dgm:pt modelId="{EA6DC749-ADFC-4C27-B7AE-D010323708F7}" type="pres">
      <dgm:prSet presAssocID="{35A5F142-4B00-49BE-A9E2-A3B4EBFE8008}" presName="bgRect" presStyleLbl="bgShp" presStyleIdx="0" presStyleCnt="4"/>
      <dgm:spPr/>
    </dgm:pt>
    <dgm:pt modelId="{723FD0B0-92C9-437C-AE7E-31BFE8BFD9F9}" type="pres">
      <dgm:prSet presAssocID="{35A5F142-4B00-49BE-A9E2-A3B4EBFE8008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Riñones"/>
        </a:ext>
      </dgm:extLst>
    </dgm:pt>
    <dgm:pt modelId="{C3C2568D-B0C7-4717-B6EF-A21D49443A03}" type="pres">
      <dgm:prSet presAssocID="{35A5F142-4B00-49BE-A9E2-A3B4EBFE8008}" presName="spaceRect" presStyleCnt="0"/>
      <dgm:spPr/>
    </dgm:pt>
    <dgm:pt modelId="{1DBDD045-B55E-46B5-8228-E581B6A07A39}" type="pres">
      <dgm:prSet presAssocID="{35A5F142-4B00-49BE-A9E2-A3B4EBFE8008}" presName="parTx" presStyleLbl="revTx" presStyleIdx="0" presStyleCnt="4">
        <dgm:presLayoutVars>
          <dgm:chMax val="0"/>
          <dgm:chPref val="0"/>
        </dgm:presLayoutVars>
      </dgm:prSet>
      <dgm:spPr/>
    </dgm:pt>
    <dgm:pt modelId="{05C7BB5C-163C-4F3C-B94F-26AAD8F5B426}" type="pres">
      <dgm:prSet presAssocID="{45A5D5B6-A2A2-4312-8862-25FB45B58B55}" presName="sibTrans" presStyleCnt="0"/>
      <dgm:spPr/>
    </dgm:pt>
    <dgm:pt modelId="{66CE3AA5-A7BC-4C6D-9A40-A0F38A615BF6}" type="pres">
      <dgm:prSet presAssocID="{E551116F-C368-49E2-AAFE-8EF45B61D27D}" presName="compNode" presStyleCnt="0"/>
      <dgm:spPr/>
    </dgm:pt>
    <dgm:pt modelId="{06888984-4615-4D47-977D-71B72A17B94C}" type="pres">
      <dgm:prSet presAssocID="{E551116F-C368-49E2-AAFE-8EF45B61D27D}" presName="bgRect" presStyleLbl="bgShp" presStyleIdx="1" presStyleCnt="4"/>
      <dgm:spPr/>
    </dgm:pt>
    <dgm:pt modelId="{24C99EE4-6D42-41E0-8E18-026B3938DDC4}" type="pres">
      <dgm:prSet presAssocID="{E551116F-C368-49E2-AAFE-8EF45B61D27D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edicina"/>
        </a:ext>
      </dgm:extLst>
    </dgm:pt>
    <dgm:pt modelId="{A64ABEB0-60D3-4235-B659-4D35CEC1FF5A}" type="pres">
      <dgm:prSet presAssocID="{E551116F-C368-49E2-AAFE-8EF45B61D27D}" presName="spaceRect" presStyleCnt="0"/>
      <dgm:spPr/>
    </dgm:pt>
    <dgm:pt modelId="{5EF22B9A-E25F-4B35-82D7-7EB75782F01D}" type="pres">
      <dgm:prSet presAssocID="{E551116F-C368-49E2-AAFE-8EF45B61D27D}" presName="parTx" presStyleLbl="revTx" presStyleIdx="1" presStyleCnt="4">
        <dgm:presLayoutVars>
          <dgm:chMax val="0"/>
          <dgm:chPref val="0"/>
        </dgm:presLayoutVars>
      </dgm:prSet>
      <dgm:spPr/>
    </dgm:pt>
    <dgm:pt modelId="{36592BF6-05D4-442A-BBED-95748BE692AE}" type="pres">
      <dgm:prSet presAssocID="{8E4751A5-3FE0-4B08-AB1B-88A5F507946B}" presName="sibTrans" presStyleCnt="0"/>
      <dgm:spPr/>
    </dgm:pt>
    <dgm:pt modelId="{74BA0872-3819-487C-9AF1-E306EEE44062}" type="pres">
      <dgm:prSet presAssocID="{609F112A-9CF7-44B0-8A7B-7ACC4EBF34E1}" presName="compNode" presStyleCnt="0"/>
      <dgm:spPr/>
    </dgm:pt>
    <dgm:pt modelId="{9F75D7D4-EB7D-470C-B6A4-0B9E4BEF409C}" type="pres">
      <dgm:prSet presAssocID="{609F112A-9CF7-44B0-8A7B-7ACC4EBF34E1}" presName="bgRect" presStyleLbl="bgShp" presStyleIdx="2" presStyleCnt="4"/>
      <dgm:spPr/>
    </dgm:pt>
    <dgm:pt modelId="{A1C62158-B0D7-4D4B-99A5-C4895F0292BD}" type="pres">
      <dgm:prSet presAssocID="{609F112A-9CF7-44B0-8A7B-7ACC4EBF34E1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Aguja"/>
        </a:ext>
      </dgm:extLst>
    </dgm:pt>
    <dgm:pt modelId="{D4405005-9695-4A38-BD38-9036D28F1032}" type="pres">
      <dgm:prSet presAssocID="{609F112A-9CF7-44B0-8A7B-7ACC4EBF34E1}" presName="spaceRect" presStyleCnt="0"/>
      <dgm:spPr/>
    </dgm:pt>
    <dgm:pt modelId="{8E6CF5DB-60EB-496F-B4A4-10D6175EBB96}" type="pres">
      <dgm:prSet presAssocID="{609F112A-9CF7-44B0-8A7B-7ACC4EBF34E1}" presName="parTx" presStyleLbl="revTx" presStyleIdx="2" presStyleCnt="4">
        <dgm:presLayoutVars>
          <dgm:chMax val="0"/>
          <dgm:chPref val="0"/>
        </dgm:presLayoutVars>
      </dgm:prSet>
      <dgm:spPr/>
    </dgm:pt>
    <dgm:pt modelId="{53D8E7D2-C0AF-410D-9637-BB7A583A2170}" type="pres">
      <dgm:prSet presAssocID="{CE623B00-D7DE-49B2-83C8-6BB1F1FB3A28}" presName="sibTrans" presStyleCnt="0"/>
      <dgm:spPr/>
    </dgm:pt>
    <dgm:pt modelId="{BE8E0E5C-8FD9-4A8E-899A-C7C77B501F94}" type="pres">
      <dgm:prSet presAssocID="{A8885861-8A6F-4C96-B6F0-F2889D486472}" presName="compNode" presStyleCnt="0"/>
      <dgm:spPr/>
    </dgm:pt>
    <dgm:pt modelId="{79D6FE7E-8328-4871-8322-DACBED62BF22}" type="pres">
      <dgm:prSet presAssocID="{A8885861-8A6F-4C96-B6F0-F2889D486472}" presName="bgRect" presStyleLbl="bgShp" presStyleIdx="3" presStyleCnt="4"/>
      <dgm:spPr/>
    </dgm:pt>
    <dgm:pt modelId="{AEF3727C-545B-41D4-93BA-FF846140BADC}" type="pres">
      <dgm:prSet presAssocID="{A8885861-8A6F-4C96-B6F0-F2889D486472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Intravenoso"/>
        </a:ext>
      </dgm:extLst>
    </dgm:pt>
    <dgm:pt modelId="{E71C58B6-A879-428D-9768-8C25E6C48F91}" type="pres">
      <dgm:prSet presAssocID="{A8885861-8A6F-4C96-B6F0-F2889D486472}" presName="spaceRect" presStyleCnt="0"/>
      <dgm:spPr/>
    </dgm:pt>
    <dgm:pt modelId="{1249F2A7-AD55-437E-BACB-93D46ACA8222}" type="pres">
      <dgm:prSet presAssocID="{A8885861-8A6F-4C96-B6F0-F2889D486472}" presName="parTx" presStyleLbl="revTx" presStyleIdx="3" presStyleCnt="4">
        <dgm:presLayoutVars>
          <dgm:chMax val="0"/>
          <dgm:chPref val="0"/>
        </dgm:presLayoutVars>
      </dgm:prSet>
      <dgm:spPr/>
    </dgm:pt>
  </dgm:ptLst>
  <dgm:cxnLst>
    <dgm:cxn modelId="{319E2230-0BC3-4737-A37D-279494296D4C}" type="presOf" srcId="{E551116F-C368-49E2-AAFE-8EF45B61D27D}" destId="{5EF22B9A-E25F-4B35-82D7-7EB75782F01D}" srcOrd="0" destOrd="0" presId="urn:microsoft.com/office/officeart/2018/2/layout/IconVerticalSolidList"/>
    <dgm:cxn modelId="{F42BDB3D-76FF-4854-B19C-44F7B576D980}" srcId="{2C1C3228-36A6-4E06-8489-4190C537A313}" destId="{E551116F-C368-49E2-AAFE-8EF45B61D27D}" srcOrd="1" destOrd="0" parTransId="{CB051ED2-B42D-40F3-9C96-0A3CA822C571}" sibTransId="{8E4751A5-3FE0-4B08-AB1B-88A5F507946B}"/>
    <dgm:cxn modelId="{3B47CD4F-49AB-41A6-BA9E-0101D48AC947}" type="presOf" srcId="{A8885861-8A6F-4C96-B6F0-F2889D486472}" destId="{1249F2A7-AD55-437E-BACB-93D46ACA8222}" srcOrd="0" destOrd="0" presId="urn:microsoft.com/office/officeart/2018/2/layout/IconVerticalSolidList"/>
    <dgm:cxn modelId="{3DCED85A-8B9B-4660-BC23-679731762EA1}" srcId="{2C1C3228-36A6-4E06-8489-4190C537A313}" destId="{A8885861-8A6F-4C96-B6F0-F2889D486472}" srcOrd="3" destOrd="0" parTransId="{681ECB47-837F-4E05-823B-E4AD21A5FF8C}" sibTransId="{482124F0-13E4-4C51-8F5F-684FB4767AE8}"/>
    <dgm:cxn modelId="{7565376D-CEBB-4C55-AD22-EC1F41A59C8C}" type="presOf" srcId="{35A5F142-4B00-49BE-A9E2-A3B4EBFE8008}" destId="{1DBDD045-B55E-46B5-8228-E581B6A07A39}" srcOrd="0" destOrd="0" presId="urn:microsoft.com/office/officeart/2018/2/layout/IconVerticalSolidList"/>
    <dgm:cxn modelId="{9D4CD286-34F1-4970-B46E-36ADF7B3680A}" srcId="{2C1C3228-36A6-4E06-8489-4190C537A313}" destId="{35A5F142-4B00-49BE-A9E2-A3B4EBFE8008}" srcOrd="0" destOrd="0" parTransId="{928679D6-0E40-4293-BA3A-7E899AD045BC}" sibTransId="{45A5D5B6-A2A2-4312-8862-25FB45B58B55}"/>
    <dgm:cxn modelId="{13F1418D-D14B-4260-A2C3-53C37F639AD3}" srcId="{2C1C3228-36A6-4E06-8489-4190C537A313}" destId="{609F112A-9CF7-44B0-8A7B-7ACC4EBF34E1}" srcOrd="2" destOrd="0" parTransId="{F8A37403-B9A8-4790-9EC1-DC430DD97ABD}" sibTransId="{CE623B00-D7DE-49B2-83C8-6BB1F1FB3A28}"/>
    <dgm:cxn modelId="{EC59ECEB-0B6F-4459-A0BF-98E944D1B061}" type="presOf" srcId="{2C1C3228-36A6-4E06-8489-4190C537A313}" destId="{70B8AC00-0D2F-4ADC-9C40-ADE3876068C9}" srcOrd="0" destOrd="0" presId="urn:microsoft.com/office/officeart/2018/2/layout/IconVerticalSolidList"/>
    <dgm:cxn modelId="{4960A3F8-5C59-4845-9BD8-59EAF652E73B}" type="presOf" srcId="{609F112A-9CF7-44B0-8A7B-7ACC4EBF34E1}" destId="{8E6CF5DB-60EB-496F-B4A4-10D6175EBB96}" srcOrd="0" destOrd="0" presId="urn:microsoft.com/office/officeart/2018/2/layout/IconVerticalSolidList"/>
    <dgm:cxn modelId="{E09EE7D5-4EF2-46F3-B575-07E7FEFEB119}" type="presParOf" srcId="{70B8AC00-0D2F-4ADC-9C40-ADE3876068C9}" destId="{7F737E68-A9EF-413C-9460-C4F5A8998012}" srcOrd="0" destOrd="0" presId="urn:microsoft.com/office/officeart/2018/2/layout/IconVerticalSolidList"/>
    <dgm:cxn modelId="{DD815FD8-619A-4306-B7D0-D7E4922C0F4E}" type="presParOf" srcId="{7F737E68-A9EF-413C-9460-C4F5A8998012}" destId="{EA6DC749-ADFC-4C27-B7AE-D010323708F7}" srcOrd="0" destOrd="0" presId="urn:microsoft.com/office/officeart/2018/2/layout/IconVerticalSolidList"/>
    <dgm:cxn modelId="{21D5567E-A1A1-4E40-9840-F91234AA762A}" type="presParOf" srcId="{7F737E68-A9EF-413C-9460-C4F5A8998012}" destId="{723FD0B0-92C9-437C-AE7E-31BFE8BFD9F9}" srcOrd="1" destOrd="0" presId="urn:microsoft.com/office/officeart/2018/2/layout/IconVerticalSolidList"/>
    <dgm:cxn modelId="{6E48DAD0-E854-460B-B83A-6179FCC9D00D}" type="presParOf" srcId="{7F737E68-A9EF-413C-9460-C4F5A8998012}" destId="{C3C2568D-B0C7-4717-B6EF-A21D49443A03}" srcOrd="2" destOrd="0" presId="urn:microsoft.com/office/officeart/2018/2/layout/IconVerticalSolidList"/>
    <dgm:cxn modelId="{7744AB2E-8EC5-4157-8C22-4B82AAFBAD5A}" type="presParOf" srcId="{7F737E68-A9EF-413C-9460-C4F5A8998012}" destId="{1DBDD045-B55E-46B5-8228-E581B6A07A39}" srcOrd="3" destOrd="0" presId="urn:microsoft.com/office/officeart/2018/2/layout/IconVerticalSolidList"/>
    <dgm:cxn modelId="{976BA02C-F9CF-49A9-A3F7-6446B784AAA8}" type="presParOf" srcId="{70B8AC00-0D2F-4ADC-9C40-ADE3876068C9}" destId="{05C7BB5C-163C-4F3C-B94F-26AAD8F5B426}" srcOrd="1" destOrd="0" presId="urn:microsoft.com/office/officeart/2018/2/layout/IconVerticalSolidList"/>
    <dgm:cxn modelId="{29385FD4-C622-4231-8F64-9E2AD7F2B836}" type="presParOf" srcId="{70B8AC00-0D2F-4ADC-9C40-ADE3876068C9}" destId="{66CE3AA5-A7BC-4C6D-9A40-A0F38A615BF6}" srcOrd="2" destOrd="0" presId="urn:microsoft.com/office/officeart/2018/2/layout/IconVerticalSolidList"/>
    <dgm:cxn modelId="{27195288-F180-4B41-A9C3-81B54B89B019}" type="presParOf" srcId="{66CE3AA5-A7BC-4C6D-9A40-A0F38A615BF6}" destId="{06888984-4615-4D47-977D-71B72A17B94C}" srcOrd="0" destOrd="0" presId="urn:microsoft.com/office/officeart/2018/2/layout/IconVerticalSolidList"/>
    <dgm:cxn modelId="{9CD4525A-D71B-4CEE-B2E2-432543A7D406}" type="presParOf" srcId="{66CE3AA5-A7BC-4C6D-9A40-A0F38A615BF6}" destId="{24C99EE4-6D42-41E0-8E18-026B3938DDC4}" srcOrd="1" destOrd="0" presId="urn:microsoft.com/office/officeart/2018/2/layout/IconVerticalSolidList"/>
    <dgm:cxn modelId="{CC15B0EA-2908-41DC-8CC2-5E726E5C4B21}" type="presParOf" srcId="{66CE3AA5-A7BC-4C6D-9A40-A0F38A615BF6}" destId="{A64ABEB0-60D3-4235-B659-4D35CEC1FF5A}" srcOrd="2" destOrd="0" presId="urn:microsoft.com/office/officeart/2018/2/layout/IconVerticalSolidList"/>
    <dgm:cxn modelId="{9B2CF281-F1E0-425E-A711-9FF363A03BEE}" type="presParOf" srcId="{66CE3AA5-A7BC-4C6D-9A40-A0F38A615BF6}" destId="{5EF22B9A-E25F-4B35-82D7-7EB75782F01D}" srcOrd="3" destOrd="0" presId="urn:microsoft.com/office/officeart/2018/2/layout/IconVerticalSolidList"/>
    <dgm:cxn modelId="{9C1B28B6-551E-4E8D-8C09-5768368EE1E1}" type="presParOf" srcId="{70B8AC00-0D2F-4ADC-9C40-ADE3876068C9}" destId="{36592BF6-05D4-442A-BBED-95748BE692AE}" srcOrd="3" destOrd="0" presId="urn:microsoft.com/office/officeart/2018/2/layout/IconVerticalSolidList"/>
    <dgm:cxn modelId="{3DD8C3D9-F432-4877-BFEE-E7B585FBF6A1}" type="presParOf" srcId="{70B8AC00-0D2F-4ADC-9C40-ADE3876068C9}" destId="{74BA0872-3819-487C-9AF1-E306EEE44062}" srcOrd="4" destOrd="0" presId="urn:microsoft.com/office/officeart/2018/2/layout/IconVerticalSolidList"/>
    <dgm:cxn modelId="{00E7F96C-66B3-4DD9-8A40-0B01D1AEABE8}" type="presParOf" srcId="{74BA0872-3819-487C-9AF1-E306EEE44062}" destId="{9F75D7D4-EB7D-470C-B6A4-0B9E4BEF409C}" srcOrd="0" destOrd="0" presId="urn:microsoft.com/office/officeart/2018/2/layout/IconVerticalSolidList"/>
    <dgm:cxn modelId="{0FC830BC-C494-4DD1-A7BE-4FEC72EE1AFC}" type="presParOf" srcId="{74BA0872-3819-487C-9AF1-E306EEE44062}" destId="{A1C62158-B0D7-4D4B-99A5-C4895F0292BD}" srcOrd="1" destOrd="0" presId="urn:microsoft.com/office/officeart/2018/2/layout/IconVerticalSolidList"/>
    <dgm:cxn modelId="{EEBFF10D-652C-4E9A-9A85-1EF25BD5E10E}" type="presParOf" srcId="{74BA0872-3819-487C-9AF1-E306EEE44062}" destId="{D4405005-9695-4A38-BD38-9036D28F1032}" srcOrd="2" destOrd="0" presId="urn:microsoft.com/office/officeart/2018/2/layout/IconVerticalSolidList"/>
    <dgm:cxn modelId="{B9BF897F-C9E7-4686-8DAE-05FA632549EB}" type="presParOf" srcId="{74BA0872-3819-487C-9AF1-E306EEE44062}" destId="{8E6CF5DB-60EB-496F-B4A4-10D6175EBB96}" srcOrd="3" destOrd="0" presId="urn:microsoft.com/office/officeart/2018/2/layout/IconVerticalSolidList"/>
    <dgm:cxn modelId="{99EB2B90-ADB7-4A5F-BB39-074A6267AA6C}" type="presParOf" srcId="{70B8AC00-0D2F-4ADC-9C40-ADE3876068C9}" destId="{53D8E7D2-C0AF-410D-9637-BB7A583A2170}" srcOrd="5" destOrd="0" presId="urn:microsoft.com/office/officeart/2018/2/layout/IconVerticalSolidList"/>
    <dgm:cxn modelId="{1E5BA4BA-DCC2-4C6E-94F1-8401601AD315}" type="presParOf" srcId="{70B8AC00-0D2F-4ADC-9C40-ADE3876068C9}" destId="{BE8E0E5C-8FD9-4A8E-899A-C7C77B501F94}" srcOrd="6" destOrd="0" presId="urn:microsoft.com/office/officeart/2018/2/layout/IconVerticalSolidList"/>
    <dgm:cxn modelId="{C3EE620F-6A2B-454E-84DA-508F6247B1B9}" type="presParOf" srcId="{BE8E0E5C-8FD9-4A8E-899A-C7C77B501F94}" destId="{79D6FE7E-8328-4871-8322-DACBED62BF22}" srcOrd="0" destOrd="0" presId="urn:microsoft.com/office/officeart/2018/2/layout/IconVerticalSolidList"/>
    <dgm:cxn modelId="{2A3BC924-2A0E-49BE-BAFA-CA660B8A2C38}" type="presParOf" srcId="{BE8E0E5C-8FD9-4A8E-899A-C7C77B501F94}" destId="{AEF3727C-545B-41D4-93BA-FF846140BADC}" srcOrd="1" destOrd="0" presId="urn:microsoft.com/office/officeart/2018/2/layout/IconVerticalSolidList"/>
    <dgm:cxn modelId="{A33D8D54-D9F7-431E-A5E5-8B66B4D37330}" type="presParOf" srcId="{BE8E0E5C-8FD9-4A8E-899A-C7C77B501F94}" destId="{E71C58B6-A879-428D-9768-8C25E6C48F91}" srcOrd="2" destOrd="0" presId="urn:microsoft.com/office/officeart/2018/2/layout/IconVerticalSolidList"/>
    <dgm:cxn modelId="{A6E0129B-2F38-4513-8C42-22176E2A4532}" type="presParOf" srcId="{BE8E0E5C-8FD9-4A8E-899A-C7C77B501F94}" destId="{1249F2A7-AD55-437E-BACB-93D46ACA8222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.xml><?xml version="1.0" encoding="utf-8"?>
<dgm:dataModel xmlns:dgm="http://schemas.openxmlformats.org/drawingml/2006/diagram" xmlns:a="http://schemas.openxmlformats.org/drawingml/2006/main">
  <dgm:ptLst>
    <dgm:pt modelId="{4DC37389-4BCE-4B80-BBC5-C45883FCA34C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CB5C8FE-EF39-4C8F-A521-71C72975F31E}">
      <dgm:prSet/>
      <dgm:spPr/>
      <dgm:t>
        <a:bodyPr/>
        <a:lstStyle/>
        <a:p>
          <a:pPr>
            <a:lnSpc>
              <a:spcPct val="100000"/>
            </a:lnSpc>
          </a:pPr>
          <a:r>
            <a:rPr lang="es-ES" dirty="0"/>
            <a:t>✔ Sí, en todos los niños con diarrea aguda.</a:t>
          </a:r>
        </a:p>
      </dgm:t>
    </dgm:pt>
    <dgm:pt modelId="{A8440259-09C8-42B5-A347-C96E1A885708}" type="parTrans" cxnId="{ECF941FF-D5B7-4269-8885-6F230F3F4148}">
      <dgm:prSet/>
      <dgm:spPr/>
      <dgm:t>
        <a:bodyPr/>
        <a:lstStyle/>
        <a:p>
          <a:endParaRPr lang="en-US"/>
        </a:p>
      </dgm:t>
    </dgm:pt>
    <dgm:pt modelId="{B09FCDD1-78EC-4075-81B8-C8913886E8A6}" type="sibTrans" cxnId="{ECF941FF-D5B7-4269-8885-6F230F3F4148}">
      <dgm:prSet/>
      <dgm:spPr/>
      <dgm:t>
        <a:bodyPr/>
        <a:lstStyle/>
        <a:p>
          <a:endParaRPr lang="en-US"/>
        </a:p>
      </dgm:t>
    </dgm:pt>
    <dgm:pt modelId="{5CB55DD3-A026-470F-86A9-8272F424949F}">
      <dgm:prSet/>
      <dgm:spPr/>
      <dgm:t>
        <a:bodyPr/>
        <a:lstStyle/>
        <a:p>
          <a:pPr>
            <a:lnSpc>
              <a:spcPct val="100000"/>
            </a:lnSpc>
          </a:pPr>
          <a:r>
            <a:rPr lang="es-ES" dirty="0"/>
            <a:t>Dosis: 6–59 meses: </a:t>
          </a:r>
          <a:r>
            <a:rPr lang="es-ES" b="1" dirty="0"/>
            <a:t>20 mg/día por 14 días</a:t>
          </a:r>
          <a:endParaRPr lang="en-US" dirty="0"/>
        </a:p>
      </dgm:t>
    </dgm:pt>
    <dgm:pt modelId="{0414BB6E-164F-4F98-A253-9F318B2362B4}" type="parTrans" cxnId="{B67A5FDE-5E61-40CD-9A3C-95E6881F3D3C}">
      <dgm:prSet/>
      <dgm:spPr/>
      <dgm:t>
        <a:bodyPr/>
        <a:lstStyle/>
        <a:p>
          <a:endParaRPr lang="en-US"/>
        </a:p>
      </dgm:t>
    </dgm:pt>
    <dgm:pt modelId="{873D55ED-120B-49CC-8D43-E900A236CF46}" type="sibTrans" cxnId="{B67A5FDE-5E61-40CD-9A3C-95E6881F3D3C}">
      <dgm:prSet/>
      <dgm:spPr/>
      <dgm:t>
        <a:bodyPr/>
        <a:lstStyle/>
        <a:p>
          <a:endParaRPr lang="en-US"/>
        </a:p>
      </dgm:t>
    </dgm:pt>
    <dgm:pt modelId="{164D7337-B000-4466-A7D1-EA531F7BD938}">
      <dgm:prSet/>
      <dgm:spPr/>
      <dgm:t>
        <a:bodyPr/>
        <a:lstStyle/>
        <a:p>
          <a:pPr>
            <a:lnSpc>
              <a:spcPct val="100000"/>
            </a:lnSpc>
          </a:pPr>
          <a:r>
            <a:rPr lang="es-ES"/>
            <a:t>&lt;6 meses: </a:t>
          </a:r>
          <a:r>
            <a:rPr lang="es-ES" b="1"/>
            <a:t>10 mg/día por 14 días</a:t>
          </a:r>
          <a:endParaRPr lang="en-US"/>
        </a:p>
      </dgm:t>
    </dgm:pt>
    <dgm:pt modelId="{E5289CD6-6AC6-4401-8329-66E2FD126FCB}" type="parTrans" cxnId="{9CE47931-9A87-4F4E-881B-B24786818691}">
      <dgm:prSet/>
      <dgm:spPr/>
      <dgm:t>
        <a:bodyPr/>
        <a:lstStyle/>
        <a:p>
          <a:endParaRPr lang="en-US"/>
        </a:p>
      </dgm:t>
    </dgm:pt>
    <dgm:pt modelId="{1206A8F7-CDDD-4D09-B193-20E9E0653CFC}" type="sibTrans" cxnId="{9CE47931-9A87-4F4E-881B-B24786818691}">
      <dgm:prSet/>
      <dgm:spPr/>
      <dgm:t>
        <a:bodyPr/>
        <a:lstStyle/>
        <a:p>
          <a:endParaRPr lang="en-US"/>
        </a:p>
      </dgm:t>
    </dgm:pt>
    <dgm:pt modelId="{56EDD9E1-F47A-4CBB-B2F1-04AA3985A5E1}" type="pres">
      <dgm:prSet presAssocID="{4DC37389-4BCE-4B80-BBC5-C45883FCA34C}" presName="root" presStyleCnt="0">
        <dgm:presLayoutVars>
          <dgm:dir/>
          <dgm:resizeHandles val="exact"/>
        </dgm:presLayoutVars>
      </dgm:prSet>
      <dgm:spPr/>
    </dgm:pt>
    <dgm:pt modelId="{DC9B2FA0-1553-4ECB-BE10-D92052AAF4D6}" type="pres">
      <dgm:prSet presAssocID="{0CB5C8FE-EF39-4C8F-A521-71C72975F31E}" presName="compNode" presStyleCnt="0"/>
      <dgm:spPr/>
    </dgm:pt>
    <dgm:pt modelId="{4602B861-EADA-429B-A009-BA046E3CBD48}" type="pres">
      <dgm:prSet presAssocID="{0CB5C8FE-EF39-4C8F-A521-71C72975F31E}" presName="bgRect" presStyleLbl="bgShp" presStyleIdx="0" presStyleCnt="3"/>
      <dgm:spPr/>
    </dgm:pt>
    <dgm:pt modelId="{D9CB0B24-5DAE-49DA-98A8-7F90A833C882}" type="pres">
      <dgm:prSet presAssocID="{0CB5C8FE-EF39-4C8F-A521-71C72975F31E}" presName="iconRect" presStyleLbl="nod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ontorno de robot"/>
        </a:ext>
      </dgm:extLst>
    </dgm:pt>
    <dgm:pt modelId="{18897468-4771-4C5A-901D-F8746651D317}" type="pres">
      <dgm:prSet presAssocID="{0CB5C8FE-EF39-4C8F-A521-71C72975F31E}" presName="spaceRect" presStyleCnt="0"/>
      <dgm:spPr/>
    </dgm:pt>
    <dgm:pt modelId="{E7B9D232-38F7-4C39-9AE0-32F94CC80F4C}" type="pres">
      <dgm:prSet presAssocID="{0CB5C8FE-EF39-4C8F-A521-71C72975F31E}" presName="parTx" presStyleLbl="revTx" presStyleIdx="0" presStyleCnt="3">
        <dgm:presLayoutVars>
          <dgm:chMax val="0"/>
          <dgm:chPref val="0"/>
        </dgm:presLayoutVars>
      </dgm:prSet>
      <dgm:spPr/>
    </dgm:pt>
    <dgm:pt modelId="{FD5792A0-2D18-4F4C-91B5-904F7D9E5837}" type="pres">
      <dgm:prSet presAssocID="{B09FCDD1-78EC-4075-81B8-C8913886E8A6}" presName="sibTrans" presStyleCnt="0"/>
      <dgm:spPr/>
    </dgm:pt>
    <dgm:pt modelId="{960028AF-8025-4C62-9251-FDBF34A4823C}" type="pres">
      <dgm:prSet presAssocID="{5CB55DD3-A026-470F-86A9-8272F424949F}" presName="compNode" presStyleCnt="0"/>
      <dgm:spPr/>
    </dgm:pt>
    <dgm:pt modelId="{F0E8EDC8-6274-4174-B102-EB286E22A14C}" type="pres">
      <dgm:prSet presAssocID="{5CB55DD3-A026-470F-86A9-8272F424949F}" presName="bgRect" presStyleLbl="bgShp" presStyleIdx="1" presStyleCnt="3"/>
      <dgm:spPr/>
    </dgm:pt>
    <dgm:pt modelId="{2A104B34-2493-407E-AF79-3AC2057177E7}" type="pres">
      <dgm:prSet presAssocID="{5CB55DD3-A026-470F-86A9-8272F424949F}" presName="iconRect" presStyleLbl="node1" presStyleIdx="1" presStyleCnt="3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hat sólido"/>
        </a:ext>
      </dgm:extLst>
    </dgm:pt>
    <dgm:pt modelId="{856E45FB-82D7-46E2-A6D3-457B8E7EF1E2}" type="pres">
      <dgm:prSet presAssocID="{5CB55DD3-A026-470F-86A9-8272F424949F}" presName="spaceRect" presStyleCnt="0"/>
      <dgm:spPr/>
    </dgm:pt>
    <dgm:pt modelId="{8E8C35D1-A590-48E5-985C-1BC372D58E37}" type="pres">
      <dgm:prSet presAssocID="{5CB55DD3-A026-470F-86A9-8272F424949F}" presName="parTx" presStyleLbl="revTx" presStyleIdx="1" presStyleCnt="3">
        <dgm:presLayoutVars>
          <dgm:chMax val="0"/>
          <dgm:chPref val="0"/>
        </dgm:presLayoutVars>
      </dgm:prSet>
      <dgm:spPr/>
    </dgm:pt>
    <dgm:pt modelId="{4EB5F7FE-0CA7-4E05-AEA8-318EE3842A3F}" type="pres">
      <dgm:prSet presAssocID="{873D55ED-120B-49CC-8D43-E900A236CF46}" presName="sibTrans" presStyleCnt="0"/>
      <dgm:spPr/>
    </dgm:pt>
    <dgm:pt modelId="{D2BDB0AF-B68E-4179-B3F1-52CA9657A468}" type="pres">
      <dgm:prSet presAssocID="{164D7337-B000-4466-A7D1-EA531F7BD938}" presName="compNode" presStyleCnt="0"/>
      <dgm:spPr/>
    </dgm:pt>
    <dgm:pt modelId="{B454CA79-FF4C-422B-A933-FB88C8B4619C}" type="pres">
      <dgm:prSet presAssocID="{164D7337-B000-4466-A7D1-EA531F7BD938}" presName="bgRect" presStyleLbl="bgShp" presStyleIdx="2" presStyleCnt="3"/>
      <dgm:spPr/>
    </dgm:pt>
    <dgm:pt modelId="{56C4035F-3520-4876-96CB-2ADFEC80574C}" type="pres">
      <dgm:prSet presAssocID="{164D7337-B000-4466-A7D1-EA531F7BD938}" presName="iconRect" presStyleLbl="node1" presStyleIdx="2" presStyleCnt="3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alendario Semanal"/>
        </a:ext>
      </dgm:extLst>
    </dgm:pt>
    <dgm:pt modelId="{B1E1ADC4-13E8-4C81-8CE2-DB58255D6ECD}" type="pres">
      <dgm:prSet presAssocID="{164D7337-B000-4466-A7D1-EA531F7BD938}" presName="spaceRect" presStyleCnt="0"/>
      <dgm:spPr/>
    </dgm:pt>
    <dgm:pt modelId="{54C12CA4-CFBA-4CC9-89D7-AF177F4D53E6}" type="pres">
      <dgm:prSet presAssocID="{164D7337-B000-4466-A7D1-EA531F7BD938}" presName="parTx" presStyleLbl="revTx" presStyleIdx="2" presStyleCnt="3">
        <dgm:presLayoutVars>
          <dgm:chMax val="0"/>
          <dgm:chPref val="0"/>
        </dgm:presLayoutVars>
      </dgm:prSet>
      <dgm:spPr/>
    </dgm:pt>
  </dgm:ptLst>
  <dgm:cxnLst>
    <dgm:cxn modelId="{C8C72A0C-139D-4108-97AA-660C721D4FA8}" type="presOf" srcId="{5CB55DD3-A026-470F-86A9-8272F424949F}" destId="{8E8C35D1-A590-48E5-985C-1BC372D58E37}" srcOrd="0" destOrd="0" presId="urn:microsoft.com/office/officeart/2018/2/layout/IconVerticalSolidList"/>
    <dgm:cxn modelId="{9CE47931-9A87-4F4E-881B-B24786818691}" srcId="{4DC37389-4BCE-4B80-BBC5-C45883FCA34C}" destId="{164D7337-B000-4466-A7D1-EA531F7BD938}" srcOrd="2" destOrd="0" parTransId="{E5289CD6-6AC6-4401-8329-66E2FD126FCB}" sibTransId="{1206A8F7-CDDD-4D09-B193-20E9E0653CFC}"/>
    <dgm:cxn modelId="{71389A6C-75C7-46A7-8A15-A59181DCC725}" type="presOf" srcId="{164D7337-B000-4466-A7D1-EA531F7BD938}" destId="{54C12CA4-CFBA-4CC9-89D7-AF177F4D53E6}" srcOrd="0" destOrd="0" presId="urn:microsoft.com/office/officeart/2018/2/layout/IconVerticalSolidList"/>
    <dgm:cxn modelId="{1B9FB9B0-2AE3-465E-846C-E3DCE2D3BF3C}" type="presOf" srcId="{0CB5C8FE-EF39-4C8F-A521-71C72975F31E}" destId="{E7B9D232-38F7-4C39-9AE0-32F94CC80F4C}" srcOrd="0" destOrd="0" presId="urn:microsoft.com/office/officeart/2018/2/layout/IconVerticalSolidList"/>
    <dgm:cxn modelId="{FDB440D5-2D3A-4AB0-A0E0-1E0B42080EBB}" type="presOf" srcId="{4DC37389-4BCE-4B80-BBC5-C45883FCA34C}" destId="{56EDD9E1-F47A-4CBB-B2F1-04AA3985A5E1}" srcOrd="0" destOrd="0" presId="urn:microsoft.com/office/officeart/2018/2/layout/IconVerticalSolidList"/>
    <dgm:cxn modelId="{B67A5FDE-5E61-40CD-9A3C-95E6881F3D3C}" srcId="{4DC37389-4BCE-4B80-BBC5-C45883FCA34C}" destId="{5CB55DD3-A026-470F-86A9-8272F424949F}" srcOrd="1" destOrd="0" parTransId="{0414BB6E-164F-4F98-A253-9F318B2362B4}" sibTransId="{873D55ED-120B-49CC-8D43-E900A236CF46}"/>
    <dgm:cxn modelId="{ECF941FF-D5B7-4269-8885-6F230F3F4148}" srcId="{4DC37389-4BCE-4B80-BBC5-C45883FCA34C}" destId="{0CB5C8FE-EF39-4C8F-A521-71C72975F31E}" srcOrd="0" destOrd="0" parTransId="{A8440259-09C8-42B5-A347-C96E1A885708}" sibTransId="{B09FCDD1-78EC-4075-81B8-C8913886E8A6}"/>
    <dgm:cxn modelId="{9DAEE30F-AB2F-4530-81DD-8204FC99C21F}" type="presParOf" srcId="{56EDD9E1-F47A-4CBB-B2F1-04AA3985A5E1}" destId="{DC9B2FA0-1553-4ECB-BE10-D92052AAF4D6}" srcOrd="0" destOrd="0" presId="urn:microsoft.com/office/officeart/2018/2/layout/IconVerticalSolidList"/>
    <dgm:cxn modelId="{C127D01D-7BDD-4422-ABFE-9ED6DE20B80D}" type="presParOf" srcId="{DC9B2FA0-1553-4ECB-BE10-D92052AAF4D6}" destId="{4602B861-EADA-429B-A009-BA046E3CBD48}" srcOrd="0" destOrd="0" presId="urn:microsoft.com/office/officeart/2018/2/layout/IconVerticalSolidList"/>
    <dgm:cxn modelId="{03A17103-082C-4F7D-914B-5FC24FDB2FE5}" type="presParOf" srcId="{DC9B2FA0-1553-4ECB-BE10-D92052AAF4D6}" destId="{D9CB0B24-5DAE-49DA-98A8-7F90A833C882}" srcOrd="1" destOrd="0" presId="urn:microsoft.com/office/officeart/2018/2/layout/IconVerticalSolidList"/>
    <dgm:cxn modelId="{8E00C21A-18DD-4700-A7FF-D7437D2D7846}" type="presParOf" srcId="{DC9B2FA0-1553-4ECB-BE10-D92052AAF4D6}" destId="{18897468-4771-4C5A-901D-F8746651D317}" srcOrd="2" destOrd="0" presId="urn:microsoft.com/office/officeart/2018/2/layout/IconVerticalSolidList"/>
    <dgm:cxn modelId="{75A161A4-461B-4EC1-9123-4E2CAAD186A1}" type="presParOf" srcId="{DC9B2FA0-1553-4ECB-BE10-D92052AAF4D6}" destId="{E7B9D232-38F7-4C39-9AE0-32F94CC80F4C}" srcOrd="3" destOrd="0" presId="urn:microsoft.com/office/officeart/2018/2/layout/IconVerticalSolidList"/>
    <dgm:cxn modelId="{CF3E72C3-9492-4398-B518-BC3BF8D0D3BA}" type="presParOf" srcId="{56EDD9E1-F47A-4CBB-B2F1-04AA3985A5E1}" destId="{FD5792A0-2D18-4F4C-91B5-904F7D9E5837}" srcOrd="1" destOrd="0" presId="urn:microsoft.com/office/officeart/2018/2/layout/IconVerticalSolidList"/>
    <dgm:cxn modelId="{44F9766C-BEE1-4B08-9773-50D24C943503}" type="presParOf" srcId="{56EDD9E1-F47A-4CBB-B2F1-04AA3985A5E1}" destId="{960028AF-8025-4C62-9251-FDBF34A4823C}" srcOrd="2" destOrd="0" presId="urn:microsoft.com/office/officeart/2018/2/layout/IconVerticalSolidList"/>
    <dgm:cxn modelId="{700438F9-9145-4987-89AF-240836401EDE}" type="presParOf" srcId="{960028AF-8025-4C62-9251-FDBF34A4823C}" destId="{F0E8EDC8-6274-4174-B102-EB286E22A14C}" srcOrd="0" destOrd="0" presId="urn:microsoft.com/office/officeart/2018/2/layout/IconVerticalSolidList"/>
    <dgm:cxn modelId="{E3B76B79-687C-4C2F-8E6F-9D0CC851B116}" type="presParOf" srcId="{960028AF-8025-4C62-9251-FDBF34A4823C}" destId="{2A104B34-2493-407E-AF79-3AC2057177E7}" srcOrd="1" destOrd="0" presId="urn:microsoft.com/office/officeart/2018/2/layout/IconVerticalSolidList"/>
    <dgm:cxn modelId="{DFB161BB-8B71-41F5-B376-68A9522617DA}" type="presParOf" srcId="{960028AF-8025-4C62-9251-FDBF34A4823C}" destId="{856E45FB-82D7-46E2-A6D3-457B8E7EF1E2}" srcOrd="2" destOrd="0" presId="urn:microsoft.com/office/officeart/2018/2/layout/IconVerticalSolidList"/>
    <dgm:cxn modelId="{0CE89F63-EB01-4802-ABE7-F7F04FEB47D5}" type="presParOf" srcId="{960028AF-8025-4C62-9251-FDBF34A4823C}" destId="{8E8C35D1-A590-48E5-985C-1BC372D58E37}" srcOrd="3" destOrd="0" presId="urn:microsoft.com/office/officeart/2018/2/layout/IconVerticalSolidList"/>
    <dgm:cxn modelId="{5A327C91-DAA7-4870-BE56-5D146F1830F4}" type="presParOf" srcId="{56EDD9E1-F47A-4CBB-B2F1-04AA3985A5E1}" destId="{4EB5F7FE-0CA7-4E05-AEA8-318EE3842A3F}" srcOrd="3" destOrd="0" presId="urn:microsoft.com/office/officeart/2018/2/layout/IconVerticalSolidList"/>
    <dgm:cxn modelId="{39203EDA-BBAF-483B-8213-A20CE233D3C0}" type="presParOf" srcId="{56EDD9E1-F47A-4CBB-B2F1-04AA3985A5E1}" destId="{D2BDB0AF-B68E-4179-B3F1-52CA9657A468}" srcOrd="4" destOrd="0" presId="urn:microsoft.com/office/officeart/2018/2/layout/IconVerticalSolidList"/>
    <dgm:cxn modelId="{81D476B5-64DF-4084-A409-4C0D549A7AFD}" type="presParOf" srcId="{D2BDB0AF-B68E-4179-B3F1-52CA9657A468}" destId="{B454CA79-FF4C-422B-A933-FB88C8B4619C}" srcOrd="0" destOrd="0" presId="urn:microsoft.com/office/officeart/2018/2/layout/IconVerticalSolidList"/>
    <dgm:cxn modelId="{C868F566-8416-4CC4-8374-1742EC238570}" type="presParOf" srcId="{D2BDB0AF-B68E-4179-B3F1-52CA9657A468}" destId="{56C4035F-3520-4876-96CB-2ADFEC80574C}" srcOrd="1" destOrd="0" presId="urn:microsoft.com/office/officeart/2018/2/layout/IconVerticalSolidList"/>
    <dgm:cxn modelId="{FEF4E1EB-A7BF-4317-B932-EC74E711533A}" type="presParOf" srcId="{D2BDB0AF-B68E-4179-B3F1-52CA9657A468}" destId="{B1E1ADC4-13E8-4C81-8CE2-DB58255D6ECD}" srcOrd="2" destOrd="0" presId="urn:microsoft.com/office/officeart/2018/2/layout/IconVerticalSolidList"/>
    <dgm:cxn modelId="{B7A01097-C33B-499E-BBCC-51E345AE2E4C}" type="presParOf" srcId="{D2BDB0AF-B68E-4179-B3F1-52CA9657A468}" destId="{54C12CA4-CFBA-4CC9-89D7-AF177F4D53E6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.xml><?xml version="1.0" encoding="utf-8"?>
<dgm:dataModel xmlns:dgm="http://schemas.openxmlformats.org/drawingml/2006/diagram" xmlns:a="http://schemas.openxmlformats.org/drawingml/2006/main">
  <dgm:ptLst>
    <dgm:pt modelId="{D47B5C68-5FE4-47A2-9656-8F49D6F3705A}" type="doc">
      <dgm:prSet loTypeId="urn:microsoft.com/office/officeart/2018/2/layout/IconVerticalSolidList" loCatId="icon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A4EEA50-9CAA-4F3C-8026-D197FF69687E}">
      <dgm:prSet/>
      <dgm:spPr/>
      <dgm:t>
        <a:bodyPr/>
        <a:lstStyle/>
        <a:p>
          <a:pPr>
            <a:lnSpc>
              <a:spcPct val="100000"/>
            </a:lnSpc>
          </a:pPr>
          <a:r>
            <a:rPr lang="es-ES" b="1"/>
            <a:t>Adolescente de 14 años, neumonía moderada, fiebre 38.5°C, ingesta reducida</a:t>
          </a:r>
          <a:endParaRPr lang="en-US"/>
        </a:p>
      </dgm:t>
    </dgm:pt>
    <dgm:pt modelId="{2A6164CD-4415-4A10-965E-CA35C2FDAA2D}" type="parTrans" cxnId="{F2EE119F-D11C-451D-A0D3-09ACA494EC1E}">
      <dgm:prSet/>
      <dgm:spPr/>
      <dgm:t>
        <a:bodyPr/>
        <a:lstStyle/>
        <a:p>
          <a:endParaRPr lang="en-US"/>
        </a:p>
      </dgm:t>
    </dgm:pt>
    <dgm:pt modelId="{6FE1B36F-90C9-4BDC-AF30-FA597440DE2B}" type="sibTrans" cxnId="{F2EE119F-D11C-451D-A0D3-09ACA494EC1E}">
      <dgm:prSet/>
      <dgm:spPr/>
      <dgm:t>
        <a:bodyPr/>
        <a:lstStyle/>
        <a:p>
          <a:endParaRPr lang="en-US"/>
        </a:p>
      </dgm:t>
    </dgm:pt>
    <dgm:pt modelId="{80C94C8F-996E-4751-9C6C-A54E55D58CB3}">
      <dgm:prSet/>
      <dgm:spPr/>
      <dgm:t>
        <a:bodyPr/>
        <a:lstStyle/>
        <a:p>
          <a:pPr>
            <a:lnSpc>
              <a:spcPct val="100000"/>
            </a:lnSpc>
          </a:pPr>
          <a:r>
            <a:rPr lang="es-ES" b="1"/>
            <a:t>Peso estimado: 45 kg</a:t>
          </a:r>
          <a:endParaRPr lang="en-US"/>
        </a:p>
      </dgm:t>
    </dgm:pt>
    <dgm:pt modelId="{1F9ECE3A-E0FE-4F3A-9B7D-3A89F2BAA482}" type="parTrans" cxnId="{5E13CA3D-4D20-41D7-A891-BFF98A7E57EA}">
      <dgm:prSet/>
      <dgm:spPr/>
      <dgm:t>
        <a:bodyPr/>
        <a:lstStyle/>
        <a:p>
          <a:endParaRPr lang="en-US"/>
        </a:p>
      </dgm:t>
    </dgm:pt>
    <dgm:pt modelId="{D7BF01E8-C875-4C49-9269-E747B7F745F2}" type="sibTrans" cxnId="{5E13CA3D-4D20-41D7-A891-BFF98A7E57EA}">
      <dgm:prSet/>
      <dgm:spPr/>
      <dgm:t>
        <a:bodyPr/>
        <a:lstStyle/>
        <a:p>
          <a:endParaRPr lang="en-US"/>
        </a:p>
      </dgm:t>
    </dgm:pt>
    <dgm:pt modelId="{9724FCB1-AAB0-47BD-B138-0D7790D480E7}" type="pres">
      <dgm:prSet presAssocID="{D47B5C68-5FE4-47A2-9656-8F49D6F3705A}" presName="root" presStyleCnt="0">
        <dgm:presLayoutVars>
          <dgm:dir/>
          <dgm:resizeHandles val="exact"/>
        </dgm:presLayoutVars>
      </dgm:prSet>
      <dgm:spPr/>
    </dgm:pt>
    <dgm:pt modelId="{5AAF6665-A488-4489-ACB5-FF255E01693A}" type="pres">
      <dgm:prSet presAssocID="{2A4EEA50-9CAA-4F3C-8026-D197FF69687E}" presName="compNode" presStyleCnt="0"/>
      <dgm:spPr/>
    </dgm:pt>
    <dgm:pt modelId="{85F4F11A-0F44-48FC-83D2-49809B3FC32E}" type="pres">
      <dgm:prSet presAssocID="{2A4EEA50-9CAA-4F3C-8026-D197FF69687E}" presName="bgRect" presStyleLbl="bgShp" presStyleIdx="0" presStyleCnt="2"/>
      <dgm:spPr/>
    </dgm:pt>
    <dgm:pt modelId="{3F352262-4826-4ECA-BD36-6250B3B6261B}" type="pres">
      <dgm:prSet presAssocID="{2A4EEA50-9CAA-4F3C-8026-D197FF69687E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Aguja"/>
        </a:ext>
      </dgm:extLst>
    </dgm:pt>
    <dgm:pt modelId="{38363854-8367-4623-B415-34C1B2F35E0F}" type="pres">
      <dgm:prSet presAssocID="{2A4EEA50-9CAA-4F3C-8026-D197FF69687E}" presName="spaceRect" presStyleCnt="0"/>
      <dgm:spPr/>
    </dgm:pt>
    <dgm:pt modelId="{A2A11595-7100-409C-9AD6-E59B3BF71A53}" type="pres">
      <dgm:prSet presAssocID="{2A4EEA50-9CAA-4F3C-8026-D197FF69687E}" presName="parTx" presStyleLbl="revTx" presStyleIdx="0" presStyleCnt="2">
        <dgm:presLayoutVars>
          <dgm:chMax val="0"/>
          <dgm:chPref val="0"/>
        </dgm:presLayoutVars>
      </dgm:prSet>
      <dgm:spPr/>
    </dgm:pt>
    <dgm:pt modelId="{DA43A4F9-2601-4B54-87D3-22A993DD8359}" type="pres">
      <dgm:prSet presAssocID="{6FE1B36F-90C9-4BDC-AF30-FA597440DE2B}" presName="sibTrans" presStyleCnt="0"/>
      <dgm:spPr/>
    </dgm:pt>
    <dgm:pt modelId="{7789CCCC-C991-45B8-B014-84BE958435B2}" type="pres">
      <dgm:prSet presAssocID="{80C94C8F-996E-4751-9C6C-A54E55D58CB3}" presName="compNode" presStyleCnt="0"/>
      <dgm:spPr/>
    </dgm:pt>
    <dgm:pt modelId="{B19E4F19-CC52-4EE9-AFCB-E89F77757C8E}" type="pres">
      <dgm:prSet presAssocID="{80C94C8F-996E-4751-9C6C-A54E55D58CB3}" presName="bgRect" presStyleLbl="bgShp" presStyleIdx="1" presStyleCnt="2"/>
      <dgm:spPr/>
    </dgm:pt>
    <dgm:pt modelId="{4739AC9B-CA9C-4B54-8B6F-15ACAB727CD3}" type="pres">
      <dgm:prSet presAssocID="{80C94C8F-996E-4751-9C6C-A54E55D58CB3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Escala"/>
        </a:ext>
      </dgm:extLst>
    </dgm:pt>
    <dgm:pt modelId="{04D8AC72-2157-44D5-9C1D-66CBCC0EEAB8}" type="pres">
      <dgm:prSet presAssocID="{80C94C8F-996E-4751-9C6C-A54E55D58CB3}" presName="spaceRect" presStyleCnt="0"/>
      <dgm:spPr/>
    </dgm:pt>
    <dgm:pt modelId="{64ABAFF0-FDE4-455A-B01B-5C3663E3228E}" type="pres">
      <dgm:prSet presAssocID="{80C94C8F-996E-4751-9C6C-A54E55D58CB3}" presName="parTx" presStyleLbl="revTx" presStyleIdx="1" presStyleCnt="2">
        <dgm:presLayoutVars>
          <dgm:chMax val="0"/>
          <dgm:chPref val="0"/>
        </dgm:presLayoutVars>
      </dgm:prSet>
      <dgm:spPr/>
    </dgm:pt>
  </dgm:ptLst>
  <dgm:cxnLst>
    <dgm:cxn modelId="{5E13CA3D-4D20-41D7-A891-BFF98A7E57EA}" srcId="{D47B5C68-5FE4-47A2-9656-8F49D6F3705A}" destId="{80C94C8F-996E-4751-9C6C-A54E55D58CB3}" srcOrd="1" destOrd="0" parTransId="{1F9ECE3A-E0FE-4F3A-9B7D-3A89F2BAA482}" sibTransId="{D7BF01E8-C875-4C49-9269-E747B7F745F2}"/>
    <dgm:cxn modelId="{9027C34E-E7E8-4CA7-9F72-B84D40DD85E3}" type="presOf" srcId="{D47B5C68-5FE4-47A2-9656-8F49D6F3705A}" destId="{9724FCB1-AAB0-47BD-B138-0D7790D480E7}" srcOrd="0" destOrd="0" presId="urn:microsoft.com/office/officeart/2018/2/layout/IconVerticalSolidList"/>
    <dgm:cxn modelId="{9C02099A-48A5-4B29-9A19-BDA428C81A45}" type="presOf" srcId="{80C94C8F-996E-4751-9C6C-A54E55D58CB3}" destId="{64ABAFF0-FDE4-455A-B01B-5C3663E3228E}" srcOrd="0" destOrd="0" presId="urn:microsoft.com/office/officeart/2018/2/layout/IconVerticalSolidList"/>
    <dgm:cxn modelId="{F2EE119F-D11C-451D-A0D3-09ACA494EC1E}" srcId="{D47B5C68-5FE4-47A2-9656-8F49D6F3705A}" destId="{2A4EEA50-9CAA-4F3C-8026-D197FF69687E}" srcOrd="0" destOrd="0" parTransId="{2A6164CD-4415-4A10-965E-CA35C2FDAA2D}" sibTransId="{6FE1B36F-90C9-4BDC-AF30-FA597440DE2B}"/>
    <dgm:cxn modelId="{D069B4A0-5521-4AFB-ABCA-083739831D1E}" type="presOf" srcId="{2A4EEA50-9CAA-4F3C-8026-D197FF69687E}" destId="{A2A11595-7100-409C-9AD6-E59B3BF71A53}" srcOrd="0" destOrd="0" presId="urn:microsoft.com/office/officeart/2018/2/layout/IconVerticalSolidList"/>
    <dgm:cxn modelId="{8C2ED360-FB0A-4596-953B-CA70748A0945}" type="presParOf" srcId="{9724FCB1-AAB0-47BD-B138-0D7790D480E7}" destId="{5AAF6665-A488-4489-ACB5-FF255E01693A}" srcOrd="0" destOrd="0" presId="urn:microsoft.com/office/officeart/2018/2/layout/IconVerticalSolidList"/>
    <dgm:cxn modelId="{FDB2662D-CF67-4F88-BECE-57F4858B6D93}" type="presParOf" srcId="{5AAF6665-A488-4489-ACB5-FF255E01693A}" destId="{85F4F11A-0F44-48FC-83D2-49809B3FC32E}" srcOrd="0" destOrd="0" presId="urn:microsoft.com/office/officeart/2018/2/layout/IconVerticalSolidList"/>
    <dgm:cxn modelId="{81BAEEF6-CDA2-4FB2-8937-74D65A511B27}" type="presParOf" srcId="{5AAF6665-A488-4489-ACB5-FF255E01693A}" destId="{3F352262-4826-4ECA-BD36-6250B3B6261B}" srcOrd="1" destOrd="0" presId="urn:microsoft.com/office/officeart/2018/2/layout/IconVerticalSolidList"/>
    <dgm:cxn modelId="{B0E4DCE1-097B-4570-A2B7-AA47F339B728}" type="presParOf" srcId="{5AAF6665-A488-4489-ACB5-FF255E01693A}" destId="{38363854-8367-4623-B415-34C1B2F35E0F}" srcOrd="2" destOrd="0" presId="urn:microsoft.com/office/officeart/2018/2/layout/IconVerticalSolidList"/>
    <dgm:cxn modelId="{3BEA13B9-D581-43AA-910F-2537947682C3}" type="presParOf" srcId="{5AAF6665-A488-4489-ACB5-FF255E01693A}" destId="{A2A11595-7100-409C-9AD6-E59B3BF71A53}" srcOrd="3" destOrd="0" presId="urn:microsoft.com/office/officeart/2018/2/layout/IconVerticalSolidList"/>
    <dgm:cxn modelId="{CE388B6E-88F4-4BD9-9C28-EF43B0A68AA9}" type="presParOf" srcId="{9724FCB1-AAB0-47BD-B138-0D7790D480E7}" destId="{DA43A4F9-2601-4B54-87D3-22A993DD8359}" srcOrd="1" destOrd="0" presId="urn:microsoft.com/office/officeart/2018/2/layout/IconVerticalSolidList"/>
    <dgm:cxn modelId="{F3AB1E21-B205-473E-A5E3-F934154B6480}" type="presParOf" srcId="{9724FCB1-AAB0-47BD-B138-0D7790D480E7}" destId="{7789CCCC-C991-45B8-B014-84BE958435B2}" srcOrd="2" destOrd="0" presId="urn:microsoft.com/office/officeart/2018/2/layout/IconVerticalSolidList"/>
    <dgm:cxn modelId="{0F73EB84-591C-4115-A376-34A3F676E926}" type="presParOf" srcId="{7789CCCC-C991-45B8-B014-84BE958435B2}" destId="{B19E4F19-CC52-4EE9-AFCB-E89F77757C8E}" srcOrd="0" destOrd="0" presId="urn:microsoft.com/office/officeart/2018/2/layout/IconVerticalSolidList"/>
    <dgm:cxn modelId="{0C8623D7-3600-4E18-8F9B-13DB1230B47D}" type="presParOf" srcId="{7789CCCC-C991-45B8-B014-84BE958435B2}" destId="{4739AC9B-CA9C-4B54-8B6F-15ACAB727CD3}" srcOrd="1" destOrd="0" presId="urn:microsoft.com/office/officeart/2018/2/layout/IconVerticalSolidList"/>
    <dgm:cxn modelId="{F5941F5A-09E7-4F2E-8073-42361847A46F}" type="presParOf" srcId="{7789CCCC-C991-45B8-B014-84BE958435B2}" destId="{04D8AC72-2157-44D5-9C1D-66CBCC0EEAB8}" srcOrd="2" destOrd="0" presId="urn:microsoft.com/office/officeart/2018/2/layout/IconVerticalSolidList"/>
    <dgm:cxn modelId="{C7654093-D525-4AF1-B518-1074DEA5F1BA}" type="presParOf" srcId="{7789CCCC-C991-45B8-B014-84BE958435B2}" destId="{64ABAFF0-FDE4-455A-B01B-5C3663E3228E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.xml><?xml version="1.0" encoding="utf-8"?>
<dgm:dataModel xmlns:dgm="http://schemas.openxmlformats.org/drawingml/2006/diagram" xmlns:a="http://schemas.openxmlformats.org/drawingml/2006/main">
  <dgm:ptLst>
    <dgm:pt modelId="{BDD1AAA8-802F-463E-81C4-D3204DBAA308}" type="doc">
      <dgm:prSet loTypeId="urn:microsoft.com/office/officeart/2008/layout/LinedList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EF203D66-58A3-4DEE-BAD5-D8997EAAB925}">
      <dgm:prSet/>
      <dgm:spPr/>
      <dgm:t>
        <a:bodyPr/>
        <a:lstStyle/>
        <a:p>
          <a:r>
            <a:rPr lang="es-ES"/>
            <a:t>Ecuación rápida en enfermedad aguda moderada:</a:t>
          </a:r>
          <a:endParaRPr lang="en-US"/>
        </a:p>
      </dgm:t>
    </dgm:pt>
    <dgm:pt modelId="{48C28D38-9CA1-4711-8727-AF801975BFB1}" type="parTrans" cxnId="{77EDE2DB-2537-4D6F-B606-BA4ADB56292D}">
      <dgm:prSet/>
      <dgm:spPr/>
      <dgm:t>
        <a:bodyPr/>
        <a:lstStyle/>
        <a:p>
          <a:endParaRPr lang="en-US"/>
        </a:p>
      </dgm:t>
    </dgm:pt>
    <dgm:pt modelId="{798ABF60-DBB9-432A-A7E2-47D1B5B9BE13}" type="sibTrans" cxnId="{77EDE2DB-2537-4D6F-B606-BA4ADB56292D}">
      <dgm:prSet/>
      <dgm:spPr/>
      <dgm:t>
        <a:bodyPr/>
        <a:lstStyle/>
        <a:p>
          <a:endParaRPr lang="en-US"/>
        </a:p>
      </dgm:t>
    </dgm:pt>
    <dgm:pt modelId="{C334DE26-BF49-4FB4-AF5E-C29A11D8C57C}">
      <dgm:prSet/>
      <dgm:spPr/>
      <dgm:t>
        <a:bodyPr/>
        <a:lstStyle/>
        <a:p>
          <a:r>
            <a:rPr lang="es-ES"/>
            <a:t>GEB × factor de estrés (1.1–1.2)</a:t>
          </a:r>
          <a:endParaRPr lang="en-US"/>
        </a:p>
      </dgm:t>
    </dgm:pt>
    <dgm:pt modelId="{551596A0-5729-47EB-B788-CA45638D5C37}" type="parTrans" cxnId="{48BE8DD3-2C6B-420E-A356-48254BED4565}">
      <dgm:prSet/>
      <dgm:spPr/>
      <dgm:t>
        <a:bodyPr/>
        <a:lstStyle/>
        <a:p>
          <a:endParaRPr lang="en-US"/>
        </a:p>
      </dgm:t>
    </dgm:pt>
    <dgm:pt modelId="{A899F60C-9962-424D-9800-12D99BFA4818}" type="sibTrans" cxnId="{48BE8DD3-2C6B-420E-A356-48254BED4565}">
      <dgm:prSet/>
      <dgm:spPr/>
      <dgm:t>
        <a:bodyPr/>
        <a:lstStyle/>
        <a:p>
          <a:endParaRPr lang="en-US"/>
        </a:p>
      </dgm:t>
    </dgm:pt>
    <dgm:pt modelId="{8FCF1757-68DA-434C-A87B-FD370D56DC47}">
      <dgm:prSet/>
      <dgm:spPr/>
      <dgm:t>
        <a:bodyPr/>
        <a:lstStyle/>
        <a:p>
          <a:r>
            <a:rPr lang="es-ES"/>
            <a:t>GEB (FAO/OMS): ~40 kcal/kg/día</a:t>
          </a:r>
          <a:br>
            <a:rPr lang="es-ES"/>
          </a:br>
          <a:r>
            <a:rPr lang="es-ES"/>
            <a:t>→ 40 × 45 = </a:t>
          </a:r>
          <a:r>
            <a:rPr lang="es-ES" b="1"/>
            <a:t>1800 kcal/día</a:t>
          </a:r>
          <a:endParaRPr lang="en-US"/>
        </a:p>
      </dgm:t>
    </dgm:pt>
    <dgm:pt modelId="{4C9C953F-E07E-44E3-965C-5A6C20DF1DF9}" type="parTrans" cxnId="{89B217F0-AE1B-4CE4-8B83-47545F36B82D}">
      <dgm:prSet/>
      <dgm:spPr/>
      <dgm:t>
        <a:bodyPr/>
        <a:lstStyle/>
        <a:p>
          <a:endParaRPr lang="en-US"/>
        </a:p>
      </dgm:t>
    </dgm:pt>
    <dgm:pt modelId="{95DA2883-4A3A-4E72-8362-AB73EC7C55A2}" type="sibTrans" cxnId="{89B217F0-AE1B-4CE4-8B83-47545F36B82D}">
      <dgm:prSet/>
      <dgm:spPr/>
      <dgm:t>
        <a:bodyPr/>
        <a:lstStyle/>
        <a:p>
          <a:endParaRPr lang="en-US"/>
        </a:p>
      </dgm:t>
    </dgm:pt>
    <dgm:pt modelId="{6BB19B6E-86C8-469B-BDC0-55E5E80E4275}">
      <dgm:prSet/>
      <dgm:spPr/>
      <dgm:t>
        <a:bodyPr/>
        <a:lstStyle/>
        <a:p>
          <a:r>
            <a:rPr lang="es-ES"/>
            <a:t>Factor estrés por neumonía:</a:t>
          </a:r>
          <a:br>
            <a:rPr lang="es-ES"/>
          </a:br>
          <a:r>
            <a:rPr lang="es-ES"/>
            <a:t>→ 1800 × 1.15 ≈ </a:t>
          </a:r>
          <a:r>
            <a:rPr lang="es-ES" b="1"/>
            <a:t>2070 kcal/día</a:t>
          </a:r>
          <a:endParaRPr lang="en-US"/>
        </a:p>
      </dgm:t>
    </dgm:pt>
    <dgm:pt modelId="{55261485-657C-43E1-8E5A-BD4F65021EB1}" type="parTrans" cxnId="{85B9BCB1-58FE-45CA-A1D6-326450DC258D}">
      <dgm:prSet/>
      <dgm:spPr/>
      <dgm:t>
        <a:bodyPr/>
        <a:lstStyle/>
        <a:p>
          <a:endParaRPr lang="en-US"/>
        </a:p>
      </dgm:t>
    </dgm:pt>
    <dgm:pt modelId="{2F41CA46-0BA4-4376-AD47-501A89BA3BAA}" type="sibTrans" cxnId="{85B9BCB1-58FE-45CA-A1D6-326450DC258D}">
      <dgm:prSet/>
      <dgm:spPr/>
      <dgm:t>
        <a:bodyPr/>
        <a:lstStyle/>
        <a:p>
          <a:endParaRPr lang="en-US"/>
        </a:p>
      </dgm:t>
    </dgm:pt>
    <dgm:pt modelId="{3E455421-7585-D442-B858-27605AC9F52B}" type="pres">
      <dgm:prSet presAssocID="{BDD1AAA8-802F-463E-81C4-D3204DBAA308}" presName="vert0" presStyleCnt="0">
        <dgm:presLayoutVars>
          <dgm:dir/>
          <dgm:animOne val="branch"/>
          <dgm:animLvl val="lvl"/>
        </dgm:presLayoutVars>
      </dgm:prSet>
      <dgm:spPr/>
    </dgm:pt>
    <dgm:pt modelId="{E681F724-460B-A444-BC0B-0053CE7D2C6A}" type="pres">
      <dgm:prSet presAssocID="{EF203D66-58A3-4DEE-BAD5-D8997EAAB925}" presName="thickLine" presStyleLbl="alignNode1" presStyleIdx="0" presStyleCnt="4"/>
      <dgm:spPr/>
    </dgm:pt>
    <dgm:pt modelId="{2D047C99-840B-A94E-A3D5-0B6200928531}" type="pres">
      <dgm:prSet presAssocID="{EF203D66-58A3-4DEE-BAD5-D8997EAAB925}" presName="horz1" presStyleCnt="0"/>
      <dgm:spPr/>
    </dgm:pt>
    <dgm:pt modelId="{A00E72D2-26C1-5546-90A6-56C6284CA4D0}" type="pres">
      <dgm:prSet presAssocID="{EF203D66-58A3-4DEE-BAD5-D8997EAAB925}" presName="tx1" presStyleLbl="revTx" presStyleIdx="0" presStyleCnt="4"/>
      <dgm:spPr/>
    </dgm:pt>
    <dgm:pt modelId="{2CC6FE22-9B7A-DB4C-A72E-4E2404737F01}" type="pres">
      <dgm:prSet presAssocID="{EF203D66-58A3-4DEE-BAD5-D8997EAAB925}" presName="vert1" presStyleCnt="0"/>
      <dgm:spPr/>
    </dgm:pt>
    <dgm:pt modelId="{9E3FFDDA-EE12-0941-A141-C9253777C241}" type="pres">
      <dgm:prSet presAssocID="{C334DE26-BF49-4FB4-AF5E-C29A11D8C57C}" presName="thickLine" presStyleLbl="alignNode1" presStyleIdx="1" presStyleCnt="4"/>
      <dgm:spPr/>
    </dgm:pt>
    <dgm:pt modelId="{0FBD3B2F-18E1-D643-A320-437091F0C5C6}" type="pres">
      <dgm:prSet presAssocID="{C334DE26-BF49-4FB4-AF5E-C29A11D8C57C}" presName="horz1" presStyleCnt="0"/>
      <dgm:spPr/>
    </dgm:pt>
    <dgm:pt modelId="{F01CD54A-11EF-C548-BD3B-DF7EBDF3456B}" type="pres">
      <dgm:prSet presAssocID="{C334DE26-BF49-4FB4-AF5E-C29A11D8C57C}" presName="tx1" presStyleLbl="revTx" presStyleIdx="1" presStyleCnt="4"/>
      <dgm:spPr/>
    </dgm:pt>
    <dgm:pt modelId="{1CFD6DC7-9627-8549-A637-B8D096484F73}" type="pres">
      <dgm:prSet presAssocID="{C334DE26-BF49-4FB4-AF5E-C29A11D8C57C}" presName="vert1" presStyleCnt="0"/>
      <dgm:spPr/>
    </dgm:pt>
    <dgm:pt modelId="{DEFEA77B-BE3D-084F-9F1C-6EBBD7C1CB01}" type="pres">
      <dgm:prSet presAssocID="{8FCF1757-68DA-434C-A87B-FD370D56DC47}" presName="thickLine" presStyleLbl="alignNode1" presStyleIdx="2" presStyleCnt="4"/>
      <dgm:spPr/>
    </dgm:pt>
    <dgm:pt modelId="{292B5861-1FA6-774F-A407-C79FEB41255D}" type="pres">
      <dgm:prSet presAssocID="{8FCF1757-68DA-434C-A87B-FD370D56DC47}" presName="horz1" presStyleCnt="0"/>
      <dgm:spPr/>
    </dgm:pt>
    <dgm:pt modelId="{CB9040B9-6BCB-AE45-88D9-97A3230883DF}" type="pres">
      <dgm:prSet presAssocID="{8FCF1757-68DA-434C-A87B-FD370D56DC47}" presName="tx1" presStyleLbl="revTx" presStyleIdx="2" presStyleCnt="4"/>
      <dgm:spPr/>
    </dgm:pt>
    <dgm:pt modelId="{70E7AC27-D2DC-6945-AAAC-39C6C372B45D}" type="pres">
      <dgm:prSet presAssocID="{8FCF1757-68DA-434C-A87B-FD370D56DC47}" presName="vert1" presStyleCnt="0"/>
      <dgm:spPr/>
    </dgm:pt>
    <dgm:pt modelId="{1B098E5E-0FDE-234D-9674-B880D5ED9E65}" type="pres">
      <dgm:prSet presAssocID="{6BB19B6E-86C8-469B-BDC0-55E5E80E4275}" presName="thickLine" presStyleLbl="alignNode1" presStyleIdx="3" presStyleCnt="4"/>
      <dgm:spPr/>
    </dgm:pt>
    <dgm:pt modelId="{7505D970-E20C-3F41-B733-3A0413B54D99}" type="pres">
      <dgm:prSet presAssocID="{6BB19B6E-86C8-469B-BDC0-55E5E80E4275}" presName="horz1" presStyleCnt="0"/>
      <dgm:spPr/>
    </dgm:pt>
    <dgm:pt modelId="{43CBCA24-A82E-5F48-90BE-733BA4468373}" type="pres">
      <dgm:prSet presAssocID="{6BB19B6E-86C8-469B-BDC0-55E5E80E4275}" presName="tx1" presStyleLbl="revTx" presStyleIdx="3" presStyleCnt="4"/>
      <dgm:spPr/>
    </dgm:pt>
    <dgm:pt modelId="{AEAB4600-01B9-3D42-A01C-B6E4535CB5E8}" type="pres">
      <dgm:prSet presAssocID="{6BB19B6E-86C8-469B-BDC0-55E5E80E4275}" presName="vert1" presStyleCnt="0"/>
      <dgm:spPr/>
    </dgm:pt>
  </dgm:ptLst>
  <dgm:cxnLst>
    <dgm:cxn modelId="{C3444925-993B-D448-8351-FEB9D79B8874}" type="presOf" srcId="{BDD1AAA8-802F-463E-81C4-D3204DBAA308}" destId="{3E455421-7585-D442-B858-27605AC9F52B}" srcOrd="0" destOrd="0" presId="urn:microsoft.com/office/officeart/2008/layout/LinedList"/>
    <dgm:cxn modelId="{F59AC62D-BC6F-4C49-A6DF-5C1288FAA8AD}" type="presOf" srcId="{EF203D66-58A3-4DEE-BAD5-D8997EAAB925}" destId="{A00E72D2-26C1-5546-90A6-56C6284CA4D0}" srcOrd="0" destOrd="0" presId="urn:microsoft.com/office/officeart/2008/layout/LinedList"/>
    <dgm:cxn modelId="{E4E4DC37-F9B3-F648-978C-6F244E82ED24}" type="presOf" srcId="{C334DE26-BF49-4FB4-AF5E-C29A11D8C57C}" destId="{F01CD54A-11EF-C548-BD3B-DF7EBDF3456B}" srcOrd="0" destOrd="0" presId="urn:microsoft.com/office/officeart/2008/layout/LinedList"/>
    <dgm:cxn modelId="{6E1B4A3B-A653-774C-9525-AA3324C07458}" type="presOf" srcId="{8FCF1757-68DA-434C-A87B-FD370D56DC47}" destId="{CB9040B9-6BCB-AE45-88D9-97A3230883DF}" srcOrd="0" destOrd="0" presId="urn:microsoft.com/office/officeart/2008/layout/LinedList"/>
    <dgm:cxn modelId="{69910E96-1818-5046-89D3-75D335856D2E}" type="presOf" srcId="{6BB19B6E-86C8-469B-BDC0-55E5E80E4275}" destId="{43CBCA24-A82E-5F48-90BE-733BA4468373}" srcOrd="0" destOrd="0" presId="urn:microsoft.com/office/officeart/2008/layout/LinedList"/>
    <dgm:cxn modelId="{85B9BCB1-58FE-45CA-A1D6-326450DC258D}" srcId="{BDD1AAA8-802F-463E-81C4-D3204DBAA308}" destId="{6BB19B6E-86C8-469B-BDC0-55E5E80E4275}" srcOrd="3" destOrd="0" parTransId="{55261485-657C-43E1-8E5A-BD4F65021EB1}" sibTransId="{2F41CA46-0BA4-4376-AD47-501A89BA3BAA}"/>
    <dgm:cxn modelId="{48BE8DD3-2C6B-420E-A356-48254BED4565}" srcId="{BDD1AAA8-802F-463E-81C4-D3204DBAA308}" destId="{C334DE26-BF49-4FB4-AF5E-C29A11D8C57C}" srcOrd="1" destOrd="0" parTransId="{551596A0-5729-47EB-B788-CA45638D5C37}" sibTransId="{A899F60C-9962-424D-9800-12D99BFA4818}"/>
    <dgm:cxn modelId="{77EDE2DB-2537-4D6F-B606-BA4ADB56292D}" srcId="{BDD1AAA8-802F-463E-81C4-D3204DBAA308}" destId="{EF203D66-58A3-4DEE-BAD5-D8997EAAB925}" srcOrd="0" destOrd="0" parTransId="{48C28D38-9CA1-4711-8727-AF801975BFB1}" sibTransId="{798ABF60-DBB9-432A-A7E2-47D1B5B9BE13}"/>
    <dgm:cxn modelId="{89B217F0-AE1B-4CE4-8B83-47545F36B82D}" srcId="{BDD1AAA8-802F-463E-81C4-D3204DBAA308}" destId="{8FCF1757-68DA-434C-A87B-FD370D56DC47}" srcOrd="2" destOrd="0" parTransId="{4C9C953F-E07E-44E3-965C-5A6C20DF1DF9}" sibTransId="{95DA2883-4A3A-4E72-8362-AB73EC7C55A2}"/>
    <dgm:cxn modelId="{FF4C83B9-A589-FF44-ABE1-7E1BDDCC938D}" type="presParOf" srcId="{3E455421-7585-D442-B858-27605AC9F52B}" destId="{E681F724-460B-A444-BC0B-0053CE7D2C6A}" srcOrd="0" destOrd="0" presId="urn:microsoft.com/office/officeart/2008/layout/LinedList"/>
    <dgm:cxn modelId="{738D6F01-727E-8841-97E7-918E954DB2F9}" type="presParOf" srcId="{3E455421-7585-D442-B858-27605AC9F52B}" destId="{2D047C99-840B-A94E-A3D5-0B6200928531}" srcOrd="1" destOrd="0" presId="urn:microsoft.com/office/officeart/2008/layout/LinedList"/>
    <dgm:cxn modelId="{F2FF5565-179D-4844-86B3-8D43C34EA238}" type="presParOf" srcId="{2D047C99-840B-A94E-A3D5-0B6200928531}" destId="{A00E72D2-26C1-5546-90A6-56C6284CA4D0}" srcOrd="0" destOrd="0" presId="urn:microsoft.com/office/officeart/2008/layout/LinedList"/>
    <dgm:cxn modelId="{0248912A-7AED-B748-8986-18530D767A71}" type="presParOf" srcId="{2D047C99-840B-A94E-A3D5-0B6200928531}" destId="{2CC6FE22-9B7A-DB4C-A72E-4E2404737F01}" srcOrd="1" destOrd="0" presId="urn:microsoft.com/office/officeart/2008/layout/LinedList"/>
    <dgm:cxn modelId="{F129E5FF-9A76-3243-87B4-4698D4BFA34D}" type="presParOf" srcId="{3E455421-7585-D442-B858-27605AC9F52B}" destId="{9E3FFDDA-EE12-0941-A141-C9253777C241}" srcOrd="2" destOrd="0" presId="urn:microsoft.com/office/officeart/2008/layout/LinedList"/>
    <dgm:cxn modelId="{76987048-F71B-2A4D-A134-61803343B56B}" type="presParOf" srcId="{3E455421-7585-D442-B858-27605AC9F52B}" destId="{0FBD3B2F-18E1-D643-A320-437091F0C5C6}" srcOrd="3" destOrd="0" presId="urn:microsoft.com/office/officeart/2008/layout/LinedList"/>
    <dgm:cxn modelId="{F5514708-76EE-224F-8CCD-87123E7E4EA8}" type="presParOf" srcId="{0FBD3B2F-18E1-D643-A320-437091F0C5C6}" destId="{F01CD54A-11EF-C548-BD3B-DF7EBDF3456B}" srcOrd="0" destOrd="0" presId="urn:microsoft.com/office/officeart/2008/layout/LinedList"/>
    <dgm:cxn modelId="{94A2FE55-9EEC-EF44-B716-FE2E0D9FDC6D}" type="presParOf" srcId="{0FBD3B2F-18E1-D643-A320-437091F0C5C6}" destId="{1CFD6DC7-9627-8549-A637-B8D096484F73}" srcOrd="1" destOrd="0" presId="urn:microsoft.com/office/officeart/2008/layout/LinedList"/>
    <dgm:cxn modelId="{73040F21-DF4D-1343-9741-7AB4B798CD25}" type="presParOf" srcId="{3E455421-7585-D442-B858-27605AC9F52B}" destId="{DEFEA77B-BE3D-084F-9F1C-6EBBD7C1CB01}" srcOrd="4" destOrd="0" presId="urn:microsoft.com/office/officeart/2008/layout/LinedList"/>
    <dgm:cxn modelId="{28946AB0-93A1-B647-8BDC-F3DCD134720C}" type="presParOf" srcId="{3E455421-7585-D442-B858-27605AC9F52B}" destId="{292B5861-1FA6-774F-A407-C79FEB41255D}" srcOrd="5" destOrd="0" presId="urn:microsoft.com/office/officeart/2008/layout/LinedList"/>
    <dgm:cxn modelId="{E96BFEB7-F0BA-174B-8746-9789C2E56F9E}" type="presParOf" srcId="{292B5861-1FA6-774F-A407-C79FEB41255D}" destId="{CB9040B9-6BCB-AE45-88D9-97A3230883DF}" srcOrd="0" destOrd="0" presId="urn:microsoft.com/office/officeart/2008/layout/LinedList"/>
    <dgm:cxn modelId="{1D00B321-D63D-9749-8C07-E8A81816DE0E}" type="presParOf" srcId="{292B5861-1FA6-774F-A407-C79FEB41255D}" destId="{70E7AC27-D2DC-6945-AAAC-39C6C372B45D}" srcOrd="1" destOrd="0" presId="urn:microsoft.com/office/officeart/2008/layout/LinedList"/>
    <dgm:cxn modelId="{323FBAD0-5A10-674F-A648-7A90AD9769FA}" type="presParOf" srcId="{3E455421-7585-D442-B858-27605AC9F52B}" destId="{1B098E5E-0FDE-234D-9674-B880D5ED9E65}" srcOrd="6" destOrd="0" presId="urn:microsoft.com/office/officeart/2008/layout/LinedList"/>
    <dgm:cxn modelId="{1B98C1EB-B985-B74B-B828-B6F7D6E653EF}" type="presParOf" srcId="{3E455421-7585-D442-B858-27605AC9F52B}" destId="{7505D970-E20C-3F41-B733-3A0413B54D99}" srcOrd="7" destOrd="0" presId="urn:microsoft.com/office/officeart/2008/layout/LinedList"/>
    <dgm:cxn modelId="{B67B51D9-E45C-1D44-BEC6-6EAA61CA3035}" type="presParOf" srcId="{7505D970-E20C-3F41-B733-3A0413B54D99}" destId="{43CBCA24-A82E-5F48-90BE-733BA4468373}" srcOrd="0" destOrd="0" presId="urn:microsoft.com/office/officeart/2008/layout/LinedList"/>
    <dgm:cxn modelId="{04C16CA7-E93E-0242-B06F-327B036B71CD}" type="presParOf" srcId="{7505D970-E20C-3F41-B733-3A0413B54D99}" destId="{AEAB4600-01B9-3D42-A01C-B6E4535CB5E8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3.xml><?xml version="1.0" encoding="utf-8"?>
<dgm:dataModel xmlns:dgm="http://schemas.openxmlformats.org/drawingml/2006/diagram" xmlns:a="http://schemas.openxmlformats.org/drawingml/2006/main">
  <dgm:ptLst>
    <dgm:pt modelId="{24547A1A-1022-4319-AB3E-1AA0BA53B95E}" type="doc">
      <dgm:prSet loTypeId="urn:microsoft.com/office/officeart/2005/8/layout/list1" loCatId="list" qsTypeId="urn:microsoft.com/office/officeart/2005/8/quickstyle/simple1" qsCatId="simple" csTypeId="urn:microsoft.com/office/officeart/2005/8/colors/accent4_2" csCatId="accent4"/>
      <dgm:spPr/>
      <dgm:t>
        <a:bodyPr/>
        <a:lstStyle/>
        <a:p>
          <a:endParaRPr lang="en-US"/>
        </a:p>
      </dgm:t>
    </dgm:pt>
    <dgm:pt modelId="{A4622E44-AC49-4DEE-8A4B-3D062EBEA8B5}">
      <dgm:prSet/>
      <dgm:spPr/>
      <dgm:t>
        <a:bodyPr/>
        <a:lstStyle/>
        <a:p>
          <a:r>
            <a:rPr lang="es-ES"/>
            <a:t>1,000 + 500 + 500 = 2,000 mL/día\</a:t>
          </a:r>
          <a:endParaRPr lang="en-US"/>
        </a:p>
      </dgm:t>
    </dgm:pt>
    <dgm:pt modelId="{D23E1332-DE36-4C02-8974-38BA8A825BD8}" type="parTrans" cxnId="{AA06673A-924F-443A-ABDE-2BFBB5545B8E}">
      <dgm:prSet/>
      <dgm:spPr/>
      <dgm:t>
        <a:bodyPr/>
        <a:lstStyle/>
        <a:p>
          <a:endParaRPr lang="en-US"/>
        </a:p>
      </dgm:t>
    </dgm:pt>
    <dgm:pt modelId="{1BF1C9E7-4387-4D97-965F-D8DF6A6EE020}" type="sibTrans" cxnId="{AA06673A-924F-443A-ABDE-2BFBB5545B8E}">
      <dgm:prSet/>
      <dgm:spPr/>
      <dgm:t>
        <a:bodyPr/>
        <a:lstStyle/>
        <a:p>
          <a:endParaRPr lang="en-US"/>
        </a:p>
      </dgm:t>
    </dgm:pt>
    <dgm:pt modelId="{C64AF0B7-C414-488A-BE07-39A161265BDB}">
      <dgm:prSet/>
      <dgm:spPr/>
      <dgm:t>
        <a:bodyPr/>
        <a:lstStyle/>
        <a:p>
          <a:r>
            <a:rPr lang="es-ES" b="1"/>
            <a:t>Ajuste por fiebre</a:t>
          </a:r>
          <a:endParaRPr lang="en-US"/>
        </a:p>
      </dgm:t>
    </dgm:pt>
    <dgm:pt modelId="{659B2374-0685-4A84-8627-F41C4BB2BE21}" type="parTrans" cxnId="{53F0ABBA-D84C-4C4C-9474-3F1BD148E65D}">
      <dgm:prSet/>
      <dgm:spPr/>
      <dgm:t>
        <a:bodyPr/>
        <a:lstStyle/>
        <a:p>
          <a:endParaRPr lang="en-US"/>
        </a:p>
      </dgm:t>
    </dgm:pt>
    <dgm:pt modelId="{CC7A62F2-4F28-448E-81BC-34DAC6D4E2DB}" type="sibTrans" cxnId="{53F0ABBA-D84C-4C4C-9474-3F1BD148E65D}">
      <dgm:prSet/>
      <dgm:spPr/>
      <dgm:t>
        <a:bodyPr/>
        <a:lstStyle/>
        <a:p>
          <a:endParaRPr lang="en-US"/>
        </a:p>
      </dgm:t>
    </dgm:pt>
    <dgm:pt modelId="{AC725FC1-4116-4217-B761-C4BEC9495200}">
      <dgm:prSet/>
      <dgm:spPr/>
      <dgm:t>
        <a:bodyPr/>
        <a:lstStyle/>
        <a:p>
          <a:r>
            <a:rPr lang="es-ES"/>
            <a:t>Cuando hay fiebre, se añade:</a:t>
          </a:r>
          <a:endParaRPr lang="en-US"/>
        </a:p>
      </dgm:t>
    </dgm:pt>
    <dgm:pt modelId="{8A9A7929-0ABC-4347-A12C-28FAD7F405FE}" type="parTrans" cxnId="{CA2AB1BA-0613-404D-8C23-20B4BCC6E536}">
      <dgm:prSet/>
      <dgm:spPr/>
      <dgm:t>
        <a:bodyPr/>
        <a:lstStyle/>
        <a:p>
          <a:endParaRPr lang="en-US"/>
        </a:p>
      </dgm:t>
    </dgm:pt>
    <dgm:pt modelId="{6384CB78-5CCF-49CA-8422-A279140254CD}" type="sibTrans" cxnId="{CA2AB1BA-0613-404D-8C23-20B4BCC6E536}">
      <dgm:prSet/>
      <dgm:spPr/>
      <dgm:t>
        <a:bodyPr/>
        <a:lstStyle/>
        <a:p>
          <a:endParaRPr lang="en-US"/>
        </a:p>
      </dgm:t>
    </dgm:pt>
    <dgm:pt modelId="{7765ECF3-78AF-44F0-9074-10CED6CC1880}">
      <dgm:prSet/>
      <dgm:spPr/>
      <dgm:t>
        <a:bodyPr/>
        <a:lstStyle/>
        <a:p>
          <a:r>
            <a:rPr lang="es-ES"/>
            <a:t>+10% de líquidos por cada 1°C arriba de 37.5°C</a:t>
          </a:r>
          <a:endParaRPr lang="en-US"/>
        </a:p>
      </dgm:t>
    </dgm:pt>
    <dgm:pt modelId="{F356A996-A5D3-453B-8782-EEB1D868F1D3}" type="parTrans" cxnId="{5313759B-0A6C-4D75-AA69-12E58ACDFE81}">
      <dgm:prSet/>
      <dgm:spPr/>
      <dgm:t>
        <a:bodyPr/>
        <a:lstStyle/>
        <a:p>
          <a:endParaRPr lang="en-US"/>
        </a:p>
      </dgm:t>
    </dgm:pt>
    <dgm:pt modelId="{42291349-295E-4BC2-9A7F-88B9DDBDB77D}" type="sibTrans" cxnId="{5313759B-0A6C-4D75-AA69-12E58ACDFE81}">
      <dgm:prSet/>
      <dgm:spPr/>
      <dgm:t>
        <a:bodyPr/>
        <a:lstStyle/>
        <a:p>
          <a:endParaRPr lang="en-US"/>
        </a:p>
      </dgm:t>
    </dgm:pt>
    <dgm:pt modelId="{12BF64E0-72F2-4825-AC32-543EADBA5FFA}">
      <dgm:prSet/>
      <dgm:spPr/>
      <dgm:t>
        <a:bodyPr/>
        <a:lstStyle/>
        <a:p>
          <a:r>
            <a:rPr lang="es-ES"/>
            <a:t>Paciente tienen38.5: 10% de 2,000 = 200 mL extra</a:t>
          </a:r>
          <a:endParaRPr lang="en-US"/>
        </a:p>
      </dgm:t>
    </dgm:pt>
    <dgm:pt modelId="{8E3AA29E-E57E-489E-B8C6-A9F29B72604F}" type="parTrans" cxnId="{8FC042CD-6E2C-459D-9818-24551C153481}">
      <dgm:prSet/>
      <dgm:spPr/>
      <dgm:t>
        <a:bodyPr/>
        <a:lstStyle/>
        <a:p>
          <a:endParaRPr lang="en-US"/>
        </a:p>
      </dgm:t>
    </dgm:pt>
    <dgm:pt modelId="{F62CC94A-47F1-4900-81D7-2197B94484E8}" type="sibTrans" cxnId="{8FC042CD-6E2C-459D-9818-24551C153481}">
      <dgm:prSet/>
      <dgm:spPr/>
      <dgm:t>
        <a:bodyPr/>
        <a:lstStyle/>
        <a:p>
          <a:endParaRPr lang="en-US"/>
        </a:p>
      </dgm:t>
    </dgm:pt>
    <dgm:pt modelId="{4EBE4633-72B9-474A-B1D1-095DF59A492B}">
      <dgm:prSet/>
      <dgm:spPr/>
      <dgm:t>
        <a:bodyPr/>
        <a:lstStyle/>
        <a:p>
          <a:r>
            <a:rPr lang="es-ES" b="1"/>
            <a:t>Ajuste por neumonía moderada con ingesta reducida</a:t>
          </a:r>
          <a:endParaRPr lang="en-US"/>
        </a:p>
      </dgm:t>
    </dgm:pt>
    <dgm:pt modelId="{7C05AC9C-715F-47B2-97E2-31A0C6D109B2}" type="parTrans" cxnId="{6DCEE0A4-69FB-4029-A0EC-BF65A69D25F8}">
      <dgm:prSet/>
      <dgm:spPr/>
      <dgm:t>
        <a:bodyPr/>
        <a:lstStyle/>
        <a:p>
          <a:endParaRPr lang="en-US"/>
        </a:p>
      </dgm:t>
    </dgm:pt>
    <dgm:pt modelId="{DD3F7C2A-8AC5-4B4B-A0B7-75E5A0A31458}" type="sibTrans" cxnId="{6DCEE0A4-69FB-4029-A0EC-BF65A69D25F8}">
      <dgm:prSet/>
      <dgm:spPr/>
      <dgm:t>
        <a:bodyPr/>
        <a:lstStyle/>
        <a:p>
          <a:endParaRPr lang="en-US"/>
        </a:p>
      </dgm:t>
    </dgm:pt>
    <dgm:pt modelId="{293D19A4-366A-43DE-9387-534D02790CF3}">
      <dgm:prSet/>
      <dgm:spPr/>
      <dgm:t>
        <a:bodyPr/>
        <a:lstStyle/>
        <a:p>
          <a:r>
            <a:rPr lang="es-ES"/>
            <a:t>En infecciones respiratorias moderadas, el requerimiento puede subir </a:t>
          </a:r>
          <a:r>
            <a:rPr lang="es-ES" b="1"/>
            <a:t>10–20% por mayor gasto metabólico y taquipnea</a:t>
          </a:r>
          <a:r>
            <a:rPr lang="es-ES"/>
            <a:t>, pero SIN exceder si no hay deshidratación severa. </a:t>
          </a:r>
          <a:endParaRPr lang="en-US"/>
        </a:p>
      </dgm:t>
    </dgm:pt>
    <dgm:pt modelId="{3564B392-2424-4FE3-8282-52A66A06E3EA}" type="parTrans" cxnId="{540B9EB3-35F8-426C-BF6E-90544B0AA327}">
      <dgm:prSet/>
      <dgm:spPr/>
      <dgm:t>
        <a:bodyPr/>
        <a:lstStyle/>
        <a:p>
          <a:endParaRPr lang="en-US"/>
        </a:p>
      </dgm:t>
    </dgm:pt>
    <dgm:pt modelId="{2E876553-234D-4BB7-8CEC-8BAC900FF271}" type="sibTrans" cxnId="{540B9EB3-35F8-426C-BF6E-90544B0AA327}">
      <dgm:prSet/>
      <dgm:spPr/>
      <dgm:t>
        <a:bodyPr/>
        <a:lstStyle/>
        <a:p>
          <a:endParaRPr lang="en-US"/>
        </a:p>
      </dgm:t>
    </dgm:pt>
    <dgm:pt modelId="{726BE02C-CC51-4B51-A768-4A039091B3A9}">
      <dgm:prSet/>
      <dgm:spPr/>
      <dgm:t>
        <a:bodyPr/>
        <a:lstStyle/>
        <a:p>
          <a:r>
            <a:rPr lang="es-ES"/>
            <a:t>Total recomendado en 24h: 2,200 + 220 = 2,420 mL/día</a:t>
          </a:r>
          <a:endParaRPr lang="en-US"/>
        </a:p>
      </dgm:t>
    </dgm:pt>
    <dgm:pt modelId="{60D8F8EE-1EAE-468B-997E-6A0BD3244557}" type="parTrans" cxnId="{8081015D-F593-4DC9-A815-296BC0A9307D}">
      <dgm:prSet/>
      <dgm:spPr/>
      <dgm:t>
        <a:bodyPr/>
        <a:lstStyle/>
        <a:p>
          <a:endParaRPr lang="en-US"/>
        </a:p>
      </dgm:t>
    </dgm:pt>
    <dgm:pt modelId="{3EF1246D-59F7-4150-9978-1A50B817C738}" type="sibTrans" cxnId="{8081015D-F593-4DC9-A815-296BC0A9307D}">
      <dgm:prSet/>
      <dgm:spPr/>
      <dgm:t>
        <a:bodyPr/>
        <a:lstStyle/>
        <a:p>
          <a:endParaRPr lang="en-US"/>
        </a:p>
      </dgm:t>
    </dgm:pt>
    <dgm:pt modelId="{2CD1C977-30D2-A44F-809F-3F5066FB3635}" type="pres">
      <dgm:prSet presAssocID="{24547A1A-1022-4319-AB3E-1AA0BA53B95E}" presName="linear" presStyleCnt="0">
        <dgm:presLayoutVars>
          <dgm:dir/>
          <dgm:animLvl val="lvl"/>
          <dgm:resizeHandles val="exact"/>
        </dgm:presLayoutVars>
      </dgm:prSet>
      <dgm:spPr/>
    </dgm:pt>
    <dgm:pt modelId="{FA35052E-770A-2540-A04A-8F3E7E994CC7}" type="pres">
      <dgm:prSet presAssocID="{A4622E44-AC49-4DEE-8A4B-3D062EBEA8B5}" presName="parentLin" presStyleCnt="0"/>
      <dgm:spPr/>
    </dgm:pt>
    <dgm:pt modelId="{D14DFD82-1561-9B4D-87DC-52BD3EE769F5}" type="pres">
      <dgm:prSet presAssocID="{A4622E44-AC49-4DEE-8A4B-3D062EBEA8B5}" presName="parentLeftMargin" presStyleLbl="node1" presStyleIdx="0" presStyleCnt="3"/>
      <dgm:spPr/>
    </dgm:pt>
    <dgm:pt modelId="{6EB50075-A538-1E4A-BF1C-20CABDC84214}" type="pres">
      <dgm:prSet presAssocID="{A4622E44-AC49-4DEE-8A4B-3D062EBEA8B5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6986585A-1881-FF44-B35D-2AA1B8C3ED53}" type="pres">
      <dgm:prSet presAssocID="{A4622E44-AC49-4DEE-8A4B-3D062EBEA8B5}" presName="negativeSpace" presStyleCnt="0"/>
      <dgm:spPr/>
    </dgm:pt>
    <dgm:pt modelId="{77F7EC53-E370-AF4C-BA9F-D9648EBD1D7A}" type="pres">
      <dgm:prSet presAssocID="{A4622E44-AC49-4DEE-8A4B-3D062EBEA8B5}" presName="childText" presStyleLbl="conFgAcc1" presStyleIdx="0" presStyleCnt="3">
        <dgm:presLayoutVars>
          <dgm:bulletEnabled val="1"/>
        </dgm:presLayoutVars>
      </dgm:prSet>
      <dgm:spPr/>
    </dgm:pt>
    <dgm:pt modelId="{1C81D337-5571-7149-9DDE-DDF64CEEEB33}" type="pres">
      <dgm:prSet presAssocID="{1BF1C9E7-4387-4D97-965F-D8DF6A6EE020}" presName="spaceBetweenRectangles" presStyleCnt="0"/>
      <dgm:spPr/>
    </dgm:pt>
    <dgm:pt modelId="{2742396A-2E52-BC44-98B2-04270DFC55D6}" type="pres">
      <dgm:prSet presAssocID="{C64AF0B7-C414-488A-BE07-39A161265BDB}" presName="parentLin" presStyleCnt="0"/>
      <dgm:spPr/>
    </dgm:pt>
    <dgm:pt modelId="{238000A6-5229-9D47-B691-8C7497286133}" type="pres">
      <dgm:prSet presAssocID="{C64AF0B7-C414-488A-BE07-39A161265BDB}" presName="parentLeftMargin" presStyleLbl="node1" presStyleIdx="0" presStyleCnt="3"/>
      <dgm:spPr/>
    </dgm:pt>
    <dgm:pt modelId="{91CB5139-DE42-C546-A065-AE10F573DC42}" type="pres">
      <dgm:prSet presAssocID="{C64AF0B7-C414-488A-BE07-39A161265BDB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51A6AAF-40CB-6447-92B0-B6983488509D}" type="pres">
      <dgm:prSet presAssocID="{C64AF0B7-C414-488A-BE07-39A161265BDB}" presName="negativeSpace" presStyleCnt="0"/>
      <dgm:spPr/>
    </dgm:pt>
    <dgm:pt modelId="{B51EDF72-A28D-A24E-8180-3E0A2A67099C}" type="pres">
      <dgm:prSet presAssocID="{C64AF0B7-C414-488A-BE07-39A161265BDB}" presName="childText" presStyleLbl="conFgAcc1" presStyleIdx="1" presStyleCnt="3">
        <dgm:presLayoutVars>
          <dgm:bulletEnabled val="1"/>
        </dgm:presLayoutVars>
      </dgm:prSet>
      <dgm:spPr/>
    </dgm:pt>
    <dgm:pt modelId="{58005836-1DBD-7947-B4A9-A85981046EC2}" type="pres">
      <dgm:prSet presAssocID="{CC7A62F2-4F28-448E-81BC-34DAC6D4E2DB}" presName="spaceBetweenRectangles" presStyleCnt="0"/>
      <dgm:spPr/>
    </dgm:pt>
    <dgm:pt modelId="{56132E2C-D53F-5E40-A6F2-2E6B3F342C29}" type="pres">
      <dgm:prSet presAssocID="{4EBE4633-72B9-474A-B1D1-095DF59A492B}" presName="parentLin" presStyleCnt="0"/>
      <dgm:spPr/>
    </dgm:pt>
    <dgm:pt modelId="{133F6B43-5127-F845-8B6E-83305BD8B4EA}" type="pres">
      <dgm:prSet presAssocID="{4EBE4633-72B9-474A-B1D1-095DF59A492B}" presName="parentLeftMargin" presStyleLbl="node1" presStyleIdx="1" presStyleCnt="3"/>
      <dgm:spPr/>
    </dgm:pt>
    <dgm:pt modelId="{D40467EC-1C8C-FC43-90A9-A159E4D3393C}" type="pres">
      <dgm:prSet presAssocID="{4EBE4633-72B9-474A-B1D1-095DF59A492B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E45A2543-C26E-4842-B59E-A92BDBB8914C}" type="pres">
      <dgm:prSet presAssocID="{4EBE4633-72B9-474A-B1D1-095DF59A492B}" presName="negativeSpace" presStyleCnt="0"/>
      <dgm:spPr/>
    </dgm:pt>
    <dgm:pt modelId="{34F5C95D-0779-7F45-8C2F-8856112BA979}" type="pres">
      <dgm:prSet presAssocID="{4EBE4633-72B9-474A-B1D1-095DF59A492B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D16EB028-F749-8D4E-BE42-D7DA6B7787EE}" type="presOf" srcId="{A4622E44-AC49-4DEE-8A4B-3D062EBEA8B5}" destId="{6EB50075-A538-1E4A-BF1C-20CABDC84214}" srcOrd="1" destOrd="0" presId="urn:microsoft.com/office/officeart/2005/8/layout/list1"/>
    <dgm:cxn modelId="{04FA5F2E-49C4-7947-AA8A-A70EB4F3EAF0}" type="presOf" srcId="{24547A1A-1022-4319-AB3E-1AA0BA53B95E}" destId="{2CD1C977-30D2-A44F-809F-3F5066FB3635}" srcOrd="0" destOrd="0" presId="urn:microsoft.com/office/officeart/2005/8/layout/list1"/>
    <dgm:cxn modelId="{C72B3C35-8A40-BD4A-AFAC-25AC749DAE22}" type="presOf" srcId="{AC725FC1-4116-4217-B761-C4BEC9495200}" destId="{B51EDF72-A28D-A24E-8180-3E0A2A67099C}" srcOrd="0" destOrd="0" presId="urn:microsoft.com/office/officeart/2005/8/layout/list1"/>
    <dgm:cxn modelId="{AA06673A-924F-443A-ABDE-2BFBB5545B8E}" srcId="{24547A1A-1022-4319-AB3E-1AA0BA53B95E}" destId="{A4622E44-AC49-4DEE-8A4B-3D062EBEA8B5}" srcOrd="0" destOrd="0" parTransId="{D23E1332-DE36-4C02-8974-38BA8A825BD8}" sibTransId="{1BF1C9E7-4387-4D97-965F-D8DF6A6EE020}"/>
    <dgm:cxn modelId="{8B684743-52CF-3E45-AFCA-6EDA9A65776C}" type="presOf" srcId="{C64AF0B7-C414-488A-BE07-39A161265BDB}" destId="{238000A6-5229-9D47-B691-8C7497286133}" srcOrd="0" destOrd="0" presId="urn:microsoft.com/office/officeart/2005/8/layout/list1"/>
    <dgm:cxn modelId="{4C14FF4F-322A-9549-A2E1-919B5552D016}" type="presOf" srcId="{726BE02C-CC51-4B51-A768-4A039091B3A9}" destId="{34F5C95D-0779-7F45-8C2F-8856112BA979}" srcOrd="0" destOrd="1" presId="urn:microsoft.com/office/officeart/2005/8/layout/list1"/>
    <dgm:cxn modelId="{8081015D-F593-4DC9-A815-296BC0A9307D}" srcId="{4EBE4633-72B9-474A-B1D1-095DF59A492B}" destId="{726BE02C-CC51-4B51-A768-4A039091B3A9}" srcOrd="1" destOrd="0" parTransId="{60D8F8EE-1EAE-468B-997E-6A0BD3244557}" sibTransId="{3EF1246D-59F7-4150-9978-1A50B817C738}"/>
    <dgm:cxn modelId="{2E438C73-63CB-C941-BA29-129FDCB12257}" type="presOf" srcId="{C64AF0B7-C414-488A-BE07-39A161265BDB}" destId="{91CB5139-DE42-C546-A065-AE10F573DC42}" srcOrd="1" destOrd="0" presId="urn:microsoft.com/office/officeart/2005/8/layout/list1"/>
    <dgm:cxn modelId="{FEC16382-EAF4-E94A-807A-CA890FAA49B7}" type="presOf" srcId="{4EBE4633-72B9-474A-B1D1-095DF59A492B}" destId="{D40467EC-1C8C-FC43-90A9-A159E4D3393C}" srcOrd="1" destOrd="0" presId="urn:microsoft.com/office/officeart/2005/8/layout/list1"/>
    <dgm:cxn modelId="{5313759B-0A6C-4D75-AA69-12E58ACDFE81}" srcId="{C64AF0B7-C414-488A-BE07-39A161265BDB}" destId="{7765ECF3-78AF-44F0-9074-10CED6CC1880}" srcOrd="1" destOrd="0" parTransId="{F356A996-A5D3-453B-8782-EEB1D868F1D3}" sibTransId="{42291349-295E-4BC2-9A7F-88B9DDBDB77D}"/>
    <dgm:cxn modelId="{6DCEE0A4-69FB-4029-A0EC-BF65A69D25F8}" srcId="{24547A1A-1022-4319-AB3E-1AA0BA53B95E}" destId="{4EBE4633-72B9-474A-B1D1-095DF59A492B}" srcOrd="2" destOrd="0" parTransId="{7C05AC9C-715F-47B2-97E2-31A0C6D109B2}" sibTransId="{DD3F7C2A-8AC5-4B4B-A0B7-75E5A0A31458}"/>
    <dgm:cxn modelId="{540B9EB3-35F8-426C-BF6E-90544B0AA327}" srcId="{4EBE4633-72B9-474A-B1D1-095DF59A492B}" destId="{293D19A4-366A-43DE-9387-534D02790CF3}" srcOrd="0" destOrd="0" parTransId="{3564B392-2424-4FE3-8282-52A66A06E3EA}" sibTransId="{2E876553-234D-4BB7-8CEC-8BAC900FF271}"/>
    <dgm:cxn modelId="{53F0ABBA-D84C-4C4C-9474-3F1BD148E65D}" srcId="{24547A1A-1022-4319-AB3E-1AA0BA53B95E}" destId="{C64AF0B7-C414-488A-BE07-39A161265BDB}" srcOrd="1" destOrd="0" parTransId="{659B2374-0685-4A84-8627-F41C4BB2BE21}" sibTransId="{CC7A62F2-4F28-448E-81BC-34DAC6D4E2DB}"/>
    <dgm:cxn modelId="{CA2AB1BA-0613-404D-8C23-20B4BCC6E536}" srcId="{C64AF0B7-C414-488A-BE07-39A161265BDB}" destId="{AC725FC1-4116-4217-B761-C4BEC9495200}" srcOrd="0" destOrd="0" parTransId="{8A9A7929-0ABC-4347-A12C-28FAD7F405FE}" sibTransId="{6384CB78-5CCF-49CA-8422-A279140254CD}"/>
    <dgm:cxn modelId="{69A764C4-6B01-2147-85CC-816AD7A259A4}" type="presOf" srcId="{293D19A4-366A-43DE-9387-534D02790CF3}" destId="{34F5C95D-0779-7F45-8C2F-8856112BA979}" srcOrd="0" destOrd="0" presId="urn:microsoft.com/office/officeart/2005/8/layout/list1"/>
    <dgm:cxn modelId="{8FC042CD-6E2C-459D-9818-24551C153481}" srcId="{C64AF0B7-C414-488A-BE07-39A161265BDB}" destId="{12BF64E0-72F2-4825-AC32-543EADBA5FFA}" srcOrd="2" destOrd="0" parTransId="{8E3AA29E-E57E-489E-B8C6-A9F29B72604F}" sibTransId="{F62CC94A-47F1-4900-81D7-2197B94484E8}"/>
    <dgm:cxn modelId="{A70194E0-CB1E-2C48-9226-14373C412720}" type="presOf" srcId="{12BF64E0-72F2-4825-AC32-543EADBA5FFA}" destId="{B51EDF72-A28D-A24E-8180-3E0A2A67099C}" srcOrd="0" destOrd="2" presId="urn:microsoft.com/office/officeart/2005/8/layout/list1"/>
    <dgm:cxn modelId="{97ABFCE5-CB2B-EB44-8B77-BB8CCD08EA6F}" type="presOf" srcId="{4EBE4633-72B9-474A-B1D1-095DF59A492B}" destId="{133F6B43-5127-F845-8B6E-83305BD8B4EA}" srcOrd="0" destOrd="0" presId="urn:microsoft.com/office/officeart/2005/8/layout/list1"/>
    <dgm:cxn modelId="{F21119E7-A234-AE4B-8A29-6D002B8C08D6}" type="presOf" srcId="{A4622E44-AC49-4DEE-8A4B-3D062EBEA8B5}" destId="{D14DFD82-1561-9B4D-87DC-52BD3EE769F5}" srcOrd="0" destOrd="0" presId="urn:microsoft.com/office/officeart/2005/8/layout/list1"/>
    <dgm:cxn modelId="{A87D2CFD-EB11-5C42-AB14-2442635F5639}" type="presOf" srcId="{7765ECF3-78AF-44F0-9074-10CED6CC1880}" destId="{B51EDF72-A28D-A24E-8180-3E0A2A67099C}" srcOrd="0" destOrd="1" presId="urn:microsoft.com/office/officeart/2005/8/layout/list1"/>
    <dgm:cxn modelId="{8290EBFC-7239-5245-8CE4-28B5EC77A3AE}" type="presParOf" srcId="{2CD1C977-30D2-A44F-809F-3F5066FB3635}" destId="{FA35052E-770A-2540-A04A-8F3E7E994CC7}" srcOrd="0" destOrd="0" presId="urn:microsoft.com/office/officeart/2005/8/layout/list1"/>
    <dgm:cxn modelId="{961F1B2A-767D-C847-BBBC-4324584B880D}" type="presParOf" srcId="{FA35052E-770A-2540-A04A-8F3E7E994CC7}" destId="{D14DFD82-1561-9B4D-87DC-52BD3EE769F5}" srcOrd="0" destOrd="0" presId="urn:microsoft.com/office/officeart/2005/8/layout/list1"/>
    <dgm:cxn modelId="{EB884508-F847-1949-925D-77DD0FC0F248}" type="presParOf" srcId="{FA35052E-770A-2540-A04A-8F3E7E994CC7}" destId="{6EB50075-A538-1E4A-BF1C-20CABDC84214}" srcOrd="1" destOrd="0" presId="urn:microsoft.com/office/officeart/2005/8/layout/list1"/>
    <dgm:cxn modelId="{F17E2B70-C00A-B348-9469-D31037620FEE}" type="presParOf" srcId="{2CD1C977-30D2-A44F-809F-3F5066FB3635}" destId="{6986585A-1881-FF44-B35D-2AA1B8C3ED53}" srcOrd="1" destOrd="0" presId="urn:microsoft.com/office/officeart/2005/8/layout/list1"/>
    <dgm:cxn modelId="{6A7E1365-54D7-6C4C-B14C-D36F524B6FD6}" type="presParOf" srcId="{2CD1C977-30D2-A44F-809F-3F5066FB3635}" destId="{77F7EC53-E370-AF4C-BA9F-D9648EBD1D7A}" srcOrd="2" destOrd="0" presId="urn:microsoft.com/office/officeart/2005/8/layout/list1"/>
    <dgm:cxn modelId="{7E69BC43-801A-634D-AD4E-AC736DBA3908}" type="presParOf" srcId="{2CD1C977-30D2-A44F-809F-3F5066FB3635}" destId="{1C81D337-5571-7149-9DDE-DDF64CEEEB33}" srcOrd="3" destOrd="0" presId="urn:microsoft.com/office/officeart/2005/8/layout/list1"/>
    <dgm:cxn modelId="{8A735312-84DE-AD44-B963-23A04DF0CAE3}" type="presParOf" srcId="{2CD1C977-30D2-A44F-809F-3F5066FB3635}" destId="{2742396A-2E52-BC44-98B2-04270DFC55D6}" srcOrd="4" destOrd="0" presId="urn:microsoft.com/office/officeart/2005/8/layout/list1"/>
    <dgm:cxn modelId="{23EDE6D7-55E1-3146-BF70-6EAC58B819CD}" type="presParOf" srcId="{2742396A-2E52-BC44-98B2-04270DFC55D6}" destId="{238000A6-5229-9D47-B691-8C7497286133}" srcOrd="0" destOrd="0" presId="urn:microsoft.com/office/officeart/2005/8/layout/list1"/>
    <dgm:cxn modelId="{566834BA-FB21-E248-8C2E-1830F28C506C}" type="presParOf" srcId="{2742396A-2E52-BC44-98B2-04270DFC55D6}" destId="{91CB5139-DE42-C546-A065-AE10F573DC42}" srcOrd="1" destOrd="0" presId="urn:microsoft.com/office/officeart/2005/8/layout/list1"/>
    <dgm:cxn modelId="{CB24BB5E-9E24-4E40-921F-F5C14DE8BB24}" type="presParOf" srcId="{2CD1C977-30D2-A44F-809F-3F5066FB3635}" destId="{251A6AAF-40CB-6447-92B0-B6983488509D}" srcOrd="5" destOrd="0" presId="urn:microsoft.com/office/officeart/2005/8/layout/list1"/>
    <dgm:cxn modelId="{4B37A456-5D87-524E-BF83-11D568133EB9}" type="presParOf" srcId="{2CD1C977-30D2-A44F-809F-3F5066FB3635}" destId="{B51EDF72-A28D-A24E-8180-3E0A2A67099C}" srcOrd="6" destOrd="0" presId="urn:microsoft.com/office/officeart/2005/8/layout/list1"/>
    <dgm:cxn modelId="{79E7143E-0017-D04B-9246-82B5BCCDF61E}" type="presParOf" srcId="{2CD1C977-30D2-A44F-809F-3F5066FB3635}" destId="{58005836-1DBD-7947-B4A9-A85981046EC2}" srcOrd="7" destOrd="0" presId="urn:microsoft.com/office/officeart/2005/8/layout/list1"/>
    <dgm:cxn modelId="{627D18CD-8D0F-754C-AFDA-AE946C201D4F}" type="presParOf" srcId="{2CD1C977-30D2-A44F-809F-3F5066FB3635}" destId="{56132E2C-D53F-5E40-A6F2-2E6B3F342C29}" srcOrd="8" destOrd="0" presId="urn:microsoft.com/office/officeart/2005/8/layout/list1"/>
    <dgm:cxn modelId="{FB476CC4-5F92-A646-AA9F-AD665C0D60F7}" type="presParOf" srcId="{56132E2C-D53F-5E40-A6F2-2E6B3F342C29}" destId="{133F6B43-5127-F845-8B6E-83305BD8B4EA}" srcOrd="0" destOrd="0" presId="urn:microsoft.com/office/officeart/2005/8/layout/list1"/>
    <dgm:cxn modelId="{739C4E8E-F913-E34C-8FC0-4CCF397CFE0D}" type="presParOf" srcId="{56132E2C-D53F-5E40-A6F2-2E6B3F342C29}" destId="{D40467EC-1C8C-FC43-90A9-A159E4D3393C}" srcOrd="1" destOrd="0" presId="urn:microsoft.com/office/officeart/2005/8/layout/list1"/>
    <dgm:cxn modelId="{4A4E2C4B-4DAF-4342-A623-1EF98842500E}" type="presParOf" srcId="{2CD1C977-30D2-A44F-809F-3F5066FB3635}" destId="{E45A2543-C26E-4842-B59E-A92BDBB8914C}" srcOrd="9" destOrd="0" presId="urn:microsoft.com/office/officeart/2005/8/layout/list1"/>
    <dgm:cxn modelId="{E15B0C68-1F3B-2C47-9074-930F1A1B8909}" type="presParOf" srcId="{2CD1C977-30D2-A44F-809F-3F5066FB3635}" destId="{34F5C95D-0779-7F45-8C2F-8856112BA979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.xml><?xml version="1.0" encoding="utf-8"?>
<dgm:dataModel xmlns:dgm="http://schemas.openxmlformats.org/drawingml/2006/diagram" xmlns:a="http://schemas.openxmlformats.org/drawingml/2006/main">
  <dgm:ptLst>
    <dgm:pt modelId="{62792719-1E99-4963-8CCB-DFA9247F4D38}" type="doc">
      <dgm:prSet loTypeId="urn:microsoft.com/office/officeart/2005/8/layout/matrix2" loCatId="matrix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3DEB6BBC-B390-4252-85D0-4559593B1A4D}">
      <dgm:prSet/>
      <dgm:spPr/>
      <dgm:t>
        <a:bodyPr/>
        <a:lstStyle/>
        <a:p>
          <a:r>
            <a:rPr lang="es-ES"/>
            <a:t>Fraccionar alimentos: 5–6 tomas pequeñas.</a:t>
          </a:r>
          <a:endParaRPr lang="en-US"/>
        </a:p>
      </dgm:t>
    </dgm:pt>
    <dgm:pt modelId="{97BFF029-77AD-42C8-8B7E-0474BE0086F5}" type="parTrans" cxnId="{5D09F5E1-9D15-4555-BFED-8259C51D4BD6}">
      <dgm:prSet/>
      <dgm:spPr/>
      <dgm:t>
        <a:bodyPr/>
        <a:lstStyle/>
        <a:p>
          <a:endParaRPr lang="en-US"/>
        </a:p>
      </dgm:t>
    </dgm:pt>
    <dgm:pt modelId="{2DD87573-B912-4F46-A531-26778785FDE3}" type="sibTrans" cxnId="{5D09F5E1-9D15-4555-BFED-8259C51D4BD6}">
      <dgm:prSet/>
      <dgm:spPr/>
      <dgm:t>
        <a:bodyPr/>
        <a:lstStyle/>
        <a:p>
          <a:endParaRPr lang="en-US"/>
        </a:p>
      </dgm:t>
    </dgm:pt>
    <dgm:pt modelId="{D37108D8-A6C3-4F18-BABD-4067668835A4}">
      <dgm:prSet/>
      <dgm:spPr/>
      <dgm:t>
        <a:bodyPr/>
        <a:lstStyle/>
        <a:p>
          <a:r>
            <a:rPr lang="es-ES"/>
            <a:t>Ofrecer preparaciones densas en energía: yogurt, quesos, nueces, huevo.</a:t>
          </a:r>
          <a:endParaRPr lang="en-US"/>
        </a:p>
      </dgm:t>
    </dgm:pt>
    <dgm:pt modelId="{8EB5B648-30B7-4A32-9533-57CFEDCEE8AD}" type="parTrans" cxnId="{CE94158F-CCED-4519-AB63-E38FC8736361}">
      <dgm:prSet/>
      <dgm:spPr/>
      <dgm:t>
        <a:bodyPr/>
        <a:lstStyle/>
        <a:p>
          <a:endParaRPr lang="en-US"/>
        </a:p>
      </dgm:t>
    </dgm:pt>
    <dgm:pt modelId="{F99E57D7-6C1A-4871-AD6F-4879F8EC77FE}" type="sibTrans" cxnId="{CE94158F-CCED-4519-AB63-E38FC8736361}">
      <dgm:prSet/>
      <dgm:spPr/>
      <dgm:t>
        <a:bodyPr/>
        <a:lstStyle/>
        <a:p>
          <a:endParaRPr lang="en-US"/>
        </a:p>
      </dgm:t>
    </dgm:pt>
    <dgm:pt modelId="{C7AC3CA9-BE9E-44E3-9BD0-FBCA5C236848}">
      <dgm:prSet/>
      <dgm:spPr/>
      <dgm:t>
        <a:bodyPr/>
        <a:lstStyle/>
        <a:p>
          <a:r>
            <a:rPr lang="es-ES"/>
            <a:t>Evitar bebidas azucaradas.</a:t>
          </a:r>
          <a:endParaRPr lang="en-US"/>
        </a:p>
      </dgm:t>
    </dgm:pt>
    <dgm:pt modelId="{8E7BEAE6-5085-4024-9EB1-CB2D3B606500}" type="parTrans" cxnId="{F54C6475-807A-4983-95D9-4ABABEEFF2C4}">
      <dgm:prSet/>
      <dgm:spPr/>
      <dgm:t>
        <a:bodyPr/>
        <a:lstStyle/>
        <a:p>
          <a:endParaRPr lang="en-US"/>
        </a:p>
      </dgm:t>
    </dgm:pt>
    <dgm:pt modelId="{B5F1C049-0264-42AB-BD33-E659A9418DB1}" type="sibTrans" cxnId="{F54C6475-807A-4983-95D9-4ABABEEFF2C4}">
      <dgm:prSet/>
      <dgm:spPr/>
      <dgm:t>
        <a:bodyPr/>
        <a:lstStyle/>
        <a:p>
          <a:endParaRPr lang="en-US"/>
        </a:p>
      </dgm:t>
    </dgm:pt>
    <dgm:pt modelId="{BB732D87-3CB9-4CFE-8E30-5AEFE544B745}">
      <dgm:prSet/>
      <dgm:spPr/>
      <dgm:t>
        <a:bodyPr/>
        <a:lstStyle/>
        <a:p>
          <a:r>
            <a:rPr lang="es-ES"/>
            <a:t>Considerar fórmula hipercalórica si la ingesta es &lt;75% del objetivo.</a:t>
          </a:r>
          <a:endParaRPr lang="en-US"/>
        </a:p>
      </dgm:t>
    </dgm:pt>
    <dgm:pt modelId="{059887CE-F514-4006-9110-8D601FFA5E37}" type="parTrans" cxnId="{ACB80CE0-70B2-4C14-9554-C525B3901A8A}">
      <dgm:prSet/>
      <dgm:spPr/>
      <dgm:t>
        <a:bodyPr/>
        <a:lstStyle/>
        <a:p>
          <a:endParaRPr lang="en-US"/>
        </a:p>
      </dgm:t>
    </dgm:pt>
    <dgm:pt modelId="{F97D23D1-2F31-4264-8CE5-2C693D67F983}" type="sibTrans" cxnId="{ACB80CE0-70B2-4C14-9554-C525B3901A8A}">
      <dgm:prSet/>
      <dgm:spPr/>
      <dgm:t>
        <a:bodyPr/>
        <a:lstStyle/>
        <a:p>
          <a:endParaRPr lang="en-US"/>
        </a:p>
      </dgm:t>
    </dgm:pt>
    <dgm:pt modelId="{6392385C-B790-6943-A208-4608FE3E2C77}" type="pres">
      <dgm:prSet presAssocID="{62792719-1E99-4963-8CCB-DFA9247F4D38}" presName="matrix" presStyleCnt="0">
        <dgm:presLayoutVars>
          <dgm:chMax val="1"/>
          <dgm:dir/>
          <dgm:resizeHandles val="exact"/>
        </dgm:presLayoutVars>
      </dgm:prSet>
      <dgm:spPr/>
    </dgm:pt>
    <dgm:pt modelId="{CAB693BB-5B82-D34E-BCA9-378D648F542B}" type="pres">
      <dgm:prSet presAssocID="{62792719-1E99-4963-8CCB-DFA9247F4D38}" presName="axisShape" presStyleLbl="bgShp" presStyleIdx="0" presStyleCnt="1"/>
      <dgm:spPr/>
    </dgm:pt>
    <dgm:pt modelId="{74DD2963-29DA-374B-AAE4-B90E9B699C7A}" type="pres">
      <dgm:prSet presAssocID="{62792719-1E99-4963-8CCB-DFA9247F4D38}" presName="rect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A521D29A-3A80-A94D-B44E-39C8FFC47B29}" type="pres">
      <dgm:prSet presAssocID="{62792719-1E99-4963-8CCB-DFA9247F4D38}" presName="rect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CA1F9022-DA84-8F4E-8654-F79127B19A68}" type="pres">
      <dgm:prSet presAssocID="{62792719-1E99-4963-8CCB-DFA9247F4D38}" presName="rect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9A8F04D7-6B64-C24F-B342-7307B1F87802}" type="pres">
      <dgm:prSet presAssocID="{62792719-1E99-4963-8CCB-DFA9247F4D38}" presName="rect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C2171649-BE6E-6B4F-803F-EB82FBDBA554}" type="presOf" srcId="{BB732D87-3CB9-4CFE-8E30-5AEFE544B745}" destId="{9A8F04D7-6B64-C24F-B342-7307B1F87802}" srcOrd="0" destOrd="0" presId="urn:microsoft.com/office/officeart/2005/8/layout/matrix2"/>
    <dgm:cxn modelId="{BC36B26A-AB54-B34F-992E-EC90FA873AC8}" type="presOf" srcId="{D37108D8-A6C3-4F18-BABD-4067668835A4}" destId="{A521D29A-3A80-A94D-B44E-39C8FFC47B29}" srcOrd="0" destOrd="0" presId="urn:microsoft.com/office/officeart/2005/8/layout/matrix2"/>
    <dgm:cxn modelId="{2F42DB6A-B3AA-EE4D-8C41-0B6889AAEC82}" type="presOf" srcId="{62792719-1E99-4963-8CCB-DFA9247F4D38}" destId="{6392385C-B790-6943-A208-4608FE3E2C77}" srcOrd="0" destOrd="0" presId="urn:microsoft.com/office/officeart/2005/8/layout/matrix2"/>
    <dgm:cxn modelId="{F54C6475-807A-4983-95D9-4ABABEEFF2C4}" srcId="{62792719-1E99-4963-8CCB-DFA9247F4D38}" destId="{C7AC3CA9-BE9E-44E3-9BD0-FBCA5C236848}" srcOrd="2" destOrd="0" parTransId="{8E7BEAE6-5085-4024-9EB1-CB2D3B606500}" sibTransId="{B5F1C049-0264-42AB-BD33-E659A9418DB1}"/>
    <dgm:cxn modelId="{CE94158F-CCED-4519-AB63-E38FC8736361}" srcId="{62792719-1E99-4963-8CCB-DFA9247F4D38}" destId="{D37108D8-A6C3-4F18-BABD-4067668835A4}" srcOrd="1" destOrd="0" parTransId="{8EB5B648-30B7-4A32-9533-57CFEDCEE8AD}" sibTransId="{F99E57D7-6C1A-4871-AD6F-4879F8EC77FE}"/>
    <dgm:cxn modelId="{22161298-88DA-C74E-82C7-83E628A571A6}" type="presOf" srcId="{C7AC3CA9-BE9E-44E3-9BD0-FBCA5C236848}" destId="{CA1F9022-DA84-8F4E-8654-F79127B19A68}" srcOrd="0" destOrd="0" presId="urn:microsoft.com/office/officeart/2005/8/layout/matrix2"/>
    <dgm:cxn modelId="{EB66BDA1-BF70-3F4F-A9A7-CFB93F3431FA}" type="presOf" srcId="{3DEB6BBC-B390-4252-85D0-4559593B1A4D}" destId="{74DD2963-29DA-374B-AAE4-B90E9B699C7A}" srcOrd="0" destOrd="0" presId="urn:microsoft.com/office/officeart/2005/8/layout/matrix2"/>
    <dgm:cxn modelId="{ACB80CE0-70B2-4C14-9554-C525B3901A8A}" srcId="{62792719-1E99-4963-8CCB-DFA9247F4D38}" destId="{BB732D87-3CB9-4CFE-8E30-5AEFE544B745}" srcOrd="3" destOrd="0" parTransId="{059887CE-F514-4006-9110-8D601FFA5E37}" sibTransId="{F97D23D1-2F31-4264-8CE5-2C693D67F983}"/>
    <dgm:cxn modelId="{5D09F5E1-9D15-4555-BFED-8259C51D4BD6}" srcId="{62792719-1E99-4963-8CCB-DFA9247F4D38}" destId="{3DEB6BBC-B390-4252-85D0-4559593B1A4D}" srcOrd="0" destOrd="0" parTransId="{97BFF029-77AD-42C8-8B7E-0474BE0086F5}" sibTransId="{2DD87573-B912-4F46-A531-26778785FDE3}"/>
    <dgm:cxn modelId="{7F3C66CC-BC9D-1D49-B9C2-E57B346CDFB6}" type="presParOf" srcId="{6392385C-B790-6943-A208-4608FE3E2C77}" destId="{CAB693BB-5B82-D34E-BCA9-378D648F542B}" srcOrd="0" destOrd="0" presId="urn:microsoft.com/office/officeart/2005/8/layout/matrix2"/>
    <dgm:cxn modelId="{3A3C8386-8EBD-3A44-B2DD-4A535F11234B}" type="presParOf" srcId="{6392385C-B790-6943-A208-4608FE3E2C77}" destId="{74DD2963-29DA-374B-AAE4-B90E9B699C7A}" srcOrd="1" destOrd="0" presId="urn:microsoft.com/office/officeart/2005/8/layout/matrix2"/>
    <dgm:cxn modelId="{16216AE9-E620-B540-812F-CE26D85A6CFD}" type="presParOf" srcId="{6392385C-B790-6943-A208-4608FE3E2C77}" destId="{A521D29A-3A80-A94D-B44E-39C8FFC47B29}" srcOrd="2" destOrd="0" presId="urn:microsoft.com/office/officeart/2005/8/layout/matrix2"/>
    <dgm:cxn modelId="{92F1949A-523B-3447-B42F-AEF198A299D4}" type="presParOf" srcId="{6392385C-B790-6943-A208-4608FE3E2C77}" destId="{CA1F9022-DA84-8F4E-8654-F79127B19A68}" srcOrd="3" destOrd="0" presId="urn:microsoft.com/office/officeart/2005/8/layout/matrix2"/>
    <dgm:cxn modelId="{F6A3A1A1-BA64-7849-948E-58B9C3BBC92F}" type="presParOf" srcId="{6392385C-B790-6943-A208-4608FE3E2C77}" destId="{9A8F04D7-6B64-C24F-B342-7307B1F87802}" srcOrd="4" destOrd="0" presId="urn:microsoft.com/office/officeart/2005/8/layout/matrix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.xml><?xml version="1.0" encoding="utf-8"?>
<dgm:dataModel xmlns:dgm="http://schemas.openxmlformats.org/drawingml/2006/diagram" xmlns:a="http://schemas.openxmlformats.org/drawingml/2006/main">
  <dgm:ptLst>
    <dgm:pt modelId="{8D8F440A-1E47-47AA-BC1B-2A4C33B61FEF}" type="doc">
      <dgm:prSet loTypeId="urn:microsoft.com/office/officeart/2005/8/layout/vList5" loCatId="list" qsTypeId="urn:microsoft.com/office/officeart/2005/8/quickstyle/simple5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F65D0FC5-DBD9-4657-AA57-373E3DC36A1E}">
      <dgm:prSet/>
      <dgm:spPr/>
      <dgm:t>
        <a:bodyPr/>
        <a:lstStyle/>
        <a:p>
          <a:r>
            <a:rPr lang="es-ES" b="1"/>
            <a:t>Vitamina D</a:t>
          </a:r>
          <a:r>
            <a:rPr lang="es-ES"/>
            <a:t> si hay deficiencia previa.</a:t>
          </a:r>
          <a:endParaRPr lang="en-US"/>
        </a:p>
      </dgm:t>
    </dgm:pt>
    <dgm:pt modelId="{3B8029F2-BA94-4264-B454-04F8FD4FAFA9}" type="parTrans" cxnId="{D1691541-8FC6-4603-989B-139353325310}">
      <dgm:prSet/>
      <dgm:spPr/>
      <dgm:t>
        <a:bodyPr/>
        <a:lstStyle/>
        <a:p>
          <a:endParaRPr lang="en-US"/>
        </a:p>
      </dgm:t>
    </dgm:pt>
    <dgm:pt modelId="{B1EEC6B3-3CD0-4A24-8B2D-FB8C0ECB30D9}" type="sibTrans" cxnId="{D1691541-8FC6-4603-989B-139353325310}">
      <dgm:prSet/>
      <dgm:spPr/>
      <dgm:t>
        <a:bodyPr/>
        <a:lstStyle/>
        <a:p>
          <a:endParaRPr lang="en-US"/>
        </a:p>
      </dgm:t>
    </dgm:pt>
    <dgm:pt modelId="{33F653F1-E99A-457C-9077-0103AD8C32BA}">
      <dgm:prSet/>
      <dgm:spPr/>
      <dgm:t>
        <a:bodyPr/>
        <a:lstStyle/>
        <a:p>
          <a:r>
            <a:rPr lang="es-ES" b="1"/>
            <a:t>Zinc</a:t>
          </a:r>
          <a:r>
            <a:rPr lang="es-ES"/>
            <a:t> si la ingesta es deficiente o hay infección recurrente.</a:t>
          </a:r>
          <a:endParaRPr lang="en-US"/>
        </a:p>
      </dgm:t>
    </dgm:pt>
    <dgm:pt modelId="{9E308B91-EA10-431A-88DB-A7E504145E9C}" type="parTrans" cxnId="{5964B980-4A94-4ECF-8917-6A1605DF3875}">
      <dgm:prSet/>
      <dgm:spPr/>
      <dgm:t>
        <a:bodyPr/>
        <a:lstStyle/>
        <a:p>
          <a:endParaRPr lang="en-US"/>
        </a:p>
      </dgm:t>
    </dgm:pt>
    <dgm:pt modelId="{3C0CFCAC-1923-4F7E-9D8A-9457408F1333}" type="sibTrans" cxnId="{5964B980-4A94-4ECF-8917-6A1605DF3875}">
      <dgm:prSet/>
      <dgm:spPr/>
      <dgm:t>
        <a:bodyPr/>
        <a:lstStyle/>
        <a:p>
          <a:endParaRPr lang="en-US"/>
        </a:p>
      </dgm:t>
    </dgm:pt>
    <dgm:pt modelId="{A75D7836-CF74-49B4-A987-DC8F8F6DA577}">
      <dgm:prSet/>
      <dgm:spPr/>
      <dgm:t>
        <a:bodyPr/>
        <a:lstStyle/>
        <a:p>
          <a:r>
            <a:rPr lang="es-ES" b="1"/>
            <a:t>Probióticos</a:t>
          </a:r>
          <a:r>
            <a:rPr lang="es-ES"/>
            <a:t> no son esenciales en neumonía, pero ayudan en inmunomodulación.</a:t>
          </a:r>
          <a:endParaRPr lang="en-US"/>
        </a:p>
      </dgm:t>
    </dgm:pt>
    <dgm:pt modelId="{FB8C6B15-2784-4FC7-A9C0-198D6A3C18B2}" type="parTrans" cxnId="{B7D6F263-E96F-4A85-8F42-83971C899AC3}">
      <dgm:prSet/>
      <dgm:spPr/>
      <dgm:t>
        <a:bodyPr/>
        <a:lstStyle/>
        <a:p>
          <a:endParaRPr lang="en-US"/>
        </a:p>
      </dgm:t>
    </dgm:pt>
    <dgm:pt modelId="{94059504-6CC5-4B79-9AAE-A54D3940583B}" type="sibTrans" cxnId="{B7D6F263-E96F-4A85-8F42-83971C899AC3}">
      <dgm:prSet/>
      <dgm:spPr/>
      <dgm:t>
        <a:bodyPr/>
        <a:lstStyle/>
        <a:p>
          <a:endParaRPr lang="en-US"/>
        </a:p>
      </dgm:t>
    </dgm:pt>
    <dgm:pt modelId="{F9390FF5-6A23-044A-B4DC-B92B63950C97}" type="pres">
      <dgm:prSet presAssocID="{8D8F440A-1E47-47AA-BC1B-2A4C33B61FEF}" presName="Name0" presStyleCnt="0">
        <dgm:presLayoutVars>
          <dgm:dir/>
          <dgm:animLvl val="lvl"/>
          <dgm:resizeHandles val="exact"/>
        </dgm:presLayoutVars>
      </dgm:prSet>
      <dgm:spPr/>
    </dgm:pt>
    <dgm:pt modelId="{DED316C8-DFF9-6240-A18B-670C649C358F}" type="pres">
      <dgm:prSet presAssocID="{F65D0FC5-DBD9-4657-AA57-373E3DC36A1E}" presName="linNode" presStyleCnt="0"/>
      <dgm:spPr/>
    </dgm:pt>
    <dgm:pt modelId="{08A7E047-4818-E749-9983-61C385C2D593}" type="pres">
      <dgm:prSet presAssocID="{F65D0FC5-DBD9-4657-AA57-373E3DC36A1E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0E30F950-C506-FB48-847C-87FF934918F8}" type="pres">
      <dgm:prSet presAssocID="{B1EEC6B3-3CD0-4A24-8B2D-FB8C0ECB30D9}" presName="sp" presStyleCnt="0"/>
      <dgm:spPr/>
    </dgm:pt>
    <dgm:pt modelId="{8C1F12F6-CDF3-344A-8F3E-21C410E6DE5D}" type="pres">
      <dgm:prSet presAssocID="{33F653F1-E99A-457C-9077-0103AD8C32BA}" presName="linNode" presStyleCnt="0"/>
      <dgm:spPr/>
    </dgm:pt>
    <dgm:pt modelId="{3522D7D5-C32F-094D-8FCA-92B267321568}" type="pres">
      <dgm:prSet presAssocID="{33F653F1-E99A-457C-9077-0103AD8C32BA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088B2582-E7B2-1F46-89AE-5136346CE729}" type="pres">
      <dgm:prSet presAssocID="{3C0CFCAC-1923-4F7E-9D8A-9457408F1333}" presName="sp" presStyleCnt="0"/>
      <dgm:spPr/>
    </dgm:pt>
    <dgm:pt modelId="{F74B9E19-52D7-0346-A277-55AC38C9C769}" type="pres">
      <dgm:prSet presAssocID="{A75D7836-CF74-49B4-A987-DC8F8F6DA577}" presName="linNode" presStyleCnt="0"/>
      <dgm:spPr/>
    </dgm:pt>
    <dgm:pt modelId="{D2DA5DE3-3083-C042-9BE7-FBB3EB6C4BEE}" type="pres">
      <dgm:prSet presAssocID="{A75D7836-CF74-49B4-A987-DC8F8F6DA577}" presName="parentText" presStyleLbl="node1" presStyleIdx="2" presStyleCnt="3">
        <dgm:presLayoutVars>
          <dgm:chMax val="1"/>
          <dgm:bulletEnabled val="1"/>
        </dgm:presLayoutVars>
      </dgm:prSet>
      <dgm:spPr/>
    </dgm:pt>
  </dgm:ptLst>
  <dgm:cxnLst>
    <dgm:cxn modelId="{8ABB5329-40A7-E140-9B4C-1BA49E0EC6A7}" type="presOf" srcId="{33F653F1-E99A-457C-9077-0103AD8C32BA}" destId="{3522D7D5-C32F-094D-8FCA-92B267321568}" srcOrd="0" destOrd="0" presId="urn:microsoft.com/office/officeart/2005/8/layout/vList5"/>
    <dgm:cxn modelId="{D1691541-8FC6-4603-989B-139353325310}" srcId="{8D8F440A-1E47-47AA-BC1B-2A4C33B61FEF}" destId="{F65D0FC5-DBD9-4657-AA57-373E3DC36A1E}" srcOrd="0" destOrd="0" parTransId="{3B8029F2-BA94-4264-B454-04F8FD4FAFA9}" sibTransId="{B1EEC6B3-3CD0-4A24-8B2D-FB8C0ECB30D9}"/>
    <dgm:cxn modelId="{AE177E58-BBF3-A14E-BF59-22F5BA7AC0B6}" type="presOf" srcId="{F65D0FC5-DBD9-4657-AA57-373E3DC36A1E}" destId="{08A7E047-4818-E749-9983-61C385C2D593}" srcOrd="0" destOrd="0" presId="urn:microsoft.com/office/officeart/2005/8/layout/vList5"/>
    <dgm:cxn modelId="{B7D6F263-E96F-4A85-8F42-83971C899AC3}" srcId="{8D8F440A-1E47-47AA-BC1B-2A4C33B61FEF}" destId="{A75D7836-CF74-49B4-A987-DC8F8F6DA577}" srcOrd="2" destOrd="0" parTransId="{FB8C6B15-2784-4FC7-A9C0-198D6A3C18B2}" sibTransId="{94059504-6CC5-4B79-9AAE-A54D3940583B}"/>
    <dgm:cxn modelId="{5964B980-4A94-4ECF-8917-6A1605DF3875}" srcId="{8D8F440A-1E47-47AA-BC1B-2A4C33B61FEF}" destId="{33F653F1-E99A-457C-9077-0103AD8C32BA}" srcOrd="1" destOrd="0" parTransId="{9E308B91-EA10-431A-88DB-A7E504145E9C}" sibTransId="{3C0CFCAC-1923-4F7E-9D8A-9457408F1333}"/>
    <dgm:cxn modelId="{5EBC31E0-69B9-EB4F-93B8-6B7D18F2D5DE}" type="presOf" srcId="{8D8F440A-1E47-47AA-BC1B-2A4C33B61FEF}" destId="{F9390FF5-6A23-044A-B4DC-B92B63950C97}" srcOrd="0" destOrd="0" presId="urn:microsoft.com/office/officeart/2005/8/layout/vList5"/>
    <dgm:cxn modelId="{CF5544FA-BF74-5948-BC99-EA9D82B1EFFF}" type="presOf" srcId="{A75D7836-CF74-49B4-A987-DC8F8F6DA577}" destId="{D2DA5DE3-3083-C042-9BE7-FBB3EB6C4BEE}" srcOrd="0" destOrd="0" presId="urn:microsoft.com/office/officeart/2005/8/layout/vList5"/>
    <dgm:cxn modelId="{6039227D-AC41-7549-9ECC-B7443C145524}" type="presParOf" srcId="{F9390FF5-6A23-044A-B4DC-B92B63950C97}" destId="{DED316C8-DFF9-6240-A18B-670C649C358F}" srcOrd="0" destOrd="0" presId="urn:microsoft.com/office/officeart/2005/8/layout/vList5"/>
    <dgm:cxn modelId="{7658AE92-0216-A34F-9E67-4169BA500CFF}" type="presParOf" srcId="{DED316C8-DFF9-6240-A18B-670C649C358F}" destId="{08A7E047-4818-E749-9983-61C385C2D593}" srcOrd="0" destOrd="0" presId="urn:microsoft.com/office/officeart/2005/8/layout/vList5"/>
    <dgm:cxn modelId="{7571C260-A27F-0E48-80E5-E5BFB49EE852}" type="presParOf" srcId="{F9390FF5-6A23-044A-B4DC-B92B63950C97}" destId="{0E30F950-C506-FB48-847C-87FF934918F8}" srcOrd="1" destOrd="0" presId="urn:microsoft.com/office/officeart/2005/8/layout/vList5"/>
    <dgm:cxn modelId="{F5C98FD8-5588-1D48-8010-AC9FF6875F0E}" type="presParOf" srcId="{F9390FF5-6A23-044A-B4DC-B92B63950C97}" destId="{8C1F12F6-CDF3-344A-8F3E-21C410E6DE5D}" srcOrd="2" destOrd="0" presId="urn:microsoft.com/office/officeart/2005/8/layout/vList5"/>
    <dgm:cxn modelId="{9EF90123-1C95-0541-887D-3065DF931E4E}" type="presParOf" srcId="{8C1F12F6-CDF3-344A-8F3E-21C410E6DE5D}" destId="{3522D7D5-C32F-094D-8FCA-92B267321568}" srcOrd="0" destOrd="0" presId="urn:microsoft.com/office/officeart/2005/8/layout/vList5"/>
    <dgm:cxn modelId="{D411E4BA-1F74-2B41-BD2D-97EE68DA6394}" type="presParOf" srcId="{F9390FF5-6A23-044A-B4DC-B92B63950C97}" destId="{088B2582-E7B2-1F46-89AE-5136346CE729}" srcOrd="3" destOrd="0" presId="urn:microsoft.com/office/officeart/2005/8/layout/vList5"/>
    <dgm:cxn modelId="{83F98937-9C0F-E645-B4C6-3E9588E39C0A}" type="presParOf" srcId="{F9390FF5-6A23-044A-B4DC-B92B63950C97}" destId="{F74B9E19-52D7-0346-A277-55AC38C9C769}" srcOrd="4" destOrd="0" presId="urn:microsoft.com/office/officeart/2005/8/layout/vList5"/>
    <dgm:cxn modelId="{0AC6B75C-AA1E-3A44-8C28-085498B1C713}" type="presParOf" srcId="{F74B9E19-52D7-0346-A277-55AC38C9C769}" destId="{D2DA5DE3-3083-C042-9BE7-FBB3EB6C4BEE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6.xml><?xml version="1.0" encoding="utf-8"?>
<dgm:dataModel xmlns:dgm="http://schemas.openxmlformats.org/drawingml/2006/diagram" xmlns:a="http://schemas.openxmlformats.org/drawingml/2006/main">
  <dgm:ptLst>
    <dgm:pt modelId="{D109186D-8A86-4DE8-8CD7-CF7602F5D4D4}" type="doc">
      <dgm:prSet loTypeId="urn:microsoft.com/office/officeart/2005/8/layout/hierarchy1" loCatId="hierarchy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E70F2AA2-DC0F-4359-A456-BBB906B68B05}">
      <dgm:prSet/>
      <dgm:spPr/>
      <dgm:t>
        <a:bodyPr/>
        <a:lstStyle/>
        <a:p>
          <a:r>
            <a:rPr lang="es-ES" b="1"/>
            <a:t>Lactante de 8 meses, peso 8kg, talla 72 cm</a:t>
          </a:r>
          <a:endParaRPr lang="en-US"/>
        </a:p>
      </dgm:t>
    </dgm:pt>
    <dgm:pt modelId="{7B1A0A49-F237-4655-8EC9-B246D610EDE7}" type="parTrans" cxnId="{CD77127A-7C0C-488A-9A87-C9579244697B}">
      <dgm:prSet/>
      <dgm:spPr/>
      <dgm:t>
        <a:bodyPr/>
        <a:lstStyle/>
        <a:p>
          <a:endParaRPr lang="en-US"/>
        </a:p>
      </dgm:t>
    </dgm:pt>
    <dgm:pt modelId="{181C1BFB-1469-469C-B24F-CCE11B410196}" type="sibTrans" cxnId="{CD77127A-7C0C-488A-9A87-C9579244697B}">
      <dgm:prSet/>
      <dgm:spPr/>
      <dgm:t>
        <a:bodyPr/>
        <a:lstStyle/>
        <a:p>
          <a:endParaRPr lang="en-US"/>
        </a:p>
      </dgm:t>
    </dgm:pt>
    <dgm:pt modelId="{E0658944-6F48-45FD-9AEE-6DD1F8EE85CA}">
      <dgm:prSet/>
      <dgm:spPr/>
      <dgm:t>
        <a:bodyPr/>
        <a:lstStyle/>
        <a:p>
          <a:r>
            <a:rPr lang="es-ES" b="1"/>
            <a:t>Bronquiolitis</a:t>
          </a:r>
          <a:endParaRPr lang="en-US"/>
        </a:p>
      </dgm:t>
    </dgm:pt>
    <dgm:pt modelId="{0698AB36-AA82-40CA-9AD4-962F2635ECA4}" type="parTrans" cxnId="{53C1FB01-3005-4005-93AB-2938382D5A72}">
      <dgm:prSet/>
      <dgm:spPr/>
      <dgm:t>
        <a:bodyPr/>
        <a:lstStyle/>
        <a:p>
          <a:endParaRPr lang="en-US"/>
        </a:p>
      </dgm:t>
    </dgm:pt>
    <dgm:pt modelId="{495BB02A-7842-4B8B-94DA-3E31A4C77E2A}" type="sibTrans" cxnId="{53C1FB01-3005-4005-93AB-2938382D5A72}">
      <dgm:prSet/>
      <dgm:spPr/>
      <dgm:t>
        <a:bodyPr/>
        <a:lstStyle/>
        <a:p>
          <a:endParaRPr lang="en-US"/>
        </a:p>
      </dgm:t>
    </dgm:pt>
    <dgm:pt modelId="{B0D248D8-3F69-4E47-B789-0E71FD61F5E4}">
      <dgm:prSet/>
      <dgm:spPr/>
      <dgm:t>
        <a:bodyPr/>
        <a:lstStyle/>
        <a:p>
          <a:r>
            <a:rPr lang="es-ES" b="1"/>
            <a:t>Rechazo alimentario</a:t>
          </a:r>
          <a:endParaRPr lang="en-US"/>
        </a:p>
      </dgm:t>
    </dgm:pt>
    <dgm:pt modelId="{6BD4407B-AE70-48CE-AB68-2B80C61758DA}" type="parTrans" cxnId="{8E51B3B5-E914-4663-B249-02DCDFDB6989}">
      <dgm:prSet/>
      <dgm:spPr/>
      <dgm:t>
        <a:bodyPr/>
        <a:lstStyle/>
        <a:p>
          <a:endParaRPr lang="en-US"/>
        </a:p>
      </dgm:t>
    </dgm:pt>
    <dgm:pt modelId="{AF4FBEA3-4F17-4529-85ED-9A5F45348C8E}" type="sibTrans" cxnId="{8E51B3B5-E914-4663-B249-02DCDFDB6989}">
      <dgm:prSet/>
      <dgm:spPr/>
      <dgm:t>
        <a:bodyPr/>
        <a:lstStyle/>
        <a:p>
          <a:endParaRPr lang="en-US"/>
        </a:p>
      </dgm:t>
    </dgm:pt>
    <dgm:pt modelId="{DECFAE6A-9D1C-41DE-96D7-E9357F4BF472}">
      <dgm:prSet/>
      <dgm:spPr/>
      <dgm:t>
        <a:bodyPr/>
        <a:lstStyle/>
        <a:p>
          <a:r>
            <a:rPr lang="es-ES" b="1"/>
            <a:t>Pérdida de 200 g en 4 días</a:t>
          </a:r>
          <a:endParaRPr lang="en-US"/>
        </a:p>
      </dgm:t>
    </dgm:pt>
    <dgm:pt modelId="{240CA5B3-8ACE-4408-8B03-6255E6F8BA71}" type="parTrans" cxnId="{8612CF9B-D652-4B64-92EE-AA1249018E74}">
      <dgm:prSet/>
      <dgm:spPr/>
      <dgm:t>
        <a:bodyPr/>
        <a:lstStyle/>
        <a:p>
          <a:endParaRPr lang="en-US"/>
        </a:p>
      </dgm:t>
    </dgm:pt>
    <dgm:pt modelId="{7CECDFF5-51F9-4589-9FCE-09855D16FB0C}" type="sibTrans" cxnId="{8612CF9B-D652-4B64-92EE-AA1249018E74}">
      <dgm:prSet/>
      <dgm:spPr/>
      <dgm:t>
        <a:bodyPr/>
        <a:lstStyle/>
        <a:p>
          <a:endParaRPr lang="en-US"/>
        </a:p>
      </dgm:t>
    </dgm:pt>
    <dgm:pt modelId="{84B04757-ACB4-5F4D-A2EA-99461E707FA9}" type="pres">
      <dgm:prSet presAssocID="{D109186D-8A86-4DE8-8CD7-CF7602F5D4D4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14AB0841-5E2D-ED4E-89E2-202700569AEF}" type="pres">
      <dgm:prSet presAssocID="{E70F2AA2-DC0F-4359-A456-BBB906B68B05}" presName="hierRoot1" presStyleCnt="0"/>
      <dgm:spPr/>
    </dgm:pt>
    <dgm:pt modelId="{405666C5-0FFD-C746-B188-9366804711F6}" type="pres">
      <dgm:prSet presAssocID="{E70F2AA2-DC0F-4359-A456-BBB906B68B05}" presName="composite" presStyleCnt="0"/>
      <dgm:spPr/>
    </dgm:pt>
    <dgm:pt modelId="{B3458EFB-E12F-FA44-887A-5AD35143978A}" type="pres">
      <dgm:prSet presAssocID="{E70F2AA2-DC0F-4359-A456-BBB906B68B05}" presName="background" presStyleLbl="node0" presStyleIdx="0" presStyleCnt="4"/>
      <dgm:spPr/>
    </dgm:pt>
    <dgm:pt modelId="{26026C40-DF30-E540-81F5-D536710AF558}" type="pres">
      <dgm:prSet presAssocID="{E70F2AA2-DC0F-4359-A456-BBB906B68B05}" presName="text" presStyleLbl="fgAcc0" presStyleIdx="0" presStyleCnt="4">
        <dgm:presLayoutVars>
          <dgm:chPref val="3"/>
        </dgm:presLayoutVars>
      </dgm:prSet>
      <dgm:spPr/>
    </dgm:pt>
    <dgm:pt modelId="{7DF99B9E-601E-1943-B7B9-0CEC86A05F05}" type="pres">
      <dgm:prSet presAssocID="{E70F2AA2-DC0F-4359-A456-BBB906B68B05}" presName="hierChild2" presStyleCnt="0"/>
      <dgm:spPr/>
    </dgm:pt>
    <dgm:pt modelId="{1569D160-7AA0-4543-906B-61434E9AD972}" type="pres">
      <dgm:prSet presAssocID="{E0658944-6F48-45FD-9AEE-6DD1F8EE85CA}" presName="hierRoot1" presStyleCnt="0"/>
      <dgm:spPr/>
    </dgm:pt>
    <dgm:pt modelId="{385924AC-F395-144F-8CB3-4470F182229E}" type="pres">
      <dgm:prSet presAssocID="{E0658944-6F48-45FD-9AEE-6DD1F8EE85CA}" presName="composite" presStyleCnt="0"/>
      <dgm:spPr/>
    </dgm:pt>
    <dgm:pt modelId="{8F546BF8-35E4-7B45-8790-74E11B5B014C}" type="pres">
      <dgm:prSet presAssocID="{E0658944-6F48-45FD-9AEE-6DD1F8EE85CA}" presName="background" presStyleLbl="node0" presStyleIdx="1" presStyleCnt="4"/>
      <dgm:spPr/>
    </dgm:pt>
    <dgm:pt modelId="{A6257AB6-6644-DD4D-B3EA-66DF7F947371}" type="pres">
      <dgm:prSet presAssocID="{E0658944-6F48-45FD-9AEE-6DD1F8EE85CA}" presName="text" presStyleLbl="fgAcc0" presStyleIdx="1" presStyleCnt="4">
        <dgm:presLayoutVars>
          <dgm:chPref val="3"/>
        </dgm:presLayoutVars>
      </dgm:prSet>
      <dgm:spPr/>
    </dgm:pt>
    <dgm:pt modelId="{62E01E05-753E-824B-A1F5-8B15FBEB43B1}" type="pres">
      <dgm:prSet presAssocID="{E0658944-6F48-45FD-9AEE-6DD1F8EE85CA}" presName="hierChild2" presStyleCnt="0"/>
      <dgm:spPr/>
    </dgm:pt>
    <dgm:pt modelId="{CE0F520E-4528-1041-8696-24CCEB1903C6}" type="pres">
      <dgm:prSet presAssocID="{B0D248D8-3F69-4E47-B789-0E71FD61F5E4}" presName="hierRoot1" presStyleCnt="0"/>
      <dgm:spPr/>
    </dgm:pt>
    <dgm:pt modelId="{EC13BC79-36F6-9F4D-ABB0-866DB4FEE897}" type="pres">
      <dgm:prSet presAssocID="{B0D248D8-3F69-4E47-B789-0E71FD61F5E4}" presName="composite" presStyleCnt="0"/>
      <dgm:spPr/>
    </dgm:pt>
    <dgm:pt modelId="{35538E99-A5B9-084F-8389-C13D4B727E49}" type="pres">
      <dgm:prSet presAssocID="{B0D248D8-3F69-4E47-B789-0E71FD61F5E4}" presName="background" presStyleLbl="node0" presStyleIdx="2" presStyleCnt="4"/>
      <dgm:spPr/>
    </dgm:pt>
    <dgm:pt modelId="{6140A693-27D0-C040-8357-1C8EDFFFA907}" type="pres">
      <dgm:prSet presAssocID="{B0D248D8-3F69-4E47-B789-0E71FD61F5E4}" presName="text" presStyleLbl="fgAcc0" presStyleIdx="2" presStyleCnt="4">
        <dgm:presLayoutVars>
          <dgm:chPref val="3"/>
        </dgm:presLayoutVars>
      </dgm:prSet>
      <dgm:spPr/>
    </dgm:pt>
    <dgm:pt modelId="{9EBC6112-6B52-9847-92F4-BF15D1FA8085}" type="pres">
      <dgm:prSet presAssocID="{B0D248D8-3F69-4E47-B789-0E71FD61F5E4}" presName="hierChild2" presStyleCnt="0"/>
      <dgm:spPr/>
    </dgm:pt>
    <dgm:pt modelId="{C4C88A6F-2AC6-4443-902A-C1AE1D5BAE13}" type="pres">
      <dgm:prSet presAssocID="{DECFAE6A-9D1C-41DE-96D7-E9357F4BF472}" presName="hierRoot1" presStyleCnt="0"/>
      <dgm:spPr/>
    </dgm:pt>
    <dgm:pt modelId="{AAE1CD02-71E4-E649-8852-E3774A3A318D}" type="pres">
      <dgm:prSet presAssocID="{DECFAE6A-9D1C-41DE-96D7-E9357F4BF472}" presName="composite" presStyleCnt="0"/>
      <dgm:spPr/>
    </dgm:pt>
    <dgm:pt modelId="{15E751E0-016B-F047-9653-C1721DC5C506}" type="pres">
      <dgm:prSet presAssocID="{DECFAE6A-9D1C-41DE-96D7-E9357F4BF472}" presName="background" presStyleLbl="node0" presStyleIdx="3" presStyleCnt="4"/>
      <dgm:spPr/>
    </dgm:pt>
    <dgm:pt modelId="{8A482691-2851-4646-BD84-997A38E6457B}" type="pres">
      <dgm:prSet presAssocID="{DECFAE6A-9D1C-41DE-96D7-E9357F4BF472}" presName="text" presStyleLbl="fgAcc0" presStyleIdx="3" presStyleCnt="4">
        <dgm:presLayoutVars>
          <dgm:chPref val="3"/>
        </dgm:presLayoutVars>
      </dgm:prSet>
      <dgm:spPr/>
    </dgm:pt>
    <dgm:pt modelId="{8181A3D9-A753-7A4D-B352-EB3EEA68A282}" type="pres">
      <dgm:prSet presAssocID="{DECFAE6A-9D1C-41DE-96D7-E9357F4BF472}" presName="hierChild2" presStyleCnt="0"/>
      <dgm:spPr/>
    </dgm:pt>
  </dgm:ptLst>
  <dgm:cxnLst>
    <dgm:cxn modelId="{2C311C00-E2FD-684D-834B-04A7CF0A36C7}" type="presOf" srcId="{E0658944-6F48-45FD-9AEE-6DD1F8EE85CA}" destId="{A6257AB6-6644-DD4D-B3EA-66DF7F947371}" srcOrd="0" destOrd="0" presId="urn:microsoft.com/office/officeart/2005/8/layout/hierarchy1"/>
    <dgm:cxn modelId="{53C1FB01-3005-4005-93AB-2938382D5A72}" srcId="{D109186D-8A86-4DE8-8CD7-CF7602F5D4D4}" destId="{E0658944-6F48-45FD-9AEE-6DD1F8EE85CA}" srcOrd="1" destOrd="0" parTransId="{0698AB36-AA82-40CA-9AD4-962F2635ECA4}" sibTransId="{495BB02A-7842-4B8B-94DA-3E31A4C77E2A}"/>
    <dgm:cxn modelId="{26A7DF03-5BF6-B74F-816A-5BA03BC170A3}" type="presOf" srcId="{E70F2AA2-DC0F-4359-A456-BBB906B68B05}" destId="{26026C40-DF30-E540-81F5-D536710AF558}" srcOrd="0" destOrd="0" presId="urn:microsoft.com/office/officeart/2005/8/layout/hierarchy1"/>
    <dgm:cxn modelId="{8C21EA40-427D-624D-B405-2FE5ABB1C9CC}" type="presOf" srcId="{DECFAE6A-9D1C-41DE-96D7-E9357F4BF472}" destId="{8A482691-2851-4646-BD84-997A38E6457B}" srcOrd="0" destOrd="0" presId="urn:microsoft.com/office/officeart/2005/8/layout/hierarchy1"/>
    <dgm:cxn modelId="{CD77127A-7C0C-488A-9A87-C9579244697B}" srcId="{D109186D-8A86-4DE8-8CD7-CF7602F5D4D4}" destId="{E70F2AA2-DC0F-4359-A456-BBB906B68B05}" srcOrd="0" destOrd="0" parTransId="{7B1A0A49-F237-4655-8EC9-B246D610EDE7}" sibTransId="{181C1BFB-1469-469C-B24F-CCE11B410196}"/>
    <dgm:cxn modelId="{8612CF9B-D652-4B64-92EE-AA1249018E74}" srcId="{D109186D-8A86-4DE8-8CD7-CF7602F5D4D4}" destId="{DECFAE6A-9D1C-41DE-96D7-E9357F4BF472}" srcOrd="3" destOrd="0" parTransId="{240CA5B3-8ACE-4408-8B03-6255E6F8BA71}" sibTransId="{7CECDFF5-51F9-4589-9FCE-09855D16FB0C}"/>
    <dgm:cxn modelId="{C67B8AA9-C4D8-2447-B84F-D20F9C3C6779}" type="presOf" srcId="{B0D248D8-3F69-4E47-B789-0E71FD61F5E4}" destId="{6140A693-27D0-C040-8357-1C8EDFFFA907}" srcOrd="0" destOrd="0" presId="urn:microsoft.com/office/officeart/2005/8/layout/hierarchy1"/>
    <dgm:cxn modelId="{8E51B3B5-E914-4663-B249-02DCDFDB6989}" srcId="{D109186D-8A86-4DE8-8CD7-CF7602F5D4D4}" destId="{B0D248D8-3F69-4E47-B789-0E71FD61F5E4}" srcOrd="2" destOrd="0" parTransId="{6BD4407B-AE70-48CE-AB68-2B80C61758DA}" sibTransId="{AF4FBEA3-4F17-4529-85ED-9A5F45348C8E}"/>
    <dgm:cxn modelId="{F2FE0CDF-1EF9-DB49-85E5-046FEE805769}" type="presOf" srcId="{D109186D-8A86-4DE8-8CD7-CF7602F5D4D4}" destId="{84B04757-ACB4-5F4D-A2EA-99461E707FA9}" srcOrd="0" destOrd="0" presId="urn:microsoft.com/office/officeart/2005/8/layout/hierarchy1"/>
    <dgm:cxn modelId="{DF149F96-8BCA-274D-A871-05B8F0B91F92}" type="presParOf" srcId="{84B04757-ACB4-5F4D-A2EA-99461E707FA9}" destId="{14AB0841-5E2D-ED4E-89E2-202700569AEF}" srcOrd="0" destOrd="0" presId="urn:microsoft.com/office/officeart/2005/8/layout/hierarchy1"/>
    <dgm:cxn modelId="{E0B9B5E5-3BEF-7347-97F3-753FED150A8A}" type="presParOf" srcId="{14AB0841-5E2D-ED4E-89E2-202700569AEF}" destId="{405666C5-0FFD-C746-B188-9366804711F6}" srcOrd="0" destOrd="0" presId="urn:microsoft.com/office/officeart/2005/8/layout/hierarchy1"/>
    <dgm:cxn modelId="{9278B957-EE08-3C4D-B56C-D2E3CDB50E69}" type="presParOf" srcId="{405666C5-0FFD-C746-B188-9366804711F6}" destId="{B3458EFB-E12F-FA44-887A-5AD35143978A}" srcOrd="0" destOrd="0" presId="urn:microsoft.com/office/officeart/2005/8/layout/hierarchy1"/>
    <dgm:cxn modelId="{29AB1601-8882-3D46-999E-88574ECA32C8}" type="presParOf" srcId="{405666C5-0FFD-C746-B188-9366804711F6}" destId="{26026C40-DF30-E540-81F5-D536710AF558}" srcOrd="1" destOrd="0" presId="urn:microsoft.com/office/officeart/2005/8/layout/hierarchy1"/>
    <dgm:cxn modelId="{C3BB3089-4E78-4347-8387-0095D77D4FDA}" type="presParOf" srcId="{14AB0841-5E2D-ED4E-89E2-202700569AEF}" destId="{7DF99B9E-601E-1943-B7B9-0CEC86A05F05}" srcOrd="1" destOrd="0" presId="urn:microsoft.com/office/officeart/2005/8/layout/hierarchy1"/>
    <dgm:cxn modelId="{5F348BE3-CF54-5349-A0A3-4893049D4C90}" type="presParOf" srcId="{84B04757-ACB4-5F4D-A2EA-99461E707FA9}" destId="{1569D160-7AA0-4543-906B-61434E9AD972}" srcOrd="1" destOrd="0" presId="urn:microsoft.com/office/officeart/2005/8/layout/hierarchy1"/>
    <dgm:cxn modelId="{56A08E58-F27B-DD45-B4DF-3A18860E46FF}" type="presParOf" srcId="{1569D160-7AA0-4543-906B-61434E9AD972}" destId="{385924AC-F395-144F-8CB3-4470F182229E}" srcOrd="0" destOrd="0" presId="urn:microsoft.com/office/officeart/2005/8/layout/hierarchy1"/>
    <dgm:cxn modelId="{916746DF-8123-EB4C-8195-02C3036DB95D}" type="presParOf" srcId="{385924AC-F395-144F-8CB3-4470F182229E}" destId="{8F546BF8-35E4-7B45-8790-74E11B5B014C}" srcOrd="0" destOrd="0" presId="urn:microsoft.com/office/officeart/2005/8/layout/hierarchy1"/>
    <dgm:cxn modelId="{0F3EC340-B1C2-EA4C-9BC9-EC6F5D3BBEFB}" type="presParOf" srcId="{385924AC-F395-144F-8CB3-4470F182229E}" destId="{A6257AB6-6644-DD4D-B3EA-66DF7F947371}" srcOrd="1" destOrd="0" presId="urn:microsoft.com/office/officeart/2005/8/layout/hierarchy1"/>
    <dgm:cxn modelId="{266E7B98-C865-8B43-9538-F9EE8B641663}" type="presParOf" srcId="{1569D160-7AA0-4543-906B-61434E9AD972}" destId="{62E01E05-753E-824B-A1F5-8B15FBEB43B1}" srcOrd="1" destOrd="0" presId="urn:microsoft.com/office/officeart/2005/8/layout/hierarchy1"/>
    <dgm:cxn modelId="{ECE352EF-A293-8B4B-8236-7ED5EFFECC22}" type="presParOf" srcId="{84B04757-ACB4-5F4D-A2EA-99461E707FA9}" destId="{CE0F520E-4528-1041-8696-24CCEB1903C6}" srcOrd="2" destOrd="0" presId="urn:microsoft.com/office/officeart/2005/8/layout/hierarchy1"/>
    <dgm:cxn modelId="{F2898061-C65A-744E-B136-8973AC22734D}" type="presParOf" srcId="{CE0F520E-4528-1041-8696-24CCEB1903C6}" destId="{EC13BC79-36F6-9F4D-ABB0-866DB4FEE897}" srcOrd="0" destOrd="0" presId="urn:microsoft.com/office/officeart/2005/8/layout/hierarchy1"/>
    <dgm:cxn modelId="{7CCAA3F1-785E-9A43-8A92-378FE5061E3B}" type="presParOf" srcId="{EC13BC79-36F6-9F4D-ABB0-866DB4FEE897}" destId="{35538E99-A5B9-084F-8389-C13D4B727E49}" srcOrd="0" destOrd="0" presId="urn:microsoft.com/office/officeart/2005/8/layout/hierarchy1"/>
    <dgm:cxn modelId="{9B04BDAC-FCF5-7A48-AD71-CF2F1816F8AC}" type="presParOf" srcId="{EC13BC79-36F6-9F4D-ABB0-866DB4FEE897}" destId="{6140A693-27D0-C040-8357-1C8EDFFFA907}" srcOrd="1" destOrd="0" presId="urn:microsoft.com/office/officeart/2005/8/layout/hierarchy1"/>
    <dgm:cxn modelId="{81FA7BC3-FDFF-614C-B1D0-5F71F15B7994}" type="presParOf" srcId="{CE0F520E-4528-1041-8696-24CCEB1903C6}" destId="{9EBC6112-6B52-9847-92F4-BF15D1FA8085}" srcOrd="1" destOrd="0" presId="urn:microsoft.com/office/officeart/2005/8/layout/hierarchy1"/>
    <dgm:cxn modelId="{55DF6A02-4384-DD4A-85C1-2B6FA3749B2D}" type="presParOf" srcId="{84B04757-ACB4-5F4D-A2EA-99461E707FA9}" destId="{C4C88A6F-2AC6-4443-902A-C1AE1D5BAE13}" srcOrd="3" destOrd="0" presId="urn:microsoft.com/office/officeart/2005/8/layout/hierarchy1"/>
    <dgm:cxn modelId="{B6510272-CE22-E340-B647-F19B77B2286D}" type="presParOf" srcId="{C4C88A6F-2AC6-4443-902A-C1AE1D5BAE13}" destId="{AAE1CD02-71E4-E649-8852-E3774A3A318D}" srcOrd="0" destOrd="0" presId="urn:microsoft.com/office/officeart/2005/8/layout/hierarchy1"/>
    <dgm:cxn modelId="{5538E35D-6914-A841-BECB-6ABA6FC89718}" type="presParOf" srcId="{AAE1CD02-71E4-E649-8852-E3774A3A318D}" destId="{15E751E0-016B-F047-9653-C1721DC5C506}" srcOrd="0" destOrd="0" presId="urn:microsoft.com/office/officeart/2005/8/layout/hierarchy1"/>
    <dgm:cxn modelId="{BFDD67A7-9F08-4043-A5C2-889BA88E0624}" type="presParOf" srcId="{AAE1CD02-71E4-E649-8852-E3774A3A318D}" destId="{8A482691-2851-4646-BD84-997A38E6457B}" srcOrd="1" destOrd="0" presId="urn:microsoft.com/office/officeart/2005/8/layout/hierarchy1"/>
    <dgm:cxn modelId="{82570F7D-E85F-614E-AF5B-AA464AE7468E}" type="presParOf" srcId="{C4C88A6F-2AC6-4443-902A-C1AE1D5BAE13}" destId="{8181A3D9-A753-7A4D-B352-EB3EEA68A282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.xml><?xml version="1.0" encoding="utf-8"?>
<dgm:dataModel xmlns:dgm="http://schemas.openxmlformats.org/drawingml/2006/diagram" xmlns:a="http://schemas.openxmlformats.org/drawingml/2006/main">
  <dgm:ptLst>
    <dgm:pt modelId="{9288FAC7-9237-4BF8-895F-0B2F31603495}" type="doc">
      <dgm:prSet loTypeId="urn:microsoft.com/office/officeart/2005/8/layout/hierarchy1" loCatId="hierarchy" qsTypeId="urn:microsoft.com/office/officeart/2005/8/quickstyle/simple1" qsCatId="simple" csTypeId="urn:microsoft.com/office/officeart/2005/8/colors/accent0_3" csCatId="mainScheme"/>
      <dgm:spPr/>
      <dgm:t>
        <a:bodyPr/>
        <a:lstStyle/>
        <a:p>
          <a:endParaRPr lang="en-US"/>
        </a:p>
      </dgm:t>
    </dgm:pt>
    <dgm:pt modelId="{D18ED374-8964-405C-B78C-775D2B1E281B}">
      <dgm:prSet/>
      <dgm:spPr/>
      <dgm:t>
        <a:bodyPr/>
        <a:lstStyle/>
        <a:p>
          <a:r>
            <a:rPr lang="es-ES"/>
            <a:t>Lograr mínimo </a:t>
          </a:r>
          <a:r>
            <a:rPr lang="es-ES" b="1"/>
            <a:t>60% del requerimiento calórico = 450–480 kcal</a:t>
          </a:r>
          <a:endParaRPr lang="en-US"/>
        </a:p>
      </dgm:t>
    </dgm:pt>
    <dgm:pt modelId="{2D6EA55C-85CA-4E5E-B5C1-BDFA77AF5460}" type="parTrans" cxnId="{8CD69B18-5CEB-445A-884B-EC2BC504A637}">
      <dgm:prSet/>
      <dgm:spPr/>
      <dgm:t>
        <a:bodyPr/>
        <a:lstStyle/>
        <a:p>
          <a:endParaRPr lang="en-US"/>
        </a:p>
      </dgm:t>
    </dgm:pt>
    <dgm:pt modelId="{064BBA24-E7DD-4834-8281-54D0A1BE1AC0}" type="sibTrans" cxnId="{8CD69B18-5CEB-445A-884B-EC2BC504A637}">
      <dgm:prSet/>
      <dgm:spPr/>
      <dgm:t>
        <a:bodyPr/>
        <a:lstStyle/>
        <a:p>
          <a:endParaRPr lang="en-US"/>
        </a:p>
      </dgm:t>
    </dgm:pt>
    <dgm:pt modelId="{5D97A68F-2F6F-49B3-8A2C-B12350DBB426}">
      <dgm:prSet/>
      <dgm:spPr/>
      <dgm:t>
        <a:bodyPr/>
        <a:lstStyle/>
        <a:p>
          <a:r>
            <a:rPr lang="es-ES"/>
            <a:t>Ideal tolerable: </a:t>
          </a:r>
          <a:r>
            <a:rPr lang="es-ES" b="1"/>
            <a:t>80% = 600–640 kcal</a:t>
          </a:r>
          <a:endParaRPr lang="en-US"/>
        </a:p>
      </dgm:t>
    </dgm:pt>
    <dgm:pt modelId="{15B00E36-2E5A-4F80-9968-CE37C09163A6}" type="parTrans" cxnId="{85DC4103-5C13-49BD-913C-03ABBC5B1595}">
      <dgm:prSet/>
      <dgm:spPr/>
      <dgm:t>
        <a:bodyPr/>
        <a:lstStyle/>
        <a:p>
          <a:endParaRPr lang="en-US"/>
        </a:p>
      </dgm:t>
    </dgm:pt>
    <dgm:pt modelId="{12A87872-A9FB-4516-9CCD-3A9EF36C2F40}" type="sibTrans" cxnId="{85DC4103-5C13-49BD-913C-03ABBC5B1595}">
      <dgm:prSet/>
      <dgm:spPr/>
      <dgm:t>
        <a:bodyPr/>
        <a:lstStyle/>
        <a:p>
          <a:endParaRPr lang="en-US"/>
        </a:p>
      </dgm:t>
    </dgm:pt>
    <dgm:pt modelId="{8F7B0C3E-49D4-4E8B-B362-C9BBCF2BA6B3}">
      <dgm:prSet/>
      <dgm:spPr/>
      <dgm:t>
        <a:bodyPr/>
        <a:lstStyle/>
        <a:p>
          <a:r>
            <a:rPr lang="es-ES"/>
            <a:t>Sin forzar volúmenes que causen fatiga ni empeoren retención de CO₂.</a:t>
          </a:r>
          <a:endParaRPr lang="en-US"/>
        </a:p>
      </dgm:t>
    </dgm:pt>
    <dgm:pt modelId="{E8F7BF76-5E34-4644-9C09-F70752DDA83C}" type="parTrans" cxnId="{ED83FB78-89FC-4E1A-A578-277300C98715}">
      <dgm:prSet/>
      <dgm:spPr/>
      <dgm:t>
        <a:bodyPr/>
        <a:lstStyle/>
        <a:p>
          <a:endParaRPr lang="en-US"/>
        </a:p>
      </dgm:t>
    </dgm:pt>
    <dgm:pt modelId="{145802BB-F314-4118-8C59-48CE76EB7740}" type="sibTrans" cxnId="{ED83FB78-89FC-4E1A-A578-277300C98715}">
      <dgm:prSet/>
      <dgm:spPr/>
      <dgm:t>
        <a:bodyPr/>
        <a:lstStyle/>
        <a:p>
          <a:endParaRPr lang="en-US"/>
        </a:p>
      </dgm:t>
    </dgm:pt>
    <dgm:pt modelId="{7D4C11BE-02FD-F346-BAC7-8C5C38EB5C9D}" type="pres">
      <dgm:prSet presAssocID="{9288FAC7-9237-4BF8-895F-0B2F31603495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538A4615-5069-AD4C-874D-68251B7671D5}" type="pres">
      <dgm:prSet presAssocID="{D18ED374-8964-405C-B78C-775D2B1E281B}" presName="hierRoot1" presStyleCnt="0"/>
      <dgm:spPr/>
    </dgm:pt>
    <dgm:pt modelId="{EB36A365-6713-C147-8274-E48F6B84EAC9}" type="pres">
      <dgm:prSet presAssocID="{D18ED374-8964-405C-B78C-775D2B1E281B}" presName="composite" presStyleCnt="0"/>
      <dgm:spPr/>
    </dgm:pt>
    <dgm:pt modelId="{56FB1828-7822-3C49-A87C-CD8FD3FFCED3}" type="pres">
      <dgm:prSet presAssocID="{D18ED374-8964-405C-B78C-775D2B1E281B}" presName="background" presStyleLbl="node0" presStyleIdx="0" presStyleCnt="3"/>
      <dgm:spPr/>
    </dgm:pt>
    <dgm:pt modelId="{E805464B-23D0-6B49-BF49-DCA53196042F}" type="pres">
      <dgm:prSet presAssocID="{D18ED374-8964-405C-B78C-775D2B1E281B}" presName="text" presStyleLbl="fgAcc0" presStyleIdx="0" presStyleCnt="3">
        <dgm:presLayoutVars>
          <dgm:chPref val="3"/>
        </dgm:presLayoutVars>
      </dgm:prSet>
      <dgm:spPr/>
    </dgm:pt>
    <dgm:pt modelId="{5AA21A48-FAFC-F345-8BE8-3BF225FC8B38}" type="pres">
      <dgm:prSet presAssocID="{D18ED374-8964-405C-B78C-775D2B1E281B}" presName="hierChild2" presStyleCnt="0"/>
      <dgm:spPr/>
    </dgm:pt>
    <dgm:pt modelId="{C6C48EDB-AF09-4248-8A47-06FADC97BA91}" type="pres">
      <dgm:prSet presAssocID="{5D97A68F-2F6F-49B3-8A2C-B12350DBB426}" presName="hierRoot1" presStyleCnt="0"/>
      <dgm:spPr/>
    </dgm:pt>
    <dgm:pt modelId="{8658252F-BAB5-5E4B-9F46-7B8542DE8D97}" type="pres">
      <dgm:prSet presAssocID="{5D97A68F-2F6F-49B3-8A2C-B12350DBB426}" presName="composite" presStyleCnt="0"/>
      <dgm:spPr/>
    </dgm:pt>
    <dgm:pt modelId="{A8319A0A-FEB6-C948-A763-5BEE3E92CD66}" type="pres">
      <dgm:prSet presAssocID="{5D97A68F-2F6F-49B3-8A2C-B12350DBB426}" presName="background" presStyleLbl="node0" presStyleIdx="1" presStyleCnt="3"/>
      <dgm:spPr/>
    </dgm:pt>
    <dgm:pt modelId="{DF7AA2D8-8727-6D41-99A5-5E76943C39CD}" type="pres">
      <dgm:prSet presAssocID="{5D97A68F-2F6F-49B3-8A2C-B12350DBB426}" presName="text" presStyleLbl="fgAcc0" presStyleIdx="1" presStyleCnt="3">
        <dgm:presLayoutVars>
          <dgm:chPref val="3"/>
        </dgm:presLayoutVars>
      </dgm:prSet>
      <dgm:spPr/>
    </dgm:pt>
    <dgm:pt modelId="{AA630069-694E-9E40-9856-C153846C1EE0}" type="pres">
      <dgm:prSet presAssocID="{5D97A68F-2F6F-49B3-8A2C-B12350DBB426}" presName="hierChild2" presStyleCnt="0"/>
      <dgm:spPr/>
    </dgm:pt>
    <dgm:pt modelId="{B407F26E-9DB3-7544-AD60-5AE331DD2B34}" type="pres">
      <dgm:prSet presAssocID="{8F7B0C3E-49D4-4E8B-B362-C9BBCF2BA6B3}" presName="hierRoot1" presStyleCnt="0"/>
      <dgm:spPr/>
    </dgm:pt>
    <dgm:pt modelId="{92548164-0CBA-4B46-B1A4-6B921704BCA6}" type="pres">
      <dgm:prSet presAssocID="{8F7B0C3E-49D4-4E8B-B362-C9BBCF2BA6B3}" presName="composite" presStyleCnt="0"/>
      <dgm:spPr/>
    </dgm:pt>
    <dgm:pt modelId="{E4C7DAF2-0F83-5942-8C81-E12042A7AA4D}" type="pres">
      <dgm:prSet presAssocID="{8F7B0C3E-49D4-4E8B-B362-C9BBCF2BA6B3}" presName="background" presStyleLbl="node0" presStyleIdx="2" presStyleCnt="3"/>
      <dgm:spPr/>
    </dgm:pt>
    <dgm:pt modelId="{BC720F79-6196-D043-869D-0382B315C08D}" type="pres">
      <dgm:prSet presAssocID="{8F7B0C3E-49D4-4E8B-B362-C9BBCF2BA6B3}" presName="text" presStyleLbl="fgAcc0" presStyleIdx="2" presStyleCnt="3">
        <dgm:presLayoutVars>
          <dgm:chPref val="3"/>
        </dgm:presLayoutVars>
      </dgm:prSet>
      <dgm:spPr/>
    </dgm:pt>
    <dgm:pt modelId="{E29DFBEC-B504-A649-8B1C-B9C2791A2649}" type="pres">
      <dgm:prSet presAssocID="{8F7B0C3E-49D4-4E8B-B362-C9BBCF2BA6B3}" presName="hierChild2" presStyleCnt="0"/>
      <dgm:spPr/>
    </dgm:pt>
  </dgm:ptLst>
  <dgm:cxnLst>
    <dgm:cxn modelId="{85DC4103-5C13-49BD-913C-03ABBC5B1595}" srcId="{9288FAC7-9237-4BF8-895F-0B2F31603495}" destId="{5D97A68F-2F6F-49B3-8A2C-B12350DBB426}" srcOrd="1" destOrd="0" parTransId="{15B00E36-2E5A-4F80-9968-CE37C09163A6}" sibTransId="{12A87872-A9FB-4516-9CCD-3A9EF36C2F40}"/>
    <dgm:cxn modelId="{8CD69B18-5CEB-445A-884B-EC2BC504A637}" srcId="{9288FAC7-9237-4BF8-895F-0B2F31603495}" destId="{D18ED374-8964-405C-B78C-775D2B1E281B}" srcOrd="0" destOrd="0" parTransId="{2D6EA55C-85CA-4E5E-B5C1-BDFA77AF5460}" sibTransId="{064BBA24-E7DD-4834-8281-54D0A1BE1AC0}"/>
    <dgm:cxn modelId="{6A9D2F31-67B8-7F4A-B0C4-49694718D61A}" type="presOf" srcId="{8F7B0C3E-49D4-4E8B-B362-C9BBCF2BA6B3}" destId="{BC720F79-6196-D043-869D-0382B315C08D}" srcOrd="0" destOrd="0" presId="urn:microsoft.com/office/officeart/2005/8/layout/hierarchy1"/>
    <dgm:cxn modelId="{3EF78E68-A376-0645-9C2A-C0CB256F88B9}" type="presOf" srcId="{9288FAC7-9237-4BF8-895F-0B2F31603495}" destId="{7D4C11BE-02FD-F346-BAC7-8C5C38EB5C9D}" srcOrd="0" destOrd="0" presId="urn:microsoft.com/office/officeart/2005/8/layout/hierarchy1"/>
    <dgm:cxn modelId="{ED83FB78-89FC-4E1A-A578-277300C98715}" srcId="{9288FAC7-9237-4BF8-895F-0B2F31603495}" destId="{8F7B0C3E-49D4-4E8B-B362-C9BBCF2BA6B3}" srcOrd="2" destOrd="0" parTransId="{E8F7BF76-5E34-4644-9C09-F70752DDA83C}" sibTransId="{145802BB-F314-4118-8C59-48CE76EB7740}"/>
    <dgm:cxn modelId="{32597D98-5A0C-694B-80FD-288B566B11A1}" type="presOf" srcId="{5D97A68F-2F6F-49B3-8A2C-B12350DBB426}" destId="{DF7AA2D8-8727-6D41-99A5-5E76943C39CD}" srcOrd="0" destOrd="0" presId="urn:microsoft.com/office/officeart/2005/8/layout/hierarchy1"/>
    <dgm:cxn modelId="{DAA0A49A-6E36-1F4C-BE87-0B3F02C8AB33}" type="presOf" srcId="{D18ED374-8964-405C-B78C-775D2B1E281B}" destId="{E805464B-23D0-6B49-BF49-DCA53196042F}" srcOrd="0" destOrd="0" presId="urn:microsoft.com/office/officeart/2005/8/layout/hierarchy1"/>
    <dgm:cxn modelId="{64361E19-2C70-F54E-97BF-31DD68512984}" type="presParOf" srcId="{7D4C11BE-02FD-F346-BAC7-8C5C38EB5C9D}" destId="{538A4615-5069-AD4C-874D-68251B7671D5}" srcOrd="0" destOrd="0" presId="urn:microsoft.com/office/officeart/2005/8/layout/hierarchy1"/>
    <dgm:cxn modelId="{3DD06E81-0D3D-CE46-86EB-B4735EDFC4C7}" type="presParOf" srcId="{538A4615-5069-AD4C-874D-68251B7671D5}" destId="{EB36A365-6713-C147-8274-E48F6B84EAC9}" srcOrd="0" destOrd="0" presId="urn:microsoft.com/office/officeart/2005/8/layout/hierarchy1"/>
    <dgm:cxn modelId="{84BC8275-385C-F74D-8024-9724CA9F8C43}" type="presParOf" srcId="{EB36A365-6713-C147-8274-E48F6B84EAC9}" destId="{56FB1828-7822-3C49-A87C-CD8FD3FFCED3}" srcOrd="0" destOrd="0" presId="urn:microsoft.com/office/officeart/2005/8/layout/hierarchy1"/>
    <dgm:cxn modelId="{AF174066-3F80-9445-934D-10324B54C631}" type="presParOf" srcId="{EB36A365-6713-C147-8274-E48F6B84EAC9}" destId="{E805464B-23D0-6B49-BF49-DCA53196042F}" srcOrd="1" destOrd="0" presId="urn:microsoft.com/office/officeart/2005/8/layout/hierarchy1"/>
    <dgm:cxn modelId="{03993654-7076-9640-B995-68C986C16920}" type="presParOf" srcId="{538A4615-5069-AD4C-874D-68251B7671D5}" destId="{5AA21A48-FAFC-F345-8BE8-3BF225FC8B38}" srcOrd="1" destOrd="0" presId="urn:microsoft.com/office/officeart/2005/8/layout/hierarchy1"/>
    <dgm:cxn modelId="{BE944E90-7C41-4141-BB68-4A76057E6A08}" type="presParOf" srcId="{7D4C11BE-02FD-F346-BAC7-8C5C38EB5C9D}" destId="{C6C48EDB-AF09-4248-8A47-06FADC97BA91}" srcOrd="1" destOrd="0" presId="urn:microsoft.com/office/officeart/2005/8/layout/hierarchy1"/>
    <dgm:cxn modelId="{6B0AFF90-B185-2C40-8B56-B7FD9A502F01}" type="presParOf" srcId="{C6C48EDB-AF09-4248-8A47-06FADC97BA91}" destId="{8658252F-BAB5-5E4B-9F46-7B8542DE8D97}" srcOrd="0" destOrd="0" presId="urn:microsoft.com/office/officeart/2005/8/layout/hierarchy1"/>
    <dgm:cxn modelId="{094DD776-6F11-3947-851A-C3869C63F74C}" type="presParOf" srcId="{8658252F-BAB5-5E4B-9F46-7B8542DE8D97}" destId="{A8319A0A-FEB6-C948-A763-5BEE3E92CD66}" srcOrd="0" destOrd="0" presId="urn:microsoft.com/office/officeart/2005/8/layout/hierarchy1"/>
    <dgm:cxn modelId="{E482D98D-76E6-6441-B778-7159A6BC49C1}" type="presParOf" srcId="{8658252F-BAB5-5E4B-9F46-7B8542DE8D97}" destId="{DF7AA2D8-8727-6D41-99A5-5E76943C39CD}" srcOrd="1" destOrd="0" presId="urn:microsoft.com/office/officeart/2005/8/layout/hierarchy1"/>
    <dgm:cxn modelId="{1202A426-00F0-954D-A1CC-9800D1753BA6}" type="presParOf" srcId="{C6C48EDB-AF09-4248-8A47-06FADC97BA91}" destId="{AA630069-694E-9E40-9856-C153846C1EE0}" srcOrd="1" destOrd="0" presId="urn:microsoft.com/office/officeart/2005/8/layout/hierarchy1"/>
    <dgm:cxn modelId="{CF75166E-C846-1F48-93AC-F7EDB53D681D}" type="presParOf" srcId="{7D4C11BE-02FD-F346-BAC7-8C5C38EB5C9D}" destId="{B407F26E-9DB3-7544-AD60-5AE331DD2B34}" srcOrd="2" destOrd="0" presId="urn:microsoft.com/office/officeart/2005/8/layout/hierarchy1"/>
    <dgm:cxn modelId="{80C0C560-1484-124C-AB5E-927A942F2D44}" type="presParOf" srcId="{B407F26E-9DB3-7544-AD60-5AE331DD2B34}" destId="{92548164-0CBA-4B46-B1A4-6B921704BCA6}" srcOrd="0" destOrd="0" presId="urn:microsoft.com/office/officeart/2005/8/layout/hierarchy1"/>
    <dgm:cxn modelId="{3F2DA8A9-EE47-744A-951D-116A2CE43C0B}" type="presParOf" srcId="{92548164-0CBA-4B46-B1A4-6B921704BCA6}" destId="{E4C7DAF2-0F83-5942-8C81-E12042A7AA4D}" srcOrd="0" destOrd="0" presId="urn:microsoft.com/office/officeart/2005/8/layout/hierarchy1"/>
    <dgm:cxn modelId="{FE790096-0C8E-B642-872B-DF6F20DB4A52}" type="presParOf" srcId="{92548164-0CBA-4B46-B1A4-6B921704BCA6}" destId="{BC720F79-6196-D043-869D-0382B315C08D}" srcOrd="1" destOrd="0" presId="urn:microsoft.com/office/officeart/2005/8/layout/hierarchy1"/>
    <dgm:cxn modelId="{E33ACA77-35C7-5040-ABCB-2447FD36E318}" type="presParOf" srcId="{B407F26E-9DB3-7544-AD60-5AE331DD2B34}" destId="{E29DFBEC-B504-A649-8B1C-B9C2791A2649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8.xml><?xml version="1.0" encoding="utf-8"?>
<dgm:dataModel xmlns:dgm="http://schemas.openxmlformats.org/drawingml/2006/diagram" xmlns:a="http://schemas.openxmlformats.org/drawingml/2006/main">
  <dgm:ptLst>
    <dgm:pt modelId="{F4420F28-63FC-4EBD-B694-427AB223AFAC}" type="doc">
      <dgm:prSet loTypeId="urn:microsoft.com/office/officeart/2005/8/layout/process4" loCatId="process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1DD39994-2817-4E64-833E-B59E5EF54351}">
      <dgm:prSet/>
      <dgm:spPr/>
      <dgm:t>
        <a:bodyPr/>
        <a:lstStyle/>
        <a:p>
          <a:r>
            <a:rPr lang="es-ES" b="1"/>
            <a:t>a) Clasificación del déficit ponderal agudo</a:t>
          </a:r>
          <a:endParaRPr lang="en-US"/>
        </a:p>
      </dgm:t>
    </dgm:pt>
    <dgm:pt modelId="{7C24E8D1-8560-4F0A-ABD0-BF2E9538B2BD}" type="parTrans" cxnId="{9ED69265-B526-49BE-BEC6-083E46480557}">
      <dgm:prSet/>
      <dgm:spPr/>
      <dgm:t>
        <a:bodyPr/>
        <a:lstStyle/>
        <a:p>
          <a:endParaRPr lang="en-US"/>
        </a:p>
      </dgm:t>
    </dgm:pt>
    <dgm:pt modelId="{DCF98137-8794-4A9D-AA5C-DC102969185A}" type="sibTrans" cxnId="{9ED69265-B526-49BE-BEC6-083E46480557}">
      <dgm:prSet/>
      <dgm:spPr/>
      <dgm:t>
        <a:bodyPr/>
        <a:lstStyle/>
        <a:p>
          <a:endParaRPr lang="en-US"/>
        </a:p>
      </dgm:t>
    </dgm:pt>
    <dgm:pt modelId="{4B54C7A4-1C00-4683-87A5-12E91AF440A7}">
      <dgm:prSet/>
      <dgm:spPr/>
      <dgm:t>
        <a:bodyPr/>
        <a:lstStyle/>
        <a:p>
          <a:r>
            <a:rPr lang="es-ES"/>
            <a:t>Pérdida de 200 g en 4 días = </a:t>
          </a:r>
          <a:r>
            <a:rPr lang="es-ES" b="1"/>
            <a:t>50 g/día</a:t>
          </a:r>
          <a:endParaRPr lang="en-US"/>
        </a:p>
      </dgm:t>
    </dgm:pt>
    <dgm:pt modelId="{A33B596A-92BA-4BE2-B41F-CD83B946155A}" type="parTrans" cxnId="{B7749D9F-368B-4706-AFAB-108B1F76CFDF}">
      <dgm:prSet/>
      <dgm:spPr/>
      <dgm:t>
        <a:bodyPr/>
        <a:lstStyle/>
        <a:p>
          <a:endParaRPr lang="en-US"/>
        </a:p>
      </dgm:t>
    </dgm:pt>
    <dgm:pt modelId="{DE9CACB5-0C99-467B-A437-605434D48963}" type="sibTrans" cxnId="{B7749D9F-368B-4706-AFAB-108B1F76CFDF}">
      <dgm:prSet/>
      <dgm:spPr/>
      <dgm:t>
        <a:bodyPr/>
        <a:lstStyle/>
        <a:p>
          <a:endParaRPr lang="en-US"/>
        </a:p>
      </dgm:t>
    </dgm:pt>
    <dgm:pt modelId="{63804F7B-AC99-4BC6-BB8F-39185A1C8162}">
      <dgm:prSet/>
      <dgm:spPr/>
      <dgm:t>
        <a:bodyPr/>
        <a:lstStyle/>
        <a:p>
          <a:r>
            <a:rPr lang="es-ES"/>
            <a:t>En lactantes &lt;1 año una pérdida &gt;10 g/día es clínicamente significativa.</a:t>
          </a:r>
          <a:endParaRPr lang="en-US"/>
        </a:p>
      </dgm:t>
    </dgm:pt>
    <dgm:pt modelId="{AADA8EB1-D206-4B31-A1FE-55FBFFF03D13}" type="parTrans" cxnId="{E6C927DD-C356-4ECB-87D5-AB6964D16CDC}">
      <dgm:prSet/>
      <dgm:spPr/>
      <dgm:t>
        <a:bodyPr/>
        <a:lstStyle/>
        <a:p>
          <a:endParaRPr lang="en-US"/>
        </a:p>
      </dgm:t>
    </dgm:pt>
    <dgm:pt modelId="{4D6E9106-5712-41A5-99FD-F5D36900AB34}" type="sibTrans" cxnId="{E6C927DD-C356-4ECB-87D5-AB6964D16CDC}">
      <dgm:prSet/>
      <dgm:spPr/>
      <dgm:t>
        <a:bodyPr/>
        <a:lstStyle/>
        <a:p>
          <a:endParaRPr lang="en-US"/>
        </a:p>
      </dgm:t>
    </dgm:pt>
    <dgm:pt modelId="{DA143ADA-6BCE-44EC-AB8D-C15E4839CFF4}">
      <dgm:prSet/>
      <dgm:spPr/>
      <dgm:t>
        <a:bodyPr/>
        <a:lstStyle/>
        <a:p>
          <a:r>
            <a:rPr lang="es-ES"/>
            <a:t>⚠ Esta velocidad de descenso indica </a:t>
          </a:r>
          <a:r>
            <a:rPr lang="es-ES" b="1"/>
            <a:t>déficit energético severo transitorio</a:t>
          </a:r>
          <a:r>
            <a:rPr lang="es-ES"/>
            <a:t> y riesgo de </a:t>
          </a:r>
          <a:r>
            <a:rPr lang="es-ES" b="1"/>
            <a:t>desnutrición aguda</a:t>
          </a:r>
          <a:r>
            <a:rPr lang="es-ES"/>
            <a:t> si continúa.</a:t>
          </a:r>
          <a:endParaRPr lang="en-US"/>
        </a:p>
      </dgm:t>
    </dgm:pt>
    <dgm:pt modelId="{520EFD22-38B5-4C3D-94D0-75EC49A18828}" type="parTrans" cxnId="{2EBF0F15-3836-4194-A9A7-793C12BED1A9}">
      <dgm:prSet/>
      <dgm:spPr/>
      <dgm:t>
        <a:bodyPr/>
        <a:lstStyle/>
        <a:p>
          <a:endParaRPr lang="en-US"/>
        </a:p>
      </dgm:t>
    </dgm:pt>
    <dgm:pt modelId="{8D0C8008-F27F-4825-AE92-77C5C8867A83}" type="sibTrans" cxnId="{2EBF0F15-3836-4194-A9A7-793C12BED1A9}">
      <dgm:prSet/>
      <dgm:spPr/>
      <dgm:t>
        <a:bodyPr/>
        <a:lstStyle/>
        <a:p>
          <a:endParaRPr lang="en-US"/>
        </a:p>
      </dgm:t>
    </dgm:pt>
    <dgm:pt modelId="{7BCBB68D-F0A8-9547-AD99-4C28A1321947}" type="pres">
      <dgm:prSet presAssocID="{F4420F28-63FC-4EBD-B694-427AB223AFAC}" presName="Name0" presStyleCnt="0">
        <dgm:presLayoutVars>
          <dgm:dir/>
          <dgm:animLvl val="lvl"/>
          <dgm:resizeHandles val="exact"/>
        </dgm:presLayoutVars>
      </dgm:prSet>
      <dgm:spPr/>
    </dgm:pt>
    <dgm:pt modelId="{7026EFA9-5F22-844B-AECE-6732484398E3}" type="pres">
      <dgm:prSet presAssocID="{DA143ADA-6BCE-44EC-AB8D-C15E4839CFF4}" presName="boxAndChildren" presStyleCnt="0"/>
      <dgm:spPr/>
    </dgm:pt>
    <dgm:pt modelId="{EE819B27-8D3F-2E4C-9AF4-FDAEAB2C4BF1}" type="pres">
      <dgm:prSet presAssocID="{DA143ADA-6BCE-44EC-AB8D-C15E4839CFF4}" presName="parentTextBox" presStyleLbl="node1" presStyleIdx="0" presStyleCnt="2"/>
      <dgm:spPr/>
    </dgm:pt>
    <dgm:pt modelId="{D9968BEA-23CA-564C-B799-54124478FCE0}" type="pres">
      <dgm:prSet presAssocID="{DCF98137-8794-4A9D-AA5C-DC102969185A}" presName="sp" presStyleCnt="0"/>
      <dgm:spPr/>
    </dgm:pt>
    <dgm:pt modelId="{D6494A17-247D-364C-8076-4183E3F39BCD}" type="pres">
      <dgm:prSet presAssocID="{1DD39994-2817-4E64-833E-B59E5EF54351}" presName="arrowAndChildren" presStyleCnt="0"/>
      <dgm:spPr/>
    </dgm:pt>
    <dgm:pt modelId="{2E7658E2-FB8F-EE4E-AD6F-6FB0FEFD21E1}" type="pres">
      <dgm:prSet presAssocID="{1DD39994-2817-4E64-833E-B59E5EF54351}" presName="parentTextArrow" presStyleLbl="node1" presStyleIdx="0" presStyleCnt="2"/>
      <dgm:spPr/>
    </dgm:pt>
    <dgm:pt modelId="{554029B2-D3BE-5F4D-BE25-F3374519A980}" type="pres">
      <dgm:prSet presAssocID="{1DD39994-2817-4E64-833E-B59E5EF54351}" presName="arrow" presStyleLbl="node1" presStyleIdx="1" presStyleCnt="2"/>
      <dgm:spPr/>
    </dgm:pt>
    <dgm:pt modelId="{3DC2499B-4011-3149-8EFE-74029ED74ED7}" type="pres">
      <dgm:prSet presAssocID="{1DD39994-2817-4E64-833E-B59E5EF54351}" presName="descendantArrow" presStyleCnt="0"/>
      <dgm:spPr/>
    </dgm:pt>
    <dgm:pt modelId="{D8DB6440-3CA0-1D43-807E-7A3597E8588C}" type="pres">
      <dgm:prSet presAssocID="{4B54C7A4-1C00-4683-87A5-12E91AF440A7}" presName="childTextArrow" presStyleLbl="fgAccFollowNode1" presStyleIdx="0" presStyleCnt="2">
        <dgm:presLayoutVars>
          <dgm:bulletEnabled val="1"/>
        </dgm:presLayoutVars>
      </dgm:prSet>
      <dgm:spPr/>
    </dgm:pt>
    <dgm:pt modelId="{80A6087A-2949-8748-A3A5-EC98818D0995}" type="pres">
      <dgm:prSet presAssocID="{63804F7B-AC99-4BC6-BB8F-39185A1C8162}" presName="childTextArrow" presStyleLbl="fgAccFollowNode1" presStyleIdx="1" presStyleCnt="2">
        <dgm:presLayoutVars>
          <dgm:bulletEnabled val="1"/>
        </dgm:presLayoutVars>
      </dgm:prSet>
      <dgm:spPr/>
    </dgm:pt>
  </dgm:ptLst>
  <dgm:cxnLst>
    <dgm:cxn modelId="{0CBE7A0F-88FA-A041-B184-910A183C316F}" type="presOf" srcId="{4B54C7A4-1C00-4683-87A5-12E91AF440A7}" destId="{D8DB6440-3CA0-1D43-807E-7A3597E8588C}" srcOrd="0" destOrd="0" presId="urn:microsoft.com/office/officeart/2005/8/layout/process4"/>
    <dgm:cxn modelId="{2EBF0F15-3836-4194-A9A7-793C12BED1A9}" srcId="{F4420F28-63FC-4EBD-B694-427AB223AFAC}" destId="{DA143ADA-6BCE-44EC-AB8D-C15E4839CFF4}" srcOrd="1" destOrd="0" parTransId="{520EFD22-38B5-4C3D-94D0-75EC49A18828}" sibTransId="{8D0C8008-F27F-4825-AE92-77C5C8867A83}"/>
    <dgm:cxn modelId="{9ED69265-B526-49BE-BEC6-083E46480557}" srcId="{F4420F28-63FC-4EBD-B694-427AB223AFAC}" destId="{1DD39994-2817-4E64-833E-B59E5EF54351}" srcOrd="0" destOrd="0" parTransId="{7C24E8D1-8560-4F0A-ABD0-BF2E9538B2BD}" sibTransId="{DCF98137-8794-4A9D-AA5C-DC102969185A}"/>
    <dgm:cxn modelId="{55620466-B6E0-8448-BCDD-D0A667BEBA45}" type="presOf" srcId="{F4420F28-63FC-4EBD-B694-427AB223AFAC}" destId="{7BCBB68D-F0A8-9547-AD99-4C28A1321947}" srcOrd="0" destOrd="0" presId="urn:microsoft.com/office/officeart/2005/8/layout/process4"/>
    <dgm:cxn modelId="{8ADE1879-3814-FB43-9BEE-4135D4A563C1}" type="presOf" srcId="{1DD39994-2817-4E64-833E-B59E5EF54351}" destId="{554029B2-D3BE-5F4D-BE25-F3374519A980}" srcOrd="1" destOrd="0" presId="urn:microsoft.com/office/officeart/2005/8/layout/process4"/>
    <dgm:cxn modelId="{C55DF696-11C4-B24E-AF41-7DE7E1B4F821}" type="presOf" srcId="{DA143ADA-6BCE-44EC-AB8D-C15E4839CFF4}" destId="{EE819B27-8D3F-2E4C-9AF4-FDAEAB2C4BF1}" srcOrd="0" destOrd="0" presId="urn:microsoft.com/office/officeart/2005/8/layout/process4"/>
    <dgm:cxn modelId="{6A959B9E-1682-E24F-9C55-41DFBE0A199B}" type="presOf" srcId="{63804F7B-AC99-4BC6-BB8F-39185A1C8162}" destId="{80A6087A-2949-8748-A3A5-EC98818D0995}" srcOrd="0" destOrd="0" presId="urn:microsoft.com/office/officeart/2005/8/layout/process4"/>
    <dgm:cxn modelId="{B7749D9F-368B-4706-AFAB-108B1F76CFDF}" srcId="{1DD39994-2817-4E64-833E-B59E5EF54351}" destId="{4B54C7A4-1C00-4683-87A5-12E91AF440A7}" srcOrd="0" destOrd="0" parTransId="{A33B596A-92BA-4BE2-B41F-CD83B946155A}" sibTransId="{DE9CACB5-0C99-467B-A437-605434D48963}"/>
    <dgm:cxn modelId="{C5D138C2-B85C-A643-B6FB-987803DD933D}" type="presOf" srcId="{1DD39994-2817-4E64-833E-B59E5EF54351}" destId="{2E7658E2-FB8F-EE4E-AD6F-6FB0FEFD21E1}" srcOrd="0" destOrd="0" presId="urn:microsoft.com/office/officeart/2005/8/layout/process4"/>
    <dgm:cxn modelId="{E6C927DD-C356-4ECB-87D5-AB6964D16CDC}" srcId="{1DD39994-2817-4E64-833E-B59E5EF54351}" destId="{63804F7B-AC99-4BC6-BB8F-39185A1C8162}" srcOrd="1" destOrd="0" parTransId="{AADA8EB1-D206-4B31-A1FE-55FBFFF03D13}" sibTransId="{4D6E9106-5712-41A5-99FD-F5D36900AB34}"/>
    <dgm:cxn modelId="{D911B2AF-EC49-6441-9023-8A9901F8AD53}" type="presParOf" srcId="{7BCBB68D-F0A8-9547-AD99-4C28A1321947}" destId="{7026EFA9-5F22-844B-AECE-6732484398E3}" srcOrd="0" destOrd="0" presId="urn:microsoft.com/office/officeart/2005/8/layout/process4"/>
    <dgm:cxn modelId="{85A96336-657F-BC44-A223-105A38979722}" type="presParOf" srcId="{7026EFA9-5F22-844B-AECE-6732484398E3}" destId="{EE819B27-8D3F-2E4C-9AF4-FDAEAB2C4BF1}" srcOrd="0" destOrd="0" presId="urn:microsoft.com/office/officeart/2005/8/layout/process4"/>
    <dgm:cxn modelId="{BD733F2B-48FB-D144-87F9-6A5FDA14E8D6}" type="presParOf" srcId="{7BCBB68D-F0A8-9547-AD99-4C28A1321947}" destId="{D9968BEA-23CA-564C-B799-54124478FCE0}" srcOrd="1" destOrd="0" presId="urn:microsoft.com/office/officeart/2005/8/layout/process4"/>
    <dgm:cxn modelId="{A6CE1AB1-0F6C-3A41-A547-379035AD2AE7}" type="presParOf" srcId="{7BCBB68D-F0A8-9547-AD99-4C28A1321947}" destId="{D6494A17-247D-364C-8076-4183E3F39BCD}" srcOrd="2" destOrd="0" presId="urn:microsoft.com/office/officeart/2005/8/layout/process4"/>
    <dgm:cxn modelId="{521666E0-C687-964A-9E68-3A1FB78722BA}" type="presParOf" srcId="{D6494A17-247D-364C-8076-4183E3F39BCD}" destId="{2E7658E2-FB8F-EE4E-AD6F-6FB0FEFD21E1}" srcOrd="0" destOrd="0" presId="urn:microsoft.com/office/officeart/2005/8/layout/process4"/>
    <dgm:cxn modelId="{B9EA4E12-4A9D-7C43-8982-DA68EF87338A}" type="presParOf" srcId="{D6494A17-247D-364C-8076-4183E3F39BCD}" destId="{554029B2-D3BE-5F4D-BE25-F3374519A980}" srcOrd="1" destOrd="0" presId="urn:microsoft.com/office/officeart/2005/8/layout/process4"/>
    <dgm:cxn modelId="{CB55EB4C-018D-C74C-99DD-07F6F714F29E}" type="presParOf" srcId="{D6494A17-247D-364C-8076-4183E3F39BCD}" destId="{3DC2499B-4011-3149-8EFE-74029ED74ED7}" srcOrd="2" destOrd="0" presId="urn:microsoft.com/office/officeart/2005/8/layout/process4"/>
    <dgm:cxn modelId="{D194F986-5C91-854A-ADCF-5E9C8B2C9BC3}" type="presParOf" srcId="{3DC2499B-4011-3149-8EFE-74029ED74ED7}" destId="{D8DB6440-3CA0-1D43-807E-7A3597E8588C}" srcOrd="0" destOrd="0" presId="urn:microsoft.com/office/officeart/2005/8/layout/process4"/>
    <dgm:cxn modelId="{0C9B5A63-AC35-3A43-A456-5EC278D2C550}" type="presParOf" srcId="{3DC2499B-4011-3149-8EFE-74029ED74ED7}" destId="{80A6087A-2949-8748-A3A5-EC98818D0995}" srcOrd="1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BB5FA51A-CB90-49EF-9476-A9C12D3084F4}" type="doc">
      <dgm:prSet loTypeId="urn:microsoft.com/office/officeart/2005/8/layout/matrix3" loCatId="matrix" qsTypeId="urn:microsoft.com/office/officeart/2005/8/quickstyle/simple4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E315704E-771A-47A9-AB99-11B3453E1718}">
      <dgm:prSet/>
      <dgm:spPr/>
      <dgm:t>
        <a:bodyPr/>
        <a:lstStyle/>
        <a:p>
          <a:r>
            <a:rPr lang="es-ES"/>
            <a:t>Asegurar aporte energético suficiente para cubrir el aumento de requerimientos.</a:t>
          </a:r>
          <a:endParaRPr lang="en-US"/>
        </a:p>
      </dgm:t>
    </dgm:pt>
    <dgm:pt modelId="{A164ABFF-C680-48A1-AED9-C2FD2358659A}" type="parTrans" cxnId="{55120FEB-C76C-4E83-BB6E-938CE2A241FD}">
      <dgm:prSet/>
      <dgm:spPr/>
      <dgm:t>
        <a:bodyPr/>
        <a:lstStyle/>
        <a:p>
          <a:endParaRPr lang="en-US"/>
        </a:p>
      </dgm:t>
    </dgm:pt>
    <dgm:pt modelId="{CBB21557-9F74-4AF3-9875-BEA5D615EA7F}" type="sibTrans" cxnId="{55120FEB-C76C-4E83-BB6E-938CE2A241FD}">
      <dgm:prSet/>
      <dgm:spPr/>
      <dgm:t>
        <a:bodyPr/>
        <a:lstStyle/>
        <a:p>
          <a:endParaRPr lang="en-US"/>
        </a:p>
      </dgm:t>
    </dgm:pt>
    <dgm:pt modelId="{3A00421C-38DD-4FFD-B8A2-113DB496B065}">
      <dgm:prSet/>
      <dgm:spPr/>
      <dgm:t>
        <a:bodyPr/>
        <a:lstStyle/>
        <a:p>
          <a:r>
            <a:rPr lang="es-ES"/>
            <a:t>Mantener aporte proteico adecuado (1.5 g/kg/día).</a:t>
          </a:r>
          <a:endParaRPr lang="en-US"/>
        </a:p>
      </dgm:t>
    </dgm:pt>
    <dgm:pt modelId="{B28B56E3-56F6-49F4-A6C8-93E51ECD36FD}" type="parTrans" cxnId="{F3B96ABA-B010-4AE6-AC18-9B26093C1F38}">
      <dgm:prSet/>
      <dgm:spPr/>
      <dgm:t>
        <a:bodyPr/>
        <a:lstStyle/>
        <a:p>
          <a:endParaRPr lang="en-US"/>
        </a:p>
      </dgm:t>
    </dgm:pt>
    <dgm:pt modelId="{65CD3E44-509F-4DD1-A0F3-A270164117B4}" type="sibTrans" cxnId="{F3B96ABA-B010-4AE6-AC18-9B26093C1F38}">
      <dgm:prSet/>
      <dgm:spPr/>
      <dgm:t>
        <a:bodyPr/>
        <a:lstStyle/>
        <a:p>
          <a:endParaRPr lang="en-US"/>
        </a:p>
      </dgm:t>
    </dgm:pt>
    <dgm:pt modelId="{021B7BCD-A395-417B-A4B0-0B5D33C34BC0}">
      <dgm:prSet/>
      <dgm:spPr/>
      <dgm:t>
        <a:bodyPr/>
        <a:lstStyle/>
        <a:p>
          <a:r>
            <a:rPr lang="es-ES"/>
            <a:t>Mejorar tolerancia alimentaria mediante fraccionamiento.</a:t>
          </a:r>
          <a:endParaRPr lang="en-US"/>
        </a:p>
      </dgm:t>
    </dgm:pt>
    <dgm:pt modelId="{2F0EDB83-E45F-452A-AF39-66C43B1D1991}" type="parTrans" cxnId="{41DE6BD4-1F4F-4183-8DE3-077ED6EC2175}">
      <dgm:prSet/>
      <dgm:spPr/>
      <dgm:t>
        <a:bodyPr/>
        <a:lstStyle/>
        <a:p>
          <a:endParaRPr lang="en-US"/>
        </a:p>
      </dgm:t>
    </dgm:pt>
    <dgm:pt modelId="{80C50AA8-FC8F-470A-AFE1-801FECF758EE}" type="sibTrans" cxnId="{41DE6BD4-1F4F-4183-8DE3-077ED6EC2175}">
      <dgm:prSet/>
      <dgm:spPr/>
      <dgm:t>
        <a:bodyPr/>
        <a:lstStyle/>
        <a:p>
          <a:endParaRPr lang="en-US"/>
        </a:p>
      </dgm:t>
    </dgm:pt>
    <dgm:pt modelId="{845FB36E-B094-40CD-8D3F-E2A093325366}">
      <dgm:prSet/>
      <dgm:spPr/>
      <dgm:t>
        <a:bodyPr/>
        <a:lstStyle/>
        <a:p>
          <a:r>
            <a:rPr lang="es-ES"/>
            <a:t>Mantener hidratación óptima.</a:t>
          </a:r>
          <a:endParaRPr lang="en-US"/>
        </a:p>
      </dgm:t>
    </dgm:pt>
    <dgm:pt modelId="{6044B937-658C-475B-B5F4-3D9EDF4260B5}" type="parTrans" cxnId="{471A6A65-F31A-4708-AE9A-49618E6381D3}">
      <dgm:prSet/>
      <dgm:spPr/>
      <dgm:t>
        <a:bodyPr/>
        <a:lstStyle/>
        <a:p>
          <a:endParaRPr lang="en-US"/>
        </a:p>
      </dgm:t>
    </dgm:pt>
    <dgm:pt modelId="{E8B72D63-32B2-499B-B9AC-CC6B4E665E0E}" type="sibTrans" cxnId="{471A6A65-F31A-4708-AE9A-49618E6381D3}">
      <dgm:prSet/>
      <dgm:spPr/>
      <dgm:t>
        <a:bodyPr/>
        <a:lstStyle/>
        <a:p>
          <a:endParaRPr lang="en-US"/>
        </a:p>
      </dgm:t>
    </dgm:pt>
    <dgm:pt modelId="{6CC7AB19-148D-0A4A-ADCD-10718C980F61}" type="pres">
      <dgm:prSet presAssocID="{BB5FA51A-CB90-49EF-9476-A9C12D3084F4}" presName="matrix" presStyleCnt="0">
        <dgm:presLayoutVars>
          <dgm:chMax val="1"/>
          <dgm:dir/>
          <dgm:resizeHandles val="exact"/>
        </dgm:presLayoutVars>
      </dgm:prSet>
      <dgm:spPr/>
    </dgm:pt>
    <dgm:pt modelId="{952EEE21-9CD0-2645-8860-77900E754BF5}" type="pres">
      <dgm:prSet presAssocID="{BB5FA51A-CB90-49EF-9476-A9C12D3084F4}" presName="diamond" presStyleLbl="bgShp" presStyleIdx="0" presStyleCnt="1"/>
      <dgm:spPr/>
    </dgm:pt>
    <dgm:pt modelId="{7EC1C34E-D214-8541-ABD4-9F19B37FAA54}" type="pres">
      <dgm:prSet presAssocID="{BB5FA51A-CB90-49EF-9476-A9C12D3084F4}" presName="quad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B04EFD10-6FC9-684D-8754-0BDDFAB62108}" type="pres">
      <dgm:prSet presAssocID="{BB5FA51A-CB90-49EF-9476-A9C12D3084F4}" presName="quad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6CE541F3-6C2B-2142-ADE0-A0FC7B4FC4E8}" type="pres">
      <dgm:prSet presAssocID="{BB5FA51A-CB90-49EF-9476-A9C12D3084F4}" presName="quad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0DA1872B-000A-DC4B-BE8B-4D7EA306261A}" type="pres">
      <dgm:prSet presAssocID="{BB5FA51A-CB90-49EF-9476-A9C12D3084F4}" presName="quad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471A6A65-F31A-4708-AE9A-49618E6381D3}" srcId="{BB5FA51A-CB90-49EF-9476-A9C12D3084F4}" destId="{845FB36E-B094-40CD-8D3F-E2A093325366}" srcOrd="3" destOrd="0" parTransId="{6044B937-658C-475B-B5F4-3D9EDF4260B5}" sibTransId="{E8B72D63-32B2-499B-B9AC-CC6B4E665E0E}"/>
    <dgm:cxn modelId="{94E01E68-F1D7-4144-921B-1646BB3A2978}" type="presOf" srcId="{845FB36E-B094-40CD-8D3F-E2A093325366}" destId="{0DA1872B-000A-DC4B-BE8B-4D7EA306261A}" srcOrd="0" destOrd="0" presId="urn:microsoft.com/office/officeart/2005/8/layout/matrix3"/>
    <dgm:cxn modelId="{C5CB468C-1031-064B-9624-0A087CFB8F27}" type="presOf" srcId="{E315704E-771A-47A9-AB99-11B3453E1718}" destId="{7EC1C34E-D214-8541-ABD4-9F19B37FAA54}" srcOrd="0" destOrd="0" presId="urn:microsoft.com/office/officeart/2005/8/layout/matrix3"/>
    <dgm:cxn modelId="{97F1E5A3-FC78-B942-9BCC-8F0A6E881C1C}" type="presOf" srcId="{3A00421C-38DD-4FFD-B8A2-113DB496B065}" destId="{B04EFD10-6FC9-684D-8754-0BDDFAB62108}" srcOrd="0" destOrd="0" presId="urn:microsoft.com/office/officeart/2005/8/layout/matrix3"/>
    <dgm:cxn modelId="{F3B96ABA-B010-4AE6-AC18-9B26093C1F38}" srcId="{BB5FA51A-CB90-49EF-9476-A9C12D3084F4}" destId="{3A00421C-38DD-4FFD-B8A2-113DB496B065}" srcOrd="1" destOrd="0" parTransId="{B28B56E3-56F6-49F4-A6C8-93E51ECD36FD}" sibTransId="{65CD3E44-509F-4DD1-A0F3-A270164117B4}"/>
    <dgm:cxn modelId="{4C08FFBB-EA6E-5D4D-B005-12541D8F6B69}" type="presOf" srcId="{021B7BCD-A395-417B-A4B0-0B5D33C34BC0}" destId="{6CE541F3-6C2B-2142-ADE0-A0FC7B4FC4E8}" srcOrd="0" destOrd="0" presId="urn:microsoft.com/office/officeart/2005/8/layout/matrix3"/>
    <dgm:cxn modelId="{41DE6BD4-1F4F-4183-8DE3-077ED6EC2175}" srcId="{BB5FA51A-CB90-49EF-9476-A9C12D3084F4}" destId="{021B7BCD-A395-417B-A4B0-0B5D33C34BC0}" srcOrd="2" destOrd="0" parTransId="{2F0EDB83-E45F-452A-AF39-66C43B1D1991}" sibTransId="{80C50AA8-FC8F-470A-AFE1-801FECF758EE}"/>
    <dgm:cxn modelId="{6C68B3E0-5BF7-134E-A11D-FB4D5B866BF1}" type="presOf" srcId="{BB5FA51A-CB90-49EF-9476-A9C12D3084F4}" destId="{6CC7AB19-148D-0A4A-ADCD-10718C980F61}" srcOrd="0" destOrd="0" presId="urn:microsoft.com/office/officeart/2005/8/layout/matrix3"/>
    <dgm:cxn modelId="{55120FEB-C76C-4E83-BB6E-938CE2A241FD}" srcId="{BB5FA51A-CB90-49EF-9476-A9C12D3084F4}" destId="{E315704E-771A-47A9-AB99-11B3453E1718}" srcOrd="0" destOrd="0" parTransId="{A164ABFF-C680-48A1-AED9-C2FD2358659A}" sibTransId="{CBB21557-9F74-4AF3-9875-BEA5D615EA7F}"/>
    <dgm:cxn modelId="{C4FF1BDD-CBAF-0E4D-99A5-4215245F6EFF}" type="presParOf" srcId="{6CC7AB19-148D-0A4A-ADCD-10718C980F61}" destId="{952EEE21-9CD0-2645-8860-77900E754BF5}" srcOrd="0" destOrd="0" presId="urn:microsoft.com/office/officeart/2005/8/layout/matrix3"/>
    <dgm:cxn modelId="{47C6CBA4-56C0-E64B-AE8B-BD2303DCCBA0}" type="presParOf" srcId="{6CC7AB19-148D-0A4A-ADCD-10718C980F61}" destId="{7EC1C34E-D214-8541-ABD4-9F19B37FAA54}" srcOrd="1" destOrd="0" presId="urn:microsoft.com/office/officeart/2005/8/layout/matrix3"/>
    <dgm:cxn modelId="{F03FE1AD-37F9-9342-8692-0E5B31F85C23}" type="presParOf" srcId="{6CC7AB19-148D-0A4A-ADCD-10718C980F61}" destId="{B04EFD10-6FC9-684D-8754-0BDDFAB62108}" srcOrd="2" destOrd="0" presId="urn:microsoft.com/office/officeart/2005/8/layout/matrix3"/>
    <dgm:cxn modelId="{078A706E-7AE4-E04A-ACD2-2216F45B8EA5}" type="presParOf" srcId="{6CC7AB19-148D-0A4A-ADCD-10718C980F61}" destId="{6CE541F3-6C2B-2142-ADE0-A0FC7B4FC4E8}" srcOrd="3" destOrd="0" presId="urn:microsoft.com/office/officeart/2005/8/layout/matrix3"/>
    <dgm:cxn modelId="{EC61ECCF-AD6B-0646-ABD2-0C2085E8AC5B}" type="presParOf" srcId="{6CC7AB19-148D-0A4A-ADCD-10718C980F61}" destId="{0DA1872B-000A-DC4B-BE8B-4D7EA306261A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FDCCF1C-9D11-4AAD-B3EC-439CBC39902C}" type="doc">
      <dgm:prSet loTypeId="urn:microsoft.com/office/officeart/2018/5/layout/CenteredIconLabelDescription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63A67502-222C-4936-BE0A-06FEDC2673E0}">
      <dgm:prSet/>
      <dgm:spPr/>
      <dgm:t>
        <a:bodyPr/>
        <a:lstStyle/>
        <a:p>
          <a:pPr>
            <a:defRPr b="1"/>
          </a:pPr>
          <a:r>
            <a:rPr lang="es-ES" b="1"/>
            <a:t>a) Alimentación oral</a:t>
          </a:r>
          <a:endParaRPr lang="en-US"/>
        </a:p>
      </dgm:t>
    </dgm:pt>
    <dgm:pt modelId="{70A29E96-AA3A-4D9A-9536-A6D357A23A65}" type="parTrans" cxnId="{15E71C29-9004-45E6-AF8C-3594C28FC43F}">
      <dgm:prSet/>
      <dgm:spPr/>
      <dgm:t>
        <a:bodyPr/>
        <a:lstStyle/>
        <a:p>
          <a:endParaRPr lang="en-US"/>
        </a:p>
      </dgm:t>
    </dgm:pt>
    <dgm:pt modelId="{44286789-5640-4559-B3DC-F71A5E791C45}" type="sibTrans" cxnId="{15E71C29-9004-45E6-AF8C-3594C28FC43F}">
      <dgm:prSet/>
      <dgm:spPr/>
      <dgm:t>
        <a:bodyPr/>
        <a:lstStyle/>
        <a:p>
          <a:endParaRPr lang="en-US"/>
        </a:p>
      </dgm:t>
    </dgm:pt>
    <dgm:pt modelId="{D0050340-4039-44C4-8BE3-827612E84D4F}">
      <dgm:prSet/>
      <dgm:spPr/>
      <dgm:t>
        <a:bodyPr/>
        <a:lstStyle/>
        <a:p>
          <a:r>
            <a:rPr lang="es-ES"/>
            <a:t>5–6 tomas pequeñas y energéticamente densas.</a:t>
          </a:r>
          <a:endParaRPr lang="en-US"/>
        </a:p>
      </dgm:t>
    </dgm:pt>
    <dgm:pt modelId="{2EAF01CC-DE4D-47DE-AD1A-2402C5BA8D03}" type="parTrans" cxnId="{59AD94BE-7F03-48F6-9A44-F62317C42E8D}">
      <dgm:prSet/>
      <dgm:spPr/>
      <dgm:t>
        <a:bodyPr/>
        <a:lstStyle/>
        <a:p>
          <a:endParaRPr lang="en-US"/>
        </a:p>
      </dgm:t>
    </dgm:pt>
    <dgm:pt modelId="{1FFDFED8-59ED-4AA7-9AEC-C3A53BCB289E}" type="sibTrans" cxnId="{59AD94BE-7F03-48F6-9A44-F62317C42E8D}">
      <dgm:prSet/>
      <dgm:spPr/>
      <dgm:t>
        <a:bodyPr/>
        <a:lstStyle/>
        <a:p>
          <a:endParaRPr lang="en-US"/>
        </a:p>
      </dgm:t>
    </dgm:pt>
    <dgm:pt modelId="{495B8844-586C-43D7-AC45-26F99B0FCE23}">
      <dgm:prSet/>
      <dgm:spPr/>
      <dgm:t>
        <a:bodyPr/>
        <a:lstStyle/>
        <a:p>
          <a:r>
            <a:rPr lang="es-ES"/>
            <a:t>Alimentos: lácteos fortificados, aguacate, mantequilla de maní, huevo, yogurt, frutas suaves, sopas espesas.</a:t>
          </a:r>
          <a:endParaRPr lang="en-US"/>
        </a:p>
      </dgm:t>
    </dgm:pt>
    <dgm:pt modelId="{F1BF9ED2-7202-456D-AF8A-2CED9F49D2AE}" type="parTrans" cxnId="{1B6E2EEB-CED5-4F9C-BAD8-FB4DE773B8DA}">
      <dgm:prSet/>
      <dgm:spPr/>
      <dgm:t>
        <a:bodyPr/>
        <a:lstStyle/>
        <a:p>
          <a:endParaRPr lang="en-US"/>
        </a:p>
      </dgm:t>
    </dgm:pt>
    <dgm:pt modelId="{ED54869C-0A8F-445D-A134-FDFB88F66214}" type="sibTrans" cxnId="{1B6E2EEB-CED5-4F9C-BAD8-FB4DE773B8DA}">
      <dgm:prSet/>
      <dgm:spPr/>
      <dgm:t>
        <a:bodyPr/>
        <a:lstStyle/>
        <a:p>
          <a:endParaRPr lang="en-US"/>
        </a:p>
      </dgm:t>
    </dgm:pt>
    <dgm:pt modelId="{3B51343F-8509-4CB5-87D0-4E858CFACCD8}">
      <dgm:prSet/>
      <dgm:spPr/>
      <dgm:t>
        <a:bodyPr/>
        <a:lstStyle/>
        <a:p>
          <a:r>
            <a:rPr lang="es-ES"/>
            <a:t>Evitar comidas muy voluminosas que aumentan la disnea.</a:t>
          </a:r>
          <a:endParaRPr lang="en-US"/>
        </a:p>
      </dgm:t>
    </dgm:pt>
    <dgm:pt modelId="{05C42CF0-9C0B-4B09-89C1-63045E236AE8}" type="parTrans" cxnId="{CA0B3DEB-F6BC-48D1-B13D-6A8DF502679D}">
      <dgm:prSet/>
      <dgm:spPr/>
      <dgm:t>
        <a:bodyPr/>
        <a:lstStyle/>
        <a:p>
          <a:endParaRPr lang="en-US"/>
        </a:p>
      </dgm:t>
    </dgm:pt>
    <dgm:pt modelId="{3FD90DC5-FAAE-4E12-9CC3-C87CD75D8F7D}" type="sibTrans" cxnId="{CA0B3DEB-F6BC-48D1-B13D-6A8DF502679D}">
      <dgm:prSet/>
      <dgm:spPr/>
      <dgm:t>
        <a:bodyPr/>
        <a:lstStyle/>
        <a:p>
          <a:endParaRPr lang="en-US"/>
        </a:p>
      </dgm:t>
    </dgm:pt>
    <dgm:pt modelId="{2F786DE8-BFBC-4529-B213-FE6249767B3B}">
      <dgm:prSet/>
      <dgm:spPr/>
      <dgm:t>
        <a:bodyPr/>
        <a:lstStyle/>
        <a:p>
          <a:pPr>
            <a:defRPr b="1"/>
          </a:pPr>
          <a:r>
            <a:rPr lang="es-ES" b="1"/>
            <a:t>b) Manejo de la falta de apetito</a:t>
          </a:r>
          <a:endParaRPr lang="en-US"/>
        </a:p>
      </dgm:t>
    </dgm:pt>
    <dgm:pt modelId="{63D607BE-3708-430C-9638-5F4725675FB2}" type="parTrans" cxnId="{09047A1D-7754-49FB-B28C-200ABB075C55}">
      <dgm:prSet/>
      <dgm:spPr/>
      <dgm:t>
        <a:bodyPr/>
        <a:lstStyle/>
        <a:p>
          <a:endParaRPr lang="en-US"/>
        </a:p>
      </dgm:t>
    </dgm:pt>
    <dgm:pt modelId="{7E5AA1B3-0855-4F0A-90E4-83F07B173D76}" type="sibTrans" cxnId="{09047A1D-7754-49FB-B28C-200ABB075C55}">
      <dgm:prSet/>
      <dgm:spPr/>
      <dgm:t>
        <a:bodyPr/>
        <a:lstStyle/>
        <a:p>
          <a:endParaRPr lang="en-US"/>
        </a:p>
      </dgm:t>
    </dgm:pt>
    <dgm:pt modelId="{7093A9C0-CB33-4B10-A58C-6889736636A2}">
      <dgm:prSet/>
      <dgm:spPr/>
      <dgm:t>
        <a:bodyPr/>
        <a:lstStyle/>
        <a:p>
          <a:r>
            <a:rPr lang="es-ES"/>
            <a:t>Ofrecer alimentos de mayor densidad calórica.</a:t>
          </a:r>
          <a:endParaRPr lang="en-US"/>
        </a:p>
      </dgm:t>
    </dgm:pt>
    <dgm:pt modelId="{F70DACC9-8395-42EF-A974-7E0BAF2B151C}" type="parTrans" cxnId="{10C27189-30AD-4448-A378-B5838D5C76CF}">
      <dgm:prSet/>
      <dgm:spPr/>
      <dgm:t>
        <a:bodyPr/>
        <a:lstStyle/>
        <a:p>
          <a:endParaRPr lang="en-US"/>
        </a:p>
      </dgm:t>
    </dgm:pt>
    <dgm:pt modelId="{C312EAE5-19FF-4076-9DCB-AB41F47B62CA}" type="sibTrans" cxnId="{10C27189-30AD-4448-A378-B5838D5C76CF}">
      <dgm:prSet/>
      <dgm:spPr/>
      <dgm:t>
        <a:bodyPr/>
        <a:lstStyle/>
        <a:p>
          <a:endParaRPr lang="en-US"/>
        </a:p>
      </dgm:t>
    </dgm:pt>
    <dgm:pt modelId="{CF626667-70BD-44DE-8DB1-9ED320D33D61}">
      <dgm:prSet/>
      <dgm:spPr/>
      <dgm:t>
        <a:bodyPr/>
        <a:lstStyle/>
        <a:p>
          <a:r>
            <a:rPr lang="es-ES"/>
            <a:t>Añadir pequeñas cantidades de aceite a comidas.</a:t>
          </a:r>
          <a:endParaRPr lang="en-US"/>
        </a:p>
      </dgm:t>
    </dgm:pt>
    <dgm:pt modelId="{2BB4CC5C-6748-4358-862D-31E24B848CC8}" type="parTrans" cxnId="{738B0218-C2C3-4521-A497-CB98987FE5E5}">
      <dgm:prSet/>
      <dgm:spPr/>
      <dgm:t>
        <a:bodyPr/>
        <a:lstStyle/>
        <a:p>
          <a:endParaRPr lang="en-US"/>
        </a:p>
      </dgm:t>
    </dgm:pt>
    <dgm:pt modelId="{DFC1F076-073F-4360-B190-1B1EC9BA51E9}" type="sibTrans" cxnId="{738B0218-C2C3-4521-A497-CB98987FE5E5}">
      <dgm:prSet/>
      <dgm:spPr/>
      <dgm:t>
        <a:bodyPr/>
        <a:lstStyle/>
        <a:p>
          <a:endParaRPr lang="en-US"/>
        </a:p>
      </dgm:t>
    </dgm:pt>
    <dgm:pt modelId="{8090BD05-E840-48CF-A4B7-13B0F3A62170}">
      <dgm:prSet/>
      <dgm:spPr/>
      <dgm:t>
        <a:bodyPr/>
        <a:lstStyle/>
        <a:p>
          <a:r>
            <a:rPr lang="es-ES"/>
            <a:t>Bebidas nutricionales si la ingesta es &lt;70% del requerimiento.</a:t>
          </a:r>
          <a:endParaRPr lang="en-US"/>
        </a:p>
      </dgm:t>
    </dgm:pt>
    <dgm:pt modelId="{F1EF77CD-7E05-4D31-8787-97F7923BA99A}" type="parTrans" cxnId="{54C7D8E0-AF22-4AE0-AF7A-60B68159EE61}">
      <dgm:prSet/>
      <dgm:spPr/>
      <dgm:t>
        <a:bodyPr/>
        <a:lstStyle/>
        <a:p>
          <a:endParaRPr lang="en-US"/>
        </a:p>
      </dgm:t>
    </dgm:pt>
    <dgm:pt modelId="{155C64E3-5EC7-4818-BFA6-2C80518B39D4}" type="sibTrans" cxnId="{54C7D8E0-AF22-4AE0-AF7A-60B68159EE61}">
      <dgm:prSet/>
      <dgm:spPr/>
      <dgm:t>
        <a:bodyPr/>
        <a:lstStyle/>
        <a:p>
          <a:endParaRPr lang="en-US"/>
        </a:p>
      </dgm:t>
    </dgm:pt>
    <dgm:pt modelId="{AC78E544-1C9B-4568-AEB4-53CD2B7645F6}" type="pres">
      <dgm:prSet presAssocID="{7FDCCF1C-9D11-4AAD-B3EC-439CBC39902C}" presName="root" presStyleCnt="0">
        <dgm:presLayoutVars>
          <dgm:dir/>
          <dgm:resizeHandles val="exact"/>
        </dgm:presLayoutVars>
      </dgm:prSet>
      <dgm:spPr/>
    </dgm:pt>
    <dgm:pt modelId="{575F89F2-52DA-4730-A52D-8A1867FEA48D}" type="pres">
      <dgm:prSet presAssocID="{63A67502-222C-4936-BE0A-06FEDC2673E0}" presName="compNode" presStyleCnt="0"/>
      <dgm:spPr/>
    </dgm:pt>
    <dgm:pt modelId="{E49A5166-1049-4D29-B861-EB24BE10AD74}" type="pres">
      <dgm:prSet presAssocID="{63A67502-222C-4936-BE0A-06FEDC2673E0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Sandía"/>
        </a:ext>
      </dgm:extLst>
    </dgm:pt>
    <dgm:pt modelId="{49D32141-B860-4B55-8023-D50FB40BEC9D}" type="pres">
      <dgm:prSet presAssocID="{63A67502-222C-4936-BE0A-06FEDC2673E0}" presName="iconSpace" presStyleCnt="0"/>
      <dgm:spPr/>
    </dgm:pt>
    <dgm:pt modelId="{22658BF1-DB62-4516-8E38-2441F1274D61}" type="pres">
      <dgm:prSet presAssocID="{63A67502-222C-4936-BE0A-06FEDC2673E0}" presName="parTx" presStyleLbl="revTx" presStyleIdx="0" presStyleCnt="4">
        <dgm:presLayoutVars>
          <dgm:chMax val="0"/>
          <dgm:chPref val="0"/>
        </dgm:presLayoutVars>
      </dgm:prSet>
      <dgm:spPr/>
    </dgm:pt>
    <dgm:pt modelId="{D734381B-59EF-4642-BC70-560BCCDE82B3}" type="pres">
      <dgm:prSet presAssocID="{63A67502-222C-4936-BE0A-06FEDC2673E0}" presName="txSpace" presStyleCnt="0"/>
      <dgm:spPr/>
    </dgm:pt>
    <dgm:pt modelId="{5A6EDCFE-DEBE-4D81-8E58-4E67E09FEF15}" type="pres">
      <dgm:prSet presAssocID="{63A67502-222C-4936-BE0A-06FEDC2673E0}" presName="desTx" presStyleLbl="revTx" presStyleIdx="1" presStyleCnt="4">
        <dgm:presLayoutVars/>
      </dgm:prSet>
      <dgm:spPr/>
    </dgm:pt>
    <dgm:pt modelId="{3CACEA64-DCF8-4E69-BBE8-290EB554817B}" type="pres">
      <dgm:prSet presAssocID="{44286789-5640-4559-B3DC-F71A5E791C45}" presName="sibTrans" presStyleCnt="0"/>
      <dgm:spPr/>
    </dgm:pt>
    <dgm:pt modelId="{F9DFF44C-E509-442F-AF80-7D91B5CD3AD9}" type="pres">
      <dgm:prSet presAssocID="{2F786DE8-BFBC-4529-B213-FE6249767B3B}" presName="compNode" presStyleCnt="0"/>
      <dgm:spPr/>
    </dgm:pt>
    <dgm:pt modelId="{DB53510F-008B-4417-9E7A-836813B00951}" type="pres">
      <dgm:prSet presAssocID="{2F786DE8-BFBC-4529-B213-FE6249767B3B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Fork and knife"/>
        </a:ext>
      </dgm:extLst>
    </dgm:pt>
    <dgm:pt modelId="{96B2CDD3-31FC-438E-9009-523978FC4D38}" type="pres">
      <dgm:prSet presAssocID="{2F786DE8-BFBC-4529-B213-FE6249767B3B}" presName="iconSpace" presStyleCnt="0"/>
      <dgm:spPr/>
    </dgm:pt>
    <dgm:pt modelId="{26966D84-3F9F-4228-8044-893891E85143}" type="pres">
      <dgm:prSet presAssocID="{2F786DE8-BFBC-4529-B213-FE6249767B3B}" presName="parTx" presStyleLbl="revTx" presStyleIdx="2" presStyleCnt="4">
        <dgm:presLayoutVars>
          <dgm:chMax val="0"/>
          <dgm:chPref val="0"/>
        </dgm:presLayoutVars>
      </dgm:prSet>
      <dgm:spPr/>
    </dgm:pt>
    <dgm:pt modelId="{9FF22FEA-D268-4340-8A6A-A18C623EB0EA}" type="pres">
      <dgm:prSet presAssocID="{2F786DE8-BFBC-4529-B213-FE6249767B3B}" presName="txSpace" presStyleCnt="0"/>
      <dgm:spPr/>
    </dgm:pt>
    <dgm:pt modelId="{E0ACFCA6-7171-4335-BAB7-207B84460BFA}" type="pres">
      <dgm:prSet presAssocID="{2F786DE8-BFBC-4529-B213-FE6249767B3B}" presName="desTx" presStyleLbl="revTx" presStyleIdx="3" presStyleCnt="4">
        <dgm:presLayoutVars/>
      </dgm:prSet>
      <dgm:spPr/>
    </dgm:pt>
  </dgm:ptLst>
  <dgm:cxnLst>
    <dgm:cxn modelId="{38BEE204-FCAE-4E07-BBBB-E5B229542DC3}" type="presOf" srcId="{D0050340-4039-44C4-8BE3-827612E84D4F}" destId="{5A6EDCFE-DEBE-4D81-8E58-4E67E09FEF15}" srcOrd="0" destOrd="0" presId="urn:microsoft.com/office/officeart/2018/5/layout/CenteredIconLabelDescriptionList"/>
    <dgm:cxn modelId="{54AE6305-6202-4FD4-84D9-1BBA60EF03D4}" type="presOf" srcId="{8090BD05-E840-48CF-A4B7-13B0F3A62170}" destId="{E0ACFCA6-7171-4335-BAB7-207B84460BFA}" srcOrd="0" destOrd="2" presId="urn:microsoft.com/office/officeart/2018/5/layout/CenteredIconLabelDescriptionList"/>
    <dgm:cxn modelId="{BB9F480D-A941-4AF6-B79C-FBAD8558FEDD}" type="presOf" srcId="{63A67502-222C-4936-BE0A-06FEDC2673E0}" destId="{22658BF1-DB62-4516-8E38-2441F1274D61}" srcOrd="0" destOrd="0" presId="urn:microsoft.com/office/officeart/2018/5/layout/CenteredIconLabelDescriptionList"/>
    <dgm:cxn modelId="{738B0218-C2C3-4521-A497-CB98987FE5E5}" srcId="{2F786DE8-BFBC-4529-B213-FE6249767B3B}" destId="{CF626667-70BD-44DE-8DB1-9ED320D33D61}" srcOrd="1" destOrd="0" parTransId="{2BB4CC5C-6748-4358-862D-31E24B848CC8}" sibTransId="{DFC1F076-073F-4360-B190-1B1EC9BA51E9}"/>
    <dgm:cxn modelId="{09047A1D-7754-49FB-B28C-200ABB075C55}" srcId="{7FDCCF1C-9D11-4AAD-B3EC-439CBC39902C}" destId="{2F786DE8-BFBC-4529-B213-FE6249767B3B}" srcOrd="1" destOrd="0" parTransId="{63D607BE-3708-430C-9638-5F4725675FB2}" sibTransId="{7E5AA1B3-0855-4F0A-90E4-83F07B173D76}"/>
    <dgm:cxn modelId="{15E71C29-9004-45E6-AF8C-3594C28FC43F}" srcId="{7FDCCF1C-9D11-4AAD-B3EC-439CBC39902C}" destId="{63A67502-222C-4936-BE0A-06FEDC2673E0}" srcOrd="0" destOrd="0" parTransId="{70A29E96-AA3A-4D9A-9536-A6D357A23A65}" sibTransId="{44286789-5640-4559-B3DC-F71A5E791C45}"/>
    <dgm:cxn modelId="{603D4B68-7E05-4E7E-98AB-9BFF2C470DF6}" type="presOf" srcId="{7FDCCF1C-9D11-4AAD-B3EC-439CBC39902C}" destId="{AC78E544-1C9B-4568-AEB4-53CD2B7645F6}" srcOrd="0" destOrd="0" presId="urn:microsoft.com/office/officeart/2018/5/layout/CenteredIconLabelDescriptionList"/>
    <dgm:cxn modelId="{10C27189-30AD-4448-A378-B5838D5C76CF}" srcId="{2F786DE8-BFBC-4529-B213-FE6249767B3B}" destId="{7093A9C0-CB33-4B10-A58C-6889736636A2}" srcOrd="0" destOrd="0" parTransId="{F70DACC9-8395-42EF-A974-7E0BAF2B151C}" sibTransId="{C312EAE5-19FF-4076-9DCB-AB41F47B62CA}"/>
    <dgm:cxn modelId="{6813BA9D-50E9-47FA-B707-CF2A70DD2249}" type="presOf" srcId="{2F786DE8-BFBC-4529-B213-FE6249767B3B}" destId="{26966D84-3F9F-4228-8044-893891E85143}" srcOrd="0" destOrd="0" presId="urn:microsoft.com/office/officeart/2018/5/layout/CenteredIconLabelDescriptionList"/>
    <dgm:cxn modelId="{86FEE79E-6393-4F58-ABC7-74657B4BF797}" type="presOf" srcId="{7093A9C0-CB33-4B10-A58C-6889736636A2}" destId="{E0ACFCA6-7171-4335-BAB7-207B84460BFA}" srcOrd="0" destOrd="0" presId="urn:microsoft.com/office/officeart/2018/5/layout/CenteredIconLabelDescriptionList"/>
    <dgm:cxn modelId="{59AD94BE-7F03-48F6-9A44-F62317C42E8D}" srcId="{63A67502-222C-4936-BE0A-06FEDC2673E0}" destId="{D0050340-4039-44C4-8BE3-827612E84D4F}" srcOrd="0" destOrd="0" parTransId="{2EAF01CC-DE4D-47DE-AD1A-2402C5BA8D03}" sibTransId="{1FFDFED8-59ED-4AA7-9AEC-C3A53BCB289E}"/>
    <dgm:cxn modelId="{A74957CE-9D41-48C0-B31A-5148A086756D}" type="presOf" srcId="{3B51343F-8509-4CB5-87D0-4E858CFACCD8}" destId="{5A6EDCFE-DEBE-4D81-8E58-4E67E09FEF15}" srcOrd="0" destOrd="2" presId="urn:microsoft.com/office/officeart/2018/5/layout/CenteredIconLabelDescriptionList"/>
    <dgm:cxn modelId="{F4216ADB-2BEE-480C-BB5B-F690776CCC3C}" type="presOf" srcId="{CF626667-70BD-44DE-8DB1-9ED320D33D61}" destId="{E0ACFCA6-7171-4335-BAB7-207B84460BFA}" srcOrd="0" destOrd="1" presId="urn:microsoft.com/office/officeart/2018/5/layout/CenteredIconLabelDescriptionList"/>
    <dgm:cxn modelId="{54C7D8E0-AF22-4AE0-AF7A-60B68159EE61}" srcId="{2F786DE8-BFBC-4529-B213-FE6249767B3B}" destId="{8090BD05-E840-48CF-A4B7-13B0F3A62170}" srcOrd="2" destOrd="0" parTransId="{F1EF77CD-7E05-4D31-8787-97F7923BA99A}" sibTransId="{155C64E3-5EC7-4818-BFA6-2C80518B39D4}"/>
    <dgm:cxn modelId="{1B6E2EEB-CED5-4F9C-BAD8-FB4DE773B8DA}" srcId="{63A67502-222C-4936-BE0A-06FEDC2673E0}" destId="{495B8844-586C-43D7-AC45-26F99B0FCE23}" srcOrd="1" destOrd="0" parTransId="{F1BF9ED2-7202-456D-AF8A-2CED9F49D2AE}" sibTransId="{ED54869C-0A8F-445D-A134-FDFB88F66214}"/>
    <dgm:cxn modelId="{CA0B3DEB-F6BC-48D1-B13D-6A8DF502679D}" srcId="{63A67502-222C-4936-BE0A-06FEDC2673E0}" destId="{3B51343F-8509-4CB5-87D0-4E858CFACCD8}" srcOrd="2" destOrd="0" parTransId="{05C42CF0-9C0B-4B09-89C1-63045E236AE8}" sibTransId="{3FD90DC5-FAAE-4E12-9CC3-C87CD75D8F7D}"/>
    <dgm:cxn modelId="{7E102AF9-46BD-4172-8FA8-5F3989170E58}" type="presOf" srcId="{495B8844-586C-43D7-AC45-26F99B0FCE23}" destId="{5A6EDCFE-DEBE-4D81-8E58-4E67E09FEF15}" srcOrd="0" destOrd="1" presId="urn:microsoft.com/office/officeart/2018/5/layout/CenteredIconLabelDescriptionList"/>
    <dgm:cxn modelId="{23CF833A-6E4F-4AF6-AFE5-81BAA20D5460}" type="presParOf" srcId="{AC78E544-1C9B-4568-AEB4-53CD2B7645F6}" destId="{575F89F2-52DA-4730-A52D-8A1867FEA48D}" srcOrd="0" destOrd="0" presId="urn:microsoft.com/office/officeart/2018/5/layout/CenteredIconLabelDescriptionList"/>
    <dgm:cxn modelId="{FD0C9DEB-E0EE-43C9-B898-B784E997A286}" type="presParOf" srcId="{575F89F2-52DA-4730-A52D-8A1867FEA48D}" destId="{E49A5166-1049-4D29-B861-EB24BE10AD74}" srcOrd="0" destOrd="0" presId="urn:microsoft.com/office/officeart/2018/5/layout/CenteredIconLabelDescriptionList"/>
    <dgm:cxn modelId="{C21F138C-2D19-4A23-BE9E-B34621ADE1D2}" type="presParOf" srcId="{575F89F2-52DA-4730-A52D-8A1867FEA48D}" destId="{49D32141-B860-4B55-8023-D50FB40BEC9D}" srcOrd="1" destOrd="0" presId="urn:microsoft.com/office/officeart/2018/5/layout/CenteredIconLabelDescriptionList"/>
    <dgm:cxn modelId="{2F16A22A-701E-436C-B400-16F72FC50C85}" type="presParOf" srcId="{575F89F2-52DA-4730-A52D-8A1867FEA48D}" destId="{22658BF1-DB62-4516-8E38-2441F1274D61}" srcOrd="2" destOrd="0" presId="urn:microsoft.com/office/officeart/2018/5/layout/CenteredIconLabelDescriptionList"/>
    <dgm:cxn modelId="{7F5C3AB6-221A-404C-99FF-68B0A6E65302}" type="presParOf" srcId="{575F89F2-52DA-4730-A52D-8A1867FEA48D}" destId="{D734381B-59EF-4642-BC70-560BCCDE82B3}" srcOrd="3" destOrd="0" presId="urn:microsoft.com/office/officeart/2018/5/layout/CenteredIconLabelDescriptionList"/>
    <dgm:cxn modelId="{515C1434-12B1-4235-922C-B1298060F028}" type="presParOf" srcId="{575F89F2-52DA-4730-A52D-8A1867FEA48D}" destId="{5A6EDCFE-DEBE-4D81-8E58-4E67E09FEF15}" srcOrd="4" destOrd="0" presId="urn:microsoft.com/office/officeart/2018/5/layout/CenteredIconLabelDescriptionList"/>
    <dgm:cxn modelId="{D7469844-B8D7-490F-B64F-B1C0C2FF9F3D}" type="presParOf" srcId="{AC78E544-1C9B-4568-AEB4-53CD2B7645F6}" destId="{3CACEA64-DCF8-4E69-BBE8-290EB554817B}" srcOrd="1" destOrd="0" presId="urn:microsoft.com/office/officeart/2018/5/layout/CenteredIconLabelDescriptionList"/>
    <dgm:cxn modelId="{89B7EDD5-17A3-4F0F-9A7B-87D7D9896BC5}" type="presParOf" srcId="{AC78E544-1C9B-4568-AEB4-53CD2B7645F6}" destId="{F9DFF44C-E509-442F-AF80-7D91B5CD3AD9}" srcOrd="2" destOrd="0" presId="urn:microsoft.com/office/officeart/2018/5/layout/CenteredIconLabelDescriptionList"/>
    <dgm:cxn modelId="{0FB5B274-A02E-4AEE-9443-EF53985267A9}" type="presParOf" srcId="{F9DFF44C-E509-442F-AF80-7D91B5CD3AD9}" destId="{DB53510F-008B-4417-9E7A-836813B00951}" srcOrd="0" destOrd="0" presId="urn:microsoft.com/office/officeart/2018/5/layout/CenteredIconLabelDescriptionList"/>
    <dgm:cxn modelId="{5C3A93FC-FD3D-4E58-B6D4-20175FC0964B}" type="presParOf" srcId="{F9DFF44C-E509-442F-AF80-7D91B5CD3AD9}" destId="{96B2CDD3-31FC-438E-9009-523978FC4D38}" srcOrd="1" destOrd="0" presId="urn:microsoft.com/office/officeart/2018/5/layout/CenteredIconLabelDescriptionList"/>
    <dgm:cxn modelId="{C6EA8389-92C0-4CC4-BD09-957D21FFEC92}" type="presParOf" srcId="{F9DFF44C-E509-442F-AF80-7D91B5CD3AD9}" destId="{26966D84-3F9F-4228-8044-893891E85143}" srcOrd="2" destOrd="0" presId="urn:microsoft.com/office/officeart/2018/5/layout/CenteredIconLabelDescriptionList"/>
    <dgm:cxn modelId="{967F9A51-8A80-43A2-94E5-3CE6471A4FA6}" type="presParOf" srcId="{F9DFF44C-E509-442F-AF80-7D91B5CD3AD9}" destId="{9FF22FEA-D268-4340-8A6A-A18C623EB0EA}" srcOrd="3" destOrd="0" presId="urn:microsoft.com/office/officeart/2018/5/layout/CenteredIconLabelDescriptionList"/>
    <dgm:cxn modelId="{2FCA54D6-199D-46C2-BFD8-4EEA387FEA9E}" type="presParOf" srcId="{F9DFF44C-E509-442F-AF80-7D91B5CD3AD9}" destId="{E0ACFCA6-7171-4335-BAB7-207B84460BFA}" srcOrd="4" destOrd="0" presId="urn:microsoft.com/office/officeart/2018/5/layout/CenteredIconLabelDescription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DA7BBA5-4D19-46F5-BA36-211E54F24DC6}" type="doc">
      <dgm:prSet loTypeId="urn:microsoft.com/office/officeart/2016/7/layout/VerticalSolidAction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2DD8571-5089-4DCA-B47F-5117C1EF69C4}">
      <dgm:prSet/>
      <dgm:spPr/>
      <dgm:t>
        <a:bodyPr/>
        <a:lstStyle/>
        <a:p>
          <a:r>
            <a:rPr lang="es-ES" b="1"/>
            <a:t>c) Hidratación</a:t>
          </a:r>
          <a:endParaRPr lang="en-US"/>
        </a:p>
      </dgm:t>
    </dgm:pt>
    <dgm:pt modelId="{682F3CA0-0A01-4898-B1AF-5741515E72ED}" type="parTrans" cxnId="{95AAE260-3397-49E8-8386-AEE0C49AB97C}">
      <dgm:prSet/>
      <dgm:spPr/>
      <dgm:t>
        <a:bodyPr/>
        <a:lstStyle/>
        <a:p>
          <a:endParaRPr lang="en-US"/>
        </a:p>
      </dgm:t>
    </dgm:pt>
    <dgm:pt modelId="{38CEDBC1-4AB2-4F79-88E8-801F04FC4827}" type="sibTrans" cxnId="{95AAE260-3397-49E8-8386-AEE0C49AB97C}">
      <dgm:prSet/>
      <dgm:spPr/>
      <dgm:t>
        <a:bodyPr/>
        <a:lstStyle/>
        <a:p>
          <a:endParaRPr lang="en-US"/>
        </a:p>
      </dgm:t>
    </dgm:pt>
    <dgm:pt modelId="{95B306E3-997C-4276-830A-EA1CBC9C3810}">
      <dgm:prSet/>
      <dgm:spPr/>
      <dgm:t>
        <a:bodyPr/>
        <a:lstStyle/>
        <a:p>
          <a:r>
            <a:rPr lang="es-ES"/>
            <a:t>Aumentar ingesta según fiebre.</a:t>
          </a:r>
          <a:endParaRPr lang="en-US"/>
        </a:p>
      </dgm:t>
    </dgm:pt>
    <dgm:pt modelId="{8445445A-38AC-4C1F-88D9-F4A024252462}" type="parTrans" cxnId="{193AA008-6557-4AE5-9DEB-DF54E429FF87}">
      <dgm:prSet/>
      <dgm:spPr/>
      <dgm:t>
        <a:bodyPr/>
        <a:lstStyle/>
        <a:p>
          <a:endParaRPr lang="en-US"/>
        </a:p>
      </dgm:t>
    </dgm:pt>
    <dgm:pt modelId="{84AC7761-5E4E-46B3-8B10-F6811D10BA9D}" type="sibTrans" cxnId="{193AA008-6557-4AE5-9DEB-DF54E429FF87}">
      <dgm:prSet/>
      <dgm:spPr/>
      <dgm:t>
        <a:bodyPr/>
        <a:lstStyle/>
        <a:p>
          <a:endParaRPr lang="en-US"/>
        </a:p>
      </dgm:t>
    </dgm:pt>
    <dgm:pt modelId="{3B32E5DE-9E27-43E5-AFDB-49A61E14C4C9}">
      <dgm:prSet/>
      <dgm:spPr/>
      <dgm:t>
        <a:bodyPr/>
        <a:lstStyle/>
        <a:p>
          <a:r>
            <a:rPr lang="es-ES"/>
            <a:t>Evitar jugos y bebidas hiperosmolares.</a:t>
          </a:r>
          <a:endParaRPr lang="en-US"/>
        </a:p>
      </dgm:t>
    </dgm:pt>
    <dgm:pt modelId="{088C11DE-95AA-4445-901A-C73282D44B62}" type="parTrans" cxnId="{F249CB4A-165E-4A59-8807-CAB253B18426}">
      <dgm:prSet/>
      <dgm:spPr/>
      <dgm:t>
        <a:bodyPr/>
        <a:lstStyle/>
        <a:p>
          <a:endParaRPr lang="en-US"/>
        </a:p>
      </dgm:t>
    </dgm:pt>
    <dgm:pt modelId="{E1CCB1F7-AF24-4029-80B7-6ADC444C3EF2}" type="sibTrans" cxnId="{F249CB4A-165E-4A59-8807-CAB253B18426}">
      <dgm:prSet/>
      <dgm:spPr/>
      <dgm:t>
        <a:bodyPr/>
        <a:lstStyle/>
        <a:p>
          <a:endParaRPr lang="en-US"/>
        </a:p>
      </dgm:t>
    </dgm:pt>
    <dgm:pt modelId="{6AA3E8AB-99CC-4C67-BC54-3986F7AE21E7}">
      <dgm:prSet/>
      <dgm:spPr/>
      <dgm:t>
        <a:bodyPr/>
        <a:lstStyle/>
        <a:p>
          <a:r>
            <a:rPr lang="es-ES" b="1"/>
            <a:t>d) Micronutrientes</a:t>
          </a:r>
          <a:endParaRPr lang="en-US"/>
        </a:p>
      </dgm:t>
    </dgm:pt>
    <dgm:pt modelId="{AF1C6165-45B4-4DF7-8770-99834DC79635}" type="parTrans" cxnId="{ED70EAFA-EC8C-4B2F-859E-5CAFABCD989F}">
      <dgm:prSet/>
      <dgm:spPr/>
      <dgm:t>
        <a:bodyPr/>
        <a:lstStyle/>
        <a:p>
          <a:endParaRPr lang="en-US"/>
        </a:p>
      </dgm:t>
    </dgm:pt>
    <dgm:pt modelId="{62306503-748C-4A52-96F2-C76A7F1961A3}" type="sibTrans" cxnId="{ED70EAFA-EC8C-4B2F-859E-5CAFABCD989F}">
      <dgm:prSet/>
      <dgm:spPr/>
      <dgm:t>
        <a:bodyPr/>
        <a:lstStyle/>
        <a:p>
          <a:endParaRPr lang="en-US"/>
        </a:p>
      </dgm:t>
    </dgm:pt>
    <dgm:pt modelId="{83ACA8B2-B096-4B57-BE52-36EB6CFB70AE}">
      <dgm:prSet/>
      <dgm:spPr/>
      <dgm:t>
        <a:bodyPr/>
        <a:lstStyle/>
        <a:p>
          <a:r>
            <a:rPr lang="es-ES" b="1"/>
            <a:t>Vitamina D:</a:t>
          </a:r>
          <a:r>
            <a:rPr lang="es-ES"/>
            <a:t> corregir deficiencia; su rol inmunomodulador es clave.</a:t>
          </a:r>
          <a:endParaRPr lang="en-US"/>
        </a:p>
      </dgm:t>
    </dgm:pt>
    <dgm:pt modelId="{E05866A0-6596-40C5-B434-96A0124BA4D2}" type="parTrans" cxnId="{1C5D7F5C-BAB9-47F3-9437-151A1F308C2A}">
      <dgm:prSet/>
      <dgm:spPr/>
      <dgm:t>
        <a:bodyPr/>
        <a:lstStyle/>
        <a:p>
          <a:endParaRPr lang="en-US"/>
        </a:p>
      </dgm:t>
    </dgm:pt>
    <dgm:pt modelId="{E50F2C7E-CA73-4EF9-A5BC-D95A4E746640}" type="sibTrans" cxnId="{1C5D7F5C-BAB9-47F3-9437-151A1F308C2A}">
      <dgm:prSet/>
      <dgm:spPr/>
      <dgm:t>
        <a:bodyPr/>
        <a:lstStyle/>
        <a:p>
          <a:endParaRPr lang="en-US"/>
        </a:p>
      </dgm:t>
    </dgm:pt>
    <dgm:pt modelId="{9C41186B-4591-4850-B947-22C4BC909193}">
      <dgm:prSet/>
      <dgm:spPr/>
      <dgm:t>
        <a:bodyPr/>
        <a:lstStyle/>
        <a:p>
          <a:r>
            <a:rPr lang="es-ES" b="1"/>
            <a:t>Zinc:</a:t>
          </a:r>
          <a:r>
            <a:rPr lang="es-ES"/>
            <a:t> favorecer función inmune y recuperación celular.</a:t>
          </a:r>
          <a:endParaRPr lang="en-US"/>
        </a:p>
      </dgm:t>
    </dgm:pt>
    <dgm:pt modelId="{E1460EF7-7313-4326-84E6-9E05CCAC98F8}" type="parTrans" cxnId="{FC59B961-7AC3-49D0-A64D-F82EF3770167}">
      <dgm:prSet/>
      <dgm:spPr/>
      <dgm:t>
        <a:bodyPr/>
        <a:lstStyle/>
        <a:p>
          <a:endParaRPr lang="en-US"/>
        </a:p>
      </dgm:t>
    </dgm:pt>
    <dgm:pt modelId="{86E6CB4A-874E-463E-9E56-82670FBC9380}" type="sibTrans" cxnId="{FC59B961-7AC3-49D0-A64D-F82EF3770167}">
      <dgm:prSet/>
      <dgm:spPr/>
      <dgm:t>
        <a:bodyPr/>
        <a:lstStyle/>
        <a:p>
          <a:endParaRPr lang="en-US"/>
        </a:p>
      </dgm:t>
    </dgm:pt>
    <dgm:pt modelId="{8887FAF3-DAF6-4873-A1A6-FA5D5AF1C64E}">
      <dgm:prSet/>
      <dgm:spPr/>
      <dgm:t>
        <a:bodyPr/>
        <a:lstStyle/>
        <a:p>
          <a:r>
            <a:rPr lang="es-ES" b="1"/>
            <a:t>e) Casos de mayor severidad</a:t>
          </a:r>
          <a:endParaRPr lang="en-US"/>
        </a:p>
      </dgm:t>
    </dgm:pt>
    <dgm:pt modelId="{E1CEF634-6A06-42C8-966D-AFE800F262DB}" type="parTrans" cxnId="{84FC4B5C-E11B-4163-ABA8-1654E56FB38B}">
      <dgm:prSet/>
      <dgm:spPr/>
      <dgm:t>
        <a:bodyPr/>
        <a:lstStyle/>
        <a:p>
          <a:endParaRPr lang="en-US"/>
        </a:p>
      </dgm:t>
    </dgm:pt>
    <dgm:pt modelId="{52A0B620-1ED1-46F6-867B-81542E444C18}" type="sibTrans" cxnId="{84FC4B5C-E11B-4163-ABA8-1654E56FB38B}">
      <dgm:prSet/>
      <dgm:spPr/>
      <dgm:t>
        <a:bodyPr/>
        <a:lstStyle/>
        <a:p>
          <a:endParaRPr lang="en-US"/>
        </a:p>
      </dgm:t>
    </dgm:pt>
    <dgm:pt modelId="{A6059C25-38A5-4F3D-90D3-953A55105E71}">
      <dgm:prSet/>
      <dgm:spPr/>
      <dgm:t>
        <a:bodyPr/>
        <a:lstStyle/>
        <a:p>
          <a:r>
            <a:rPr lang="es-ES"/>
            <a:t>Si la ingesta es insuficiente durante 24–48 h → considerar fórmula enteral hipercalórica.</a:t>
          </a:r>
          <a:endParaRPr lang="en-US"/>
        </a:p>
      </dgm:t>
    </dgm:pt>
    <dgm:pt modelId="{4C1721E6-6BC4-4390-885D-E1FAB6AC45DA}" type="parTrans" cxnId="{F8B7B61F-32B8-4007-8923-30449CC2A005}">
      <dgm:prSet/>
      <dgm:spPr/>
      <dgm:t>
        <a:bodyPr/>
        <a:lstStyle/>
        <a:p>
          <a:endParaRPr lang="en-US"/>
        </a:p>
      </dgm:t>
    </dgm:pt>
    <dgm:pt modelId="{CBECA61A-12A7-4E90-8C87-4A4F17C4EB64}" type="sibTrans" cxnId="{F8B7B61F-32B8-4007-8923-30449CC2A005}">
      <dgm:prSet/>
      <dgm:spPr/>
      <dgm:t>
        <a:bodyPr/>
        <a:lstStyle/>
        <a:p>
          <a:endParaRPr lang="en-US"/>
        </a:p>
      </dgm:t>
    </dgm:pt>
    <dgm:pt modelId="{422E3698-66AC-4CC3-AE08-87DB194FF691}">
      <dgm:prSet/>
      <dgm:spPr/>
      <dgm:t>
        <a:bodyPr/>
        <a:lstStyle/>
        <a:p>
          <a:r>
            <a:rPr lang="es-ES"/>
            <a:t>Nutrición parenteral no rutinaria; solo si falla la enteral.</a:t>
          </a:r>
          <a:endParaRPr lang="en-US"/>
        </a:p>
      </dgm:t>
    </dgm:pt>
    <dgm:pt modelId="{AE7D83F5-5ECB-4C56-9543-26C80D7E8BCF}" type="parTrans" cxnId="{7C628B72-FBD0-4564-9309-C70B4FCE7F1F}">
      <dgm:prSet/>
      <dgm:spPr/>
      <dgm:t>
        <a:bodyPr/>
        <a:lstStyle/>
        <a:p>
          <a:endParaRPr lang="en-US"/>
        </a:p>
      </dgm:t>
    </dgm:pt>
    <dgm:pt modelId="{008A6EE7-7128-47B6-AE9D-EF3D9968D4B2}" type="sibTrans" cxnId="{7C628B72-FBD0-4564-9309-C70B4FCE7F1F}">
      <dgm:prSet/>
      <dgm:spPr/>
      <dgm:t>
        <a:bodyPr/>
        <a:lstStyle/>
        <a:p>
          <a:endParaRPr lang="en-US"/>
        </a:p>
      </dgm:t>
    </dgm:pt>
    <dgm:pt modelId="{8E22EB3E-B127-A04A-9781-CBA88187A2D7}" type="pres">
      <dgm:prSet presAssocID="{0DA7BBA5-4D19-46F5-BA36-211E54F24DC6}" presName="Name0" presStyleCnt="0">
        <dgm:presLayoutVars>
          <dgm:dir/>
          <dgm:animLvl val="lvl"/>
          <dgm:resizeHandles val="exact"/>
        </dgm:presLayoutVars>
      </dgm:prSet>
      <dgm:spPr/>
    </dgm:pt>
    <dgm:pt modelId="{C7B806C7-6BB2-D34F-A982-8C2DCBB16A82}" type="pres">
      <dgm:prSet presAssocID="{02DD8571-5089-4DCA-B47F-5117C1EF69C4}" presName="linNode" presStyleCnt="0"/>
      <dgm:spPr/>
    </dgm:pt>
    <dgm:pt modelId="{AF02C3B4-9064-9A46-8C79-16DD4C69F4A5}" type="pres">
      <dgm:prSet presAssocID="{02DD8571-5089-4DCA-B47F-5117C1EF69C4}" presName="parentText" presStyleLbl="alignNode1" presStyleIdx="0" presStyleCnt="3">
        <dgm:presLayoutVars>
          <dgm:chMax val="1"/>
          <dgm:bulletEnabled/>
        </dgm:presLayoutVars>
      </dgm:prSet>
      <dgm:spPr/>
    </dgm:pt>
    <dgm:pt modelId="{EA94BFE7-835F-4D4C-B588-CA2F8747A4E7}" type="pres">
      <dgm:prSet presAssocID="{02DD8571-5089-4DCA-B47F-5117C1EF69C4}" presName="descendantText" presStyleLbl="alignAccFollowNode1" presStyleIdx="0" presStyleCnt="3">
        <dgm:presLayoutVars>
          <dgm:bulletEnabled/>
        </dgm:presLayoutVars>
      </dgm:prSet>
      <dgm:spPr/>
    </dgm:pt>
    <dgm:pt modelId="{0F41C31A-FAC5-F347-8496-7E2C8EE6FF04}" type="pres">
      <dgm:prSet presAssocID="{38CEDBC1-4AB2-4F79-88E8-801F04FC4827}" presName="sp" presStyleCnt="0"/>
      <dgm:spPr/>
    </dgm:pt>
    <dgm:pt modelId="{D118ABD0-7D44-4346-8008-F2364A2AC812}" type="pres">
      <dgm:prSet presAssocID="{6AA3E8AB-99CC-4C67-BC54-3986F7AE21E7}" presName="linNode" presStyleCnt="0"/>
      <dgm:spPr/>
    </dgm:pt>
    <dgm:pt modelId="{11027B02-B5EF-6B4D-A0DB-F535FE878E68}" type="pres">
      <dgm:prSet presAssocID="{6AA3E8AB-99CC-4C67-BC54-3986F7AE21E7}" presName="parentText" presStyleLbl="alignNode1" presStyleIdx="1" presStyleCnt="3">
        <dgm:presLayoutVars>
          <dgm:chMax val="1"/>
          <dgm:bulletEnabled/>
        </dgm:presLayoutVars>
      </dgm:prSet>
      <dgm:spPr/>
    </dgm:pt>
    <dgm:pt modelId="{9C5736D0-F938-9D45-8FD0-FFAD02B3EEF3}" type="pres">
      <dgm:prSet presAssocID="{6AA3E8AB-99CC-4C67-BC54-3986F7AE21E7}" presName="descendantText" presStyleLbl="alignAccFollowNode1" presStyleIdx="1" presStyleCnt="3">
        <dgm:presLayoutVars>
          <dgm:bulletEnabled/>
        </dgm:presLayoutVars>
      </dgm:prSet>
      <dgm:spPr/>
    </dgm:pt>
    <dgm:pt modelId="{F6577142-F605-0043-B824-6F2AF64D9462}" type="pres">
      <dgm:prSet presAssocID="{62306503-748C-4A52-96F2-C76A7F1961A3}" presName="sp" presStyleCnt="0"/>
      <dgm:spPr/>
    </dgm:pt>
    <dgm:pt modelId="{87DDE0B7-FF45-6C49-A207-D300A7BEF6DC}" type="pres">
      <dgm:prSet presAssocID="{8887FAF3-DAF6-4873-A1A6-FA5D5AF1C64E}" presName="linNode" presStyleCnt="0"/>
      <dgm:spPr/>
    </dgm:pt>
    <dgm:pt modelId="{7CF86ED7-0D64-5045-929B-276E16DC4BE7}" type="pres">
      <dgm:prSet presAssocID="{8887FAF3-DAF6-4873-A1A6-FA5D5AF1C64E}" presName="parentText" presStyleLbl="alignNode1" presStyleIdx="2" presStyleCnt="3">
        <dgm:presLayoutVars>
          <dgm:chMax val="1"/>
          <dgm:bulletEnabled/>
        </dgm:presLayoutVars>
      </dgm:prSet>
      <dgm:spPr/>
    </dgm:pt>
    <dgm:pt modelId="{C66B07AA-ADAD-DE46-BB80-987B84DB1544}" type="pres">
      <dgm:prSet presAssocID="{8887FAF3-DAF6-4873-A1A6-FA5D5AF1C64E}" presName="descendantText" presStyleLbl="alignAccFollowNode1" presStyleIdx="2" presStyleCnt="3">
        <dgm:presLayoutVars>
          <dgm:bulletEnabled/>
        </dgm:presLayoutVars>
      </dgm:prSet>
      <dgm:spPr/>
    </dgm:pt>
  </dgm:ptLst>
  <dgm:cxnLst>
    <dgm:cxn modelId="{193AA008-6557-4AE5-9DEB-DF54E429FF87}" srcId="{02DD8571-5089-4DCA-B47F-5117C1EF69C4}" destId="{95B306E3-997C-4276-830A-EA1CBC9C3810}" srcOrd="0" destOrd="0" parTransId="{8445445A-38AC-4C1F-88D9-F4A024252462}" sibTransId="{84AC7761-5E4E-46B3-8B10-F6811D10BA9D}"/>
    <dgm:cxn modelId="{F8B7B61F-32B8-4007-8923-30449CC2A005}" srcId="{8887FAF3-DAF6-4873-A1A6-FA5D5AF1C64E}" destId="{A6059C25-38A5-4F3D-90D3-953A55105E71}" srcOrd="0" destOrd="0" parTransId="{4C1721E6-6BC4-4390-885D-E1FAB6AC45DA}" sibTransId="{CBECA61A-12A7-4E90-8C87-4A4F17C4EB64}"/>
    <dgm:cxn modelId="{54DA203F-0D55-5C43-8F90-64FFF80087EA}" type="presOf" srcId="{8887FAF3-DAF6-4873-A1A6-FA5D5AF1C64E}" destId="{7CF86ED7-0D64-5045-929B-276E16DC4BE7}" srcOrd="0" destOrd="0" presId="urn:microsoft.com/office/officeart/2016/7/layout/VerticalSolidActionList"/>
    <dgm:cxn modelId="{F249CB4A-165E-4A59-8807-CAB253B18426}" srcId="{02DD8571-5089-4DCA-B47F-5117C1EF69C4}" destId="{3B32E5DE-9E27-43E5-AFDB-49A61E14C4C9}" srcOrd="1" destOrd="0" parTransId="{088C11DE-95AA-4445-901A-C73282D44B62}" sibTransId="{E1CCB1F7-AF24-4029-80B7-6ADC444C3EF2}"/>
    <dgm:cxn modelId="{4EE0C757-D7FE-4B42-938D-F45F1A81C659}" type="presOf" srcId="{6AA3E8AB-99CC-4C67-BC54-3986F7AE21E7}" destId="{11027B02-B5EF-6B4D-A0DB-F535FE878E68}" srcOrd="0" destOrd="0" presId="urn:microsoft.com/office/officeart/2016/7/layout/VerticalSolidActionList"/>
    <dgm:cxn modelId="{8D791C5A-120C-A146-BA34-71DDD2F2F6B7}" type="presOf" srcId="{95B306E3-997C-4276-830A-EA1CBC9C3810}" destId="{EA94BFE7-835F-4D4C-B588-CA2F8747A4E7}" srcOrd="0" destOrd="0" presId="urn:microsoft.com/office/officeart/2016/7/layout/VerticalSolidActionList"/>
    <dgm:cxn modelId="{84FC4B5C-E11B-4163-ABA8-1654E56FB38B}" srcId="{0DA7BBA5-4D19-46F5-BA36-211E54F24DC6}" destId="{8887FAF3-DAF6-4873-A1A6-FA5D5AF1C64E}" srcOrd="2" destOrd="0" parTransId="{E1CEF634-6A06-42C8-966D-AFE800F262DB}" sibTransId="{52A0B620-1ED1-46F6-867B-81542E444C18}"/>
    <dgm:cxn modelId="{1C5D7F5C-BAB9-47F3-9437-151A1F308C2A}" srcId="{6AA3E8AB-99CC-4C67-BC54-3986F7AE21E7}" destId="{83ACA8B2-B096-4B57-BE52-36EB6CFB70AE}" srcOrd="0" destOrd="0" parTransId="{E05866A0-6596-40C5-B434-96A0124BA4D2}" sibTransId="{E50F2C7E-CA73-4EF9-A5BC-D95A4E746640}"/>
    <dgm:cxn modelId="{95AAE260-3397-49E8-8386-AEE0C49AB97C}" srcId="{0DA7BBA5-4D19-46F5-BA36-211E54F24DC6}" destId="{02DD8571-5089-4DCA-B47F-5117C1EF69C4}" srcOrd="0" destOrd="0" parTransId="{682F3CA0-0A01-4898-B1AF-5741515E72ED}" sibTransId="{38CEDBC1-4AB2-4F79-88E8-801F04FC4827}"/>
    <dgm:cxn modelId="{FC59B961-7AC3-49D0-A64D-F82EF3770167}" srcId="{6AA3E8AB-99CC-4C67-BC54-3986F7AE21E7}" destId="{9C41186B-4591-4850-B947-22C4BC909193}" srcOrd="1" destOrd="0" parTransId="{E1460EF7-7313-4326-84E6-9E05CCAC98F8}" sibTransId="{86E6CB4A-874E-463E-9E56-82670FBC9380}"/>
    <dgm:cxn modelId="{61151772-CCCF-6940-AFA8-8BBB9607B506}" type="presOf" srcId="{02DD8571-5089-4DCA-B47F-5117C1EF69C4}" destId="{AF02C3B4-9064-9A46-8C79-16DD4C69F4A5}" srcOrd="0" destOrd="0" presId="urn:microsoft.com/office/officeart/2016/7/layout/VerticalSolidActionList"/>
    <dgm:cxn modelId="{7C628B72-FBD0-4564-9309-C70B4FCE7F1F}" srcId="{8887FAF3-DAF6-4873-A1A6-FA5D5AF1C64E}" destId="{422E3698-66AC-4CC3-AE08-87DB194FF691}" srcOrd="1" destOrd="0" parTransId="{AE7D83F5-5ECB-4C56-9543-26C80D7E8BCF}" sibTransId="{008A6EE7-7128-47B6-AE9D-EF3D9968D4B2}"/>
    <dgm:cxn modelId="{11B5E1A5-8C72-574B-A97F-7DF2BD866652}" type="presOf" srcId="{422E3698-66AC-4CC3-AE08-87DB194FF691}" destId="{C66B07AA-ADAD-DE46-BB80-987B84DB1544}" srcOrd="0" destOrd="1" presId="urn:microsoft.com/office/officeart/2016/7/layout/VerticalSolidActionList"/>
    <dgm:cxn modelId="{79EF81B8-B0AA-8043-AFCE-6BDF9DAD36BF}" type="presOf" srcId="{83ACA8B2-B096-4B57-BE52-36EB6CFB70AE}" destId="{9C5736D0-F938-9D45-8FD0-FFAD02B3EEF3}" srcOrd="0" destOrd="0" presId="urn:microsoft.com/office/officeart/2016/7/layout/VerticalSolidActionList"/>
    <dgm:cxn modelId="{4A2E15D7-8DDE-A54A-A09D-65662F4A10FC}" type="presOf" srcId="{0DA7BBA5-4D19-46F5-BA36-211E54F24DC6}" destId="{8E22EB3E-B127-A04A-9781-CBA88187A2D7}" srcOrd="0" destOrd="0" presId="urn:microsoft.com/office/officeart/2016/7/layout/VerticalSolidActionList"/>
    <dgm:cxn modelId="{A83049D7-C650-D849-B7C3-600C718D8882}" type="presOf" srcId="{A6059C25-38A5-4F3D-90D3-953A55105E71}" destId="{C66B07AA-ADAD-DE46-BB80-987B84DB1544}" srcOrd="0" destOrd="0" presId="urn:microsoft.com/office/officeart/2016/7/layout/VerticalSolidActionList"/>
    <dgm:cxn modelId="{6829C5DB-7DB5-AA4B-A99C-BBC29F771632}" type="presOf" srcId="{3B32E5DE-9E27-43E5-AFDB-49A61E14C4C9}" destId="{EA94BFE7-835F-4D4C-B588-CA2F8747A4E7}" srcOrd="0" destOrd="1" presId="urn:microsoft.com/office/officeart/2016/7/layout/VerticalSolidActionList"/>
    <dgm:cxn modelId="{DAC751EF-5978-FF43-8778-91AF3C618A72}" type="presOf" srcId="{9C41186B-4591-4850-B947-22C4BC909193}" destId="{9C5736D0-F938-9D45-8FD0-FFAD02B3EEF3}" srcOrd="0" destOrd="1" presId="urn:microsoft.com/office/officeart/2016/7/layout/VerticalSolidActionList"/>
    <dgm:cxn modelId="{ED70EAFA-EC8C-4B2F-859E-5CAFABCD989F}" srcId="{0DA7BBA5-4D19-46F5-BA36-211E54F24DC6}" destId="{6AA3E8AB-99CC-4C67-BC54-3986F7AE21E7}" srcOrd="1" destOrd="0" parTransId="{AF1C6165-45B4-4DF7-8770-99834DC79635}" sibTransId="{62306503-748C-4A52-96F2-C76A7F1961A3}"/>
    <dgm:cxn modelId="{7B6BD564-64E0-5743-80B6-48F3A8080ADD}" type="presParOf" srcId="{8E22EB3E-B127-A04A-9781-CBA88187A2D7}" destId="{C7B806C7-6BB2-D34F-A982-8C2DCBB16A82}" srcOrd="0" destOrd="0" presId="urn:microsoft.com/office/officeart/2016/7/layout/VerticalSolidActionList"/>
    <dgm:cxn modelId="{C13524B0-6B72-4D41-B73A-2E66D64BF7D7}" type="presParOf" srcId="{C7B806C7-6BB2-D34F-A982-8C2DCBB16A82}" destId="{AF02C3B4-9064-9A46-8C79-16DD4C69F4A5}" srcOrd="0" destOrd="0" presId="urn:microsoft.com/office/officeart/2016/7/layout/VerticalSolidActionList"/>
    <dgm:cxn modelId="{0504D61A-77D9-CE4D-AFDB-A49E137E825B}" type="presParOf" srcId="{C7B806C7-6BB2-D34F-A982-8C2DCBB16A82}" destId="{EA94BFE7-835F-4D4C-B588-CA2F8747A4E7}" srcOrd="1" destOrd="0" presId="urn:microsoft.com/office/officeart/2016/7/layout/VerticalSolidActionList"/>
    <dgm:cxn modelId="{06AA65BF-2702-2446-BF0F-E7A23AF407AD}" type="presParOf" srcId="{8E22EB3E-B127-A04A-9781-CBA88187A2D7}" destId="{0F41C31A-FAC5-F347-8496-7E2C8EE6FF04}" srcOrd="1" destOrd="0" presId="urn:microsoft.com/office/officeart/2016/7/layout/VerticalSolidActionList"/>
    <dgm:cxn modelId="{F4D34B97-6D19-FA48-9BE7-4B4DA13E9CC9}" type="presParOf" srcId="{8E22EB3E-B127-A04A-9781-CBA88187A2D7}" destId="{D118ABD0-7D44-4346-8008-F2364A2AC812}" srcOrd="2" destOrd="0" presId="urn:microsoft.com/office/officeart/2016/7/layout/VerticalSolidActionList"/>
    <dgm:cxn modelId="{FC79A7C6-E4E9-7549-857F-44FBA3676759}" type="presParOf" srcId="{D118ABD0-7D44-4346-8008-F2364A2AC812}" destId="{11027B02-B5EF-6B4D-A0DB-F535FE878E68}" srcOrd="0" destOrd="0" presId="urn:microsoft.com/office/officeart/2016/7/layout/VerticalSolidActionList"/>
    <dgm:cxn modelId="{56E5C3E2-5733-1240-9826-254573937461}" type="presParOf" srcId="{D118ABD0-7D44-4346-8008-F2364A2AC812}" destId="{9C5736D0-F938-9D45-8FD0-FFAD02B3EEF3}" srcOrd="1" destOrd="0" presId="urn:microsoft.com/office/officeart/2016/7/layout/VerticalSolidActionList"/>
    <dgm:cxn modelId="{CCF44390-8C8F-9B46-B8B8-5DFE08B0A19B}" type="presParOf" srcId="{8E22EB3E-B127-A04A-9781-CBA88187A2D7}" destId="{F6577142-F605-0043-B824-6F2AF64D9462}" srcOrd="3" destOrd="0" presId="urn:microsoft.com/office/officeart/2016/7/layout/VerticalSolidActionList"/>
    <dgm:cxn modelId="{777CD28B-EC0C-3C42-B649-6E078B07B6F6}" type="presParOf" srcId="{8E22EB3E-B127-A04A-9781-CBA88187A2D7}" destId="{87DDE0B7-FF45-6C49-A207-D300A7BEF6DC}" srcOrd="4" destOrd="0" presId="urn:microsoft.com/office/officeart/2016/7/layout/VerticalSolidActionList"/>
    <dgm:cxn modelId="{5814646D-142D-5141-B65E-08347351522D}" type="presParOf" srcId="{87DDE0B7-FF45-6C49-A207-D300A7BEF6DC}" destId="{7CF86ED7-0D64-5045-929B-276E16DC4BE7}" srcOrd="0" destOrd="0" presId="urn:microsoft.com/office/officeart/2016/7/layout/VerticalSolidActionList"/>
    <dgm:cxn modelId="{CF00E7DD-7226-BD44-843E-24ACF9436EAF}" type="presParOf" srcId="{87DDE0B7-FF45-6C49-A207-D300A7BEF6DC}" destId="{C66B07AA-ADAD-DE46-BB80-987B84DB1544}" srcOrd="1" destOrd="0" presId="urn:microsoft.com/office/officeart/2016/7/layout/VerticalSolidAction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62483BD5-F6F0-4754-8D44-A37B60210270}" type="doc">
      <dgm:prSet loTypeId="urn:microsoft.com/office/officeart/2005/8/layout/matrix3" loCatId="matrix" qsTypeId="urn:microsoft.com/office/officeart/2005/8/quickstyle/simple4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7133AF8A-E958-4F7E-8F14-896506C76A4A}">
      <dgm:prSet/>
      <dgm:spPr/>
      <dgm:t>
        <a:bodyPr/>
        <a:lstStyle/>
        <a:p>
          <a:r>
            <a:rPr lang="es-ES"/>
            <a:t>Prevenir y corregir la deshidratación.</a:t>
          </a:r>
          <a:endParaRPr lang="en-US"/>
        </a:p>
      </dgm:t>
    </dgm:pt>
    <dgm:pt modelId="{6261053D-E8F6-41CA-8AAD-BB45918C7FD5}" type="parTrans" cxnId="{1FBFD087-CE6F-4D53-B480-88B18EB3A658}">
      <dgm:prSet/>
      <dgm:spPr/>
      <dgm:t>
        <a:bodyPr/>
        <a:lstStyle/>
        <a:p>
          <a:endParaRPr lang="en-US"/>
        </a:p>
      </dgm:t>
    </dgm:pt>
    <dgm:pt modelId="{CD421E1B-B8ED-4654-B954-CD2EE9ADBBF7}" type="sibTrans" cxnId="{1FBFD087-CE6F-4D53-B480-88B18EB3A658}">
      <dgm:prSet/>
      <dgm:spPr/>
      <dgm:t>
        <a:bodyPr/>
        <a:lstStyle/>
        <a:p>
          <a:endParaRPr lang="en-US"/>
        </a:p>
      </dgm:t>
    </dgm:pt>
    <dgm:pt modelId="{B7574683-E261-4ABD-9E52-4124A535F7C2}">
      <dgm:prSet/>
      <dgm:spPr/>
      <dgm:t>
        <a:bodyPr/>
        <a:lstStyle/>
        <a:p>
          <a:r>
            <a:rPr lang="es-ES"/>
            <a:t>Evitar deterioro del estado nutricional.</a:t>
          </a:r>
          <a:endParaRPr lang="en-US"/>
        </a:p>
      </dgm:t>
    </dgm:pt>
    <dgm:pt modelId="{79288CA7-59F8-48B4-806B-E7A810A11FC5}" type="parTrans" cxnId="{DDB70708-1303-44B3-84F8-22CCAD8D3F78}">
      <dgm:prSet/>
      <dgm:spPr/>
      <dgm:t>
        <a:bodyPr/>
        <a:lstStyle/>
        <a:p>
          <a:endParaRPr lang="en-US"/>
        </a:p>
      </dgm:t>
    </dgm:pt>
    <dgm:pt modelId="{EF4C7227-92BA-40DA-A14C-F0FDF926CD75}" type="sibTrans" cxnId="{DDB70708-1303-44B3-84F8-22CCAD8D3F78}">
      <dgm:prSet/>
      <dgm:spPr/>
      <dgm:t>
        <a:bodyPr/>
        <a:lstStyle/>
        <a:p>
          <a:endParaRPr lang="en-US"/>
        </a:p>
      </dgm:t>
    </dgm:pt>
    <dgm:pt modelId="{A5EB6C3C-694C-4795-8C99-492E53C455D1}">
      <dgm:prSet/>
      <dgm:spPr/>
      <dgm:t>
        <a:bodyPr/>
        <a:lstStyle/>
        <a:p>
          <a:r>
            <a:rPr lang="es-ES"/>
            <a:t>Restituir la función intestinal y microbiota.</a:t>
          </a:r>
          <a:endParaRPr lang="en-US"/>
        </a:p>
      </dgm:t>
    </dgm:pt>
    <dgm:pt modelId="{3586D6E2-BFFB-40BC-A7D1-0FE79A8AB0D7}" type="parTrans" cxnId="{46A1B9E7-4BDF-4D3C-8D64-3715DEE9F8D0}">
      <dgm:prSet/>
      <dgm:spPr/>
      <dgm:t>
        <a:bodyPr/>
        <a:lstStyle/>
        <a:p>
          <a:endParaRPr lang="en-US"/>
        </a:p>
      </dgm:t>
    </dgm:pt>
    <dgm:pt modelId="{6295F53C-4F14-4614-A9EA-3D3BDE8E936A}" type="sibTrans" cxnId="{46A1B9E7-4BDF-4D3C-8D64-3715DEE9F8D0}">
      <dgm:prSet/>
      <dgm:spPr/>
      <dgm:t>
        <a:bodyPr/>
        <a:lstStyle/>
        <a:p>
          <a:endParaRPr lang="en-US"/>
        </a:p>
      </dgm:t>
    </dgm:pt>
    <dgm:pt modelId="{EB757617-EB42-463D-81D3-4F1618955377}">
      <dgm:prSet/>
      <dgm:spPr/>
      <dgm:t>
        <a:bodyPr/>
        <a:lstStyle/>
        <a:p>
          <a:r>
            <a:rPr lang="es-ES"/>
            <a:t>Reducir la duración y severidad del episodio.</a:t>
          </a:r>
          <a:endParaRPr lang="en-US"/>
        </a:p>
      </dgm:t>
    </dgm:pt>
    <dgm:pt modelId="{154FFF84-B182-4387-ABC0-B6A9FCEAD3B3}" type="parTrans" cxnId="{53366AA3-CB3A-42D1-84A3-7E5AB18EA2EB}">
      <dgm:prSet/>
      <dgm:spPr/>
      <dgm:t>
        <a:bodyPr/>
        <a:lstStyle/>
        <a:p>
          <a:endParaRPr lang="en-US"/>
        </a:p>
      </dgm:t>
    </dgm:pt>
    <dgm:pt modelId="{51BAB3C9-A5D5-4399-AAD4-C05256EAAFF0}" type="sibTrans" cxnId="{53366AA3-CB3A-42D1-84A3-7E5AB18EA2EB}">
      <dgm:prSet/>
      <dgm:spPr/>
      <dgm:t>
        <a:bodyPr/>
        <a:lstStyle/>
        <a:p>
          <a:endParaRPr lang="en-US"/>
        </a:p>
      </dgm:t>
    </dgm:pt>
    <dgm:pt modelId="{DA671D5A-36AF-6248-BA5D-20C7D7772547}" type="pres">
      <dgm:prSet presAssocID="{62483BD5-F6F0-4754-8D44-A37B60210270}" presName="matrix" presStyleCnt="0">
        <dgm:presLayoutVars>
          <dgm:chMax val="1"/>
          <dgm:dir/>
          <dgm:resizeHandles val="exact"/>
        </dgm:presLayoutVars>
      </dgm:prSet>
      <dgm:spPr/>
    </dgm:pt>
    <dgm:pt modelId="{B5F337BA-6ECF-C447-A529-605661ECB3EF}" type="pres">
      <dgm:prSet presAssocID="{62483BD5-F6F0-4754-8D44-A37B60210270}" presName="diamond" presStyleLbl="bgShp" presStyleIdx="0" presStyleCnt="1"/>
      <dgm:spPr/>
    </dgm:pt>
    <dgm:pt modelId="{CF98A7C7-D875-6340-B02C-5BB906721182}" type="pres">
      <dgm:prSet presAssocID="{62483BD5-F6F0-4754-8D44-A37B60210270}" presName="quad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A9A81086-406E-7749-8E31-AC03A0334CD0}" type="pres">
      <dgm:prSet presAssocID="{62483BD5-F6F0-4754-8D44-A37B60210270}" presName="quad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47B848BA-7AFE-8E4E-A27A-5DADD906303D}" type="pres">
      <dgm:prSet presAssocID="{62483BD5-F6F0-4754-8D44-A37B60210270}" presName="quad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EE8EDFB4-1C1A-934A-A2EC-33F3F7FEDB6C}" type="pres">
      <dgm:prSet presAssocID="{62483BD5-F6F0-4754-8D44-A37B60210270}" presName="quad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DDB70708-1303-44B3-84F8-22CCAD8D3F78}" srcId="{62483BD5-F6F0-4754-8D44-A37B60210270}" destId="{B7574683-E261-4ABD-9E52-4124A535F7C2}" srcOrd="1" destOrd="0" parTransId="{79288CA7-59F8-48B4-806B-E7A810A11FC5}" sibTransId="{EF4C7227-92BA-40DA-A14C-F0FDF926CD75}"/>
    <dgm:cxn modelId="{6704E54F-2DBA-B84D-AE06-8B9351C2E840}" type="presOf" srcId="{7133AF8A-E958-4F7E-8F14-896506C76A4A}" destId="{CF98A7C7-D875-6340-B02C-5BB906721182}" srcOrd="0" destOrd="0" presId="urn:microsoft.com/office/officeart/2005/8/layout/matrix3"/>
    <dgm:cxn modelId="{2E8AF85B-90BC-0C4E-A65B-338769E7868F}" type="presOf" srcId="{A5EB6C3C-694C-4795-8C99-492E53C455D1}" destId="{47B848BA-7AFE-8E4E-A27A-5DADD906303D}" srcOrd="0" destOrd="0" presId="urn:microsoft.com/office/officeart/2005/8/layout/matrix3"/>
    <dgm:cxn modelId="{409DA55D-C052-0344-AC2F-961E9352B94F}" type="presOf" srcId="{62483BD5-F6F0-4754-8D44-A37B60210270}" destId="{DA671D5A-36AF-6248-BA5D-20C7D7772547}" srcOrd="0" destOrd="0" presId="urn:microsoft.com/office/officeart/2005/8/layout/matrix3"/>
    <dgm:cxn modelId="{1FBFD087-CE6F-4D53-B480-88B18EB3A658}" srcId="{62483BD5-F6F0-4754-8D44-A37B60210270}" destId="{7133AF8A-E958-4F7E-8F14-896506C76A4A}" srcOrd="0" destOrd="0" parTransId="{6261053D-E8F6-41CA-8AAD-BB45918C7FD5}" sibTransId="{CD421E1B-B8ED-4654-B954-CD2EE9ADBBF7}"/>
    <dgm:cxn modelId="{53366AA3-CB3A-42D1-84A3-7E5AB18EA2EB}" srcId="{62483BD5-F6F0-4754-8D44-A37B60210270}" destId="{EB757617-EB42-463D-81D3-4F1618955377}" srcOrd="3" destOrd="0" parTransId="{154FFF84-B182-4387-ABC0-B6A9FCEAD3B3}" sibTransId="{51BAB3C9-A5D5-4399-AAD4-C05256EAAFF0}"/>
    <dgm:cxn modelId="{A8FA91B4-3726-A64A-B322-899B296A25DE}" type="presOf" srcId="{B7574683-E261-4ABD-9E52-4124A535F7C2}" destId="{A9A81086-406E-7749-8E31-AC03A0334CD0}" srcOrd="0" destOrd="0" presId="urn:microsoft.com/office/officeart/2005/8/layout/matrix3"/>
    <dgm:cxn modelId="{335EEEB5-0CE6-FD47-A19B-66D5F0EE088B}" type="presOf" srcId="{EB757617-EB42-463D-81D3-4F1618955377}" destId="{EE8EDFB4-1C1A-934A-A2EC-33F3F7FEDB6C}" srcOrd="0" destOrd="0" presId="urn:microsoft.com/office/officeart/2005/8/layout/matrix3"/>
    <dgm:cxn modelId="{46A1B9E7-4BDF-4D3C-8D64-3715DEE9F8D0}" srcId="{62483BD5-F6F0-4754-8D44-A37B60210270}" destId="{A5EB6C3C-694C-4795-8C99-492E53C455D1}" srcOrd="2" destOrd="0" parTransId="{3586D6E2-BFFB-40BC-A7D1-0FE79A8AB0D7}" sibTransId="{6295F53C-4F14-4614-A9EA-3D3BDE8E936A}"/>
    <dgm:cxn modelId="{5D9923E5-2BEB-EA41-8A20-0F40D8ED7A57}" type="presParOf" srcId="{DA671D5A-36AF-6248-BA5D-20C7D7772547}" destId="{B5F337BA-6ECF-C447-A529-605661ECB3EF}" srcOrd="0" destOrd="0" presId="urn:microsoft.com/office/officeart/2005/8/layout/matrix3"/>
    <dgm:cxn modelId="{24533810-64AF-4D42-9E8F-A11FE7F1AA03}" type="presParOf" srcId="{DA671D5A-36AF-6248-BA5D-20C7D7772547}" destId="{CF98A7C7-D875-6340-B02C-5BB906721182}" srcOrd="1" destOrd="0" presId="urn:microsoft.com/office/officeart/2005/8/layout/matrix3"/>
    <dgm:cxn modelId="{06256E68-76F7-D446-B910-A2626A8D64CE}" type="presParOf" srcId="{DA671D5A-36AF-6248-BA5D-20C7D7772547}" destId="{A9A81086-406E-7749-8E31-AC03A0334CD0}" srcOrd="2" destOrd="0" presId="urn:microsoft.com/office/officeart/2005/8/layout/matrix3"/>
    <dgm:cxn modelId="{B7AED073-0728-B148-86E2-896911CFB588}" type="presParOf" srcId="{DA671D5A-36AF-6248-BA5D-20C7D7772547}" destId="{47B848BA-7AFE-8E4E-A27A-5DADD906303D}" srcOrd="3" destOrd="0" presId="urn:microsoft.com/office/officeart/2005/8/layout/matrix3"/>
    <dgm:cxn modelId="{DE9ABA2B-E60C-AA41-808F-0A31D081FF24}" type="presParOf" srcId="{DA671D5A-36AF-6248-BA5D-20C7D7772547}" destId="{EE8EDFB4-1C1A-934A-A2EC-33F3F7FEDB6C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0041BE47-B847-40E3-9355-291BF593957D}" type="doc">
      <dgm:prSet loTypeId="urn:microsoft.com/office/officeart/2008/layout/LinedList" loCatId="list" qsTypeId="urn:microsoft.com/office/officeart/2005/8/quickstyle/simple4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C8214370-2B91-4CDA-9B74-E9E5D95C70DD}">
      <dgm:prSet/>
      <dgm:spPr/>
      <dgm:t>
        <a:bodyPr/>
        <a:lstStyle/>
        <a:p>
          <a:r>
            <a:rPr lang="es-ES"/>
            <a:t>La infección intestinal produce daño en las vellosidades → disminuye absorción.</a:t>
          </a:r>
          <a:endParaRPr lang="en-US"/>
        </a:p>
      </dgm:t>
    </dgm:pt>
    <dgm:pt modelId="{10AA8D36-6CC6-433B-98B3-B8F7B0839FB7}" type="parTrans" cxnId="{F791B796-7849-4C70-BF48-5BCFE769A751}">
      <dgm:prSet/>
      <dgm:spPr/>
      <dgm:t>
        <a:bodyPr/>
        <a:lstStyle/>
        <a:p>
          <a:endParaRPr lang="en-US"/>
        </a:p>
      </dgm:t>
    </dgm:pt>
    <dgm:pt modelId="{2F1B81B1-9573-432B-B4CC-DEBFF9973F54}" type="sibTrans" cxnId="{F791B796-7849-4C70-BF48-5BCFE769A751}">
      <dgm:prSet/>
      <dgm:spPr/>
      <dgm:t>
        <a:bodyPr/>
        <a:lstStyle/>
        <a:p>
          <a:endParaRPr lang="en-US"/>
        </a:p>
      </dgm:t>
    </dgm:pt>
    <dgm:pt modelId="{9B753A5C-FE91-4A06-A1B4-ED15817D58C4}">
      <dgm:prSet/>
      <dgm:spPr/>
      <dgm:t>
        <a:bodyPr/>
        <a:lstStyle/>
        <a:p>
          <a:r>
            <a:rPr lang="es-ES"/>
            <a:t>Hay pérdida de zinc y otros micronutrientes.</a:t>
          </a:r>
          <a:endParaRPr lang="en-US"/>
        </a:p>
      </dgm:t>
    </dgm:pt>
    <dgm:pt modelId="{4BA8C10C-331A-402A-B1D9-2CC2FD4ADEC4}" type="parTrans" cxnId="{F7E2416D-8FA3-4C74-B343-4546B1BAA377}">
      <dgm:prSet/>
      <dgm:spPr/>
      <dgm:t>
        <a:bodyPr/>
        <a:lstStyle/>
        <a:p>
          <a:endParaRPr lang="en-US"/>
        </a:p>
      </dgm:t>
    </dgm:pt>
    <dgm:pt modelId="{9AA28E32-45E7-4574-8FFB-8EC0ABCC093B}" type="sibTrans" cxnId="{F7E2416D-8FA3-4C74-B343-4546B1BAA377}">
      <dgm:prSet/>
      <dgm:spPr/>
      <dgm:t>
        <a:bodyPr/>
        <a:lstStyle/>
        <a:p>
          <a:endParaRPr lang="en-US"/>
        </a:p>
      </dgm:t>
    </dgm:pt>
    <dgm:pt modelId="{0171EB60-3E99-4D8E-91C0-B9F2969580FD}">
      <dgm:prSet/>
      <dgm:spPr/>
      <dgm:t>
        <a:bodyPr/>
        <a:lstStyle/>
        <a:p>
          <a:r>
            <a:rPr lang="es-ES"/>
            <a:t>La anorexia y vómitos contribuyen al déficit energético.</a:t>
          </a:r>
          <a:endParaRPr lang="en-US"/>
        </a:p>
      </dgm:t>
    </dgm:pt>
    <dgm:pt modelId="{AAF36FB4-5B2A-4E18-B238-F6B048E3324D}" type="parTrans" cxnId="{A491743F-3C45-4031-B746-403B848F830A}">
      <dgm:prSet/>
      <dgm:spPr/>
      <dgm:t>
        <a:bodyPr/>
        <a:lstStyle/>
        <a:p>
          <a:endParaRPr lang="en-US"/>
        </a:p>
      </dgm:t>
    </dgm:pt>
    <dgm:pt modelId="{31B8C3DE-4601-4CA9-970E-3205A9586B46}" type="sibTrans" cxnId="{A491743F-3C45-4031-B746-403B848F830A}">
      <dgm:prSet/>
      <dgm:spPr/>
      <dgm:t>
        <a:bodyPr/>
        <a:lstStyle/>
        <a:p>
          <a:endParaRPr lang="en-US"/>
        </a:p>
      </dgm:t>
    </dgm:pt>
    <dgm:pt modelId="{14282635-F5AD-4CCF-8AA3-16F28257952A}">
      <dgm:prSet/>
      <dgm:spPr/>
      <dgm:t>
        <a:bodyPr/>
        <a:lstStyle/>
        <a:p>
          <a:r>
            <a:rPr lang="es-ES"/>
            <a:t>La lactosa no suele ser un problema en la mayoría de casos → </a:t>
          </a:r>
          <a:r>
            <a:rPr lang="es-ES" b="1"/>
            <a:t>no se recomienda retirar lácteos</a:t>
          </a:r>
          <a:r>
            <a:rPr lang="es-ES"/>
            <a:t>, excepto en diarrea persistente severa.</a:t>
          </a:r>
          <a:endParaRPr lang="en-US"/>
        </a:p>
      </dgm:t>
    </dgm:pt>
    <dgm:pt modelId="{EDB12651-325B-4155-8DF2-A16B96C9E380}" type="parTrans" cxnId="{E12B560D-D453-414C-BB1C-F98F1E4843A0}">
      <dgm:prSet/>
      <dgm:spPr/>
      <dgm:t>
        <a:bodyPr/>
        <a:lstStyle/>
        <a:p>
          <a:endParaRPr lang="en-US"/>
        </a:p>
      </dgm:t>
    </dgm:pt>
    <dgm:pt modelId="{7CB665DD-2F6E-4E44-945B-28ADD13A993C}" type="sibTrans" cxnId="{E12B560D-D453-414C-BB1C-F98F1E4843A0}">
      <dgm:prSet/>
      <dgm:spPr/>
      <dgm:t>
        <a:bodyPr/>
        <a:lstStyle/>
        <a:p>
          <a:endParaRPr lang="en-US"/>
        </a:p>
      </dgm:t>
    </dgm:pt>
    <dgm:pt modelId="{CD28856B-4E71-354A-A958-4A4E7A6F7EBE}" type="pres">
      <dgm:prSet presAssocID="{0041BE47-B847-40E3-9355-291BF593957D}" presName="vert0" presStyleCnt="0">
        <dgm:presLayoutVars>
          <dgm:dir/>
          <dgm:animOne val="branch"/>
          <dgm:animLvl val="lvl"/>
        </dgm:presLayoutVars>
      </dgm:prSet>
      <dgm:spPr/>
    </dgm:pt>
    <dgm:pt modelId="{1EAB0A5A-733F-8A48-9D91-A90B5553B982}" type="pres">
      <dgm:prSet presAssocID="{C8214370-2B91-4CDA-9B74-E9E5D95C70DD}" presName="thickLine" presStyleLbl="alignNode1" presStyleIdx="0" presStyleCnt="4"/>
      <dgm:spPr/>
    </dgm:pt>
    <dgm:pt modelId="{150B74C2-B5C6-7040-B7A4-7124508A986C}" type="pres">
      <dgm:prSet presAssocID="{C8214370-2B91-4CDA-9B74-E9E5D95C70DD}" presName="horz1" presStyleCnt="0"/>
      <dgm:spPr/>
    </dgm:pt>
    <dgm:pt modelId="{B8FF788C-707C-2443-B6A3-78724658493D}" type="pres">
      <dgm:prSet presAssocID="{C8214370-2B91-4CDA-9B74-E9E5D95C70DD}" presName="tx1" presStyleLbl="revTx" presStyleIdx="0" presStyleCnt="4"/>
      <dgm:spPr/>
    </dgm:pt>
    <dgm:pt modelId="{D216584E-F90C-CB4B-8C72-B64E09E9BE63}" type="pres">
      <dgm:prSet presAssocID="{C8214370-2B91-4CDA-9B74-E9E5D95C70DD}" presName="vert1" presStyleCnt="0"/>
      <dgm:spPr/>
    </dgm:pt>
    <dgm:pt modelId="{5AEE24B5-BD07-AA45-8415-C45B1731909E}" type="pres">
      <dgm:prSet presAssocID="{9B753A5C-FE91-4A06-A1B4-ED15817D58C4}" presName="thickLine" presStyleLbl="alignNode1" presStyleIdx="1" presStyleCnt="4"/>
      <dgm:spPr/>
    </dgm:pt>
    <dgm:pt modelId="{550F6253-7789-2042-9434-FCDDFACA7B0D}" type="pres">
      <dgm:prSet presAssocID="{9B753A5C-FE91-4A06-A1B4-ED15817D58C4}" presName="horz1" presStyleCnt="0"/>
      <dgm:spPr/>
    </dgm:pt>
    <dgm:pt modelId="{54390DB1-071C-E243-BBF6-EA17E176FB7C}" type="pres">
      <dgm:prSet presAssocID="{9B753A5C-FE91-4A06-A1B4-ED15817D58C4}" presName="tx1" presStyleLbl="revTx" presStyleIdx="1" presStyleCnt="4"/>
      <dgm:spPr/>
    </dgm:pt>
    <dgm:pt modelId="{CF749583-FE6D-5040-8A2C-49830332A9D4}" type="pres">
      <dgm:prSet presAssocID="{9B753A5C-FE91-4A06-A1B4-ED15817D58C4}" presName="vert1" presStyleCnt="0"/>
      <dgm:spPr/>
    </dgm:pt>
    <dgm:pt modelId="{742C1942-0483-6E46-96B1-1DCDE50E8CB4}" type="pres">
      <dgm:prSet presAssocID="{0171EB60-3E99-4D8E-91C0-B9F2969580FD}" presName="thickLine" presStyleLbl="alignNode1" presStyleIdx="2" presStyleCnt="4"/>
      <dgm:spPr/>
    </dgm:pt>
    <dgm:pt modelId="{F5B4257A-C4FF-F94C-9471-FF7B26919F3D}" type="pres">
      <dgm:prSet presAssocID="{0171EB60-3E99-4D8E-91C0-B9F2969580FD}" presName="horz1" presStyleCnt="0"/>
      <dgm:spPr/>
    </dgm:pt>
    <dgm:pt modelId="{FF0A964C-B164-6D42-B203-2C4F4253D62D}" type="pres">
      <dgm:prSet presAssocID="{0171EB60-3E99-4D8E-91C0-B9F2969580FD}" presName="tx1" presStyleLbl="revTx" presStyleIdx="2" presStyleCnt="4"/>
      <dgm:spPr/>
    </dgm:pt>
    <dgm:pt modelId="{75FED14D-7148-9741-8AC4-EBF9C2E2DE78}" type="pres">
      <dgm:prSet presAssocID="{0171EB60-3E99-4D8E-91C0-B9F2969580FD}" presName="vert1" presStyleCnt="0"/>
      <dgm:spPr/>
    </dgm:pt>
    <dgm:pt modelId="{866691B6-25C8-E64D-BFEB-4D938FE7D3B5}" type="pres">
      <dgm:prSet presAssocID="{14282635-F5AD-4CCF-8AA3-16F28257952A}" presName="thickLine" presStyleLbl="alignNode1" presStyleIdx="3" presStyleCnt="4"/>
      <dgm:spPr/>
    </dgm:pt>
    <dgm:pt modelId="{282EC52F-2A46-A24C-B3F3-1DEE4248A225}" type="pres">
      <dgm:prSet presAssocID="{14282635-F5AD-4CCF-8AA3-16F28257952A}" presName="horz1" presStyleCnt="0"/>
      <dgm:spPr/>
    </dgm:pt>
    <dgm:pt modelId="{AE34C2D2-9213-1849-BC00-F38DD1FA0731}" type="pres">
      <dgm:prSet presAssocID="{14282635-F5AD-4CCF-8AA3-16F28257952A}" presName="tx1" presStyleLbl="revTx" presStyleIdx="3" presStyleCnt="4"/>
      <dgm:spPr/>
    </dgm:pt>
    <dgm:pt modelId="{716A7752-9C2D-FB47-AA74-551E5F0C8247}" type="pres">
      <dgm:prSet presAssocID="{14282635-F5AD-4CCF-8AA3-16F28257952A}" presName="vert1" presStyleCnt="0"/>
      <dgm:spPr/>
    </dgm:pt>
  </dgm:ptLst>
  <dgm:cxnLst>
    <dgm:cxn modelId="{E12B560D-D453-414C-BB1C-F98F1E4843A0}" srcId="{0041BE47-B847-40E3-9355-291BF593957D}" destId="{14282635-F5AD-4CCF-8AA3-16F28257952A}" srcOrd="3" destOrd="0" parTransId="{EDB12651-325B-4155-8DF2-A16B96C9E380}" sibTransId="{7CB665DD-2F6E-4E44-945B-28ADD13A993C}"/>
    <dgm:cxn modelId="{A491743F-3C45-4031-B746-403B848F830A}" srcId="{0041BE47-B847-40E3-9355-291BF593957D}" destId="{0171EB60-3E99-4D8E-91C0-B9F2969580FD}" srcOrd="2" destOrd="0" parTransId="{AAF36FB4-5B2A-4E18-B238-F6B048E3324D}" sibTransId="{31B8C3DE-4601-4CA9-970E-3205A9586B46}"/>
    <dgm:cxn modelId="{E9B2FE40-17D7-C64D-8F73-65B230E63859}" type="presOf" srcId="{14282635-F5AD-4CCF-8AA3-16F28257952A}" destId="{AE34C2D2-9213-1849-BC00-F38DD1FA0731}" srcOrd="0" destOrd="0" presId="urn:microsoft.com/office/officeart/2008/layout/LinedList"/>
    <dgm:cxn modelId="{F7E2416D-8FA3-4C74-B343-4546B1BAA377}" srcId="{0041BE47-B847-40E3-9355-291BF593957D}" destId="{9B753A5C-FE91-4A06-A1B4-ED15817D58C4}" srcOrd="1" destOrd="0" parTransId="{4BA8C10C-331A-402A-B1D9-2CC2FD4ADEC4}" sibTransId="{9AA28E32-45E7-4574-8FFB-8EC0ABCC093B}"/>
    <dgm:cxn modelId="{4B98768A-57C8-2B47-A626-CB652BA6FD8D}" type="presOf" srcId="{C8214370-2B91-4CDA-9B74-E9E5D95C70DD}" destId="{B8FF788C-707C-2443-B6A3-78724658493D}" srcOrd="0" destOrd="0" presId="urn:microsoft.com/office/officeart/2008/layout/LinedList"/>
    <dgm:cxn modelId="{F791B796-7849-4C70-BF48-5BCFE769A751}" srcId="{0041BE47-B847-40E3-9355-291BF593957D}" destId="{C8214370-2B91-4CDA-9B74-E9E5D95C70DD}" srcOrd="0" destOrd="0" parTransId="{10AA8D36-6CC6-433B-98B3-B8F7B0839FB7}" sibTransId="{2F1B81B1-9573-432B-B4CC-DEBFF9973F54}"/>
    <dgm:cxn modelId="{E0ABF9AE-DFA7-BE4A-A27D-BA356A58C336}" type="presOf" srcId="{9B753A5C-FE91-4A06-A1B4-ED15817D58C4}" destId="{54390DB1-071C-E243-BBF6-EA17E176FB7C}" srcOrd="0" destOrd="0" presId="urn:microsoft.com/office/officeart/2008/layout/LinedList"/>
    <dgm:cxn modelId="{B6C7E3DB-078B-E049-A6EB-30C8AB0FC579}" type="presOf" srcId="{0171EB60-3E99-4D8E-91C0-B9F2969580FD}" destId="{FF0A964C-B164-6D42-B203-2C4F4253D62D}" srcOrd="0" destOrd="0" presId="urn:microsoft.com/office/officeart/2008/layout/LinedList"/>
    <dgm:cxn modelId="{0F406AF8-8973-FA4C-BC33-6F966428D3FD}" type="presOf" srcId="{0041BE47-B847-40E3-9355-291BF593957D}" destId="{CD28856B-4E71-354A-A958-4A4E7A6F7EBE}" srcOrd="0" destOrd="0" presId="urn:microsoft.com/office/officeart/2008/layout/LinedList"/>
    <dgm:cxn modelId="{5BC68309-BD33-7A4E-B825-B66FC0A23F53}" type="presParOf" srcId="{CD28856B-4E71-354A-A958-4A4E7A6F7EBE}" destId="{1EAB0A5A-733F-8A48-9D91-A90B5553B982}" srcOrd="0" destOrd="0" presId="urn:microsoft.com/office/officeart/2008/layout/LinedList"/>
    <dgm:cxn modelId="{AABA6BDC-E39B-DD40-9EA7-EF7531927E35}" type="presParOf" srcId="{CD28856B-4E71-354A-A958-4A4E7A6F7EBE}" destId="{150B74C2-B5C6-7040-B7A4-7124508A986C}" srcOrd="1" destOrd="0" presId="urn:microsoft.com/office/officeart/2008/layout/LinedList"/>
    <dgm:cxn modelId="{44100A8D-6C21-4E44-9AD3-4BBB2C440455}" type="presParOf" srcId="{150B74C2-B5C6-7040-B7A4-7124508A986C}" destId="{B8FF788C-707C-2443-B6A3-78724658493D}" srcOrd="0" destOrd="0" presId="urn:microsoft.com/office/officeart/2008/layout/LinedList"/>
    <dgm:cxn modelId="{F91E8626-4996-B541-A8E9-127279BF643B}" type="presParOf" srcId="{150B74C2-B5C6-7040-B7A4-7124508A986C}" destId="{D216584E-F90C-CB4B-8C72-B64E09E9BE63}" srcOrd="1" destOrd="0" presId="urn:microsoft.com/office/officeart/2008/layout/LinedList"/>
    <dgm:cxn modelId="{DA5B558D-68EC-CE44-99CC-F4173FB82D87}" type="presParOf" srcId="{CD28856B-4E71-354A-A958-4A4E7A6F7EBE}" destId="{5AEE24B5-BD07-AA45-8415-C45B1731909E}" srcOrd="2" destOrd="0" presId="urn:microsoft.com/office/officeart/2008/layout/LinedList"/>
    <dgm:cxn modelId="{76D8C1BB-F232-6F46-AD28-9AB9B0FD2D80}" type="presParOf" srcId="{CD28856B-4E71-354A-A958-4A4E7A6F7EBE}" destId="{550F6253-7789-2042-9434-FCDDFACA7B0D}" srcOrd="3" destOrd="0" presId="urn:microsoft.com/office/officeart/2008/layout/LinedList"/>
    <dgm:cxn modelId="{932B4EB2-4FF4-4943-8DA3-1083177D8D91}" type="presParOf" srcId="{550F6253-7789-2042-9434-FCDDFACA7B0D}" destId="{54390DB1-071C-E243-BBF6-EA17E176FB7C}" srcOrd="0" destOrd="0" presId="urn:microsoft.com/office/officeart/2008/layout/LinedList"/>
    <dgm:cxn modelId="{1F9F3298-7633-D642-AD58-8903A51BF679}" type="presParOf" srcId="{550F6253-7789-2042-9434-FCDDFACA7B0D}" destId="{CF749583-FE6D-5040-8A2C-49830332A9D4}" srcOrd="1" destOrd="0" presId="urn:microsoft.com/office/officeart/2008/layout/LinedList"/>
    <dgm:cxn modelId="{A6B3B41F-4778-AE47-A30B-6647C6E1772C}" type="presParOf" srcId="{CD28856B-4E71-354A-A958-4A4E7A6F7EBE}" destId="{742C1942-0483-6E46-96B1-1DCDE50E8CB4}" srcOrd="4" destOrd="0" presId="urn:microsoft.com/office/officeart/2008/layout/LinedList"/>
    <dgm:cxn modelId="{747A19FC-4B32-CD48-ADBA-6746C7932405}" type="presParOf" srcId="{CD28856B-4E71-354A-A958-4A4E7A6F7EBE}" destId="{F5B4257A-C4FF-F94C-9471-FF7B26919F3D}" srcOrd="5" destOrd="0" presId="urn:microsoft.com/office/officeart/2008/layout/LinedList"/>
    <dgm:cxn modelId="{E67F5780-CC17-734A-9DE1-F1D2C268CEB6}" type="presParOf" srcId="{F5B4257A-C4FF-F94C-9471-FF7B26919F3D}" destId="{FF0A964C-B164-6D42-B203-2C4F4253D62D}" srcOrd="0" destOrd="0" presId="urn:microsoft.com/office/officeart/2008/layout/LinedList"/>
    <dgm:cxn modelId="{D1C42AD5-5037-6945-9F3D-194F75D21B2C}" type="presParOf" srcId="{F5B4257A-C4FF-F94C-9471-FF7B26919F3D}" destId="{75FED14D-7148-9741-8AC4-EBF9C2E2DE78}" srcOrd="1" destOrd="0" presId="urn:microsoft.com/office/officeart/2008/layout/LinedList"/>
    <dgm:cxn modelId="{95276ABF-D832-AA41-9400-92BEC53DA257}" type="presParOf" srcId="{CD28856B-4E71-354A-A958-4A4E7A6F7EBE}" destId="{866691B6-25C8-E64D-BFEB-4D938FE7D3B5}" srcOrd="6" destOrd="0" presId="urn:microsoft.com/office/officeart/2008/layout/LinedList"/>
    <dgm:cxn modelId="{378A9CA0-C4D0-1641-8776-FC1BD8466DF6}" type="presParOf" srcId="{CD28856B-4E71-354A-A958-4A4E7A6F7EBE}" destId="{282EC52F-2A46-A24C-B3F3-1DEE4248A225}" srcOrd="7" destOrd="0" presId="urn:microsoft.com/office/officeart/2008/layout/LinedList"/>
    <dgm:cxn modelId="{6E6CB5F4-2D2C-1543-B272-F0E2069AA689}" type="presParOf" srcId="{282EC52F-2A46-A24C-B3F3-1DEE4248A225}" destId="{AE34C2D2-9213-1849-BC00-F38DD1FA0731}" srcOrd="0" destOrd="0" presId="urn:microsoft.com/office/officeart/2008/layout/LinedList"/>
    <dgm:cxn modelId="{44F640E3-6C53-2143-BDDC-DF94A1169A31}" type="presParOf" srcId="{282EC52F-2A46-A24C-B3F3-1DEE4248A225}" destId="{716A7752-9C2D-FB47-AA74-551E5F0C8247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8ED915A-8F42-4ABE-9FD8-48B1A5B4B301}" type="doc">
      <dgm:prSet loTypeId="urn:microsoft.com/office/officeart/2005/8/layout/vList2" loCatId="list" qsTypeId="urn:microsoft.com/office/officeart/2005/8/quickstyle/simple4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0FFA7A05-4C39-4C5C-A664-BA36F20275FF}">
      <dgm:prSet/>
      <dgm:spPr/>
      <dgm:t>
        <a:bodyPr/>
        <a:lstStyle/>
        <a:p>
          <a:r>
            <a:rPr lang="es-ES" b="1"/>
            <a:t>d) Micronutrientes</a:t>
          </a:r>
          <a:endParaRPr lang="en-US"/>
        </a:p>
      </dgm:t>
    </dgm:pt>
    <dgm:pt modelId="{B2009759-C376-43A4-9C5B-01368507AD6F}" type="parTrans" cxnId="{2B7D8C40-C321-41A5-AA16-DD3B4943F6B6}">
      <dgm:prSet/>
      <dgm:spPr/>
      <dgm:t>
        <a:bodyPr/>
        <a:lstStyle/>
        <a:p>
          <a:endParaRPr lang="en-US"/>
        </a:p>
      </dgm:t>
    </dgm:pt>
    <dgm:pt modelId="{73D7DAE2-9EAD-4144-A801-C46C01AF6B94}" type="sibTrans" cxnId="{2B7D8C40-C321-41A5-AA16-DD3B4943F6B6}">
      <dgm:prSet/>
      <dgm:spPr/>
      <dgm:t>
        <a:bodyPr/>
        <a:lstStyle/>
        <a:p>
          <a:endParaRPr lang="en-US"/>
        </a:p>
      </dgm:t>
    </dgm:pt>
    <dgm:pt modelId="{B92CE9FD-7597-465F-8EA2-438BA5AF112D}">
      <dgm:prSet/>
      <dgm:spPr/>
      <dgm:t>
        <a:bodyPr/>
        <a:lstStyle/>
        <a:p>
          <a:r>
            <a:rPr lang="es-ES" b="1"/>
            <a:t>Zinc:</a:t>
          </a:r>
          <a:r>
            <a:rPr lang="es-ES"/>
            <a:t> 10–20 mg/día × 10–14 días (reduce duración y severidad).</a:t>
          </a:r>
          <a:endParaRPr lang="en-US"/>
        </a:p>
      </dgm:t>
    </dgm:pt>
    <dgm:pt modelId="{DD0B5660-EE78-4B6D-8414-DF213B9CB158}" type="parTrans" cxnId="{93E794CB-5906-42A4-8008-F3111C606F2A}">
      <dgm:prSet/>
      <dgm:spPr/>
      <dgm:t>
        <a:bodyPr/>
        <a:lstStyle/>
        <a:p>
          <a:endParaRPr lang="en-US"/>
        </a:p>
      </dgm:t>
    </dgm:pt>
    <dgm:pt modelId="{3E97C574-D8B6-4C67-B74B-CFBA5A750CB9}" type="sibTrans" cxnId="{93E794CB-5906-42A4-8008-F3111C606F2A}">
      <dgm:prSet/>
      <dgm:spPr/>
      <dgm:t>
        <a:bodyPr/>
        <a:lstStyle/>
        <a:p>
          <a:endParaRPr lang="en-US"/>
        </a:p>
      </dgm:t>
    </dgm:pt>
    <dgm:pt modelId="{2DF50D59-0342-4423-9D9E-BF6DB6291C24}">
      <dgm:prSet/>
      <dgm:spPr/>
      <dgm:t>
        <a:bodyPr/>
        <a:lstStyle/>
        <a:p>
          <a:r>
            <a:rPr lang="es-ES"/>
            <a:t>Vitamina A solo si hay deficiencia documentada o riesgo.</a:t>
          </a:r>
          <a:endParaRPr lang="en-US"/>
        </a:p>
      </dgm:t>
    </dgm:pt>
    <dgm:pt modelId="{B010081F-78E8-4997-ABD6-E5128C942797}" type="parTrans" cxnId="{B40A44F7-F2A1-430A-8310-AA20918B0168}">
      <dgm:prSet/>
      <dgm:spPr/>
      <dgm:t>
        <a:bodyPr/>
        <a:lstStyle/>
        <a:p>
          <a:endParaRPr lang="en-US"/>
        </a:p>
      </dgm:t>
    </dgm:pt>
    <dgm:pt modelId="{A7727973-E9E0-45FA-BDCA-72F4D1D0794F}" type="sibTrans" cxnId="{B40A44F7-F2A1-430A-8310-AA20918B0168}">
      <dgm:prSet/>
      <dgm:spPr/>
      <dgm:t>
        <a:bodyPr/>
        <a:lstStyle/>
        <a:p>
          <a:endParaRPr lang="en-US"/>
        </a:p>
      </dgm:t>
    </dgm:pt>
    <dgm:pt modelId="{DEAAAC77-6404-4C37-AAEB-F994BD5F5E46}">
      <dgm:prSet/>
      <dgm:spPr/>
      <dgm:t>
        <a:bodyPr/>
        <a:lstStyle/>
        <a:p>
          <a:r>
            <a:rPr lang="es-ES" b="1"/>
            <a:t>e) Probióticos</a:t>
          </a:r>
          <a:endParaRPr lang="en-US"/>
        </a:p>
      </dgm:t>
    </dgm:pt>
    <dgm:pt modelId="{BA3CA89F-7704-4A15-BA7C-A9D623B05304}" type="parTrans" cxnId="{C9930AE2-BE97-4443-9540-0F6082D781B6}">
      <dgm:prSet/>
      <dgm:spPr/>
      <dgm:t>
        <a:bodyPr/>
        <a:lstStyle/>
        <a:p>
          <a:endParaRPr lang="en-US"/>
        </a:p>
      </dgm:t>
    </dgm:pt>
    <dgm:pt modelId="{554F6281-79F7-4FF9-A34F-92FBFFFC2173}" type="sibTrans" cxnId="{C9930AE2-BE97-4443-9540-0F6082D781B6}">
      <dgm:prSet/>
      <dgm:spPr/>
      <dgm:t>
        <a:bodyPr/>
        <a:lstStyle/>
        <a:p>
          <a:endParaRPr lang="en-US"/>
        </a:p>
      </dgm:t>
    </dgm:pt>
    <dgm:pt modelId="{4A7462BB-BAF4-49C3-82F2-180C8B80AB42}">
      <dgm:prSet/>
      <dgm:spPr/>
      <dgm:t>
        <a:bodyPr/>
        <a:lstStyle/>
        <a:p>
          <a:r>
            <a:rPr lang="es-ES"/>
            <a:t>Evidencia más fuerte:</a:t>
          </a:r>
          <a:endParaRPr lang="en-US"/>
        </a:p>
      </dgm:t>
    </dgm:pt>
    <dgm:pt modelId="{2724C213-7F1E-4B9D-9139-361D7983D6B5}" type="parTrans" cxnId="{38596ED7-947A-44A3-ADBD-C533BBB295E7}">
      <dgm:prSet/>
      <dgm:spPr/>
      <dgm:t>
        <a:bodyPr/>
        <a:lstStyle/>
        <a:p>
          <a:endParaRPr lang="en-US"/>
        </a:p>
      </dgm:t>
    </dgm:pt>
    <dgm:pt modelId="{30D4338C-1234-4690-8A6F-7ED1EC23312D}" type="sibTrans" cxnId="{38596ED7-947A-44A3-ADBD-C533BBB295E7}">
      <dgm:prSet/>
      <dgm:spPr/>
      <dgm:t>
        <a:bodyPr/>
        <a:lstStyle/>
        <a:p>
          <a:endParaRPr lang="en-US"/>
        </a:p>
      </dgm:t>
    </dgm:pt>
    <dgm:pt modelId="{423A5B15-4082-416D-97FB-FADDAF6C7090}">
      <dgm:prSet/>
      <dgm:spPr/>
      <dgm:t>
        <a:bodyPr/>
        <a:lstStyle/>
        <a:p>
          <a:r>
            <a:rPr lang="es-ES" i="1"/>
            <a:t>Lactobacillus rhamnosus</a:t>
          </a:r>
          <a:r>
            <a:rPr lang="es-ES"/>
            <a:t> GG.</a:t>
          </a:r>
          <a:endParaRPr lang="en-US"/>
        </a:p>
      </dgm:t>
    </dgm:pt>
    <dgm:pt modelId="{C5970DA1-BA9F-4C69-8E15-29A384512827}" type="parTrans" cxnId="{27440993-9606-4584-8442-3D6A5CF45E59}">
      <dgm:prSet/>
      <dgm:spPr/>
      <dgm:t>
        <a:bodyPr/>
        <a:lstStyle/>
        <a:p>
          <a:endParaRPr lang="en-US"/>
        </a:p>
      </dgm:t>
    </dgm:pt>
    <dgm:pt modelId="{43D34D53-A27C-4209-890E-965F3A740387}" type="sibTrans" cxnId="{27440993-9606-4584-8442-3D6A5CF45E59}">
      <dgm:prSet/>
      <dgm:spPr/>
      <dgm:t>
        <a:bodyPr/>
        <a:lstStyle/>
        <a:p>
          <a:endParaRPr lang="en-US"/>
        </a:p>
      </dgm:t>
    </dgm:pt>
    <dgm:pt modelId="{E846235B-7E6F-4369-9E16-A2D062FD9938}">
      <dgm:prSet/>
      <dgm:spPr/>
      <dgm:t>
        <a:bodyPr/>
        <a:lstStyle/>
        <a:p>
          <a:r>
            <a:rPr lang="es-ES" i="1"/>
            <a:t>Saccharomyces boulardii</a:t>
          </a:r>
          <a:r>
            <a:rPr lang="es-ES"/>
            <a:t>.</a:t>
          </a:r>
          <a:endParaRPr lang="en-US"/>
        </a:p>
      </dgm:t>
    </dgm:pt>
    <dgm:pt modelId="{62F593B3-383C-4148-9906-A349EADBA894}" type="parTrans" cxnId="{E089A05B-2DF5-4171-98F9-F304D83BF8C5}">
      <dgm:prSet/>
      <dgm:spPr/>
      <dgm:t>
        <a:bodyPr/>
        <a:lstStyle/>
        <a:p>
          <a:endParaRPr lang="en-US"/>
        </a:p>
      </dgm:t>
    </dgm:pt>
    <dgm:pt modelId="{D2E6A9CC-6B2D-4D7E-9FC7-33111ABFA1C3}" type="sibTrans" cxnId="{E089A05B-2DF5-4171-98F9-F304D83BF8C5}">
      <dgm:prSet/>
      <dgm:spPr/>
      <dgm:t>
        <a:bodyPr/>
        <a:lstStyle/>
        <a:p>
          <a:endParaRPr lang="en-US"/>
        </a:p>
      </dgm:t>
    </dgm:pt>
    <dgm:pt modelId="{00D21EEC-5E9F-0E44-AF5A-2C09F4FE014A}" type="pres">
      <dgm:prSet presAssocID="{98ED915A-8F42-4ABE-9FD8-48B1A5B4B301}" presName="linear" presStyleCnt="0">
        <dgm:presLayoutVars>
          <dgm:animLvl val="lvl"/>
          <dgm:resizeHandles val="exact"/>
        </dgm:presLayoutVars>
      </dgm:prSet>
      <dgm:spPr/>
    </dgm:pt>
    <dgm:pt modelId="{DDC1895B-06FD-2C42-AF07-64DDBEB5C48E}" type="pres">
      <dgm:prSet presAssocID="{0FFA7A05-4C39-4C5C-A664-BA36F20275FF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D77ABFAD-6C4D-7E4D-A3A7-5D5BD0D23411}" type="pres">
      <dgm:prSet presAssocID="{0FFA7A05-4C39-4C5C-A664-BA36F20275FF}" presName="childText" presStyleLbl="revTx" presStyleIdx="0" presStyleCnt="2">
        <dgm:presLayoutVars>
          <dgm:bulletEnabled val="1"/>
        </dgm:presLayoutVars>
      </dgm:prSet>
      <dgm:spPr/>
    </dgm:pt>
    <dgm:pt modelId="{2B2A8C8C-EC91-7D4D-BD15-F2643ED18EE4}" type="pres">
      <dgm:prSet presAssocID="{DEAAAC77-6404-4C37-AAEB-F994BD5F5E46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9C456208-2F6E-034E-99C5-F66858677568}" type="pres">
      <dgm:prSet presAssocID="{DEAAAC77-6404-4C37-AAEB-F994BD5F5E46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BD735927-CB9B-1D46-BC16-3D587E4B611F}" type="presOf" srcId="{DEAAAC77-6404-4C37-AAEB-F994BD5F5E46}" destId="{2B2A8C8C-EC91-7D4D-BD15-F2643ED18EE4}" srcOrd="0" destOrd="0" presId="urn:microsoft.com/office/officeart/2005/8/layout/vList2"/>
    <dgm:cxn modelId="{2B7D8C40-C321-41A5-AA16-DD3B4943F6B6}" srcId="{98ED915A-8F42-4ABE-9FD8-48B1A5B4B301}" destId="{0FFA7A05-4C39-4C5C-A664-BA36F20275FF}" srcOrd="0" destOrd="0" parTransId="{B2009759-C376-43A4-9C5B-01368507AD6F}" sibTransId="{73D7DAE2-9EAD-4144-A801-C46C01AF6B94}"/>
    <dgm:cxn modelId="{C0821F50-A973-8648-AE5C-331C4B84090C}" type="presOf" srcId="{B92CE9FD-7597-465F-8EA2-438BA5AF112D}" destId="{D77ABFAD-6C4D-7E4D-A3A7-5D5BD0D23411}" srcOrd="0" destOrd="0" presId="urn:microsoft.com/office/officeart/2005/8/layout/vList2"/>
    <dgm:cxn modelId="{E089A05B-2DF5-4171-98F9-F304D83BF8C5}" srcId="{DEAAAC77-6404-4C37-AAEB-F994BD5F5E46}" destId="{E846235B-7E6F-4369-9E16-A2D062FD9938}" srcOrd="2" destOrd="0" parTransId="{62F593B3-383C-4148-9906-A349EADBA894}" sibTransId="{D2E6A9CC-6B2D-4D7E-9FC7-33111ABFA1C3}"/>
    <dgm:cxn modelId="{21A3A86A-B784-BC4E-815C-F93EA6A977D5}" type="presOf" srcId="{0FFA7A05-4C39-4C5C-A664-BA36F20275FF}" destId="{DDC1895B-06FD-2C42-AF07-64DDBEB5C48E}" srcOrd="0" destOrd="0" presId="urn:microsoft.com/office/officeart/2005/8/layout/vList2"/>
    <dgm:cxn modelId="{F1AA458A-5E15-8C4D-95B0-FDDF586B0E5E}" type="presOf" srcId="{E846235B-7E6F-4369-9E16-A2D062FD9938}" destId="{9C456208-2F6E-034E-99C5-F66858677568}" srcOrd="0" destOrd="2" presId="urn:microsoft.com/office/officeart/2005/8/layout/vList2"/>
    <dgm:cxn modelId="{27440993-9606-4584-8442-3D6A5CF45E59}" srcId="{DEAAAC77-6404-4C37-AAEB-F994BD5F5E46}" destId="{423A5B15-4082-416D-97FB-FADDAF6C7090}" srcOrd="1" destOrd="0" parTransId="{C5970DA1-BA9F-4C69-8E15-29A384512827}" sibTransId="{43D34D53-A27C-4209-890E-965F3A740387}"/>
    <dgm:cxn modelId="{07DC4BAC-651C-9540-9564-560FE5F2A8F0}" type="presOf" srcId="{4A7462BB-BAF4-49C3-82F2-180C8B80AB42}" destId="{9C456208-2F6E-034E-99C5-F66858677568}" srcOrd="0" destOrd="0" presId="urn:microsoft.com/office/officeart/2005/8/layout/vList2"/>
    <dgm:cxn modelId="{230BAAB1-5122-E341-BBE0-035CABDF98AC}" type="presOf" srcId="{2DF50D59-0342-4423-9D9E-BF6DB6291C24}" destId="{D77ABFAD-6C4D-7E4D-A3A7-5D5BD0D23411}" srcOrd="0" destOrd="1" presId="urn:microsoft.com/office/officeart/2005/8/layout/vList2"/>
    <dgm:cxn modelId="{93E794CB-5906-42A4-8008-F3111C606F2A}" srcId="{0FFA7A05-4C39-4C5C-A664-BA36F20275FF}" destId="{B92CE9FD-7597-465F-8EA2-438BA5AF112D}" srcOrd="0" destOrd="0" parTransId="{DD0B5660-EE78-4B6D-8414-DF213B9CB158}" sibTransId="{3E97C574-D8B6-4C67-B74B-CFBA5A750CB9}"/>
    <dgm:cxn modelId="{38596ED7-947A-44A3-ADBD-C533BBB295E7}" srcId="{DEAAAC77-6404-4C37-AAEB-F994BD5F5E46}" destId="{4A7462BB-BAF4-49C3-82F2-180C8B80AB42}" srcOrd="0" destOrd="0" parTransId="{2724C213-7F1E-4B9D-9139-361D7983D6B5}" sibTransId="{30D4338C-1234-4690-8A6F-7ED1EC23312D}"/>
    <dgm:cxn modelId="{941FE3DB-620B-1C4F-987F-C4DA464C9415}" type="presOf" srcId="{98ED915A-8F42-4ABE-9FD8-48B1A5B4B301}" destId="{00D21EEC-5E9F-0E44-AF5A-2C09F4FE014A}" srcOrd="0" destOrd="0" presId="urn:microsoft.com/office/officeart/2005/8/layout/vList2"/>
    <dgm:cxn modelId="{C9930AE2-BE97-4443-9540-0F6082D781B6}" srcId="{98ED915A-8F42-4ABE-9FD8-48B1A5B4B301}" destId="{DEAAAC77-6404-4C37-AAEB-F994BD5F5E46}" srcOrd="1" destOrd="0" parTransId="{BA3CA89F-7704-4A15-BA7C-A9D623B05304}" sibTransId="{554F6281-79F7-4FF9-A34F-92FBFFFC2173}"/>
    <dgm:cxn modelId="{613C23F4-5E56-594A-AB4E-C93F05D031F4}" type="presOf" srcId="{423A5B15-4082-416D-97FB-FADDAF6C7090}" destId="{9C456208-2F6E-034E-99C5-F66858677568}" srcOrd="0" destOrd="1" presId="urn:microsoft.com/office/officeart/2005/8/layout/vList2"/>
    <dgm:cxn modelId="{B40A44F7-F2A1-430A-8310-AA20918B0168}" srcId="{0FFA7A05-4C39-4C5C-A664-BA36F20275FF}" destId="{2DF50D59-0342-4423-9D9E-BF6DB6291C24}" srcOrd="1" destOrd="0" parTransId="{B010081F-78E8-4997-ABD6-E5128C942797}" sibTransId="{A7727973-E9E0-45FA-BDCA-72F4D1D0794F}"/>
    <dgm:cxn modelId="{6697A045-73A2-D84A-960C-F762BDEFD318}" type="presParOf" srcId="{00D21EEC-5E9F-0E44-AF5A-2C09F4FE014A}" destId="{DDC1895B-06FD-2C42-AF07-64DDBEB5C48E}" srcOrd="0" destOrd="0" presId="urn:microsoft.com/office/officeart/2005/8/layout/vList2"/>
    <dgm:cxn modelId="{FD47F54C-2B0B-C241-B32A-8563F3D4A59B}" type="presParOf" srcId="{00D21EEC-5E9F-0E44-AF5A-2C09F4FE014A}" destId="{D77ABFAD-6C4D-7E4D-A3A7-5D5BD0D23411}" srcOrd="1" destOrd="0" presId="urn:microsoft.com/office/officeart/2005/8/layout/vList2"/>
    <dgm:cxn modelId="{B00C3997-1615-884F-A03E-1FC00EC2EC4A}" type="presParOf" srcId="{00D21EEC-5E9F-0E44-AF5A-2C09F4FE014A}" destId="{2B2A8C8C-EC91-7D4D-BD15-F2643ED18EE4}" srcOrd="2" destOrd="0" presId="urn:microsoft.com/office/officeart/2005/8/layout/vList2"/>
    <dgm:cxn modelId="{DE6C8AFD-1AA1-A242-B3A8-6702F6C7A03A}" type="presParOf" srcId="{00D21EEC-5E9F-0E44-AF5A-2C09F4FE014A}" destId="{9C456208-2F6E-034E-99C5-F66858677568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64DE6C-B701-144C-AC32-65B7C43228B6}">
      <dsp:nvSpPr>
        <dsp:cNvPr id="0" name=""/>
        <dsp:cNvSpPr/>
      </dsp:nvSpPr>
      <dsp:spPr>
        <a:xfrm>
          <a:off x="4075" y="1785106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b="1" kern="1200"/>
            <a:t>Energía</a:t>
          </a:r>
          <a:endParaRPr lang="en-US" sz="1400" kern="1200"/>
        </a:p>
      </dsp:txBody>
      <dsp:txXfrm>
        <a:off x="29736" y="1810767"/>
        <a:ext cx="1700962" cy="824820"/>
      </dsp:txXfrm>
    </dsp:sp>
    <dsp:sp modelId="{B8469583-70A0-944C-B034-C6FE0C7C580D}">
      <dsp:nvSpPr>
        <dsp:cNvPr id="0" name=""/>
        <dsp:cNvSpPr/>
      </dsp:nvSpPr>
      <dsp:spPr>
        <a:xfrm rot="19457599">
          <a:off x="1675228" y="1956829"/>
          <a:ext cx="863178" cy="28916"/>
        </a:xfrm>
        <a:custGeom>
          <a:avLst/>
          <a:gdLst/>
          <a:ahLst/>
          <a:cxnLst/>
          <a:rect l="0" t="0" r="0" b="0"/>
          <a:pathLst>
            <a:path>
              <a:moveTo>
                <a:pt x="0" y="14458"/>
              </a:moveTo>
              <a:lnTo>
                <a:pt x="863178" y="14458"/>
              </a:lnTo>
            </a:path>
          </a:pathLst>
        </a:custGeom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85237" y="1949707"/>
        <a:ext cx="43158" cy="43158"/>
      </dsp:txXfrm>
    </dsp:sp>
    <dsp:sp modelId="{F34C4063-519E-4E49-B3FA-393C2C0E8E25}">
      <dsp:nvSpPr>
        <dsp:cNvPr id="0" name=""/>
        <dsp:cNvSpPr/>
      </dsp:nvSpPr>
      <dsp:spPr>
        <a:xfrm>
          <a:off x="2457274" y="1281325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/>
            <a:t>Mantenimiento: usar ecuaciones de gasto energético basal (OMS, Schofield).</a:t>
          </a:r>
          <a:endParaRPr lang="en-US" sz="1400" kern="1200"/>
        </a:p>
      </dsp:txBody>
      <dsp:txXfrm>
        <a:off x="2482935" y="1306986"/>
        <a:ext cx="1700962" cy="824820"/>
      </dsp:txXfrm>
    </dsp:sp>
    <dsp:sp modelId="{E0D8E96F-B6CB-344C-B21C-1CEF8BABFE76}">
      <dsp:nvSpPr>
        <dsp:cNvPr id="0" name=""/>
        <dsp:cNvSpPr/>
      </dsp:nvSpPr>
      <dsp:spPr>
        <a:xfrm rot="2142401">
          <a:off x="1675228" y="2460611"/>
          <a:ext cx="863178" cy="28916"/>
        </a:xfrm>
        <a:custGeom>
          <a:avLst/>
          <a:gdLst/>
          <a:ahLst/>
          <a:cxnLst/>
          <a:rect l="0" t="0" r="0" b="0"/>
          <a:pathLst>
            <a:path>
              <a:moveTo>
                <a:pt x="0" y="14458"/>
              </a:moveTo>
              <a:lnTo>
                <a:pt x="863178" y="14458"/>
              </a:lnTo>
            </a:path>
          </a:pathLst>
        </a:custGeom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85237" y="2453489"/>
        <a:ext cx="43158" cy="43158"/>
      </dsp:txXfrm>
    </dsp:sp>
    <dsp:sp modelId="{C1A7B241-FEA4-124E-B49C-B0849C27AF72}">
      <dsp:nvSpPr>
        <dsp:cNvPr id="0" name=""/>
        <dsp:cNvSpPr/>
      </dsp:nvSpPr>
      <dsp:spPr>
        <a:xfrm>
          <a:off x="2457274" y="2288888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/>
            <a:t>Incremento según severidad:</a:t>
          </a:r>
          <a:endParaRPr lang="en-US" sz="1400" kern="1200"/>
        </a:p>
      </dsp:txBody>
      <dsp:txXfrm>
        <a:off x="2482935" y="2314549"/>
        <a:ext cx="1700962" cy="824820"/>
      </dsp:txXfrm>
    </dsp:sp>
    <dsp:sp modelId="{AE35093F-5296-7B49-AE4E-C5923E9A0BF8}">
      <dsp:nvSpPr>
        <dsp:cNvPr id="0" name=""/>
        <dsp:cNvSpPr/>
      </dsp:nvSpPr>
      <dsp:spPr>
        <a:xfrm rot="18289469">
          <a:off x="3946325" y="2208720"/>
          <a:ext cx="1227381" cy="28916"/>
        </a:xfrm>
        <a:custGeom>
          <a:avLst/>
          <a:gdLst/>
          <a:ahLst/>
          <a:cxnLst/>
          <a:rect l="0" t="0" r="0" b="0"/>
          <a:pathLst>
            <a:path>
              <a:moveTo>
                <a:pt x="0" y="14458"/>
              </a:moveTo>
              <a:lnTo>
                <a:pt x="1227381" y="14458"/>
              </a:lnTo>
            </a:path>
          </a:pathLst>
        </a:cu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4529331" y="2192493"/>
        <a:ext cx="61369" cy="61369"/>
      </dsp:txXfrm>
    </dsp:sp>
    <dsp:sp modelId="{8F9BABF3-CFC0-5944-B035-68277071D73D}">
      <dsp:nvSpPr>
        <dsp:cNvPr id="0" name=""/>
        <dsp:cNvSpPr/>
      </dsp:nvSpPr>
      <dsp:spPr>
        <a:xfrm>
          <a:off x="4910472" y="1281325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/>
            <a:t>Enfermedad leve: 0–10% extra.</a:t>
          </a:r>
          <a:endParaRPr lang="en-US" sz="1400" kern="1200"/>
        </a:p>
      </dsp:txBody>
      <dsp:txXfrm>
        <a:off x="4936133" y="1306986"/>
        <a:ext cx="1700962" cy="824820"/>
      </dsp:txXfrm>
    </dsp:sp>
    <dsp:sp modelId="{B62058F4-0289-8840-821A-D35E59F3B2BC}">
      <dsp:nvSpPr>
        <dsp:cNvPr id="0" name=""/>
        <dsp:cNvSpPr/>
      </dsp:nvSpPr>
      <dsp:spPr>
        <a:xfrm>
          <a:off x="4209558" y="2712501"/>
          <a:ext cx="700913" cy="28916"/>
        </a:xfrm>
        <a:custGeom>
          <a:avLst/>
          <a:gdLst/>
          <a:ahLst/>
          <a:cxnLst/>
          <a:rect l="0" t="0" r="0" b="0"/>
          <a:pathLst>
            <a:path>
              <a:moveTo>
                <a:pt x="0" y="14458"/>
              </a:moveTo>
              <a:lnTo>
                <a:pt x="700913" y="14458"/>
              </a:lnTo>
            </a:path>
          </a:pathLst>
        </a:cu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4542493" y="2709437"/>
        <a:ext cx="35045" cy="35045"/>
      </dsp:txXfrm>
    </dsp:sp>
    <dsp:sp modelId="{3508B7CD-C6B7-8041-877A-A580FE2C306B}">
      <dsp:nvSpPr>
        <dsp:cNvPr id="0" name=""/>
        <dsp:cNvSpPr/>
      </dsp:nvSpPr>
      <dsp:spPr>
        <a:xfrm>
          <a:off x="4910472" y="2288888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/>
            <a:t>Enfermedad moderada (infecciones, neumonía): 10–20%.</a:t>
          </a:r>
          <a:endParaRPr lang="en-US" sz="1400" kern="1200"/>
        </a:p>
      </dsp:txBody>
      <dsp:txXfrm>
        <a:off x="4936133" y="2314549"/>
        <a:ext cx="1700962" cy="824820"/>
      </dsp:txXfrm>
    </dsp:sp>
    <dsp:sp modelId="{6DF9F8A7-D6EF-024A-BD7A-3488435DE8DD}">
      <dsp:nvSpPr>
        <dsp:cNvPr id="0" name=""/>
        <dsp:cNvSpPr/>
      </dsp:nvSpPr>
      <dsp:spPr>
        <a:xfrm rot="3310531">
          <a:off x="3946325" y="3216283"/>
          <a:ext cx="1227381" cy="28916"/>
        </a:xfrm>
        <a:custGeom>
          <a:avLst/>
          <a:gdLst/>
          <a:ahLst/>
          <a:cxnLst/>
          <a:rect l="0" t="0" r="0" b="0"/>
          <a:pathLst>
            <a:path>
              <a:moveTo>
                <a:pt x="0" y="14458"/>
              </a:moveTo>
              <a:lnTo>
                <a:pt x="1227381" y="14458"/>
              </a:lnTo>
            </a:path>
          </a:pathLst>
        </a:cu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4529331" y="3200057"/>
        <a:ext cx="61369" cy="61369"/>
      </dsp:txXfrm>
    </dsp:sp>
    <dsp:sp modelId="{7EDE8FF0-86A1-4E40-B7BB-CA982DE0DCF5}">
      <dsp:nvSpPr>
        <dsp:cNvPr id="0" name=""/>
        <dsp:cNvSpPr/>
      </dsp:nvSpPr>
      <dsp:spPr>
        <a:xfrm>
          <a:off x="4910472" y="3296452"/>
          <a:ext cx="1752284" cy="87614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/>
            <a:t>Enfermedad grave (sepsis, trauma): 20–35%</a:t>
          </a:r>
          <a:endParaRPr lang="en-US" sz="1400" kern="1200"/>
        </a:p>
      </dsp:txBody>
      <dsp:txXfrm>
        <a:off x="4936133" y="3322113"/>
        <a:ext cx="1700962" cy="824820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E3CE129-4D91-0C48-8E31-0C008D2ED93E}">
      <dsp:nvSpPr>
        <dsp:cNvPr id="0" name=""/>
        <dsp:cNvSpPr/>
      </dsp:nvSpPr>
      <dsp:spPr>
        <a:xfrm>
          <a:off x="0" y="0"/>
          <a:ext cx="6900512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19B1FFD-A677-1545-ABDE-6269D9A47E67}">
      <dsp:nvSpPr>
        <dsp:cNvPr id="0" name=""/>
        <dsp:cNvSpPr/>
      </dsp:nvSpPr>
      <dsp:spPr>
        <a:xfrm>
          <a:off x="0" y="0"/>
          <a:ext cx="6900512" cy="1384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800" kern="1200"/>
            <a:t>Aumento del gasto energético de 10–20%.</a:t>
          </a:r>
          <a:endParaRPr lang="en-US" sz="2800" kern="1200"/>
        </a:p>
      </dsp:txBody>
      <dsp:txXfrm>
        <a:off x="0" y="0"/>
        <a:ext cx="6900512" cy="1384035"/>
      </dsp:txXfrm>
    </dsp:sp>
    <dsp:sp modelId="{D4238839-42C2-8742-8B06-962057963681}">
      <dsp:nvSpPr>
        <dsp:cNvPr id="0" name=""/>
        <dsp:cNvSpPr/>
      </dsp:nvSpPr>
      <dsp:spPr>
        <a:xfrm>
          <a:off x="0" y="1384035"/>
          <a:ext cx="6900512" cy="0"/>
        </a:xfrm>
        <a:prstGeom prst="lin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1A2530C-1F2E-3742-8687-C1C01FF10652}">
      <dsp:nvSpPr>
        <dsp:cNvPr id="0" name=""/>
        <dsp:cNvSpPr/>
      </dsp:nvSpPr>
      <dsp:spPr>
        <a:xfrm>
          <a:off x="0" y="1384035"/>
          <a:ext cx="6900512" cy="1384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800" kern="1200"/>
            <a:t>Producción de citoquinas proinflamatorias → resistencia a la insulina.</a:t>
          </a:r>
          <a:endParaRPr lang="en-US" sz="2800" kern="1200"/>
        </a:p>
      </dsp:txBody>
      <dsp:txXfrm>
        <a:off x="0" y="1384035"/>
        <a:ext cx="6900512" cy="1384035"/>
      </dsp:txXfrm>
    </dsp:sp>
    <dsp:sp modelId="{9262167A-F08B-3F4B-87C2-7E128A9CD5BE}">
      <dsp:nvSpPr>
        <dsp:cNvPr id="0" name=""/>
        <dsp:cNvSpPr/>
      </dsp:nvSpPr>
      <dsp:spPr>
        <a:xfrm>
          <a:off x="0" y="2768070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471D241-80E7-0E49-A981-561D7D8AEF4F}">
      <dsp:nvSpPr>
        <dsp:cNvPr id="0" name=""/>
        <dsp:cNvSpPr/>
      </dsp:nvSpPr>
      <dsp:spPr>
        <a:xfrm>
          <a:off x="0" y="2768070"/>
          <a:ext cx="6900512" cy="1384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800" kern="1200"/>
            <a:t>Catabolismo acelerado → pérdida de masa magra.</a:t>
          </a:r>
          <a:endParaRPr lang="en-US" sz="2800" kern="1200"/>
        </a:p>
      </dsp:txBody>
      <dsp:txXfrm>
        <a:off x="0" y="2768070"/>
        <a:ext cx="6900512" cy="1384035"/>
      </dsp:txXfrm>
    </dsp:sp>
    <dsp:sp modelId="{2EFBDD4F-9A23-BE4A-B6E1-3117C1B71FBF}">
      <dsp:nvSpPr>
        <dsp:cNvPr id="0" name=""/>
        <dsp:cNvSpPr/>
      </dsp:nvSpPr>
      <dsp:spPr>
        <a:xfrm>
          <a:off x="0" y="4152105"/>
          <a:ext cx="6900512" cy="0"/>
        </a:xfrm>
        <a:prstGeom prst="lin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E66DCBF-F6A1-F641-82C3-4E38C24098BF}">
      <dsp:nvSpPr>
        <dsp:cNvPr id="0" name=""/>
        <dsp:cNvSpPr/>
      </dsp:nvSpPr>
      <dsp:spPr>
        <a:xfrm>
          <a:off x="0" y="4152105"/>
          <a:ext cx="6900512" cy="1384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800" kern="1200"/>
            <a:t>Aumento en requerimientos proteicos.</a:t>
          </a:r>
          <a:endParaRPr lang="en-US" sz="2800" kern="1200"/>
        </a:p>
      </dsp:txBody>
      <dsp:txXfrm>
        <a:off x="0" y="4152105"/>
        <a:ext cx="6900512" cy="1384035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EEC8B21-127D-E246-BD6C-E3076642B90A}">
      <dsp:nvSpPr>
        <dsp:cNvPr id="0" name=""/>
        <dsp:cNvSpPr/>
      </dsp:nvSpPr>
      <dsp:spPr>
        <a:xfrm>
          <a:off x="0" y="557670"/>
          <a:ext cx="6900512" cy="78624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200" b="1" kern="1200"/>
            <a:t>a) Inicio temprano de alimentación</a:t>
          </a:r>
          <a:endParaRPr lang="en-US" sz="3200" kern="1200"/>
        </a:p>
      </dsp:txBody>
      <dsp:txXfrm>
        <a:off x="38381" y="596051"/>
        <a:ext cx="6823750" cy="709478"/>
      </dsp:txXfrm>
    </dsp:sp>
    <dsp:sp modelId="{A8DD8D0C-98D1-C148-BD66-42D219199DD9}">
      <dsp:nvSpPr>
        <dsp:cNvPr id="0" name=""/>
        <dsp:cNvSpPr/>
      </dsp:nvSpPr>
      <dsp:spPr>
        <a:xfrm>
          <a:off x="0" y="1343910"/>
          <a:ext cx="6900512" cy="15566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9091" tIns="40640" rIns="227584" bIns="40640" numCol="1" spcCol="1270" anchor="t" anchorCtr="0">
          <a:noAutofit/>
        </a:bodyPr>
        <a:lstStyle/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500" kern="1200"/>
            <a:t>Iniciar nutrición </a:t>
          </a:r>
          <a:r>
            <a:rPr lang="es-ES" sz="2500" b="1" kern="1200"/>
            <a:t>en las primeras 24–48 h</a:t>
          </a:r>
          <a:r>
            <a:rPr lang="es-ES" sz="2500" kern="1200"/>
            <a:t>, si el niño está hemodinámicamente estable.</a:t>
          </a:r>
          <a:endParaRPr lang="en-US" sz="2500" kern="120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500" kern="1200"/>
            <a:t>Preferencia por </a:t>
          </a:r>
          <a:r>
            <a:rPr lang="es-ES" sz="2500" b="1" kern="1200"/>
            <a:t>vía enteral</a:t>
          </a:r>
          <a:r>
            <a:rPr lang="es-ES" sz="2500" kern="1200"/>
            <a:t>, incluso si la ingesta oral es baja.</a:t>
          </a:r>
          <a:endParaRPr lang="en-US" sz="2500" kern="1200"/>
        </a:p>
      </dsp:txBody>
      <dsp:txXfrm>
        <a:off x="0" y="1343910"/>
        <a:ext cx="6900512" cy="1556640"/>
      </dsp:txXfrm>
    </dsp:sp>
    <dsp:sp modelId="{AABAF6CC-1EBD-3249-B976-F44FC94F8469}">
      <dsp:nvSpPr>
        <dsp:cNvPr id="0" name=""/>
        <dsp:cNvSpPr/>
      </dsp:nvSpPr>
      <dsp:spPr>
        <a:xfrm>
          <a:off x="0" y="2900550"/>
          <a:ext cx="6900512" cy="786240"/>
        </a:xfrm>
        <a:prstGeom prst="roundRect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200" b="1" kern="1200"/>
            <a:t>b) Requerimientos</a:t>
          </a:r>
          <a:endParaRPr lang="en-US" sz="3200" kern="1200"/>
        </a:p>
      </dsp:txBody>
      <dsp:txXfrm>
        <a:off x="38381" y="2938931"/>
        <a:ext cx="6823750" cy="709478"/>
      </dsp:txXfrm>
    </dsp:sp>
    <dsp:sp modelId="{BADA3C1F-1A64-0041-83A5-451940C2CAFD}">
      <dsp:nvSpPr>
        <dsp:cNvPr id="0" name=""/>
        <dsp:cNvSpPr/>
      </dsp:nvSpPr>
      <dsp:spPr>
        <a:xfrm>
          <a:off x="0" y="3686790"/>
          <a:ext cx="6900512" cy="12916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9091" tIns="40640" rIns="227584" bIns="40640" numCol="1" spcCol="1270" anchor="t" anchorCtr="0">
          <a:noAutofit/>
        </a:bodyPr>
        <a:lstStyle/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500" kern="1200"/>
            <a:t>Energía: 1.1–1.2 × GEB.</a:t>
          </a:r>
          <a:endParaRPr lang="en-US" sz="2500" kern="120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500" kern="1200"/>
            <a:t>Proteínas: 1.5–2 g/kg/día.</a:t>
          </a:r>
          <a:endParaRPr lang="en-US" sz="2500" kern="1200"/>
        </a:p>
        <a:p>
          <a:pPr marL="228600" lvl="1" indent="-228600" algn="l" defTabSz="11112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500" kern="1200"/>
            <a:t>Líquidos según estado hemodinámico.</a:t>
          </a:r>
          <a:endParaRPr lang="en-US" sz="2500" kern="1200"/>
        </a:p>
      </dsp:txBody>
      <dsp:txXfrm>
        <a:off x="0" y="3686790"/>
        <a:ext cx="6900512" cy="1291680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0A84B8-AE97-934F-9327-45A4C71FABD0}">
      <dsp:nvSpPr>
        <dsp:cNvPr id="0" name=""/>
        <dsp:cNvSpPr/>
      </dsp:nvSpPr>
      <dsp:spPr>
        <a:xfrm>
          <a:off x="0" y="130335"/>
          <a:ext cx="6651253" cy="663389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700" b="1" kern="1200"/>
            <a:t>c) Vía enteral</a:t>
          </a:r>
          <a:endParaRPr lang="en-US" sz="2700" kern="1200"/>
        </a:p>
      </dsp:txBody>
      <dsp:txXfrm>
        <a:off x="32384" y="162719"/>
        <a:ext cx="6586485" cy="598621"/>
      </dsp:txXfrm>
    </dsp:sp>
    <dsp:sp modelId="{4F85F048-4575-1D41-9F14-C17534577940}">
      <dsp:nvSpPr>
        <dsp:cNvPr id="0" name=""/>
        <dsp:cNvSpPr/>
      </dsp:nvSpPr>
      <dsp:spPr>
        <a:xfrm>
          <a:off x="0" y="793725"/>
          <a:ext cx="6651253" cy="139725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1177" tIns="34290" rIns="192024" bIns="34290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Usar fórmulas poliméricas estándar.</a:t>
          </a:r>
          <a:endParaRPr lang="en-US" sz="2100" kern="120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Avanzar progresión lentamente (cada 6–12 h según tolerancia).</a:t>
          </a:r>
          <a:endParaRPr lang="en-US" sz="2100" kern="120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Evaluar riesgo de intolerancia gastrointestinal.</a:t>
          </a:r>
          <a:endParaRPr lang="en-US" sz="2100" kern="1200"/>
        </a:p>
      </dsp:txBody>
      <dsp:txXfrm>
        <a:off x="0" y="793725"/>
        <a:ext cx="6651253" cy="1397250"/>
      </dsp:txXfrm>
    </dsp:sp>
    <dsp:sp modelId="{B3262BCB-3D19-E14B-B54D-DB55743AA09A}">
      <dsp:nvSpPr>
        <dsp:cNvPr id="0" name=""/>
        <dsp:cNvSpPr/>
      </dsp:nvSpPr>
      <dsp:spPr>
        <a:xfrm>
          <a:off x="0" y="2190975"/>
          <a:ext cx="6651253" cy="663389"/>
        </a:xfrm>
        <a:prstGeom prst="roundRect">
          <a:avLst/>
        </a:prstGeom>
        <a:solidFill>
          <a:schemeClr val="accent5">
            <a:hueOff val="-6076075"/>
            <a:satOff val="-413"/>
            <a:lumOff val="98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700" b="1" kern="1200"/>
            <a:t>d) Suplementación</a:t>
          </a:r>
          <a:endParaRPr lang="en-US" sz="2700" kern="1200"/>
        </a:p>
      </dsp:txBody>
      <dsp:txXfrm>
        <a:off x="32384" y="2223359"/>
        <a:ext cx="6586485" cy="598621"/>
      </dsp:txXfrm>
    </dsp:sp>
    <dsp:sp modelId="{F1EE686A-190F-A447-B9AC-33BFCCBC7A53}">
      <dsp:nvSpPr>
        <dsp:cNvPr id="0" name=""/>
        <dsp:cNvSpPr/>
      </dsp:nvSpPr>
      <dsp:spPr>
        <a:xfrm>
          <a:off x="0" y="2854365"/>
          <a:ext cx="6651253" cy="10339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1177" tIns="34290" rIns="192024" bIns="34290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Zinc, vitamina D, vitamina C (si hay deficiencia documentada o riesgo).</a:t>
          </a:r>
          <a:endParaRPr lang="en-US" sz="2100" kern="120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Corrección oportuna de fósforo, potasio y magnesio.</a:t>
          </a:r>
          <a:endParaRPr lang="en-US" sz="2100" kern="1200"/>
        </a:p>
      </dsp:txBody>
      <dsp:txXfrm>
        <a:off x="0" y="2854365"/>
        <a:ext cx="6651253" cy="1033964"/>
      </dsp:txXfrm>
    </dsp:sp>
    <dsp:sp modelId="{A10B256F-286C-774E-9A65-22E0ED981EDC}">
      <dsp:nvSpPr>
        <dsp:cNvPr id="0" name=""/>
        <dsp:cNvSpPr/>
      </dsp:nvSpPr>
      <dsp:spPr>
        <a:xfrm>
          <a:off x="0" y="3888330"/>
          <a:ext cx="6651253" cy="663389"/>
        </a:xfrm>
        <a:prstGeom prst="roundRect">
          <a:avLst/>
        </a:prstGeom>
        <a:solidFill>
          <a:schemeClr val="accent5">
            <a:hueOff val="-12152150"/>
            <a:satOff val="-826"/>
            <a:lumOff val="196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700" b="1" kern="1200"/>
            <a:t>e) Parenteral</a:t>
          </a:r>
          <a:endParaRPr lang="en-US" sz="2700" kern="1200"/>
        </a:p>
      </dsp:txBody>
      <dsp:txXfrm>
        <a:off x="32384" y="3920714"/>
        <a:ext cx="6586485" cy="598621"/>
      </dsp:txXfrm>
    </dsp:sp>
    <dsp:sp modelId="{4DE5B13A-4707-9047-9298-443E0A80F807}">
      <dsp:nvSpPr>
        <dsp:cNvPr id="0" name=""/>
        <dsp:cNvSpPr/>
      </dsp:nvSpPr>
      <dsp:spPr>
        <a:xfrm>
          <a:off x="0" y="4551720"/>
          <a:ext cx="6651253" cy="65670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1177" tIns="34290" rIns="192024" bIns="34290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2100" kern="1200"/>
            <a:t>Solo si no alcanza 60% de los requerimientos enterales en 3–5 días.</a:t>
          </a:r>
          <a:endParaRPr lang="en-US" sz="2100" kern="1200"/>
        </a:p>
      </dsp:txBody>
      <dsp:txXfrm>
        <a:off x="0" y="4551720"/>
        <a:ext cx="6651253" cy="656707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19D2B4-D96B-7F46-ACD9-2575197BD09E}">
      <dsp:nvSpPr>
        <dsp:cNvPr id="0" name=""/>
        <dsp:cNvSpPr/>
      </dsp:nvSpPr>
      <dsp:spPr>
        <a:xfrm>
          <a:off x="0" y="675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ABE3B97-4508-C543-A802-C245CFBE699F}">
      <dsp:nvSpPr>
        <dsp:cNvPr id="0" name=""/>
        <dsp:cNvSpPr/>
      </dsp:nvSpPr>
      <dsp:spPr>
        <a:xfrm>
          <a:off x="0" y="675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b="1" kern="1200"/>
            <a:t>Estrategias:</a:t>
          </a:r>
          <a:endParaRPr lang="en-US" sz="3000" kern="1200"/>
        </a:p>
      </dsp:txBody>
      <dsp:txXfrm>
        <a:off x="0" y="675"/>
        <a:ext cx="6900512" cy="1106957"/>
      </dsp:txXfrm>
    </dsp:sp>
    <dsp:sp modelId="{233B03C8-4F3F-2C44-B53C-E16A4D840498}">
      <dsp:nvSpPr>
        <dsp:cNvPr id="0" name=""/>
        <dsp:cNvSpPr/>
      </dsp:nvSpPr>
      <dsp:spPr>
        <a:xfrm>
          <a:off x="0" y="1107633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73373B1-239B-A74E-97E7-C1820EC2BC9B}">
      <dsp:nvSpPr>
        <dsp:cNvPr id="0" name=""/>
        <dsp:cNvSpPr/>
      </dsp:nvSpPr>
      <dsp:spPr>
        <a:xfrm>
          <a:off x="0" y="1107633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Nutrición enteral preferida sobre parenteral.</a:t>
          </a:r>
          <a:endParaRPr lang="en-US" sz="3000" kern="1200"/>
        </a:p>
      </dsp:txBody>
      <dsp:txXfrm>
        <a:off x="0" y="1107633"/>
        <a:ext cx="6900512" cy="1106957"/>
      </dsp:txXfrm>
    </dsp:sp>
    <dsp:sp modelId="{B6524ACB-1AB6-EF42-AB5D-2A4BADA2D9A4}">
      <dsp:nvSpPr>
        <dsp:cNvPr id="0" name=""/>
        <dsp:cNvSpPr/>
      </dsp:nvSpPr>
      <dsp:spPr>
        <a:xfrm>
          <a:off x="0" y="2214591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CB186D-2CE8-E14B-A1A1-EBEA1CE4CEF9}">
      <dsp:nvSpPr>
        <dsp:cNvPr id="0" name=""/>
        <dsp:cNvSpPr/>
      </dsp:nvSpPr>
      <dsp:spPr>
        <a:xfrm>
          <a:off x="0" y="2214591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Iniciar en las primeras 24–48h si es posible.</a:t>
          </a:r>
          <a:endParaRPr lang="en-US" sz="3000" kern="1200"/>
        </a:p>
      </dsp:txBody>
      <dsp:txXfrm>
        <a:off x="0" y="2214591"/>
        <a:ext cx="6900512" cy="1106957"/>
      </dsp:txXfrm>
    </dsp:sp>
    <dsp:sp modelId="{B27DD938-A874-374E-A6E6-77EE02D4DD4E}">
      <dsp:nvSpPr>
        <dsp:cNvPr id="0" name=""/>
        <dsp:cNvSpPr/>
      </dsp:nvSpPr>
      <dsp:spPr>
        <a:xfrm>
          <a:off x="0" y="3321549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0C9CBBD-D02E-DE4F-AA39-FB8BED550F7B}">
      <dsp:nvSpPr>
        <dsp:cNvPr id="0" name=""/>
        <dsp:cNvSpPr/>
      </dsp:nvSpPr>
      <dsp:spPr>
        <a:xfrm>
          <a:off x="0" y="3321549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Fórmulas poliméricas inicialmente; usar semielementales si hay mala absorción.</a:t>
          </a:r>
          <a:endParaRPr lang="en-US" sz="3000" kern="1200"/>
        </a:p>
      </dsp:txBody>
      <dsp:txXfrm>
        <a:off x="0" y="3321549"/>
        <a:ext cx="6900512" cy="1106957"/>
      </dsp:txXfrm>
    </dsp:sp>
    <dsp:sp modelId="{3E4BB9A6-C7E7-0F43-AB28-BEEC5FCFACE9}">
      <dsp:nvSpPr>
        <dsp:cNvPr id="0" name=""/>
        <dsp:cNvSpPr/>
      </dsp:nvSpPr>
      <dsp:spPr>
        <a:xfrm>
          <a:off x="0" y="4428507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B419A2E-1E3D-2B47-A453-7B40547C0743}">
      <dsp:nvSpPr>
        <dsp:cNvPr id="0" name=""/>
        <dsp:cNvSpPr/>
      </dsp:nvSpPr>
      <dsp:spPr>
        <a:xfrm>
          <a:off x="0" y="4428507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Parenteral si no se logra cubrir &gt;60% de requerimientos en 3–5 días.</a:t>
          </a:r>
          <a:endParaRPr lang="en-US" sz="3000" kern="1200"/>
        </a:p>
      </dsp:txBody>
      <dsp:txXfrm>
        <a:off x="0" y="4428507"/>
        <a:ext cx="6900512" cy="1106957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EB64B8-D11C-7543-A82E-3C6E0AF472A7}">
      <dsp:nvSpPr>
        <dsp:cNvPr id="0" name=""/>
        <dsp:cNvSpPr/>
      </dsp:nvSpPr>
      <dsp:spPr>
        <a:xfrm>
          <a:off x="0" y="675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AF36015-3443-3B41-9798-2945E33EE81A}">
      <dsp:nvSpPr>
        <dsp:cNvPr id="0" name=""/>
        <dsp:cNvSpPr/>
      </dsp:nvSpPr>
      <dsp:spPr>
        <a:xfrm>
          <a:off x="0" y="675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Mantener alimentación oral desde el primer día.</a:t>
          </a:r>
          <a:endParaRPr lang="en-US" sz="2300" kern="1200"/>
        </a:p>
      </dsp:txBody>
      <dsp:txXfrm>
        <a:off x="0" y="675"/>
        <a:ext cx="6900512" cy="1106957"/>
      </dsp:txXfrm>
    </dsp:sp>
    <dsp:sp modelId="{483985F4-6C8E-2E49-890B-75BC9D5B4FBF}">
      <dsp:nvSpPr>
        <dsp:cNvPr id="0" name=""/>
        <dsp:cNvSpPr/>
      </dsp:nvSpPr>
      <dsp:spPr>
        <a:xfrm>
          <a:off x="0" y="1107633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2A2C653-F9B1-644D-9B04-5E90331CB1FA}">
      <dsp:nvSpPr>
        <dsp:cNvPr id="0" name=""/>
        <dsp:cNvSpPr/>
      </dsp:nvSpPr>
      <dsp:spPr>
        <a:xfrm>
          <a:off x="0" y="1107633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Permitir alimentos según preferencias del niño para mejorar adherencia.</a:t>
          </a:r>
          <a:endParaRPr lang="en-US" sz="2300" kern="1200"/>
        </a:p>
      </dsp:txBody>
      <dsp:txXfrm>
        <a:off x="0" y="1107633"/>
        <a:ext cx="6900512" cy="1106957"/>
      </dsp:txXfrm>
    </dsp:sp>
    <dsp:sp modelId="{40880A27-4DCC-5249-B851-92D29D1D3F51}">
      <dsp:nvSpPr>
        <dsp:cNvPr id="0" name=""/>
        <dsp:cNvSpPr/>
      </dsp:nvSpPr>
      <dsp:spPr>
        <a:xfrm>
          <a:off x="0" y="2214591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CB9EB99-A93F-8C4E-9D90-16A7879865A9}">
      <dsp:nvSpPr>
        <dsp:cNvPr id="0" name=""/>
        <dsp:cNvSpPr/>
      </dsp:nvSpPr>
      <dsp:spPr>
        <a:xfrm>
          <a:off x="0" y="2214591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Fraccionar comidas frecuentes.</a:t>
          </a:r>
          <a:endParaRPr lang="en-US" sz="2300" kern="1200"/>
        </a:p>
      </dsp:txBody>
      <dsp:txXfrm>
        <a:off x="0" y="2214591"/>
        <a:ext cx="6900512" cy="1106957"/>
      </dsp:txXfrm>
    </dsp:sp>
    <dsp:sp modelId="{1120B786-CA1A-3C49-9BC4-01310A7C6DCD}">
      <dsp:nvSpPr>
        <dsp:cNvPr id="0" name=""/>
        <dsp:cNvSpPr/>
      </dsp:nvSpPr>
      <dsp:spPr>
        <a:xfrm>
          <a:off x="0" y="3321549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E167AD8-04B6-7240-A9E0-F76F3E9193EC}">
      <dsp:nvSpPr>
        <dsp:cNvPr id="0" name=""/>
        <dsp:cNvSpPr/>
      </dsp:nvSpPr>
      <dsp:spPr>
        <a:xfrm>
          <a:off x="0" y="3321549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Utilizar alimentos densos en energía si hay ingesta limitada.</a:t>
          </a:r>
          <a:endParaRPr lang="en-US" sz="2300" kern="1200"/>
        </a:p>
      </dsp:txBody>
      <dsp:txXfrm>
        <a:off x="0" y="3321549"/>
        <a:ext cx="6900512" cy="1106957"/>
      </dsp:txXfrm>
    </dsp:sp>
    <dsp:sp modelId="{B35E358D-3CDB-5B43-A631-855F5F5414E7}">
      <dsp:nvSpPr>
        <dsp:cNvPr id="0" name=""/>
        <dsp:cNvSpPr/>
      </dsp:nvSpPr>
      <dsp:spPr>
        <a:xfrm>
          <a:off x="0" y="4428507"/>
          <a:ext cx="6900512" cy="0"/>
        </a:xfrm>
        <a:prstGeom prst="lin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A97DA6B-BEA4-4748-8E76-F8A962C5EEA0}">
      <dsp:nvSpPr>
        <dsp:cNvPr id="0" name=""/>
        <dsp:cNvSpPr/>
      </dsp:nvSpPr>
      <dsp:spPr>
        <a:xfrm>
          <a:off x="0" y="4428507"/>
          <a:ext cx="6900512" cy="11069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Recomendación de líquidos claros solo en fases muy iniciales → avanzar rápidamente a dieta completa.</a:t>
          </a:r>
          <a:endParaRPr lang="en-US" sz="2300" kern="1200"/>
        </a:p>
      </dsp:txBody>
      <dsp:txXfrm>
        <a:off x="0" y="4428507"/>
        <a:ext cx="6900512" cy="1106957"/>
      </dsp:txXfrm>
    </dsp:sp>
  </dsp:spTree>
</dsp:drawing>
</file>

<file path=ppt/diagrams/drawing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61E729-0806-384D-8515-A8DF6F838B98}">
      <dsp:nvSpPr>
        <dsp:cNvPr id="0" name=""/>
        <dsp:cNvSpPr/>
      </dsp:nvSpPr>
      <dsp:spPr>
        <a:xfrm>
          <a:off x="1333" y="1316033"/>
          <a:ext cx="3121474" cy="1560737"/>
        </a:xfrm>
        <a:prstGeom prst="roundRect">
          <a:avLst>
            <a:gd name="adj" fmla="val 1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Disminuye la gravedad y duración de infecciones.</a:t>
          </a:r>
          <a:endParaRPr lang="en-US" sz="2000" kern="1200"/>
        </a:p>
      </dsp:txBody>
      <dsp:txXfrm>
        <a:off x="47045" y="1361745"/>
        <a:ext cx="3030050" cy="1469313"/>
      </dsp:txXfrm>
    </dsp:sp>
    <dsp:sp modelId="{B6EA10E7-6D23-5C46-8D7A-CC425FC32565}">
      <dsp:nvSpPr>
        <dsp:cNvPr id="0" name=""/>
        <dsp:cNvSpPr/>
      </dsp:nvSpPr>
      <dsp:spPr>
        <a:xfrm>
          <a:off x="3903177" y="1316033"/>
          <a:ext cx="3121474" cy="1560737"/>
        </a:xfrm>
        <a:prstGeom prst="roundRect">
          <a:avLst>
            <a:gd name="adj" fmla="val 10000"/>
          </a:avLst>
        </a:prstGeom>
        <a:solidFill>
          <a:schemeClr val="accent5">
            <a:hueOff val="-6076075"/>
            <a:satOff val="-413"/>
            <a:lumOff val="98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Contiene inmunoglobulinas, lactoferrina y oligosacáridos protectores.</a:t>
          </a:r>
          <a:endParaRPr lang="en-US" sz="2000" kern="1200"/>
        </a:p>
      </dsp:txBody>
      <dsp:txXfrm>
        <a:off x="3948889" y="1361745"/>
        <a:ext cx="3030050" cy="1469313"/>
      </dsp:txXfrm>
    </dsp:sp>
    <dsp:sp modelId="{515207A0-356E-9044-A535-0F76158472DC}">
      <dsp:nvSpPr>
        <dsp:cNvPr id="0" name=""/>
        <dsp:cNvSpPr/>
      </dsp:nvSpPr>
      <dsp:spPr>
        <a:xfrm>
          <a:off x="7805020" y="1316033"/>
          <a:ext cx="3121474" cy="1560737"/>
        </a:xfrm>
        <a:prstGeom prst="roundRect">
          <a:avLst>
            <a:gd name="adj" fmla="val 10000"/>
          </a:avLst>
        </a:prstGeom>
        <a:solidFill>
          <a:schemeClr val="accent5">
            <a:hueOff val="-12152150"/>
            <a:satOff val="-826"/>
            <a:lumOff val="196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Se recomienda </a:t>
          </a:r>
          <a:r>
            <a:rPr lang="es-ES" sz="2000" b="1" kern="1200"/>
            <a:t>continuar aun con fiebre, diarrea o infecciones respiratorias</a:t>
          </a:r>
          <a:r>
            <a:rPr lang="es-ES" sz="2000" kern="1200"/>
            <a:t>.</a:t>
          </a:r>
          <a:endParaRPr lang="en-US" sz="2000" kern="1200"/>
        </a:p>
      </dsp:txBody>
      <dsp:txXfrm>
        <a:off x="7850732" y="1361745"/>
        <a:ext cx="3030050" cy="1469313"/>
      </dsp:txXfrm>
    </dsp:sp>
  </dsp:spTree>
</dsp:drawing>
</file>

<file path=ppt/diagrams/drawing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94F38C0-AA18-924E-AE9A-01EC7970ADC4}">
      <dsp:nvSpPr>
        <dsp:cNvPr id="0" name=""/>
        <dsp:cNvSpPr/>
      </dsp:nvSpPr>
      <dsp:spPr>
        <a:xfrm>
          <a:off x="3323664" y="834988"/>
          <a:ext cx="64315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643158" y="45720"/>
              </a:lnTo>
            </a:path>
          </a:pathLst>
        </a:cu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3628399" y="877339"/>
        <a:ext cx="33687" cy="6737"/>
      </dsp:txXfrm>
    </dsp:sp>
    <dsp:sp modelId="{FC0BE873-306B-7548-9BDD-EB7312C981F2}">
      <dsp:nvSpPr>
        <dsp:cNvPr id="0" name=""/>
        <dsp:cNvSpPr/>
      </dsp:nvSpPr>
      <dsp:spPr>
        <a:xfrm>
          <a:off x="396080" y="1893"/>
          <a:ext cx="2929383" cy="1757630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Evitar ayunos prolongados.</a:t>
          </a:r>
          <a:endParaRPr lang="en-US" sz="2000" kern="1200"/>
        </a:p>
      </dsp:txBody>
      <dsp:txXfrm>
        <a:off x="396080" y="1893"/>
        <a:ext cx="2929383" cy="1757630"/>
      </dsp:txXfrm>
    </dsp:sp>
    <dsp:sp modelId="{8A58860E-3275-BB43-BF1D-8D375DF51BDB}">
      <dsp:nvSpPr>
        <dsp:cNvPr id="0" name=""/>
        <dsp:cNvSpPr/>
      </dsp:nvSpPr>
      <dsp:spPr>
        <a:xfrm>
          <a:off x="6926806" y="834988"/>
          <a:ext cx="64315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643158" y="45720"/>
              </a:lnTo>
            </a:path>
          </a:pathLst>
        </a:custGeom>
        <a:noFill/>
        <a:ln w="12700" cap="flat" cmpd="sng" algn="ctr">
          <a:solidFill>
            <a:schemeClr val="accent5">
              <a:hueOff val="-3038037"/>
              <a:satOff val="-207"/>
              <a:lumOff val="490"/>
              <a:alphaOff val="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7231541" y="877339"/>
        <a:ext cx="33687" cy="6737"/>
      </dsp:txXfrm>
    </dsp:sp>
    <dsp:sp modelId="{A22CB848-9350-6845-AA29-1719C9186EB4}">
      <dsp:nvSpPr>
        <dsp:cNvPr id="0" name=""/>
        <dsp:cNvSpPr/>
      </dsp:nvSpPr>
      <dsp:spPr>
        <a:xfrm>
          <a:off x="3999222" y="1893"/>
          <a:ext cx="2929383" cy="1757630"/>
        </a:xfrm>
        <a:prstGeom prst="rect">
          <a:avLst/>
        </a:prstGeom>
        <a:solidFill>
          <a:schemeClr val="accent5">
            <a:hueOff val="-2430430"/>
            <a:satOff val="-165"/>
            <a:lumOff val="392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Ofrecer pequeñas comidas frecuentes.</a:t>
          </a:r>
          <a:endParaRPr lang="en-US" sz="2000" kern="1200"/>
        </a:p>
      </dsp:txBody>
      <dsp:txXfrm>
        <a:off x="3999222" y="1893"/>
        <a:ext cx="2929383" cy="1757630"/>
      </dsp:txXfrm>
    </dsp:sp>
    <dsp:sp modelId="{A361E101-29D0-6646-9F41-B766F1F12849}">
      <dsp:nvSpPr>
        <dsp:cNvPr id="0" name=""/>
        <dsp:cNvSpPr/>
      </dsp:nvSpPr>
      <dsp:spPr>
        <a:xfrm>
          <a:off x="1860772" y="1757723"/>
          <a:ext cx="7206284" cy="643158"/>
        </a:xfrm>
        <a:custGeom>
          <a:avLst/>
          <a:gdLst/>
          <a:ahLst/>
          <a:cxnLst/>
          <a:rect l="0" t="0" r="0" b="0"/>
          <a:pathLst>
            <a:path>
              <a:moveTo>
                <a:pt x="7206284" y="0"/>
              </a:moveTo>
              <a:lnTo>
                <a:pt x="7206284" y="338679"/>
              </a:lnTo>
              <a:lnTo>
                <a:pt x="0" y="338679"/>
              </a:lnTo>
              <a:lnTo>
                <a:pt x="0" y="643158"/>
              </a:lnTo>
            </a:path>
          </a:pathLst>
        </a:custGeom>
        <a:noFill/>
        <a:ln w="12700" cap="flat" cmpd="sng" algn="ctr">
          <a:solidFill>
            <a:schemeClr val="accent5">
              <a:hueOff val="-6076075"/>
              <a:satOff val="-413"/>
              <a:lumOff val="981"/>
              <a:alphaOff val="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5282971" y="2075933"/>
        <a:ext cx="361885" cy="6737"/>
      </dsp:txXfrm>
    </dsp:sp>
    <dsp:sp modelId="{71EF676B-089C-174F-B4D5-8D9C2D7C5191}">
      <dsp:nvSpPr>
        <dsp:cNvPr id="0" name=""/>
        <dsp:cNvSpPr/>
      </dsp:nvSpPr>
      <dsp:spPr>
        <a:xfrm>
          <a:off x="7602364" y="1893"/>
          <a:ext cx="2929383" cy="1757630"/>
        </a:xfrm>
        <a:prstGeom prst="rect">
          <a:avLst/>
        </a:prstGeom>
        <a:solidFill>
          <a:schemeClr val="accent5">
            <a:hueOff val="-4860860"/>
            <a:satOff val="-330"/>
            <a:lumOff val="784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Mantener hidratación (suero oral, agua, caldos).</a:t>
          </a:r>
          <a:endParaRPr lang="en-US" sz="2000" kern="1200"/>
        </a:p>
      </dsp:txBody>
      <dsp:txXfrm>
        <a:off x="7602364" y="1893"/>
        <a:ext cx="2929383" cy="1757630"/>
      </dsp:txXfrm>
    </dsp:sp>
    <dsp:sp modelId="{34A61E4A-8A47-2040-A352-A075D3287D9C}">
      <dsp:nvSpPr>
        <dsp:cNvPr id="0" name=""/>
        <dsp:cNvSpPr/>
      </dsp:nvSpPr>
      <dsp:spPr>
        <a:xfrm>
          <a:off x="3323664" y="3266376"/>
          <a:ext cx="64315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643158" y="45720"/>
              </a:lnTo>
            </a:path>
          </a:pathLst>
        </a:custGeom>
        <a:noFill/>
        <a:ln w="12700" cap="flat" cmpd="sng" algn="ctr">
          <a:solidFill>
            <a:schemeClr val="accent5">
              <a:hueOff val="-9114112"/>
              <a:satOff val="-620"/>
              <a:lumOff val="1471"/>
              <a:alphaOff val="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3628399" y="3308728"/>
        <a:ext cx="33687" cy="6737"/>
      </dsp:txXfrm>
    </dsp:sp>
    <dsp:sp modelId="{66A2EAF9-CE3C-0E46-BD7B-D306BA68F288}">
      <dsp:nvSpPr>
        <dsp:cNvPr id="0" name=""/>
        <dsp:cNvSpPr/>
      </dsp:nvSpPr>
      <dsp:spPr>
        <a:xfrm>
          <a:off x="396080" y="2433281"/>
          <a:ext cx="2929383" cy="1757630"/>
        </a:xfrm>
        <a:prstGeom prst="rect">
          <a:avLst/>
        </a:prstGeom>
        <a:solidFill>
          <a:schemeClr val="accent5">
            <a:hueOff val="-7291290"/>
            <a:satOff val="-496"/>
            <a:lumOff val="1177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No forzar la alimentación.</a:t>
          </a:r>
          <a:endParaRPr lang="en-US" sz="2000" kern="1200"/>
        </a:p>
      </dsp:txBody>
      <dsp:txXfrm>
        <a:off x="396080" y="2433281"/>
        <a:ext cx="2929383" cy="1757630"/>
      </dsp:txXfrm>
    </dsp:sp>
    <dsp:sp modelId="{90E92625-F0E2-C74E-AE9E-164E08928C00}">
      <dsp:nvSpPr>
        <dsp:cNvPr id="0" name=""/>
        <dsp:cNvSpPr/>
      </dsp:nvSpPr>
      <dsp:spPr>
        <a:xfrm>
          <a:off x="6926806" y="3266376"/>
          <a:ext cx="64315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643158" y="45720"/>
              </a:lnTo>
            </a:path>
          </a:pathLst>
        </a:custGeom>
        <a:noFill/>
        <a:ln w="12700" cap="flat" cmpd="sng" algn="ctr">
          <a:solidFill>
            <a:schemeClr val="accent5">
              <a:hueOff val="-12152150"/>
              <a:satOff val="-826"/>
              <a:lumOff val="1961"/>
              <a:alphaOff val="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7231541" y="3308728"/>
        <a:ext cx="33687" cy="6737"/>
      </dsp:txXfrm>
    </dsp:sp>
    <dsp:sp modelId="{10361995-D8CE-DF44-8418-B983BB364656}">
      <dsp:nvSpPr>
        <dsp:cNvPr id="0" name=""/>
        <dsp:cNvSpPr/>
      </dsp:nvSpPr>
      <dsp:spPr>
        <a:xfrm>
          <a:off x="3999222" y="2433281"/>
          <a:ext cx="2929383" cy="1757630"/>
        </a:xfrm>
        <a:prstGeom prst="rect">
          <a:avLst/>
        </a:prstGeom>
        <a:solidFill>
          <a:schemeClr val="accent5">
            <a:hueOff val="-9721720"/>
            <a:satOff val="-661"/>
            <a:lumOff val="156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Reforzar alimentos densos en energía y proteína (huevo, queso, yogur, crema de nueces).</a:t>
          </a:r>
          <a:endParaRPr lang="en-US" sz="2000" kern="1200"/>
        </a:p>
      </dsp:txBody>
      <dsp:txXfrm>
        <a:off x="3999222" y="2433281"/>
        <a:ext cx="2929383" cy="1757630"/>
      </dsp:txXfrm>
    </dsp:sp>
    <dsp:sp modelId="{57D175BF-6A01-B44E-8549-2617B1200F78}">
      <dsp:nvSpPr>
        <dsp:cNvPr id="0" name=""/>
        <dsp:cNvSpPr/>
      </dsp:nvSpPr>
      <dsp:spPr>
        <a:xfrm>
          <a:off x="7602364" y="2433281"/>
          <a:ext cx="2929383" cy="1757630"/>
        </a:xfrm>
        <a:prstGeom prst="rect">
          <a:avLst/>
        </a:prstGeom>
        <a:solidFill>
          <a:schemeClr val="accent5">
            <a:hueOff val="-12152150"/>
            <a:satOff val="-826"/>
            <a:lumOff val="196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3542" tIns="150673" rIns="143542" bIns="150673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Limitar jugos, refrescos y bebidas azucaradas.</a:t>
          </a:r>
          <a:endParaRPr lang="en-US" sz="2000" kern="1200"/>
        </a:p>
      </dsp:txBody>
      <dsp:txXfrm>
        <a:off x="7602364" y="2433281"/>
        <a:ext cx="2929383" cy="1757630"/>
      </dsp:txXfrm>
    </dsp:sp>
  </dsp:spTree>
</dsp:drawing>
</file>

<file path=ppt/diagrams/drawing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4C6F1B4-33CF-974D-96AE-1BFEC249D241}">
      <dsp:nvSpPr>
        <dsp:cNvPr id="0" name=""/>
        <dsp:cNvSpPr/>
      </dsp:nvSpPr>
      <dsp:spPr>
        <a:xfrm>
          <a:off x="0" y="53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11E8887-A797-DF49-A7F1-AAEF88440783}">
      <dsp:nvSpPr>
        <dsp:cNvPr id="0" name=""/>
        <dsp:cNvSpPr/>
      </dsp:nvSpPr>
      <dsp:spPr>
        <a:xfrm>
          <a:off x="0" y="53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Iniciar con </a:t>
          </a:r>
          <a:r>
            <a:rPr lang="es-ES" sz="3000" b="1" kern="1200"/>
            <a:t>30–50%</a:t>
          </a:r>
          <a:r>
            <a:rPr lang="es-ES" sz="3000" kern="1200"/>
            <a:t> de los requerimientos energéticos.</a:t>
          </a:r>
          <a:endParaRPr lang="en-US" sz="3000" kern="1200"/>
        </a:p>
      </dsp:txBody>
      <dsp:txXfrm>
        <a:off x="0" y="531"/>
        <a:ext cx="10515600" cy="870055"/>
      </dsp:txXfrm>
    </dsp:sp>
    <dsp:sp modelId="{F7985D28-921C-CA49-97A0-A44DC0491CDD}">
      <dsp:nvSpPr>
        <dsp:cNvPr id="0" name=""/>
        <dsp:cNvSpPr/>
      </dsp:nvSpPr>
      <dsp:spPr>
        <a:xfrm>
          <a:off x="0" y="87058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1F61340-4930-3947-8E55-3574A8C73B35}">
      <dsp:nvSpPr>
        <dsp:cNvPr id="0" name=""/>
        <dsp:cNvSpPr/>
      </dsp:nvSpPr>
      <dsp:spPr>
        <a:xfrm>
          <a:off x="0" y="87058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Aumentar aporte de forma gradual en 48–72 h.</a:t>
          </a:r>
          <a:endParaRPr lang="en-US" sz="3000" kern="1200"/>
        </a:p>
      </dsp:txBody>
      <dsp:txXfrm>
        <a:off x="0" y="870586"/>
        <a:ext cx="10515600" cy="870055"/>
      </dsp:txXfrm>
    </dsp:sp>
    <dsp:sp modelId="{7FEB510B-8120-154D-9304-A7C13AAA2BFD}">
      <dsp:nvSpPr>
        <dsp:cNvPr id="0" name=""/>
        <dsp:cNvSpPr/>
      </dsp:nvSpPr>
      <dsp:spPr>
        <a:xfrm>
          <a:off x="0" y="174064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6E73BF8-3718-1046-8DFC-CCB2975347E2}">
      <dsp:nvSpPr>
        <dsp:cNvPr id="0" name=""/>
        <dsp:cNvSpPr/>
      </dsp:nvSpPr>
      <dsp:spPr>
        <a:xfrm>
          <a:off x="0" y="174064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Monitorear: fósforo, potasio, magnesio, glucosa cada 12–24 h.</a:t>
          </a:r>
          <a:endParaRPr lang="en-US" sz="3000" kern="1200"/>
        </a:p>
      </dsp:txBody>
      <dsp:txXfrm>
        <a:off x="0" y="1740641"/>
        <a:ext cx="10515600" cy="870055"/>
      </dsp:txXfrm>
    </dsp:sp>
    <dsp:sp modelId="{52E59953-E7B9-CD40-A869-1C011B42B379}">
      <dsp:nvSpPr>
        <dsp:cNvPr id="0" name=""/>
        <dsp:cNvSpPr/>
      </dsp:nvSpPr>
      <dsp:spPr>
        <a:xfrm>
          <a:off x="0" y="261069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8CF1B16-5217-6D40-9C4F-969C4A75BF6A}">
      <dsp:nvSpPr>
        <dsp:cNvPr id="0" name=""/>
        <dsp:cNvSpPr/>
      </dsp:nvSpPr>
      <dsp:spPr>
        <a:xfrm>
          <a:off x="0" y="261069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Suplementar tiamina antes de iniciar realimentación.</a:t>
          </a:r>
          <a:endParaRPr lang="en-US" sz="3000" kern="1200"/>
        </a:p>
      </dsp:txBody>
      <dsp:txXfrm>
        <a:off x="0" y="2610696"/>
        <a:ext cx="10515600" cy="870055"/>
      </dsp:txXfrm>
    </dsp:sp>
    <dsp:sp modelId="{5E00DAEA-D725-F14D-9986-92844977304A}">
      <dsp:nvSpPr>
        <dsp:cNvPr id="0" name=""/>
        <dsp:cNvSpPr/>
      </dsp:nvSpPr>
      <dsp:spPr>
        <a:xfrm>
          <a:off x="0" y="348075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806940-2C8D-BD4D-B0E0-EBA992821BDA}">
      <dsp:nvSpPr>
        <dsp:cNvPr id="0" name=""/>
        <dsp:cNvSpPr/>
      </dsp:nvSpPr>
      <dsp:spPr>
        <a:xfrm>
          <a:off x="0" y="348075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t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Corregir electrolitos previamente si están bajos.</a:t>
          </a:r>
          <a:endParaRPr lang="en-US" sz="3000" kern="1200"/>
        </a:p>
      </dsp:txBody>
      <dsp:txXfrm>
        <a:off x="0" y="3480751"/>
        <a:ext cx="10515600" cy="870055"/>
      </dsp:txXfrm>
    </dsp:sp>
  </dsp:spTree>
</dsp:drawing>
</file>

<file path=ppt/diagrams/drawing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7E9B831-E3ED-4189-A120-A0204C53FFEF}">
      <dsp:nvSpPr>
        <dsp:cNvPr id="0" name=""/>
        <dsp:cNvSpPr/>
      </dsp:nvSpPr>
      <dsp:spPr>
        <a:xfrm>
          <a:off x="0" y="1805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D9E3286-EA31-4916-A3A5-6E9E879AFB48}">
      <dsp:nvSpPr>
        <dsp:cNvPr id="0" name=""/>
        <dsp:cNvSpPr/>
      </dsp:nvSpPr>
      <dsp:spPr>
        <a:xfrm>
          <a:off x="276881" y="207750"/>
          <a:ext cx="503420" cy="50342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483E578-6402-4B69-9E6D-291856E06F85}">
      <dsp:nvSpPr>
        <dsp:cNvPr id="0" name=""/>
        <dsp:cNvSpPr/>
      </dsp:nvSpPr>
      <dsp:spPr>
        <a:xfrm>
          <a:off x="1057183" y="1805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Suspender incremento calórico; reducir aporte a ~50% del requerimiento.</a:t>
          </a:r>
          <a:endParaRPr lang="en-US" sz="2200" kern="1200"/>
        </a:p>
      </dsp:txBody>
      <dsp:txXfrm>
        <a:off x="1057183" y="1805"/>
        <a:ext cx="9458416" cy="915310"/>
      </dsp:txXfrm>
    </dsp:sp>
    <dsp:sp modelId="{3FB8095B-39B0-4F6B-BFBD-C515DE32B9B1}">
      <dsp:nvSpPr>
        <dsp:cNvPr id="0" name=""/>
        <dsp:cNvSpPr/>
      </dsp:nvSpPr>
      <dsp:spPr>
        <a:xfrm>
          <a:off x="0" y="1145944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5A02E02-2B1A-4D9B-9DE1-914146EFD4D2}">
      <dsp:nvSpPr>
        <dsp:cNvPr id="0" name=""/>
        <dsp:cNvSpPr/>
      </dsp:nvSpPr>
      <dsp:spPr>
        <a:xfrm>
          <a:off x="276881" y="1351889"/>
          <a:ext cx="503420" cy="50342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06EC779-70F7-4051-8B0F-5790ED53CCA4}">
      <dsp:nvSpPr>
        <dsp:cNvPr id="0" name=""/>
        <dsp:cNvSpPr/>
      </dsp:nvSpPr>
      <dsp:spPr>
        <a:xfrm>
          <a:off x="1057183" y="1145944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Reponer electrolitos de inmediato.</a:t>
          </a:r>
          <a:endParaRPr lang="en-US" sz="2200" kern="1200"/>
        </a:p>
      </dsp:txBody>
      <dsp:txXfrm>
        <a:off x="1057183" y="1145944"/>
        <a:ext cx="9458416" cy="915310"/>
      </dsp:txXfrm>
    </dsp:sp>
    <dsp:sp modelId="{9D8036B1-C62E-48E7-8811-E6773F8F26EC}">
      <dsp:nvSpPr>
        <dsp:cNvPr id="0" name=""/>
        <dsp:cNvSpPr/>
      </dsp:nvSpPr>
      <dsp:spPr>
        <a:xfrm>
          <a:off x="0" y="2290082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B61096D-E91E-43CB-B8D5-92603470D1F3}">
      <dsp:nvSpPr>
        <dsp:cNvPr id="0" name=""/>
        <dsp:cNvSpPr/>
      </dsp:nvSpPr>
      <dsp:spPr>
        <a:xfrm>
          <a:off x="276881" y="2496027"/>
          <a:ext cx="503420" cy="503420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86844B5-2BA0-4FBB-876A-88C2EA02D573}">
      <dsp:nvSpPr>
        <dsp:cNvPr id="0" name=""/>
        <dsp:cNvSpPr/>
      </dsp:nvSpPr>
      <dsp:spPr>
        <a:xfrm>
          <a:off x="1057183" y="2290082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Reintroducir avance nutricional lentamente.</a:t>
          </a:r>
          <a:endParaRPr lang="en-US" sz="2200" kern="1200"/>
        </a:p>
      </dsp:txBody>
      <dsp:txXfrm>
        <a:off x="1057183" y="2290082"/>
        <a:ext cx="9458416" cy="915310"/>
      </dsp:txXfrm>
    </dsp:sp>
    <dsp:sp modelId="{DCB83B8D-970F-43B6-A5CC-870BCF6F9EE2}">
      <dsp:nvSpPr>
        <dsp:cNvPr id="0" name=""/>
        <dsp:cNvSpPr/>
      </dsp:nvSpPr>
      <dsp:spPr>
        <a:xfrm>
          <a:off x="0" y="3434221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57F5C17-617E-47E0-A540-1EC1CA2AFD8B}">
      <dsp:nvSpPr>
        <dsp:cNvPr id="0" name=""/>
        <dsp:cNvSpPr/>
      </dsp:nvSpPr>
      <dsp:spPr>
        <a:xfrm>
          <a:off x="276881" y="3640166"/>
          <a:ext cx="503420" cy="503420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CC81F86-552C-4847-8D4E-7812D118A379}">
      <dsp:nvSpPr>
        <dsp:cNvPr id="0" name=""/>
        <dsp:cNvSpPr/>
      </dsp:nvSpPr>
      <dsp:spPr>
        <a:xfrm>
          <a:off x="1057183" y="3434221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Monitoreo estricto durante 72 h.</a:t>
          </a:r>
          <a:endParaRPr lang="en-US" sz="2200" kern="1200"/>
        </a:p>
      </dsp:txBody>
      <dsp:txXfrm>
        <a:off x="1057183" y="3434221"/>
        <a:ext cx="9458416" cy="915310"/>
      </dsp:txXfrm>
    </dsp:sp>
  </dsp:spTree>
</dsp:drawing>
</file>

<file path=ppt/diagrams/drawing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A83367-D968-F649-A728-29AA4C085E58}">
      <dsp:nvSpPr>
        <dsp:cNvPr id="0" name=""/>
        <dsp:cNvSpPr/>
      </dsp:nvSpPr>
      <dsp:spPr>
        <a:xfrm>
          <a:off x="1283" y="507350"/>
          <a:ext cx="4505585" cy="286104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B947359-3240-B741-B1F2-8D3D03018817}">
      <dsp:nvSpPr>
        <dsp:cNvPr id="0" name=""/>
        <dsp:cNvSpPr/>
      </dsp:nvSpPr>
      <dsp:spPr>
        <a:xfrm>
          <a:off x="501904" y="982940"/>
          <a:ext cx="4505585" cy="286104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600" b="1" kern="1200"/>
            <a:t>Niño de 2 años con diarrea aguda, 7% de deshidratación, 2 días de evolución</a:t>
          </a:r>
          <a:endParaRPr lang="en-US" sz="3600" kern="1200"/>
        </a:p>
      </dsp:txBody>
      <dsp:txXfrm>
        <a:off x="585701" y="1066737"/>
        <a:ext cx="4337991" cy="2693452"/>
      </dsp:txXfrm>
    </dsp:sp>
    <dsp:sp modelId="{AC79F662-804B-B740-A23A-31EE617098CD}">
      <dsp:nvSpPr>
        <dsp:cNvPr id="0" name=""/>
        <dsp:cNvSpPr/>
      </dsp:nvSpPr>
      <dsp:spPr>
        <a:xfrm>
          <a:off x="5508110" y="507350"/>
          <a:ext cx="4505585" cy="2861046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2FFFC6D-B7AF-E04D-B366-86327FD0B635}">
      <dsp:nvSpPr>
        <dsp:cNvPr id="0" name=""/>
        <dsp:cNvSpPr/>
      </dsp:nvSpPr>
      <dsp:spPr>
        <a:xfrm>
          <a:off x="6008730" y="982940"/>
          <a:ext cx="4505585" cy="286104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600" b="1" kern="1200"/>
            <a:t>1) ¿Cómo calcular el plan de hidratación?</a:t>
          </a:r>
          <a:endParaRPr lang="en-US" sz="3600" kern="1200"/>
        </a:p>
      </dsp:txBody>
      <dsp:txXfrm>
        <a:off x="6092527" y="1066737"/>
        <a:ext cx="4337991" cy="269345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FADFB91-D1C5-4A45-9B51-E6AA7587F4B6}">
      <dsp:nvSpPr>
        <dsp:cNvPr id="0" name=""/>
        <dsp:cNvSpPr/>
      </dsp:nvSpPr>
      <dsp:spPr>
        <a:xfrm>
          <a:off x="2417579" y="2047"/>
          <a:ext cx="2538612" cy="1269306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" tIns="12065" rIns="12065" bIns="1206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900" kern="1200"/>
            <a:t>Requerimientos aumentados para evitar catabolismo.</a:t>
          </a:r>
          <a:endParaRPr lang="en-US" sz="1900" kern="1200"/>
        </a:p>
      </dsp:txBody>
      <dsp:txXfrm>
        <a:off x="2454756" y="39224"/>
        <a:ext cx="2464258" cy="1194952"/>
      </dsp:txXfrm>
    </dsp:sp>
    <dsp:sp modelId="{6BCC1DDF-E183-7745-BD9E-1F59A41160CA}">
      <dsp:nvSpPr>
        <dsp:cNvPr id="0" name=""/>
        <dsp:cNvSpPr/>
      </dsp:nvSpPr>
      <dsp:spPr>
        <a:xfrm>
          <a:off x="2417579" y="1461749"/>
          <a:ext cx="2538612" cy="1269306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" tIns="12065" rIns="12065" bIns="1206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900" kern="1200"/>
            <a:t>Rango recomendado:</a:t>
          </a:r>
          <a:endParaRPr lang="en-US" sz="1900" kern="1200"/>
        </a:p>
      </dsp:txBody>
      <dsp:txXfrm>
        <a:off x="2454756" y="1498926"/>
        <a:ext cx="2464258" cy="1194952"/>
      </dsp:txXfrm>
    </dsp:sp>
    <dsp:sp modelId="{03616B27-C15E-A24F-AE8D-16AB81083297}">
      <dsp:nvSpPr>
        <dsp:cNvPr id="0" name=""/>
        <dsp:cNvSpPr/>
      </dsp:nvSpPr>
      <dsp:spPr>
        <a:xfrm rot="18289469">
          <a:off x="4574833" y="1339305"/>
          <a:ext cx="1778161" cy="54492"/>
        </a:xfrm>
        <a:custGeom>
          <a:avLst/>
          <a:gdLst/>
          <a:ahLst/>
          <a:cxnLst/>
          <a:rect l="0" t="0" r="0" b="0"/>
          <a:pathLst>
            <a:path>
              <a:moveTo>
                <a:pt x="0" y="27246"/>
              </a:moveTo>
              <a:lnTo>
                <a:pt x="1778161" y="27246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600" kern="1200"/>
        </a:p>
      </dsp:txBody>
      <dsp:txXfrm>
        <a:off x="5419460" y="1322097"/>
        <a:ext cx="88908" cy="88908"/>
      </dsp:txXfrm>
    </dsp:sp>
    <dsp:sp modelId="{6545D015-0679-7E4C-A2A9-26107543BE33}">
      <dsp:nvSpPr>
        <dsp:cNvPr id="0" name=""/>
        <dsp:cNvSpPr/>
      </dsp:nvSpPr>
      <dsp:spPr>
        <a:xfrm>
          <a:off x="5971636" y="2047"/>
          <a:ext cx="2538612" cy="1269306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" tIns="12065" rIns="12065" bIns="1206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900" kern="1200"/>
            <a:t>Niño sano: 1–1.2 g/kg/día.</a:t>
          </a:r>
          <a:endParaRPr lang="en-US" sz="1900" kern="1200"/>
        </a:p>
      </dsp:txBody>
      <dsp:txXfrm>
        <a:off x="6008813" y="39224"/>
        <a:ext cx="2464258" cy="1194952"/>
      </dsp:txXfrm>
    </dsp:sp>
    <dsp:sp modelId="{F12ACFC9-6BCB-9942-B7D7-B1F823F4940F}">
      <dsp:nvSpPr>
        <dsp:cNvPr id="0" name=""/>
        <dsp:cNvSpPr/>
      </dsp:nvSpPr>
      <dsp:spPr>
        <a:xfrm>
          <a:off x="4956192" y="2069156"/>
          <a:ext cx="1015444" cy="54492"/>
        </a:xfrm>
        <a:custGeom>
          <a:avLst/>
          <a:gdLst/>
          <a:ahLst/>
          <a:cxnLst/>
          <a:rect l="0" t="0" r="0" b="0"/>
          <a:pathLst>
            <a:path>
              <a:moveTo>
                <a:pt x="0" y="27246"/>
              </a:moveTo>
              <a:lnTo>
                <a:pt x="1015444" y="27246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5438528" y="2071016"/>
        <a:ext cx="50772" cy="50772"/>
      </dsp:txXfrm>
    </dsp:sp>
    <dsp:sp modelId="{2E0C7A70-F47A-9248-A4C2-5B791BD5A43F}">
      <dsp:nvSpPr>
        <dsp:cNvPr id="0" name=""/>
        <dsp:cNvSpPr/>
      </dsp:nvSpPr>
      <dsp:spPr>
        <a:xfrm>
          <a:off x="5971636" y="1461749"/>
          <a:ext cx="2538612" cy="1269306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" tIns="12065" rIns="12065" bIns="1206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900" kern="1200"/>
            <a:t>Enfermedad aguda moderada: 1.5–2 g/kg/día.</a:t>
          </a:r>
          <a:endParaRPr lang="en-US" sz="1900" kern="1200"/>
        </a:p>
      </dsp:txBody>
      <dsp:txXfrm>
        <a:off x="6008813" y="1498926"/>
        <a:ext cx="2464258" cy="1194952"/>
      </dsp:txXfrm>
    </dsp:sp>
    <dsp:sp modelId="{A64B3AAE-4C4C-D448-964F-E60AB1A2C943}">
      <dsp:nvSpPr>
        <dsp:cNvPr id="0" name=""/>
        <dsp:cNvSpPr/>
      </dsp:nvSpPr>
      <dsp:spPr>
        <a:xfrm rot="3310531">
          <a:off x="4574833" y="2799007"/>
          <a:ext cx="1778161" cy="54492"/>
        </a:xfrm>
        <a:custGeom>
          <a:avLst/>
          <a:gdLst/>
          <a:ahLst/>
          <a:cxnLst/>
          <a:rect l="0" t="0" r="0" b="0"/>
          <a:pathLst>
            <a:path>
              <a:moveTo>
                <a:pt x="0" y="27246"/>
              </a:moveTo>
              <a:lnTo>
                <a:pt x="1778161" y="27246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600" kern="1200"/>
        </a:p>
      </dsp:txBody>
      <dsp:txXfrm>
        <a:off x="5419460" y="2781799"/>
        <a:ext cx="88908" cy="88908"/>
      </dsp:txXfrm>
    </dsp:sp>
    <dsp:sp modelId="{AA48BDEB-C068-D246-863C-436609CB905F}">
      <dsp:nvSpPr>
        <dsp:cNvPr id="0" name=""/>
        <dsp:cNvSpPr/>
      </dsp:nvSpPr>
      <dsp:spPr>
        <a:xfrm>
          <a:off x="5971636" y="2921451"/>
          <a:ext cx="2538612" cy="1269306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" tIns="12065" rIns="12065" bIns="1206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900" kern="1200"/>
            <a:t>Enfermedad grave o crítico: hasta 2.5–3 g/kg/día (según tolerancia y evidencia).</a:t>
          </a:r>
          <a:endParaRPr lang="en-US" sz="1900" kern="1200"/>
        </a:p>
      </dsp:txBody>
      <dsp:txXfrm>
        <a:off x="6008813" y="2958628"/>
        <a:ext cx="2464258" cy="1194952"/>
      </dsp:txXfrm>
    </dsp:sp>
  </dsp:spTree>
</dsp:drawing>
</file>

<file path=ppt/diagrams/drawing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F15842-AEB2-0448-9B6F-40769DCE52D6}">
      <dsp:nvSpPr>
        <dsp:cNvPr id="0" name=""/>
        <dsp:cNvSpPr/>
      </dsp:nvSpPr>
      <dsp:spPr>
        <a:xfrm rot="5400000">
          <a:off x="6589693" y="-2661723"/>
          <a:ext cx="1121829" cy="6729984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b="1" kern="1200"/>
            <a:t>Deshidratación moderada → Plan B (SRO en 4 horas).</a:t>
          </a:r>
          <a:endParaRPr lang="en-US" sz="2000" kern="1200"/>
        </a:p>
      </dsp:txBody>
      <dsp:txXfrm rot="-5400000">
        <a:off x="3785616" y="197117"/>
        <a:ext cx="6675221" cy="1012303"/>
      </dsp:txXfrm>
    </dsp:sp>
    <dsp:sp modelId="{51DEEDF7-7A19-7044-B604-E4243208363E}">
      <dsp:nvSpPr>
        <dsp:cNvPr id="0" name=""/>
        <dsp:cNvSpPr/>
      </dsp:nvSpPr>
      <dsp:spPr>
        <a:xfrm>
          <a:off x="0" y="2124"/>
          <a:ext cx="3785616" cy="140228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900" kern="1200"/>
            <a:t>Clasificación según OMS:</a:t>
          </a:r>
          <a:endParaRPr lang="en-US" sz="3900" kern="1200"/>
        </a:p>
      </dsp:txBody>
      <dsp:txXfrm>
        <a:off x="68454" y="70578"/>
        <a:ext cx="3648708" cy="1265378"/>
      </dsp:txXfrm>
    </dsp:sp>
    <dsp:sp modelId="{AEAB578B-EEBB-954E-BB7A-343DE75DC9B2}">
      <dsp:nvSpPr>
        <dsp:cNvPr id="0" name=""/>
        <dsp:cNvSpPr/>
      </dsp:nvSpPr>
      <dsp:spPr>
        <a:xfrm rot="5400000">
          <a:off x="6589693" y="-1189322"/>
          <a:ext cx="1121829" cy="6729984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kern="1200"/>
            <a:t>Plan B: </a:t>
          </a:r>
          <a:r>
            <a:rPr lang="es-ES" sz="2000" b="1" kern="1200"/>
            <a:t>75 ml/kg en 4 horas</a:t>
          </a:r>
          <a:endParaRPr lang="en-US" sz="2000" kern="120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kern="1200"/>
            <a:t>Si pesa 12 kg (valor típico para 2 años):</a:t>
          </a:r>
          <a:endParaRPr lang="en-US" sz="2000" kern="120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b="1" kern="1200"/>
            <a:t>75 ml × 12 = 900 ml en 4 horas</a:t>
          </a:r>
          <a:endParaRPr lang="en-US" sz="2000" kern="1200"/>
        </a:p>
      </dsp:txBody>
      <dsp:txXfrm rot="-5400000">
        <a:off x="3785616" y="1669518"/>
        <a:ext cx="6675221" cy="1012303"/>
      </dsp:txXfrm>
    </dsp:sp>
    <dsp:sp modelId="{DEC5F53F-1247-7444-A8F4-7C2432315971}">
      <dsp:nvSpPr>
        <dsp:cNvPr id="0" name=""/>
        <dsp:cNvSpPr/>
      </dsp:nvSpPr>
      <dsp:spPr>
        <a:xfrm>
          <a:off x="0" y="1474525"/>
          <a:ext cx="3785616" cy="140228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900" b="1" kern="1200"/>
            <a:t>Cálculo del volumen</a:t>
          </a:r>
          <a:endParaRPr lang="en-US" sz="3900" kern="1200"/>
        </a:p>
      </dsp:txBody>
      <dsp:txXfrm>
        <a:off x="68454" y="1542979"/>
        <a:ext cx="3648708" cy="1265378"/>
      </dsp:txXfrm>
    </dsp:sp>
    <dsp:sp modelId="{A1D67E72-1339-7642-AF8F-9EB35C3BB25B}">
      <dsp:nvSpPr>
        <dsp:cNvPr id="0" name=""/>
        <dsp:cNvSpPr/>
      </dsp:nvSpPr>
      <dsp:spPr>
        <a:xfrm rot="5400000">
          <a:off x="6589693" y="283077"/>
          <a:ext cx="1121829" cy="6729984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kern="1200"/>
            <a:t>Después de cada deposición: </a:t>
          </a:r>
          <a:r>
            <a:rPr lang="es-ES" sz="2000" b="1" kern="1200"/>
            <a:t>10 ml/kg</a:t>
          </a:r>
          <a:r>
            <a:rPr lang="es-ES" sz="2000" kern="1200"/>
            <a:t> → 120 ml</a:t>
          </a:r>
          <a:endParaRPr lang="en-US" sz="2000" kern="120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2000" kern="1200"/>
            <a:t>Después de cada episodio de vómito: </a:t>
          </a:r>
          <a:r>
            <a:rPr lang="es-ES" sz="2000" b="1" kern="1200"/>
            <a:t>5 ml/kg</a:t>
          </a:r>
          <a:r>
            <a:rPr lang="es-ES" sz="2000" kern="1200"/>
            <a:t> → 60 ml</a:t>
          </a:r>
          <a:endParaRPr lang="en-US" sz="2000" kern="1200"/>
        </a:p>
      </dsp:txBody>
      <dsp:txXfrm rot="-5400000">
        <a:off x="3785616" y="3141918"/>
        <a:ext cx="6675221" cy="1012303"/>
      </dsp:txXfrm>
    </dsp:sp>
    <dsp:sp modelId="{67739BE5-D65C-A848-AA12-C800DA7B44FC}">
      <dsp:nvSpPr>
        <dsp:cNvPr id="0" name=""/>
        <dsp:cNvSpPr/>
      </dsp:nvSpPr>
      <dsp:spPr>
        <a:xfrm>
          <a:off x="0" y="2946926"/>
          <a:ext cx="3785616" cy="140228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900" kern="1200"/>
            <a:t>Adicional:</a:t>
          </a:r>
          <a:endParaRPr lang="en-US" sz="3900" kern="1200"/>
        </a:p>
      </dsp:txBody>
      <dsp:txXfrm>
        <a:off x="68454" y="3015380"/>
        <a:ext cx="3648708" cy="1265378"/>
      </dsp:txXfrm>
    </dsp:sp>
  </dsp:spTree>
</dsp:drawing>
</file>

<file path=ppt/diagrams/drawing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3FA1D3-501D-DE48-A9E6-CA0B645E2924}">
      <dsp:nvSpPr>
        <dsp:cNvPr id="0" name=""/>
        <dsp:cNvSpPr/>
      </dsp:nvSpPr>
      <dsp:spPr>
        <a:xfrm>
          <a:off x="0" y="706671"/>
          <a:ext cx="3073451" cy="195164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12B24CD-69C8-D04B-B7BC-479624B1133E}">
      <dsp:nvSpPr>
        <dsp:cNvPr id="0" name=""/>
        <dsp:cNvSpPr/>
      </dsp:nvSpPr>
      <dsp:spPr>
        <a:xfrm>
          <a:off x="341494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700" kern="1200"/>
            <a:t>Plan B corrección (4 h): 900 mL</a:t>
          </a:r>
          <a:endParaRPr lang="en-US" sz="3700" kern="1200"/>
        </a:p>
      </dsp:txBody>
      <dsp:txXfrm>
        <a:off x="398656" y="1088253"/>
        <a:ext cx="2959127" cy="1837317"/>
      </dsp:txXfrm>
    </dsp:sp>
    <dsp:sp modelId="{D1B47DF2-7B26-9A43-8022-31A0ACA5F66A}">
      <dsp:nvSpPr>
        <dsp:cNvPr id="0" name=""/>
        <dsp:cNvSpPr/>
      </dsp:nvSpPr>
      <dsp:spPr>
        <a:xfrm>
          <a:off x="3756441" y="706671"/>
          <a:ext cx="3073451" cy="195164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B6499A9-DFA9-DB42-B35D-83CC3551C05E}">
      <dsp:nvSpPr>
        <dsp:cNvPr id="0" name=""/>
        <dsp:cNvSpPr/>
      </dsp:nvSpPr>
      <dsp:spPr>
        <a:xfrm>
          <a:off x="4097935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700" kern="1200"/>
            <a:t>Reposición estimada: 480 mL</a:t>
          </a:r>
          <a:endParaRPr lang="en-US" sz="3700" kern="1200"/>
        </a:p>
      </dsp:txBody>
      <dsp:txXfrm>
        <a:off x="4155097" y="1088253"/>
        <a:ext cx="2959127" cy="1837317"/>
      </dsp:txXfrm>
    </dsp:sp>
    <dsp:sp modelId="{12C24D60-1F69-7A41-B605-D545C0ABCB40}">
      <dsp:nvSpPr>
        <dsp:cNvPr id="0" name=""/>
        <dsp:cNvSpPr/>
      </dsp:nvSpPr>
      <dsp:spPr>
        <a:xfrm>
          <a:off x="7512882" y="706671"/>
          <a:ext cx="3073451" cy="195164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23D9A1F-2C51-B64D-B573-AC622A7FAA85}">
      <dsp:nvSpPr>
        <dsp:cNvPr id="0" name=""/>
        <dsp:cNvSpPr/>
      </dsp:nvSpPr>
      <dsp:spPr>
        <a:xfrm>
          <a:off x="7854377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0970" tIns="140970" rIns="140970" bIns="140970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700" kern="1200"/>
            <a:t>TOTAL = 1,380 mL en el día</a:t>
          </a:r>
          <a:endParaRPr lang="en-US" sz="3700" kern="1200"/>
        </a:p>
      </dsp:txBody>
      <dsp:txXfrm>
        <a:off x="7911539" y="1088253"/>
        <a:ext cx="2959127" cy="1837317"/>
      </dsp:txXfrm>
    </dsp:sp>
  </dsp:spTree>
</dsp:drawing>
</file>

<file path=ppt/diagrams/drawing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2F2DE20-7898-444F-8380-AB87E574A2D4}">
      <dsp:nvSpPr>
        <dsp:cNvPr id="0" name=""/>
        <dsp:cNvSpPr/>
      </dsp:nvSpPr>
      <dsp:spPr>
        <a:xfrm>
          <a:off x="0" y="1805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5BA1C47-9CA3-44C8-AC78-1BA644651B96}">
      <dsp:nvSpPr>
        <dsp:cNvPr id="0" name=""/>
        <dsp:cNvSpPr/>
      </dsp:nvSpPr>
      <dsp:spPr>
        <a:xfrm>
          <a:off x="276881" y="207750"/>
          <a:ext cx="503420" cy="50342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2127E98-9000-4261-B58E-5583ADFADA6A}">
      <dsp:nvSpPr>
        <dsp:cNvPr id="0" name=""/>
        <dsp:cNvSpPr/>
      </dsp:nvSpPr>
      <dsp:spPr>
        <a:xfrm>
          <a:off x="1057183" y="1805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Para 12 kg:</a:t>
          </a:r>
          <a:endParaRPr lang="en-US" sz="2200" kern="1200"/>
        </a:p>
      </dsp:txBody>
      <dsp:txXfrm>
        <a:off x="1057183" y="1805"/>
        <a:ext cx="9458416" cy="915310"/>
      </dsp:txXfrm>
    </dsp:sp>
    <dsp:sp modelId="{E3589B44-9DE8-4253-859B-05FB710AD062}">
      <dsp:nvSpPr>
        <dsp:cNvPr id="0" name=""/>
        <dsp:cNvSpPr/>
      </dsp:nvSpPr>
      <dsp:spPr>
        <a:xfrm>
          <a:off x="0" y="1145944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6D17600-599C-44DA-B4B3-F86323A80721}">
      <dsp:nvSpPr>
        <dsp:cNvPr id="0" name=""/>
        <dsp:cNvSpPr/>
      </dsp:nvSpPr>
      <dsp:spPr>
        <a:xfrm>
          <a:off x="276881" y="1351889"/>
          <a:ext cx="503420" cy="50342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564ABA4-08D2-46C5-ADA0-9F7A20A1440F}">
      <dsp:nvSpPr>
        <dsp:cNvPr id="0" name=""/>
        <dsp:cNvSpPr/>
      </dsp:nvSpPr>
      <dsp:spPr>
        <a:xfrm>
          <a:off x="1057183" y="1145944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1–10 kg → 100 mL/kg = 1,000 mL</a:t>
          </a:r>
          <a:endParaRPr lang="en-US" sz="2200" kern="1200"/>
        </a:p>
      </dsp:txBody>
      <dsp:txXfrm>
        <a:off x="1057183" y="1145944"/>
        <a:ext cx="9458416" cy="915310"/>
      </dsp:txXfrm>
    </dsp:sp>
    <dsp:sp modelId="{ECDC660D-D81C-4A76-BAE1-E1E83258560B}">
      <dsp:nvSpPr>
        <dsp:cNvPr id="0" name=""/>
        <dsp:cNvSpPr/>
      </dsp:nvSpPr>
      <dsp:spPr>
        <a:xfrm>
          <a:off x="0" y="2290082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1B62FA7-8B87-4EAA-B8C8-0BBE50C73A40}">
      <dsp:nvSpPr>
        <dsp:cNvPr id="0" name=""/>
        <dsp:cNvSpPr/>
      </dsp:nvSpPr>
      <dsp:spPr>
        <a:xfrm>
          <a:off x="276881" y="2496027"/>
          <a:ext cx="503420" cy="503420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BCD96F2-AB94-41A2-991B-4B73D73D5849}">
      <dsp:nvSpPr>
        <dsp:cNvPr id="0" name=""/>
        <dsp:cNvSpPr/>
      </dsp:nvSpPr>
      <dsp:spPr>
        <a:xfrm>
          <a:off x="1057183" y="2290082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11–12 kg → 50 mL/kg = 100 mL</a:t>
          </a:r>
          <a:endParaRPr lang="en-US" sz="2200" kern="1200"/>
        </a:p>
      </dsp:txBody>
      <dsp:txXfrm>
        <a:off x="1057183" y="2290082"/>
        <a:ext cx="9458416" cy="915310"/>
      </dsp:txXfrm>
    </dsp:sp>
    <dsp:sp modelId="{19F3FA23-DA08-4D78-8EB1-07AC5E2F9C88}">
      <dsp:nvSpPr>
        <dsp:cNvPr id="0" name=""/>
        <dsp:cNvSpPr/>
      </dsp:nvSpPr>
      <dsp:spPr>
        <a:xfrm>
          <a:off x="0" y="3434221"/>
          <a:ext cx="10515600" cy="91531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1E8CE4C-5B1B-4ABC-B9A5-C18A37B94E5F}">
      <dsp:nvSpPr>
        <dsp:cNvPr id="0" name=""/>
        <dsp:cNvSpPr/>
      </dsp:nvSpPr>
      <dsp:spPr>
        <a:xfrm>
          <a:off x="276881" y="3640166"/>
          <a:ext cx="503420" cy="503420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15A923-C874-4855-9933-2A1CC3B7E906}">
      <dsp:nvSpPr>
        <dsp:cNvPr id="0" name=""/>
        <dsp:cNvSpPr/>
      </dsp:nvSpPr>
      <dsp:spPr>
        <a:xfrm>
          <a:off x="1057183" y="3434221"/>
          <a:ext cx="9458416" cy="91531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870" tIns="96870" rIns="96870" bIns="96870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1,000 + 100 = 1,100 mL/día de mantenimiento</a:t>
          </a:r>
          <a:endParaRPr lang="en-US" sz="2200" kern="1200"/>
        </a:p>
      </dsp:txBody>
      <dsp:txXfrm>
        <a:off x="1057183" y="3434221"/>
        <a:ext cx="9458416" cy="915310"/>
      </dsp:txXfrm>
    </dsp:sp>
  </dsp:spTree>
</dsp:drawing>
</file>

<file path=ppt/diagrams/drawing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EFB6051-8585-4E7E-A125-766A18F14DF3}">
      <dsp:nvSpPr>
        <dsp:cNvPr id="0" name=""/>
        <dsp:cNvSpPr/>
      </dsp:nvSpPr>
      <dsp:spPr>
        <a:xfrm>
          <a:off x="0" y="531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4921098-45BA-4F15-B404-7066FC883642}">
      <dsp:nvSpPr>
        <dsp:cNvPr id="0" name=""/>
        <dsp:cNvSpPr/>
      </dsp:nvSpPr>
      <dsp:spPr>
        <a:xfrm>
          <a:off x="375988" y="280191"/>
          <a:ext cx="683614" cy="683614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656DCEC-B81B-4A60-9D5D-102D197491FD}">
      <dsp:nvSpPr>
        <dsp:cNvPr id="0" name=""/>
        <dsp:cNvSpPr/>
      </dsp:nvSpPr>
      <dsp:spPr>
        <a:xfrm>
          <a:off x="1435590" y="531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Regla: </a:t>
          </a:r>
          <a:r>
            <a:rPr lang="es-ES" sz="2200" kern="1200"/>
            <a:t>El % de deshidratación ≈ % de peso perdido = déficit de líquidos</a:t>
          </a:r>
          <a:br>
            <a:rPr lang="es-ES" sz="2200" kern="1200"/>
          </a:br>
          <a:r>
            <a:rPr lang="es-ES" sz="2200" kern="1200"/>
            <a:t>1 kg de peso perdido = 1,000 mL de agua perdida</a:t>
          </a:r>
          <a:endParaRPr lang="en-US" sz="2200" kern="1200"/>
        </a:p>
      </dsp:txBody>
      <dsp:txXfrm>
        <a:off x="1435590" y="531"/>
        <a:ext cx="9080009" cy="1242935"/>
      </dsp:txXfrm>
    </dsp:sp>
    <dsp:sp modelId="{4B0FCE32-B711-4E3A-B8FE-1EBB0AFFBBCB}">
      <dsp:nvSpPr>
        <dsp:cNvPr id="0" name=""/>
        <dsp:cNvSpPr/>
      </dsp:nvSpPr>
      <dsp:spPr>
        <a:xfrm>
          <a:off x="0" y="1554201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7FD7BE2-CD1F-4156-9A26-FC6F848B61B5}">
      <dsp:nvSpPr>
        <dsp:cNvPr id="0" name=""/>
        <dsp:cNvSpPr/>
      </dsp:nvSpPr>
      <dsp:spPr>
        <a:xfrm>
          <a:off x="375988" y="1833861"/>
          <a:ext cx="683614" cy="683614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12E44EC-CF5C-43B9-8D2E-B3A511837574}">
      <dsp:nvSpPr>
        <dsp:cNvPr id="0" name=""/>
        <dsp:cNvSpPr/>
      </dsp:nvSpPr>
      <dsp:spPr>
        <a:xfrm>
          <a:off x="1435590" y="1554201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Déficit (mL) = % deshidratación × peso (kg) × 10</a:t>
          </a:r>
          <a:endParaRPr lang="en-US" sz="2200" kern="1200"/>
        </a:p>
      </dsp:txBody>
      <dsp:txXfrm>
        <a:off x="1435590" y="1554201"/>
        <a:ext cx="9080009" cy="1242935"/>
      </dsp:txXfrm>
    </dsp:sp>
    <dsp:sp modelId="{5236CC7E-6824-4493-BECF-54D8FD8978E6}">
      <dsp:nvSpPr>
        <dsp:cNvPr id="0" name=""/>
        <dsp:cNvSpPr/>
      </dsp:nvSpPr>
      <dsp:spPr>
        <a:xfrm>
          <a:off x="0" y="3107870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B82AD1F-90E5-467B-84E6-3C5570B72CD0}">
      <dsp:nvSpPr>
        <dsp:cNvPr id="0" name=""/>
        <dsp:cNvSpPr/>
      </dsp:nvSpPr>
      <dsp:spPr>
        <a:xfrm>
          <a:off x="375988" y="3387531"/>
          <a:ext cx="683614" cy="683614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DB3483F-A87D-40BD-96E5-AED21861EA16}">
      <dsp:nvSpPr>
        <dsp:cNvPr id="0" name=""/>
        <dsp:cNvSpPr/>
      </dsp:nvSpPr>
      <dsp:spPr>
        <a:xfrm>
          <a:off x="1435590" y="3107870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9779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(Ese “×10” convierte el % en mL/kg)</a:t>
          </a:r>
          <a:endParaRPr lang="en-US" sz="2200" kern="1200"/>
        </a:p>
      </dsp:txBody>
      <dsp:txXfrm>
        <a:off x="1435590" y="3107870"/>
        <a:ext cx="9080009" cy="1242935"/>
      </dsp:txXfrm>
    </dsp:sp>
  </dsp:spTree>
</dsp:drawing>
</file>

<file path=ppt/diagrams/drawing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4CE3D5-1832-434A-AD3B-5DDE3E97DE0D}">
      <dsp:nvSpPr>
        <dsp:cNvPr id="0" name=""/>
        <dsp:cNvSpPr/>
      </dsp:nvSpPr>
      <dsp:spPr>
        <a:xfrm>
          <a:off x="0" y="708097"/>
          <a:ext cx="10515600" cy="1307257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0D1FE21-2965-4E13-AD8D-3404381F3FCD}">
      <dsp:nvSpPr>
        <dsp:cNvPr id="0" name=""/>
        <dsp:cNvSpPr/>
      </dsp:nvSpPr>
      <dsp:spPr>
        <a:xfrm>
          <a:off x="395445" y="1002230"/>
          <a:ext cx="718991" cy="718991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6716614-90CB-4ED3-AD59-B70BD292E34C}">
      <dsp:nvSpPr>
        <dsp:cNvPr id="0" name=""/>
        <dsp:cNvSpPr/>
      </dsp:nvSpPr>
      <dsp:spPr>
        <a:xfrm>
          <a:off x="1509882" y="708097"/>
          <a:ext cx="9005717" cy="13072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351" tIns="138351" rIns="138351" bIns="138351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1,380 (corrección + reposición) + 1,100 (mantenimiento) = 2,480 mL/día*</a:t>
          </a:r>
          <a:endParaRPr lang="en-US" sz="1800" kern="1200"/>
        </a:p>
      </dsp:txBody>
      <dsp:txXfrm>
        <a:off x="1509882" y="708097"/>
        <a:ext cx="9005717" cy="1307257"/>
      </dsp:txXfrm>
    </dsp:sp>
    <dsp:sp modelId="{EB1E4745-B04C-4586-813B-8FF2699F1F2B}">
      <dsp:nvSpPr>
        <dsp:cNvPr id="0" name=""/>
        <dsp:cNvSpPr/>
      </dsp:nvSpPr>
      <dsp:spPr>
        <a:xfrm>
          <a:off x="0" y="2342169"/>
          <a:ext cx="10515600" cy="1307257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3198670-4598-447D-A4CB-615969FDC6C3}">
      <dsp:nvSpPr>
        <dsp:cNvPr id="0" name=""/>
        <dsp:cNvSpPr/>
      </dsp:nvSpPr>
      <dsp:spPr>
        <a:xfrm>
          <a:off x="395445" y="2636302"/>
          <a:ext cx="718991" cy="718991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158D64-4942-4E70-A12E-073BD0674E58}">
      <dsp:nvSpPr>
        <dsp:cNvPr id="0" name=""/>
        <dsp:cNvSpPr/>
      </dsp:nvSpPr>
      <dsp:spPr>
        <a:xfrm>
          <a:off x="1509882" y="2342169"/>
          <a:ext cx="9005717" cy="130725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351" tIns="138351" rIns="138351" bIns="138351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Este valor se administra </a:t>
          </a:r>
          <a:r>
            <a:rPr lang="es-ES" sz="1800" b="1" kern="1200"/>
            <a:t>luego de completar Plan B</a:t>
          </a:r>
          <a:r>
            <a:rPr lang="es-ES" sz="1800" kern="1200"/>
            <a:t>, ajustando tolerancia y estado clínico.</a:t>
          </a:r>
          <a:br>
            <a:rPr lang="es-ES" sz="1800" kern="1200"/>
          </a:br>
          <a:r>
            <a:rPr lang="es-ES" sz="1800" kern="1200"/>
            <a:t>No dar todo junto: separar </a:t>
          </a:r>
          <a:r>
            <a:rPr lang="es-ES" sz="1800" b="1" kern="1200"/>
            <a:t>corrección</a:t>
          </a:r>
          <a:r>
            <a:rPr lang="es-ES" sz="1800" kern="1200"/>
            <a:t>, luego </a:t>
          </a:r>
          <a:r>
            <a:rPr lang="es-ES" sz="1800" b="1" kern="1200"/>
            <a:t>mantenimiento</a:t>
          </a:r>
          <a:r>
            <a:rPr lang="es-ES" sz="1800" kern="1200"/>
            <a:t>, luego </a:t>
          </a:r>
          <a:r>
            <a:rPr lang="es-ES" sz="1800" b="1" kern="1200"/>
            <a:t>reposición por pérdidas</a:t>
          </a:r>
          <a:r>
            <a:rPr lang="es-ES" sz="1800" kern="1200"/>
            <a:t>.</a:t>
          </a:r>
          <a:endParaRPr lang="en-US" sz="1800" kern="1200"/>
        </a:p>
      </dsp:txBody>
      <dsp:txXfrm>
        <a:off x="1509882" y="2342169"/>
        <a:ext cx="9005717" cy="1307257"/>
      </dsp:txXfrm>
    </dsp:sp>
  </dsp:spTree>
</dsp:drawing>
</file>

<file path=ppt/diagrams/drawing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69D292-AA17-264A-AF6E-81AEBE56F202}">
      <dsp:nvSpPr>
        <dsp:cNvPr id="0" name=""/>
        <dsp:cNvSpPr/>
      </dsp:nvSpPr>
      <dsp:spPr>
        <a:xfrm>
          <a:off x="0" y="48969"/>
          <a:ext cx="10515600" cy="13525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 dirty="0"/>
            <a:t>Iniciar </a:t>
          </a:r>
          <a:r>
            <a:rPr lang="es-ES" sz="3400" b="1" kern="1200" dirty="0"/>
            <a:t>alimentación temprana</a:t>
          </a:r>
          <a:r>
            <a:rPr lang="es-ES" sz="3400" kern="1200" dirty="0"/>
            <a:t> dentro de las primeras </a:t>
          </a:r>
          <a:r>
            <a:rPr lang="es-ES" sz="3400" b="1" kern="1200" dirty="0"/>
            <a:t>4–6 horas</a:t>
          </a:r>
          <a:r>
            <a:rPr lang="es-ES" sz="3400" kern="1200" dirty="0"/>
            <a:t>, una vez que esté parcialmente rehidratado.</a:t>
          </a:r>
          <a:endParaRPr lang="en-US" sz="3400" kern="1200" dirty="0"/>
        </a:p>
      </dsp:txBody>
      <dsp:txXfrm>
        <a:off x="66025" y="114994"/>
        <a:ext cx="10383550" cy="1220470"/>
      </dsp:txXfrm>
    </dsp:sp>
    <dsp:sp modelId="{00CD7182-6651-574F-BAE2-8D7CD1CB06D7}">
      <dsp:nvSpPr>
        <dsp:cNvPr id="0" name=""/>
        <dsp:cNvSpPr/>
      </dsp:nvSpPr>
      <dsp:spPr>
        <a:xfrm>
          <a:off x="0" y="1499409"/>
          <a:ext cx="10515600" cy="13525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No suspender </a:t>
          </a:r>
          <a:r>
            <a:rPr lang="es-ES" sz="3400" b="1" kern="1200"/>
            <a:t>lactancia materna</a:t>
          </a:r>
          <a:r>
            <a:rPr lang="es-ES" sz="3400" kern="1200"/>
            <a:t>.</a:t>
          </a:r>
          <a:endParaRPr lang="en-US" sz="3400" kern="1200"/>
        </a:p>
      </dsp:txBody>
      <dsp:txXfrm>
        <a:off x="66025" y="1565434"/>
        <a:ext cx="10383550" cy="1220470"/>
      </dsp:txXfrm>
    </dsp:sp>
    <dsp:sp modelId="{9AAED54D-FFE2-6844-90E6-688F9805FF9E}">
      <dsp:nvSpPr>
        <dsp:cNvPr id="0" name=""/>
        <dsp:cNvSpPr/>
      </dsp:nvSpPr>
      <dsp:spPr>
        <a:xfrm>
          <a:off x="0" y="2949848"/>
          <a:ext cx="10515600" cy="135252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Usar la </a:t>
          </a:r>
          <a:r>
            <a:rPr lang="es-ES" sz="3400" b="1" kern="1200"/>
            <a:t>dieta habitual según tolerancia</a:t>
          </a:r>
          <a:r>
            <a:rPr lang="es-ES" sz="3400" kern="1200"/>
            <a:t>, evitando ayunos prolongados.</a:t>
          </a:r>
          <a:endParaRPr lang="en-US" sz="3400" kern="1200"/>
        </a:p>
      </dsp:txBody>
      <dsp:txXfrm>
        <a:off x="66025" y="3015873"/>
        <a:ext cx="10383550" cy="1220470"/>
      </dsp:txXfrm>
    </dsp:sp>
  </dsp:spTree>
</dsp:drawing>
</file>

<file path=ppt/diagrams/drawing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671080F-71AE-1C48-BEDD-A8A23CE0BC5A}">
      <dsp:nvSpPr>
        <dsp:cNvPr id="0" name=""/>
        <dsp:cNvSpPr/>
      </dsp:nvSpPr>
      <dsp:spPr>
        <a:xfrm>
          <a:off x="0" y="2700"/>
          <a:ext cx="62917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C26DB56-B922-6C4C-A9FB-A2C45ACE19A6}">
      <dsp:nvSpPr>
        <dsp:cNvPr id="0" name=""/>
        <dsp:cNvSpPr/>
      </dsp:nvSpPr>
      <dsp:spPr>
        <a:xfrm>
          <a:off x="0" y="2700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Requerimiento: 85–95 kcal/kg/día</a:t>
          </a:r>
          <a:endParaRPr lang="en-US" sz="2500" kern="1200"/>
        </a:p>
      </dsp:txBody>
      <dsp:txXfrm>
        <a:off x="0" y="2700"/>
        <a:ext cx="6291714" cy="920888"/>
      </dsp:txXfrm>
    </dsp:sp>
    <dsp:sp modelId="{607333B2-4C4A-1E4F-BDDD-7258133A048E}">
      <dsp:nvSpPr>
        <dsp:cNvPr id="0" name=""/>
        <dsp:cNvSpPr/>
      </dsp:nvSpPr>
      <dsp:spPr>
        <a:xfrm>
          <a:off x="0" y="923589"/>
          <a:ext cx="6291714" cy="0"/>
        </a:xfrm>
        <a:prstGeom prst="line">
          <a:avLst/>
        </a:prstGeom>
        <a:solidFill>
          <a:schemeClr val="accent2">
            <a:hueOff val="1288723"/>
            <a:satOff val="-3699"/>
            <a:lumOff val="-5922"/>
            <a:alphaOff val="0"/>
          </a:schemeClr>
        </a:solidFill>
        <a:ln w="19050" cap="flat" cmpd="sng" algn="ctr">
          <a:solidFill>
            <a:schemeClr val="accent2">
              <a:hueOff val="1288723"/>
              <a:satOff val="-3699"/>
              <a:lumOff val="-592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052B699-2A8B-F844-B1E1-486AB5FEC449}">
      <dsp:nvSpPr>
        <dsp:cNvPr id="0" name=""/>
        <dsp:cNvSpPr/>
      </dsp:nvSpPr>
      <dsp:spPr>
        <a:xfrm>
          <a:off x="0" y="923589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85 × 12 = 1,020 kcal/día</a:t>
          </a:r>
          <a:endParaRPr lang="en-US" sz="2500" kern="1200"/>
        </a:p>
      </dsp:txBody>
      <dsp:txXfrm>
        <a:off x="0" y="923589"/>
        <a:ext cx="6291714" cy="920888"/>
      </dsp:txXfrm>
    </dsp:sp>
    <dsp:sp modelId="{EC3880A0-FBC8-6247-91B5-55B5302A233A}">
      <dsp:nvSpPr>
        <dsp:cNvPr id="0" name=""/>
        <dsp:cNvSpPr/>
      </dsp:nvSpPr>
      <dsp:spPr>
        <a:xfrm>
          <a:off x="0" y="1844478"/>
          <a:ext cx="6291714" cy="0"/>
        </a:xfrm>
        <a:prstGeom prst="line">
          <a:avLst/>
        </a:prstGeom>
        <a:solidFill>
          <a:schemeClr val="accent2">
            <a:hueOff val="2577445"/>
            <a:satOff val="-7397"/>
            <a:lumOff val="-11844"/>
            <a:alphaOff val="0"/>
          </a:schemeClr>
        </a:solidFill>
        <a:ln w="19050" cap="flat" cmpd="sng" algn="ctr">
          <a:solidFill>
            <a:schemeClr val="accent2">
              <a:hueOff val="2577445"/>
              <a:satOff val="-7397"/>
              <a:lumOff val="-1184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1DADECB-14E0-2E44-9B25-E04CA91713AA}">
      <dsp:nvSpPr>
        <dsp:cNvPr id="0" name=""/>
        <dsp:cNvSpPr/>
      </dsp:nvSpPr>
      <dsp:spPr>
        <a:xfrm>
          <a:off x="0" y="1844478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95 × 12 = 1,140 kcal/día</a:t>
          </a:r>
          <a:endParaRPr lang="en-US" sz="2500" kern="1200"/>
        </a:p>
      </dsp:txBody>
      <dsp:txXfrm>
        <a:off x="0" y="1844478"/>
        <a:ext cx="6291714" cy="920888"/>
      </dsp:txXfrm>
    </dsp:sp>
    <dsp:sp modelId="{DFF15A3E-260B-E846-BD69-9F1CE3D3B275}">
      <dsp:nvSpPr>
        <dsp:cNvPr id="0" name=""/>
        <dsp:cNvSpPr/>
      </dsp:nvSpPr>
      <dsp:spPr>
        <a:xfrm>
          <a:off x="0" y="2765367"/>
          <a:ext cx="6291714" cy="0"/>
        </a:xfrm>
        <a:prstGeom prst="line">
          <a:avLst/>
        </a:prstGeom>
        <a:solidFill>
          <a:schemeClr val="accent2">
            <a:hueOff val="3866169"/>
            <a:satOff val="-11096"/>
            <a:lumOff val="-17765"/>
            <a:alphaOff val="0"/>
          </a:schemeClr>
        </a:solidFill>
        <a:ln w="19050" cap="flat" cmpd="sng" algn="ctr">
          <a:solidFill>
            <a:schemeClr val="accent2">
              <a:hueOff val="3866169"/>
              <a:satOff val="-11096"/>
              <a:lumOff val="-177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36FCA0E-4615-BE45-8808-D593E8E0F327}">
      <dsp:nvSpPr>
        <dsp:cNvPr id="0" name=""/>
        <dsp:cNvSpPr/>
      </dsp:nvSpPr>
      <dsp:spPr>
        <a:xfrm>
          <a:off x="0" y="2765367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b="1" kern="1200"/>
            <a:t>Meta inicial segura:</a:t>
          </a:r>
          <a:r>
            <a:rPr lang="es-ES" sz="2500" kern="1200"/>
            <a:t> asegurar al menos 70–80% en 24 h:</a:t>
          </a:r>
          <a:endParaRPr lang="en-US" sz="2500" kern="1200"/>
        </a:p>
      </dsp:txBody>
      <dsp:txXfrm>
        <a:off x="0" y="2765367"/>
        <a:ext cx="6291714" cy="920888"/>
      </dsp:txXfrm>
    </dsp:sp>
    <dsp:sp modelId="{73DC2433-AF00-F447-B380-60315793A61D}">
      <dsp:nvSpPr>
        <dsp:cNvPr id="0" name=""/>
        <dsp:cNvSpPr/>
      </dsp:nvSpPr>
      <dsp:spPr>
        <a:xfrm>
          <a:off x="0" y="3686256"/>
          <a:ext cx="6291714" cy="0"/>
        </a:xfrm>
        <a:prstGeom prst="line">
          <a:avLst/>
        </a:prstGeom>
        <a:solidFill>
          <a:schemeClr val="accent2">
            <a:hueOff val="5154891"/>
            <a:satOff val="-14794"/>
            <a:lumOff val="-23687"/>
            <a:alphaOff val="0"/>
          </a:schemeClr>
        </a:solidFill>
        <a:ln w="19050" cap="flat" cmpd="sng" algn="ctr">
          <a:solidFill>
            <a:schemeClr val="accent2">
              <a:hueOff val="5154891"/>
              <a:satOff val="-14794"/>
              <a:lumOff val="-2368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BF923DA-672B-104C-8D94-086C041DFBCA}">
      <dsp:nvSpPr>
        <dsp:cNvPr id="0" name=""/>
        <dsp:cNvSpPr/>
      </dsp:nvSpPr>
      <dsp:spPr>
        <a:xfrm>
          <a:off x="0" y="3686256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1,020 × 0.7 = 714 kcal mínimo</a:t>
          </a:r>
          <a:endParaRPr lang="en-US" sz="2500" kern="1200"/>
        </a:p>
      </dsp:txBody>
      <dsp:txXfrm>
        <a:off x="0" y="3686256"/>
        <a:ext cx="6291714" cy="920888"/>
      </dsp:txXfrm>
    </dsp:sp>
    <dsp:sp modelId="{3DD0BF4A-3823-C14C-AF71-BA1C7003DCFD}">
      <dsp:nvSpPr>
        <dsp:cNvPr id="0" name=""/>
        <dsp:cNvSpPr/>
      </dsp:nvSpPr>
      <dsp:spPr>
        <a:xfrm>
          <a:off x="0" y="4607145"/>
          <a:ext cx="6291714" cy="0"/>
        </a:xfrm>
        <a:prstGeom prst="line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accent2">
              <a:hueOff val="6443614"/>
              <a:satOff val="-18493"/>
              <a:lumOff val="-2960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99E9350-A32B-6447-A2ED-1D706A14B682}">
      <dsp:nvSpPr>
        <dsp:cNvPr id="0" name=""/>
        <dsp:cNvSpPr/>
      </dsp:nvSpPr>
      <dsp:spPr>
        <a:xfrm>
          <a:off x="0" y="4607145"/>
          <a:ext cx="6291714" cy="9208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1,140 × 0.8 = 912 kcal ideal tolerable</a:t>
          </a:r>
          <a:endParaRPr lang="en-US" sz="2500" kern="1200"/>
        </a:p>
      </dsp:txBody>
      <dsp:txXfrm>
        <a:off x="0" y="4607145"/>
        <a:ext cx="6291714" cy="920888"/>
      </dsp:txXfrm>
    </dsp:sp>
  </dsp:spTree>
</dsp:drawing>
</file>

<file path=ppt/diagrams/drawing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353B755-99F6-104C-B8FD-5E95346614DA}">
      <dsp:nvSpPr>
        <dsp:cNvPr id="0" name=""/>
        <dsp:cNvSpPr/>
      </dsp:nvSpPr>
      <dsp:spPr>
        <a:xfrm>
          <a:off x="0" y="2700"/>
          <a:ext cx="62917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0410242-29F6-2849-A0C8-B86A446B2BF2}">
      <dsp:nvSpPr>
        <dsp:cNvPr id="0" name=""/>
        <dsp:cNvSpPr/>
      </dsp:nvSpPr>
      <dsp:spPr>
        <a:xfrm>
          <a:off x="0" y="2700"/>
          <a:ext cx="6291714" cy="184177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4310" tIns="194310" rIns="194310" bIns="194310" numCol="1" spcCol="1270" anchor="t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5100" kern="1200"/>
            <a:t>Requerimiento: 1.1 – 1.5 g/kg/día</a:t>
          </a:r>
          <a:endParaRPr lang="en-US" sz="5100" kern="1200"/>
        </a:p>
      </dsp:txBody>
      <dsp:txXfrm>
        <a:off x="0" y="2700"/>
        <a:ext cx="6291714" cy="1841777"/>
      </dsp:txXfrm>
    </dsp:sp>
    <dsp:sp modelId="{950852EF-38F6-D048-B17C-6A778C87DF9D}">
      <dsp:nvSpPr>
        <dsp:cNvPr id="0" name=""/>
        <dsp:cNvSpPr/>
      </dsp:nvSpPr>
      <dsp:spPr>
        <a:xfrm>
          <a:off x="0" y="1844478"/>
          <a:ext cx="62917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55F504-EB01-DC45-9472-44A11B81D80C}">
      <dsp:nvSpPr>
        <dsp:cNvPr id="0" name=""/>
        <dsp:cNvSpPr/>
      </dsp:nvSpPr>
      <dsp:spPr>
        <a:xfrm>
          <a:off x="0" y="1844478"/>
          <a:ext cx="6291714" cy="184177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4310" tIns="194310" rIns="194310" bIns="194310" numCol="1" spcCol="1270" anchor="t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5100" kern="1200"/>
            <a:t>1.1 × 12 = 13.2 g/día</a:t>
          </a:r>
          <a:endParaRPr lang="en-US" sz="5100" kern="1200"/>
        </a:p>
      </dsp:txBody>
      <dsp:txXfrm>
        <a:off x="0" y="1844478"/>
        <a:ext cx="6291714" cy="1841777"/>
      </dsp:txXfrm>
    </dsp:sp>
    <dsp:sp modelId="{24BE5587-CB35-9348-8AD7-D4A0E8A3CCE3}">
      <dsp:nvSpPr>
        <dsp:cNvPr id="0" name=""/>
        <dsp:cNvSpPr/>
      </dsp:nvSpPr>
      <dsp:spPr>
        <a:xfrm>
          <a:off x="0" y="3686256"/>
          <a:ext cx="62917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37F62B8-3768-5541-810C-B5426DF2C53C}">
      <dsp:nvSpPr>
        <dsp:cNvPr id="0" name=""/>
        <dsp:cNvSpPr/>
      </dsp:nvSpPr>
      <dsp:spPr>
        <a:xfrm>
          <a:off x="0" y="3686256"/>
          <a:ext cx="6291714" cy="184177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4310" tIns="194310" rIns="194310" bIns="194310" numCol="1" spcCol="1270" anchor="t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5100" kern="1200"/>
            <a:t>1.5 × 12 = 18 g/día</a:t>
          </a:r>
          <a:endParaRPr lang="en-US" sz="5100" kern="1200"/>
        </a:p>
      </dsp:txBody>
      <dsp:txXfrm>
        <a:off x="0" y="3686256"/>
        <a:ext cx="6291714" cy="1841777"/>
      </dsp:txXfrm>
    </dsp:sp>
  </dsp:spTree>
</dsp:drawing>
</file>

<file path=ppt/diagrams/drawing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D8B4B3-8900-1248-8C1B-D4A8810E0CBF}">
      <dsp:nvSpPr>
        <dsp:cNvPr id="0" name=""/>
        <dsp:cNvSpPr/>
      </dsp:nvSpPr>
      <dsp:spPr>
        <a:xfrm>
          <a:off x="0" y="41510"/>
          <a:ext cx="10515600" cy="135749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Energía por toma: 1,020 ÷ 6 = 170 kcal/comida (mín)</a:t>
          </a:r>
          <a:endParaRPr lang="en-US" sz="3400" kern="1200"/>
        </a:p>
      </dsp:txBody>
      <dsp:txXfrm>
        <a:off x="66267" y="107777"/>
        <a:ext cx="10383066" cy="1224958"/>
      </dsp:txXfrm>
    </dsp:sp>
    <dsp:sp modelId="{BEF2DBEA-A602-8949-AD41-5B45EEF3C9BD}">
      <dsp:nvSpPr>
        <dsp:cNvPr id="0" name=""/>
        <dsp:cNvSpPr/>
      </dsp:nvSpPr>
      <dsp:spPr>
        <a:xfrm>
          <a:off x="0" y="1496922"/>
          <a:ext cx="10515600" cy="135749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Proteína por toma: 13.2 ÷ 6 = 2.2 g/comida (mín)</a:t>
          </a:r>
          <a:endParaRPr lang="en-US" sz="3400" kern="1200"/>
        </a:p>
      </dsp:txBody>
      <dsp:txXfrm>
        <a:off x="66267" y="1563189"/>
        <a:ext cx="10383066" cy="1224958"/>
      </dsp:txXfrm>
    </dsp:sp>
    <dsp:sp modelId="{F782C69F-F759-1F4F-BA2D-4707D1A1AA45}">
      <dsp:nvSpPr>
        <dsp:cNvPr id="0" name=""/>
        <dsp:cNvSpPr/>
      </dsp:nvSpPr>
      <dsp:spPr>
        <a:xfrm>
          <a:off x="0" y="2952335"/>
          <a:ext cx="10515600" cy="1357492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b="1" kern="1200"/>
            <a:t>Objetivo por comida inicial:</a:t>
          </a:r>
          <a:r>
            <a:rPr lang="es-ES" sz="3400" kern="1200"/>
            <a:t> 170 kcal + 2.2 g de proteína</a:t>
          </a:r>
          <a:endParaRPr lang="en-US" sz="3400" kern="1200"/>
        </a:p>
      </dsp:txBody>
      <dsp:txXfrm>
        <a:off x="66267" y="3018602"/>
        <a:ext cx="10383066" cy="1224958"/>
      </dsp:txXfrm>
    </dsp:sp>
  </dsp:spTree>
</dsp:drawing>
</file>

<file path=ppt/diagrams/drawing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DBCF91A-F183-1743-8338-7C1A7CFED58C}">
      <dsp:nvSpPr>
        <dsp:cNvPr id="0" name=""/>
        <dsp:cNvSpPr/>
      </dsp:nvSpPr>
      <dsp:spPr>
        <a:xfrm>
          <a:off x="0" y="53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90D4360-57CC-944B-B856-E905D4B83AB7}">
      <dsp:nvSpPr>
        <dsp:cNvPr id="0" name=""/>
        <dsp:cNvSpPr/>
      </dsp:nvSpPr>
      <dsp:spPr>
        <a:xfrm>
          <a:off x="0" y="53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b="1" kern="1200"/>
            <a:t>Dieta recomendada (Astringente + nutritiva, fácil de digerir)</a:t>
          </a:r>
          <a:endParaRPr lang="en-US" sz="2300" kern="1200"/>
        </a:p>
      </dsp:txBody>
      <dsp:txXfrm>
        <a:off x="0" y="531"/>
        <a:ext cx="10515600" cy="870055"/>
      </dsp:txXfrm>
    </dsp:sp>
    <dsp:sp modelId="{CC656EDC-584A-F842-99A6-74C3841C37E1}">
      <dsp:nvSpPr>
        <dsp:cNvPr id="0" name=""/>
        <dsp:cNvSpPr/>
      </dsp:nvSpPr>
      <dsp:spPr>
        <a:xfrm>
          <a:off x="0" y="87058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FB5A5FB-C7A8-0447-ACF5-2C83080556B4}">
      <dsp:nvSpPr>
        <dsp:cNvPr id="0" name=""/>
        <dsp:cNvSpPr/>
      </dsp:nvSpPr>
      <dsp:spPr>
        <a:xfrm>
          <a:off x="0" y="87058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b="1" kern="1200"/>
            <a:t>🥛 Si recibe lactancia materna</a:t>
          </a:r>
          <a:endParaRPr lang="en-US" sz="2300" kern="1200"/>
        </a:p>
      </dsp:txBody>
      <dsp:txXfrm>
        <a:off x="0" y="870586"/>
        <a:ext cx="10515600" cy="870055"/>
      </dsp:txXfrm>
    </dsp:sp>
    <dsp:sp modelId="{EA8B966A-CCBC-6E40-B679-8A94F279A3C0}">
      <dsp:nvSpPr>
        <dsp:cNvPr id="0" name=""/>
        <dsp:cNvSpPr/>
      </dsp:nvSpPr>
      <dsp:spPr>
        <a:xfrm>
          <a:off x="0" y="174064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EC51D69-5067-154F-802A-99F8423570F9}">
      <dsp:nvSpPr>
        <dsp:cNvPr id="0" name=""/>
        <dsp:cNvSpPr/>
      </dsp:nvSpPr>
      <dsp:spPr>
        <a:xfrm>
          <a:off x="0" y="174064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✔ Continuar </a:t>
          </a:r>
          <a:r>
            <a:rPr lang="es-ES" sz="2300" b="1" kern="1200"/>
            <a:t>a libre demanda</a:t>
          </a:r>
          <a:r>
            <a:rPr lang="es-ES" sz="2300" kern="1200"/>
            <a:t>, ofrecer antes o después de SRO en tomas cortas</a:t>
          </a:r>
          <a:br>
            <a:rPr lang="es-ES" sz="2300" kern="1200"/>
          </a:br>
          <a:r>
            <a:rPr lang="es-ES" sz="2300" i="1" kern="1200"/>
            <a:t>(La LM no causa ni empeora la diarrea, y acelera recuperación)</a:t>
          </a:r>
          <a:endParaRPr lang="en-US" sz="2300" kern="1200"/>
        </a:p>
      </dsp:txBody>
      <dsp:txXfrm>
        <a:off x="0" y="1740641"/>
        <a:ext cx="10515600" cy="870055"/>
      </dsp:txXfrm>
    </dsp:sp>
    <dsp:sp modelId="{BEC67A0A-91FE-C048-BDD9-5E0266ECB0F1}">
      <dsp:nvSpPr>
        <dsp:cNvPr id="0" name=""/>
        <dsp:cNvSpPr/>
      </dsp:nvSpPr>
      <dsp:spPr>
        <a:xfrm>
          <a:off x="0" y="261069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F03F4EF-4055-9E4F-BDC8-E80F985FADE6}">
      <dsp:nvSpPr>
        <dsp:cNvPr id="0" name=""/>
        <dsp:cNvSpPr/>
      </dsp:nvSpPr>
      <dsp:spPr>
        <a:xfrm>
          <a:off x="0" y="261069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b="1" kern="1200"/>
            <a:t>🍼 Si usa fórmula</a:t>
          </a:r>
          <a:endParaRPr lang="en-US" sz="2300" kern="1200"/>
        </a:p>
      </dsp:txBody>
      <dsp:txXfrm>
        <a:off x="0" y="2610696"/>
        <a:ext cx="10515600" cy="870055"/>
      </dsp:txXfrm>
    </dsp:sp>
    <dsp:sp modelId="{FF135B73-929C-AA49-B745-F05D4B7456C7}">
      <dsp:nvSpPr>
        <dsp:cNvPr id="0" name=""/>
        <dsp:cNvSpPr/>
      </dsp:nvSpPr>
      <dsp:spPr>
        <a:xfrm>
          <a:off x="0" y="348075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F975364-C47C-F948-87CB-5BFCF43AB005}">
      <dsp:nvSpPr>
        <dsp:cNvPr id="0" name=""/>
        <dsp:cNvSpPr/>
      </dsp:nvSpPr>
      <dsp:spPr>
        <a:xfrm>
          <a:off x="0" y="348075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300" kern="1200"/>
            <a:t>✔ Mantener </a:t>
          </a:r>
          <a:r>
            <a:rPr lang="es-ES" sz="2300" b="1" kern="1200"/>
            <a:t>misma fórmula</a:t>
          </a:r>
          <a:r>
            <a:rPr lang="es-ES" sz="2300" kern="1200"/>
            <a:t>, sin diluir ni concentrar</a:t>
          </a:r>
          <a:endParaRPr lang="en-US" sz="2300" kern="1200"/>
        </a:p>
      </dsp:txBody>
      <dsp:txXfrm>
        <a:off x="0" y="3480751"/>
        <a:ext cx="10515600" cy="87005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A6DC749-ADFC-4C27-B7AE-D010323708F7}">
      <dsp:nvSpPr>
        <dsp:cNvPr id="0" name=""/>
        <dsp:cNvSpPr/>
      </dsp:nvSpPr>
      <dsp:spPr>
        <a:xfrm>
          <a:off x="0" y="2288"/>
          <a:ext cx="6364224" cy="115984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23FD0B0-92C9-437C-AE7E-31BFE8BFD9F9}">
      <dsp:nvSpPr>
        <dsp:cNvPr id="0" name=""/>
        <dsp:cNvSpPr/>
      </dsp:nvSpPr>
      <dsp:spPr>
        <a:xfrm>
          <a:off x="350852" y="263253"/>
          <a:ext cx="637913" cy="637913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BDD045-B55E-46B5-8228-E581B6A07A39}">
      <dsp:nvSpPr>
        <dsp:cNvPr id="0" name=""/>
        <dsp:cNvSpPr/>
      </dsp:nvSpPr>
      <dsp:spPr>
        <a:xfrm>
          <a:off x="1339618" y="2288"/>
          <a:ext cx="5024605" cy="115984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750" tIns="122750" rIns="122750" bIns="12275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Zinc:</a:t>
          </a:r>
          <a:r>
            <a:rPr lang="es-ES" sz="2200" kern="1200"/>
            <a:t> crucial en diarrea e infecciones; suplementar si hay déficit.</a:t>
          </a:r>
          <a:endParaRPr lang="en-US" sz="2200" kern="1200"/>
        </a:p>
      </dsp:txBody>
      <dsp:txXfrm>
        <a:off x="1339618" y="2288"/>
        <a:ext cx="5024605" cy="1159843"/>
      </dsp:txXfrm>
    </dsp:sp>
    <dsp:sp modelId="{06888984-4615-4D47-977D-71B72A17B94C}">
      <dsp:nvSpPr>
        <dsp:cNvPr id="0" name=""/>
        <dsp:cNvSpPr/>
      </dsp:nvSpPr>
      <dsp:spPr>
        <a:xfrm>
          <a:off x="0" y="1452092"/>
          <a:ext cx="6364224" cy="115984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4C99EE4-6D42-41E0-8E18-026B3938DDC4}">
      <dsp:nvSpPr>
        <dsp:cNvPr id="0" name=""/>
        <dsp:cNvSpPr/>
      </dsp:nvSpPr>
      <dsp:spPr>
        <a:xfrm>
          <a:off x="350852" y="1713057"/>
          <a:ext cx="637913" cy="637913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EF22B9A-E25F-4B35-82D7-7EB75782F01D}">
      <dsp:nvSpPr>
        <dsp:cNvPr id="0" name=""/>
        <dsp:cNvSpPr/>
      </dsp:nvSpPr>
      <dsp:spPr>
        <a:xfrm>
          <a:off x="1339618" y="1452092"/>
          <a:ext cx="5024605" cy="115984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750" tIns="122750" rIns="122750" bIns="12275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Vitamina A:</a:t>
          </a:r>
          <a:r>
            <a:rPr lang="es-ES" sz="2200" kern="1200"/>
            <a:t> importante en infecciones respiratorias y sarampión.</a:t>
          </a:r>
          <a:endParaRPr lang="en-US" sz="2200" kern="1200"/>
        </a:p>
      </dsp:txBody>
      <dsp:txXfrm>
        <a:off x="1339618" y="1452092"/>
        <a:ext cx="5024605" cy="1159843"/>
      </dsp:txXfrm>
    </dsp:sp>
    <dsp:sp modelId="{9F75D7D4-EB7D-470C-B6A4-0B9E4BEF409C}">
      <dsp:nvSpPr>
        <dsp:cNvPr id="0" name=""/>
        <dsp:cNvSpPr/>
      </dsp:nvSpPr>
      <dsp:spPr>
        <a:xfrm>
          <a:off x="0" y="2901896"/>
          <a:ext cx="6364224" cy="115984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1C62158-B0D7-4D4B-99A5-C4895F0292BD}">
      <dsp:nvSpPr>
        <dsp:cNvPr id="0" name=""/>
        <dsp:cNvSpPr/>
      </dsp:nvSpPr>
      <dsp:spPr>
        <a:xfrm>
          <a:off x="350852" y="3162861"/>
          <a:ext cx="637913" cy="637913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E6CF5DB-60EB-496F-B4A4-10D6175EBB96}">
      <dsp:nvSpPr>
        <dsp:cNvPr id="0" name=""/>
        <dsp:cNvSpPr/>
      </dsp:nvSpPr>
      <dsp:spPr>
        <a:xfrm>
          <a:off x="1339618" y="2901896"/>
          <a:ext cx="5024605" cy="115984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750" tIns="122750" rIns="122750" bIns="12275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Vitamina D:</a:t>
          </a:r>
          <a:r>
            <a:rPr lang="es-ES" sz="2200" kern="1200"/>
            <a:t> moduladora inmune (suplementar si hay deficiencia).</a:t>
          </a:r>
          <a:endParaRPr lang="en-US" sz="2200" kern="1200"/>
        </a:p>
      </dsp:txBody>
      <dsp:txXfrm>
        <a:off x="1339618" y="2901896"/>
        <a:ext cx="5024605" cy="1159843"/>
      </dsp:txXfrm>
    </dsp:sp>
    <dsp:sp modelId="{79D6FE7E-8328-4871-8322-DACBED62BF22}">
      <dsp:nvSpPr>
        <dsp:cNvPr id="0" name=""/>
        <dsp:cNvSpPr/>
      </dsp:nvSpPr>
      <dsp:spPr>
        <a:xfrm>
          <a:off x="0" y="4351700"/>
          <a:ext cx="6364224" cy="1159843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EF3727C-545B-41D4-93BA-FF846140BADC}">
      <dsp:nvSpPr>
        <dsp:cNvPr id="0" name=""/>
        <dsp:cNvSpPr/>
      </dsp:nvSpPr>
      <dsp:spPr>
        <a:xfrm>
          <a:off x="350852" y="4612665"/>
          <a:ext cx="637913" cy="637913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249F2A7-AD55-437E-BACB-93D46ACA8222}">
      <dsp:nvSpPr>
        <dsp:cNvPr id="0" name=""/>
        <dsp:cNvSpPr/>
      </dsp:nvSpPr>
      <dsp:spPr>
        <a:xfrm>
          <a:off x="1339618" y="4351700"/>
          <a:ext cx="5024605" cy="115984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2750" tIns="122750" rIns="122750" bIns="12275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/>
            <a:t>Electrolitos: sodio, potasio, cloro, fósforo (monitoreo en hospitalizados).</a:t>
          </a:r>
          <a:endParaRPr lang="en-US" sz="2200" kern="1200"/>
        </a:p>
      </dsp:txBody>
      <dsp:txXfrm>
        <a:off x="1339618" y="4351700"/>
        <a:ext cx="5024605" cy="1159843"/>
      </dsp:txXfrm>
    </dsp:sp>
  </dsp:spTree>
</dsp:drawing>
</file>

<file path=ppt/diagrams/drawing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602B861-EADA-429B-A009-BA046E3CBD48}">
      <dsp:nvSpPr>
        <dsp:cNvPr id="0" name=""/>
        <dsp:cNvSpPr/>
      </dsp:nvSpPr>
      <dsp:spPr>
        <a:xfrm>
          <a:off x="0" y="531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9CB0B24-5DAE-49DA-98A8-7F90A833C882}">
      <dsp:nvSpPr>
        <dsp:cNvPr id="0" name=""/>
        <dsp:cNvSpPr/>
      </dsp:nvSpPr>
      <dsp:spPr>
        <a:xfrm>
          <a:off x="375988" y="280191"/>
          <a:ext cx="683614" cy="683614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7B9D232-38F7-4C39-9AE0-32F94CC80F4C}">
      <dsp:nvSpPr>
        <dsp:cNvPr id="0" name=""/>
        <dsp:cNvSpPr/>
      </dsp:nvSpPr>
      <dsp:spPr>
        <a:xfrm>
          <a:off x="1435590" y="531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11112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 dirty="0"/>
            <a:t>✔ Sí, en todos los niños con diarrea aguda.</a:t>
          </a:r>
        </a:p>
      </dsp:txBody>
      <dsp:txXfrm>
        <a:off x="1435590" y="531"/>
        <a:ext cx="9080009" cy="1242935"/>
      </dsp:txXfrm>
    </dsp:sp>
    <dsp:sp modelId="{F0E8EDC8-6274-4174-B102-EB286E22A14C}">
      <dsp:nvSpPr>
        <dsp:cNvPr id="0" name=""/>
        <dsp:cNvSpPr/>
      </dsp:nvSpPr>
      <dsp:spPr>
        <a:xfrm>
          <a:off x="0" y="1554201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A104B34-2493-407E-AF79-3AC2057177E7}">
      <dsp:nvSpPr>
        <dsp:cNvPr id="0" name=""/>
        <dsp:cNvSpPr/>
      </dsp:nvSpPr>
      <dsp:spPr>
        <a:xfrm>
          <a:off x="375988" y="1833861"/>
          <a:ext cx="683614" cy="683614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E8C35D1-A590-48E5-985C-1BC372D58E37}">
      <dsp:nvSpPr>
        <dsp:cNvPr id="0" name=""/>
        <dsp:cNvSpPr/>
      </dsp:nvSpPr>
      <dsp:spPr>
        <a:xfrm>
          <a:off x="1435590" y="1554201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11112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 dirty="0"/>
            <a:t>Dosis: 6–59 meses: </a:t>
          </a:r>
          <a:r>
            <a:rPr lang="es-ES" sz="2500" b="1" kern="1200" dirty="0"/>
            <a:t>20 mg/día por 14 días</a:t>
          </a:r>
          <a:endParaRPr lang="en-US" sz="2500" kern="1200" dirty="0"/>
        </a:p>
      </dsp:txBody>
      <dsp:txXfrm>
        <a:off x="1435590" y="1554201"/>
        <a:ext cx="9080009" cy="1242935"/>
      </dsp:txXfrm>
    </dsp:sp>
    <dsp:sp modelId="{B454CA79-FF4C-422B-A933-FB88C8B4619C}">
      <dsp:nvSpPr>
        <dsp:cNvPr id="0" name=""/>
        <dsp:cNvSpPr/>
      </dsp:nvSpPr>
      <dsp:spPr>
        <a:xfrm>
          <a:off x="0" y="3107870"/>
          <a:ext cx="10515600" cy="1242935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6C4035F-3520-4876-96CB-2ADFEC80574C}">
      <dsp:nvSpPr>
        <dsp:cNvPr id="0" name=""/>
        <dsp:cNvSpPr/>
      </dsp:nvSpPr>
      <dsp:spPr>
        <a:xfrm>
          <a:off x="375988" y="3387531"/>
          <a:ext cx="683614" cy="683614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4C12CA4-CFBA-4CC9-89D7-AF177F4D53E6}">
      <dsp:nvSpPr>
        <dsp:cNvPr id="0" name=""/>
        <dsp:cNvSpPr/>
      </dsp:nvSpPr>
      <dsp:spPr>
        <a:xfrm>
          <a:off x="1435590" y="3107870"/>
          <a:ext cx="9080009" cy="12429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1544" tIns="131544" rIns="131544" bIns="131544" numCol="1" spcCol="1270" anchor="ctr" anchorCtr="0">
          <a:noAutofit/>
        </a:bodyPr>
        <a:lstStyle/>
        <a:p>
          <a:pPr marL="0" lvl="0" indent="0" algn="l" defTabSz="11112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&lt;6 meses: </a:t>
          </a:r>
          <a:r>
            <a:rPr lang="es-ES" sz="2500" b="1" kern="1200"/>
            <a:t>10 mg/día por 14 días</a:t>
          </a:r>
          <a:endParaRPr lang="en-US" sz="2500" kern="1200"/>
        </a:p>
      </dsp:txBody>
      <dsp:txXfrm>
        <a:off x="1435590" y="3107870"/>
        <a:ext cx="9080009" cy="1242935"/>
      </dsp:txXfrm>
    </dsp:sp>
  </dsp:spTree>
</dsp:drawing>
</file>

<file path=ppt/diagrams/drawing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5F4F11A-0F44-48FC-83D2-49809B3FC32E}">
      <dsp:nvSpPr>
        <dsp:cNvPr id="0" name=""/>
        <dsp:cNvSpPr/>
      </dsp:nvSpPr>
      <dsp:spPr>
        <a:xfrm>
          <a:off x="0" y="707092"/>
          <a:ext cx="10515600" cy="1305401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F352262-4826-4ECA-BD36-6250B3B6261B}">
      <dsp:nvSpPr>
        <dsp:cNvPr id="0" name=""/>
        <dsp:cNvSpPr/>
      </dsp:nvSpPr>
      <dsp:spPr>
        <a:xfrm>
          <a:off x="394883" y="1000807"/>
          <a:ext cx="717970" cy="71797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2A11595-7100-409C-9AD6-E59B3BF71A53}">
      <dsp:nvSpPr>
        <dsp:cNvPr id="0" name=""/>
        <dsp:cNvSpPr/>
      </dsp:nvSpPr>
      <dsp:spPr>
        <a:xfrm>
          <a:off x="1507738" y="707092"/>
          <a:ext cx="9007861" cy="130540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155" tIns="138155" rIns="138155" bIns="138155" numCol="1" spcCol="1270" anchor="ctr" anchorCtr="0">
          <a:noAutofit/>
        </a:bodyPr>
        <a:lstStyle/>
        <a:p>
          <a:pPr marL="0" lvl="0" indent="0" algn="l" defTabSz="11112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b="1" kern="1200"/>
            <a:t>Adolescente de 14 años, neumonía moderada, fiebre 38.5°C, ingesta reducida</a:t>
          </a:r>
          <a:endParaRPr lang="en-US" sz="2500" kern="1200"/>
        </a:p>
      </dsp:txBody>
      <dsp:txXfrm>
        <a:off x="1507738" y="707092"/>
        <a:ext cx="9007861" cy="1305401"/>
      </dsp:txXfrm>
    </dsp:sp>
    <dsp:sp modelId="{B19E4F19-CC52-4EE9-AFCB-E89F77757C8E}">
      <dsp:nvSpPr>
        <dsp:cNvPr id="0" name=""/>
        <dsp:cNvSpPr/>
      </dsp:nvSpPr>
      <dsp:spPr>
        <a:xfrm>
          <a:off x="0" y="2338844"/>
          <a:ext cx="10515600" cy="1305401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739AC9B-CA9C-4B54-8B6F-15ACAB727CD3}">
      <dsp:nvSpPr>
        <dsp:cNvPr id="0" name=""/>
        <dsp:cNvSpPr/>
      </dsp:nvSpPr>
      <dsp:spPr>
        <a:xfrm>
          <a:off x="394883" y="2632559"/>
          <a:ext cx="717970" cy="71797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4ABAFF0-FDE4-455A-B01B-5C3663E3228E}">
      <dsp:nvSpPr>
        <dsp:cNvPr id="0" name=""/>
        <dsp:cNvSpPr/>
      </dsp:nvSpPr>
      <dsp:spPr>
        <a:xfrm>
          <a:off x="1507738" y="2338844"/>
          <a:ext cx="9007861" cy="130540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155" tIns="138155" rIns="138155" bIns="138155" numCol="1" spcCol="1270" anchor="ctr" anchorCtr="0">
          <a:noAutofit/>
        </a:bodyPr>
        <a:lstStyle/>
        <a:p>
          <a:pPr marL="0" lvl="0" indent="0" algn="l" defTabSz="11112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b="1" kern="1200"/>
            <a:t>Peso estimado: 45 kg</a:t>
          </a:r>
          <a:endParaRPr lang="en-US" sz="2500" kern="1200"/>
        </a:p>
      </dsp:txBody>
      <dsp:txXfrm>
        <a:off x="1507738" y="2338844"/>
        <a:ext cx="9007861" cy="1305401"/>
      </dsp:txXfrm>
    </dsp:sp>
  </dsp:spTree>
</dsp:drawing>
</file>

<file path=ppt/diagrams/drawing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681F724-460B-A444-BC0B-0053CE7D2C6A}">
      <dsp:nvSpPr>
        <dsp:cNvPr id="0" name=""/>
        <dsp:cNvSpPr/>
      </dsp:nvSpPr>
      <dsp:spPr>
        <a:xfrm>
          <a:off x="0" y="0"/>
          <a:ext cx="62917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00E72D2-26C1-5546-90A6-56C6284CA4D0}">
      <dsp:nvSpPr>
        <dsp:cNvPr id="0" name=""/>
        <dsp:cNvSpPr/>
      </dsp:nvSpPr>
      <dsp:spPr>
        <a:xfrm>
          <a:off x="0" y="0"/>
          <a:ext cx="6291714" cy="1382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t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Ecuación rápida en enfermedad aguda moderada:</a:t>
          </a:r>
          <a:endParaRPr lang="en-US" sz="3400" kern="1200"/>
        </a:p>
      </dsp:txBody>
      <dsp:txXfrm>
        <a:off x="0" y="0"/>
        <a:ext cx="6291714" cy="1382683"/>
      </dsp:txXfrm>
    </dsp:sp>
    <dsp:sp modelId="{9E3FFDDA-EE12-0941-A141-C9253777C241}">
      <dsp:nvSpPr>
        <dsp:cNvPr id="0" name=""/>
        <dsp:cNvSpPr/>
      </dsp:nvSpPr>
      <dsp:spPr>
        <a:xfrm>
          <a:off x="0" y="1382683"/>
          <a:ext cx="6291714" cy="0"/>
        </a:xfrm>
        <a:prstGeom prst="line">
          <a:avLst/>
        </a:prstGeom>
        <a:solidFill>
          <a:schemeClr val="accent2">
            <a:hueOff val="2147871"/>
            <a:satOff val="-6164"/>
            <a:lumOff val="-9870"/>
            <a:alphaOff val="0"/>
          </a:schemeClr>
        </a:solidFill>
        <a:ln w="19050" cap="flat" cmpd="sng" algn="ctr">
          <a:solidFill>
            <a:schemeClr val="accent2">
              <a:hueOff val="2147871"/>
              <a:satOff val="-6164"/>
              <a:lumOff val="-987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01CD54A-11EF-C548-BD3B-DF7EBDF3456B}">
      <dsp:nvSpPr>
        <dsp:cNvPr id="0" name=""/>
        <dsp:cNvSpPr/>
      </dsp:nvSpPr>
      <dsp:spPr>
        <a:xfrm>
          <a:off x="0" y="1382683"/>
          <a:ext cx="6291714" cy="1382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t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GEB × factor de estrés (1.1–1.2)</a:t>
          </a:r>
          <a:endParaRPr lang="en-US" sz="3400" kern="1200"/>
        </a:p>
      </dsp:txBody>
      <dsp:txXfrm>
        <a:off x="0" y="1382683"/>
        <a:ext cx="6291714" cy="1382683"/>
      </dsp:txXfrm>
    </dsp:sp>
    <dsp:sp modelId="{DEFEA77B-BE3D-084F-9F1C-6EBBD7C1CB01}">
      <dsp:nvSpPr>
        <dsp:cNvPr id="0" name=""/>
        <dsp:cNvSpPr/>
      </dsp:nvSpPr>
      <dsp:spPr>
        <a:xfrm>
          <a:off x="0" y="2765367"/>
          <a:ext cx="6291714" cy="0"/>
        </a:xfrm>
        <a:prstGeom prst="line">
          <a:avLst/>
        </a:prstGeom>
        <a:solidFill>
          <a:schemeClr val="accent2">
            <a:hueOff val="4295743"/>
            <a:satOff val="-12329"/>
            <a:lumOff val="-19739"/>
            <a:alphaOff val="0"/>
          </a:schemeClr>
        </a:solidFill>
        <a:ln w="19050" cap="flat" cmpd="sng" algn="ctr">
          <a:solidFill>
            <a:schemeClr val="accent2">
              <a:hueOff val="4295743"/>
              <a:satOff val="-12329"/>
              <a:lumOff val="-1973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B9040B9-6BCB-AE45-88D9-97A3230883DF}">
      <dsp:nvSpPr>
        <dsp:cNvPr id="0" name=""/>
        <dsp:cNvSpPr/>
      </dsp:nvSpPr>
      <dsp:spPr>
        <a:xfrm>
          <a:off x="0" y="2765367"/>
          <a:ext cx="6291714" cy="1382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t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GEB (FAO/OMS): ~40 kcal/kg/día</a:t>
          </a:r>
          <a:br>
            <a:rPr lang="es-ES" sz="3400" kern="1200"/>
          </a:br>
          <a:r>
            <a:rPr lang="es-ES" sz="3400" kern="1200"/>
            <a:t>→ 40 × 45 = </a:t>
          </a:r>
          <a:r>
            <a:rPr lang="es-ES" sz="3400" b="1" kern="1200"/>
            <a:t>1800 kcal/día</a:t>
          </a:r>
          <a:endParaRPr lang="en-US" sz="3400" kern="1200"/>
        </a:p>
      </dsp:txBody>
      <dsp:txXfrm>
        <a:off x="0" y="2765367"/>
        <a:ext cx="6291714" cy="1382683"/>
      </dsp:txXfrm>
    </dsp:sp>
    <dsp:sp modelId="{1B098E5E-0FDE-234D-9674-B880D5ED9E65}">
      <dsp:nvSpPr>
        <dsp:cNvPr id="0" name=""/>
        <dsp:cNvSpPr/>
      </dsp:nvSpPr>
      <dsp:spPr>
        <a:xfrm>
          <a:off x="0" y="4148051"/>
          <a:ext cx="6291714" cy="0"/>
        </a:xfrm>
        <a:prstGeom prst="line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accent2">
              <a:hueOff val="6443614"/>
              <a:satOff val="-18493"/>
              <a:lumOff val="-2960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3CBCA24-A82E-5F48-90BE-733BA4468373}">
      <dsp:nvSpPr>
        <dsp:cNvPr id="0" name=""/>
        <dsp:cNvSpPr/>
      </dsp:nvSpPr>
      <dsp:spPr>
        <a:xfrm>
          <a:off x="0" y="4148051"/>
          <a:ext cx="6291714" cy="138268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9540" tIns="129540" rIns="129540" bIns="129540" numCol="1" spcCol="1270" anchor="t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400" kern="1200"/>
            <a:t>Factor estrés por neumonía:</a:t>
          </a:r>
          <a:br>
            <a:rPr lang="es-ES" sz="3400" kern="1200"/>
          </a:br>
          <a:r>
            <a:rPr lang="es-ES" sz="3400" kern="1200"/>
            <a:t>→ 1800 × 1.15 ≈ </a:t>
          </a:r>
          <a:r>
            <a:rPr lang="es-ES" sz="3400" b="1" kern="1200"/>
            <a:t>2070 kcal/día</a:t>
          </a:r>
          <a:endParaRPr lang="en-US" sz="3400" kern="1200"/>
        </a:p>
      </dsp:txBody>
      <dsp:txXfrm>
        <a:off x="0" y="4148051"/>
        <a:ext cx="6291714" cy="1382683"/>
      </dsp:txXfrm>
    </dsp:sp>
  </dsp:spTree>
</dsp:drawing>
</file>

<file path=ppt/diagrams/drawing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7F7EC53-E370-AF4C-BA9F-D9648EBD1D7A}">
      <dsp:nvSpPr>
        <dsp:cNvPr id="0" name=""/>
        <dsp:cNvSpPr/>
      </dsp:nvSpPr>
      <dsp:spPr>
        <a:xfrm>
          <a:off x="0" y="307112"/>
          <a:ext cx="10927829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EB50075-A538-1E4A-BF1C-20CABDC84214}">
      <dsp:nvSpPr>
        <dsp:cNvPr id="0" name=""/>
        <dsp:cNvSpPr/>
      </dsp:nvSpPr>
      <dsp:spPr>
        <a:xfrm>
          <a:off x="546391" y="41432"/>
          <a:ext cx="7649480" cy="53136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9132" tIns="0" rIns="289132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1,000 + 500 + 500 = 2,000 mL/día\</a:t>
          </a:r>
          <a:endParaRPr lang="en-US" sz="1800" kern="1200"/>
        </a:p>
      </dsp:txBody>
      <dsp:txXfrm>
        <a:off x="572330" y="67371"/>
        <a:ext cx="7597602" cy="479482"/>
      </dsp:txXfrm>
    </dsp:sp>
    <dsp:sp modelId="{B51EDF72-A28D-A24E-8180-3E0A2A67099C}">
      <dsp:nvSpPr>
        <dsp:cNvPr id="0" name=""/>
        <dsp:cNvSpPr/>
      </dsp:nvSpPr>
      <dsp:spPr>
        <a:xfrm>
          <a:off x="0" y="1123592"/>
          <a:ext cx="10927829" cy="136079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48121" tIns="374904" rIns="848121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/>
            <a:t>Cuando hay fiebre, se añade:</a:t>
          </a:r>
          <a:endParaRPr lang="en-US" sz="1800" kern="1200"/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/>
            <a:t>+10% de líquidos por cada 1°C arriba de 37.5°C</a:t>
          </a:r>
          <a:endParaRPr lang="en-US" sz="1800" kern="1200"/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/>
            <a:t>Paciente tienen38.5: 10% de 2,000 = 200 mL extra</a:t>
          </a:r>
          <a:endParaRPr lang="en-US" sz="1800" kern="1200"/>
        </a:p>
      </dsp:txBody>
      <dsp:txXfrm>
        <a:off x="0" y="1123592"/>
        <a:ext cx="10927829" cy="1360799"/>
      </dsp:txXfrm>
    </dsp:sp>
    <dsp:sp modelId="{91CB5139-DE42-C546-A065-AE10F573DC42}">
      <dsp:nvSpPr>
        <dsp:cNvPr id="0" name=""/>
        <dsp:cNvSpPr/>
      </dsp:nvSpPr>
      <dsp:spPr>
        <a:xfrm>
          <a:off x="546391" y="857912"/>
          <a:ext cx="7649480" cy="53136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9132" tIns="0" rIns="289132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b="1" kern="1200"/>
            <a:t>Ajuste por fiebre</a:t>
          </a:r>
          <a:endParaRPr lang="en-US" sz="1800" kern="1200"/>
        </a:p>
      </dsp:txBody>
      <dsp:txXfrm>
        <a:off x="572330" y="883851"/>
        <a:ext cx="7597602" cy="479482"/>
      </dsp:txXfrm>
    </dsp:sp>
    <dsp:sp modelId="{34F5C95D-0779-7F45-8C2F-8856112BA979}">
      <dsp:nvSpPr>
        <dsp:cNvPr id="0" name=""/>
        <dsp:cNvSpPr/>
      </dsp:nvSpPr>
      <dsp:spPr>
        <a:xfrm>
          <a:off x="0" y="2847272"/>
          <a:ext cx="10927829" cy="13041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48121" tIns="374904" rIns="848121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/>
            <a:t>En infecciones respiratorias moderadas, el requerimiento puede subir </a:t>
          </a:r>
          <a:r>
            <a:rPr lang="es-ES" sz="1800" b="1" kern="1200"/>
            <a:t>10–20% por mayor gasto metabólico y taquipnea</a:t>
          </a:r>
          <a:r>
            <a:rPr lang="es-ES" sz="1800" kern="1200"/>
            <a:t>, pero SIN exceder si no hay deshidratación severa. </a:t>
          </a:r>
          <a:endParaRPr lang="en-US" sz="1800" kern="1200"/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/>
            <a:t>Total recomendado en 24h: 2,200 + 220 = 2,420 mL/día</a:t>
          </a:r>
          <a:endParaRPr lang="en-US" sz="1800" kern="1200"/>
        </a:p>
      </dsp:txBody>
      <dsp:txXfrm>
        <a:off x="0" y="2847272"/>
        <a:ext cx="10927829" cy="1304100"/>
      </dsp:txXfrm>
    </dsp:sp>
    <dsp:sp modelId="{D40467EC-1C8C-FC43-90A9-A159E4D3393C}">
      <dsp:nvSpPr>
        <dsp:cNvPr id="0" name=""/>
        <dsp:cNvSpPr/>
      </dsp:nvSpPr>
      <dsp:spPr>
        <a:xfrm>
          <a:off x="546391" y="2581592"/>
          <a:ext cx="7649480" cy="53136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9132" tIns="0" rIns="289132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b="1" kern="1200"/>
            <a:t>Ajuste por neumonía moderada con ingesta reducida</a:t>
          </a:r>
          <a:endParaRPr lang="en-US" sz="1800" kern="1200"/>
        </a:p>
      </dsp:txBody>
      <dsp:txXfrm>
        <a:off x="572330" y="2607531"/>
        <a:ext cx="7597602" cy="479482"/>
      </dsp:txXfrm>
    </dsp:sp>
  </dsp:spTree>
</dsp:drawing>
</file>

<file path=ppt/diagrams/drawing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B693BB-5B82-D34E-BCA9-378D648F542B}">
      <dsp:nvSpPr>
        <dsp:cNvPr id="0" name=""/>
        <dsp:cNvSpPr/>
      </dsp:nvSpPr>
      <dsp:spPr>
        <a:xfrm>
          <a:off x="425195" y="0"/>
          <a:ext cx="5513832" cy="5513832"/>
        </a:xfrm>
        <a:prstGeom prst="quadArrow">
          <a:avLst>
            <a:gd name="adj1" fmla="val 2000"/>
            <a:gd name="adj2" fmla="val 4000"/>
            <a:gd name="adj3" fmla="val 5000"/>
          </a:avLst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4DD2963-29DA-374B-AAE4-B90E9B699C7A}">
      <dsp:nvSpPr>
        <dsp:cNvPr id="0" name=""/>
        <dsp:cNvSpPr/>
      </dsp:nvSpPr>
      <dsp:spPr>
        <a:xfrm>
          <a:off x="783595" y="358399"/>
          <a:ext cx="2205532" cy="2205532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/>
            <a:t>Fraccionar alimentos: 5–6 tomas pequeñas.</a:t>
          </a:r>
          <a:endParaRPr lang="en-US" sz="2100" kern="1200"/>
        </a:p>
      </dsp:txBody>
      <dsp:txXfrm>
        <a:off x="891260" y="466064"/>
        <a:ext cx="1990202" cy="1990202"/>
      </dsp:txXfrm>
    </dsp:sp>
    <dsp:sp modelId="{A521D29A-3A80-A94D-B44E-39C8FFC47B29}">
      <dsp:nvSpPr>
        <dsp:cNvPr id="0" name=""/>
        <dsp:cNvSpPr/>
      </dsp:nvSpPr>
      <dsp:spPr>
        <a:xfrm>
          <a:off x="3375096" y="358399"/>
          <a:ext cx="2205532" cy="2205532"/>
        </a:xfrm>
        <a:prstGeom prst="roundRect">
          <a:avLst/>
        </a:prstGeom>
        <a:solidFill>
          <a:schemeClr val="accent5">
            <a:hueOff val="-4050717"/>
            <a:satOff val="-275"/>
            <a:lumOff val="654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/>
            <a:t>Ofrecer preparaciones densas en energía: yogurt, quesos, nueces, huevo.</a:t>
          </a:r>
          <a:endParaRPr lang="en-US" sz="2100" kern="1200"/>
        </a:p>
      </dsp:txBody>
      <dsp:txXfrm>
        <a:off x="3482761" y="466064"/>
        <a:ext cx="1990202" cy="1990202"/>
      </dsp:txXfrm>
    </dsp:sp>
    <dsp:sp modelId="{CA1F9022-DA84-8F4E-8654-F79127B19A68}">
      <dsp:nvSpPr>
        <dsp:cNvPr id="0" name=""/>
        <dsp:cNvSpPr/>
      </dsp:nvSpPr>
      <dsp:spPr>
        <a:xfrm>
          <a:off x="783595" y="2949900"/>
          <a:ext cx="2205532" cy="2205532"/>
        </a:xfrm>
        <a:prstGeom prst="roundRect">
          <a:avLst/>
        </a:prstGeom>
        <a:solidFill>
          <a:schemeClr val="accent5">
            <a:hueOff val="-8101434"/>
            <a:satOff val="-551"/>
            <a:lumOff val="1307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/>
            <a:t>Evitar bebidas azucaradas.</a:t>
          </a:r>
          <a:endParaRPr lang="en-US" sz="2100" kern="1200"/>
        </a:p>
      </dsp:txBody>
      <dsp:txXfrm>
        <a:off x="891260" y="3057565"/>
        <a:ext cx="1990202" cy="1990202"/>
      </dsp:txXfrm>
    </dsp:sp>
    <dsp:sp modelId="{9A8F04D7-6B64-C24F-B342-7307B1F87802}">
      <dsp:nvSpPr>
        <dsp:cNvPr id="0" name=""/>
        <dsp:cNvSpPr/>
      </dsp:nvSpPr>
      <dsp:spPr>
        <a:xfrm>
          <a:off x="3375096" y="2949900"/>
          <a:ext cx="2205532" cy="2205532"/>
        </a:xfrm>
        <a:prstGeom prst="roundRect">
          <a:avLst/>
        </a:prstGeom>
        <a:solidFill>
          <a:schemeClr val="accent5">
            <a:hueOff val="-12152150"/>
            <a:satOff val="-826"/>
            <a:lumOff val="196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/>
            <a:t>Considerar fórmula hipercalórica si la ingesta es &lt;75% del objetivo.</a:t>
          </a:r>
          <a:endParaRPr lang="en-US" sz="2100" kern="1200"/>
        </a:p>
      </dsp:txBody>
      <dsp:txXfrm>
        <a:off x="3482761" y="3057565"/>
        <a:ext cx="1990202" cy="1990202"/>
      </dsp:txXfrm>
    </dsp:sp>
  </dsp:spTree>
</dsp:drawing>
</file>

<file path=ppt/diagrams/drawing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8A7E047-4818-E749-9983-61C385C2D593}">
      <dsp:nvSpPr>
        <dsp:cNvPr id="0" name=""/>
        <dsp:cNvSpPr/>
      </dsp:nvSpPr>
      <dsp:spPr>
        <a:xfrm>
          <a:off x="3364992" y="2124"/>
          <a:ext cx="3785616" cy="1402286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b="1" kern="1200"/>
            <a:t>Vitamina D</a:t>
          </a:r>
          <a:r>
            <a:rPr lang="es-ES" sz="2100" kern="1200"/>
            <a:t> si hay deficiencia previa.</a:t>
          </a:r>
          <a:endParaRPr lang="en-US" sz="2100" kern="1200"/>
        </a:p>
      </dsp:txBody>
      <dsp:txXfrm>
        <a:off x="3433446" y="70578"/>
        <a:ext cx="3648708" cy="1265378"/>
      </dsp:txXfrm>
    </dsp:sp>
    <dsp:sp modelId="{3522D7D5-C32F-094D-8FCA-92B267321568}">
      <dsp:nvSpPr>
        <dsp:cNvPr id="0" name=""/>
        <dsp:cNvSpPr/>
      </dsp:nvSpPr>
      <dsp:spPr>
        <a:xfrm>
          <a:off x="3364992" y="1474525"/>
          <a:ext cx="3785616" cy="1402286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b="1" kern="1200"/>
            <a:t>Zinc</a:t>
          </a:r>
          <a:r>
            <a:rPr lang="es-ES" sz="2100" kern="1200"/>
            <a:t> si la ingesta es deficiente o hay infección recurrente.</a:t>
          </a:r>
          <a:endParaRPr lang="en-US" sz="2100" kern="1200"/>
        </a:p>
      </dsp:txBody>
      <dsp:txXfrm>
        <a:off x="3433446" y="1542979"/>
        <a:ext cx="3648708" cy="1265378"/>
      </dsp:txXfrm>
    </dsp:sp>
    <dsp:sp modelId="{D2DA5DE3-3083-C042-9BE7-FBB3EB6C4BEE}">
      <dsp:nvSpPr>
        <dsp:cNvPr id="0" name=""/>
        <dsp:cNvSpPr/>
      </dsp:nvSpPr>
      <dsp:spPr>
        <a:xfrm>
          <a:off x="3364992" y="2946926"/>
          <a:ext cx="3785616" cy="1402286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b="1" kern="1200"/>
            <a:t>Probióticos</a:t>
          </a:r>
          <a:r>
            <a:rPr lang="es-ES" sz="2100" kern="1200"/>
            <a:t> no son esenciales en neumonía, pero ayudan en inmunomodulación.</a:t>
          </a:r>
          <a:endParaRPr lang="en-US" sz="2100" kern="1200"/>
        </a:p>
      </dsp:txBody>
      <dsp:txXfrm>
        <a:off x="3433446" y="3015380"/>
        <a:ext cx="3648708" cy="1265378"/>
      </dsp:txXfrm>
    </dsp:sp>
  </dsp:spTree>
</dsp:drawing>
</file>

<file path=ppt/diagrams/drawing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3458EFB-E12F-FA44-887A-5AD35143978A}">
      <dsp:nvSpPr>
        <dsp:cNvPr id="0" name=""/>
        <dsp:cNvSpPr/>
      </dsp:nvSpPr>
      <dsp:spPr>
        <a:xfrm>
          <a:off x="3170" y="1028809"/>
          <a:ext cx="2263407" cy="143726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6026C40-DF30-E540-81F5-D536710AF558}">
      <dsp:nvSpPr>
        <dsp:cNvPr id="0" name=""/>
        <dsp:cNvSpPr/>
      </dsp:nvSpPr>
      <dsp:spPr>
        <a:xfrm>
          <a:off x="254659" y="1267725"/>
          <a:ext cx="2263407" cy="14372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Lactante de 8 meses, peso 8kg, talla 72 cm</a:t>
          </a:r>
          <a:endParaRPr lang="en-US" sz="2200" kern="1200"/>
        </a:p>
      </dsp:txBody>
      <dsp:txXfrm>
        <a:off x="296755" y="1309821"/>
        <a:ext cx="2179215" cy="1353072"/>
      </dsp:txXfrm>
    </dsp:sp>
    <dsp:sp modelId="{8F546BF8-35E4-7B45-8790-74E11B5B014C}">
      <dsp:nvSpPr>
        <dsp:cNvPr id="0" name=""/>
        <dsp:cNvSpPr/>
      </dsp:nvSpPr>
      <dsp:spPr>
        <a:xfrm>
          <a:off x="2769557" y="1028809"/>
          <a:ext cx="2263407" cy="143726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6257AB6-6644-DD4D-B3EA-66DF7F947371}">
      <dsp:nvSpPr>
        <dsp:cNvPr id="0" name=""/>
        <dsp:cNvSpPr/>
      </dsp:nvSpPr>
      <dsp:spPr>
        <a:xfrm>
          <a:off x="3021047" y="1267725"/>
          <a:ext cx="2263407" cy="14372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Bronquiolitis</a:t>
          </a:r>
          <a:endParaRPr lang="en-US" sz="2200" kern="1200"/>
        </a:p>
      </dsp:txBody>
      <dsp:txXfrm>
        <a:off x="3063143" y="1309821"/>
        <a:ext cx="2179215" cy="1353072"/>
      </dsp:txXfrm>
    </dsp:sp>
    <dsp:sp modelId="{35538E99-A5B9-084F-8389-C13D4B727E49}">
      <dsp:nvSpPr>
        <dsp:cNvPr id="0" name=""/>
        <dsp:cNvSpPr/>
      </dsp:nvSpPr>
      <dsp:spPr>
        <a:xfrm>
          <a:off x="5535944" y="1028809"/>
          <a:ext cx="2263407" cy="143726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140A693-27D0-C040-8357-1C8EDFFFA907}">
      <dsp:nvSpPr>
        <dsp:cNvPr id="0" name=""/>
        <dsp:cNvSpPr/>
      </dsp:nvSpPr>
      <dsp:spPr>
        <a:xfrm>
          <a:off x="5787434" y="1267725"/>
          <a:ext cx="2263407" cy="14372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Rechazo alimentario</a:t>
          </a:r>
          <a:endParaRPr lang="en-US" sz="2200" kern="1200"/>
        </a:p>
      </dsp:txBody>
      <dsp:txXfrm>
        <a:off x="5829530" y="1309821"/>
        <a:ext cx="2179215" cy="1353072"/>
      </dsp:txXfrm>
    </dsp:sp>
    <dsp:sp modelId="{15E751E0-016B-F047-9653-C1721DC5C506}">
      <dsp:nvSpPr>
        <dsp:cNvPr id="0" name=""/>
        <dsp:cNvSpPr/>
      </dsp:nvSpPr>
      <dsp:spPr>
        <a:xfrm>
          <a:off x="8302332" y="1028809"/>
          <a:ext cx="2263407" cy="143726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A482691-2851-4646-BD84-997A38E6457B}">
      <dsp:nvSpPr>
        <dsp:cNvPr id="0" name=""/>
        <dsp:cNvSpPr/>
      </dsp:nvSpPr>
      <dsp:spPr>
        <a:xfrm>
          <a:off x="8553822" y="1267725"/>
          <a:ext cx="2263407" cy="14372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b="1" kern="1200"/>
            <a:t>Pérdida de 200 g en 4 días</a:t>
          </a:r>
          <a:endParaRPr lang="en-US" sz="2200" kern="1200"/>
        </a:p>
      </dsp:txBody>
      <dsp:txXfrm>
        <a:off x="8595918" y="1309821"/>
        <a:ext cx="2179215" cy="1353072"/>
      </dsp:txXfrm>
    </dsp:sp>
  </dsp:spTree>
</dsp:drawing>
</file>

<file path=ppt/diagrams/drawing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6FB1828-7822-3C49-A87C-CD8FD3FFCED3}">
      <dsp:nvSpPr>
        <dsp:cNvPr id="0" name=""/>
        <dsp:cNvSpPr/>
      </dsp:nvSpPr>
      <dsp:spPr>
        <a:xfrm>
          <a:off x="0" y="706671"/>
          <a:ext cx="3073451" cy="1951641"/>
        </a:xfrm>
        <a:prstGeom prst="roundRect">
          <a:avLst>
            <a:gd name="adj" fmla="val 10000"/>
          </a:avLst>
        </a:prstGeom>
        <a:solidFill>
          <a:schemeClr val="dk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805464B-23D0-6B49-BF49-DCA53196042F}">
      <dsp:nvSpPr>
        <dsp:cNvPr id="0" name=""/>
        <dsp:cNvSpPr/>
      </dsp:nvSpPr>
      <dsp:spPr>
        <a:xfrm>
          <a:off x="341494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400" kern="1200"/>
            <a:t>Lograr mínimo </a:t>
          </a:r>
          <a:r>
            <a:rPr lang="es-ES" sz="2400" b="1" kern="1200"/>
            <a:t>60% del requerimiento calórico = 450–480 kcal</a:t>
          </a:r>
          <a:endParaRPr lang="en-US" sz="2400" kern="1200"/>
        </a:p>
      </dsp:txBody>
      <dsp:txXfrm>
        <a:off x="398656" y="1088253"/>
        <a:ext cx="2959127" cy="1837317"/>
      </dsp:txXfrm>
    </dsp:sp>
    <dsp:sp modelId="{A8319A0A-FEB6-C948-A763-5BEE3E92CD66}">
      <dsp:nvSpPr>
        <dsp:cNvPr id="0" name=""/>
        <dsp:cNvSpPr/>
      </dsp:nvSpPr>
      <dsp:spPr>
        <a:xfrm>
          <a:off x="3756441" y="706671"/>
          <a:ext cx="3073451" cy="1951641"/>
        </a:xfrm>
        <a:prstGeom prst="roundRect">
          <a:avLst>
            <a:gd name="adj" fmla="val 10000"/>
          </a:avLst>
        </a:prstGeom>
        <a:solidFill>
          <a:schemeClr val="dk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F7AA2D8-8727-6D41-99A5-5E76943C39CD}">
      <dsp:nvSpPr>
        <dsp:cNvPr id="0" name=""/>
        <dsp:cNvSpPr/>
      </dsp:nvSpPr>
      <dsp:spPr>
        <a:xfrm>
          <a:off x="4097935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400" kern="1200"/>
            <a:t>Ideal tolerable: </a:t>
          </a:r>
          <a:r>
            <a:rPr lang="es-ES" sz="2400" b="1" kern="1200"/>
            <a:t>80% = 600–640 kcal</a:t>
          </a:r>
          <a:endParaRPr lang="en-US" sz="2400" kern="1200"/>
        </a:p>
      </dsp:txBody>
      <dsp:txXfrm>
        <a:off x="4155097" y="1088253"/>
        <a:ext cx="2959127" cy="1837317"/>
      </dsp:txXfrm>
    </dsp:sp>
    <dsp:sp modelId="{E4C7DAF2-0F83-5942-8C81-E12042A7AA4D}">
      <dsp:nvSpPr>
        <dsp:cNvPr id="0" name=""/>
        <dsp:cNvSpPr/>
      </dsp:nvSpPr>
      <dsp:spPr>
        <a:xfrm>
          <a:off x="7512882" y="706671"/>
          <a:ext cx="3073451" cy="1951641"/>
        </a:xfrm>
        <a:prstGeom prst="roundRect">
          <a:avLst>
            <a:gd name="adj" fmla="val 10000"/>
          </a:avLst>
        </a:prstGeom>
        <a:solidFill>
          <a:schemeClr val="dk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C720F79-6196-D043-869D-0382B315C08D}">
      <dsp:nvSpPr>
        <dsp:cNvPr id="0" name=""/>
        <dsp:cNvSpPr/>
      </dsp:nvSpPr>
      <dsp:spPr>
        <a:xfrm>
          <a:off x="7854377" y="1031091"/>
          <a:ext cx="3073451" cy="1951641"/>
        </a:xfrm>
        <a:prstGeom prst="roundRect">
          <a:avLst>
            <a:gd name="adj" fmla="val 10000"/>
          </a:avLst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400" kern="1200"/>
            <a:t>Sin forzar volúmenes que causen fatiga ni empeoren retención de CO₂.</a:t>
          </a:r>
          <a:endParaRPr lang="en-US" sz="2400" kern="1200"/>
        </a:p>
      </dsp:txBody>
      <dsp:txXfrm>
        <a:off x="7911539" y="1088253"/>
        <a:ext cx="2959127" cy="1837317"/>
      </dsp:txXfrm>
    </dsp:sp>
  </dsp:spTree>
</dsp:drawing>
</file>

<file path=ppt/diagrams/drawing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819B27-8D3F-2E4C-9AF4-FDAEAB2C4BF1}">
      <dsp:nvSpPr>
        <dsp:cNvPr id="0" name=""/>
        <dsp:cNvSpPr/>
      </dsp:nvSpPr>
      <dsp:spPr>
        <a:xfrm>
          <a:off x="0" y="2530579"/>
          <a:ext cx="10927829" cy="1660334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360" tIns="213360" rIns="213360" bIns="21336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kern="1200"/>
            <a:t>⚠ Esta velocidad de descenso indica </a:t>
          </a:r>
          <a:r>
            <a:rPr lang="es-ES" sz="3000" b="1" kern="1200"/>
            <a:t>déficit energético severo transitorio</a:t>
          </a:r>
          <a:r>
            <a:rPr lang="es-ES" sz="3000" kern="1200"/>
            <a:t> y riesgo de </a:t>
          </a:r>
          <a:r>
            <a:rPr lang="es-ES" sz="3000" b="1" kern="1200"/>
            <a:t>desnutrición aguda</a:t>
          </a:r>
          <a:r>
            <a:rPr lang="es-ES" sz="3000" kern="1200"/>
            <a:t> si continúa.</a:t>
          </a:r>
          <a:endParaRPr lang="en-US" sz="3000" kern="1200"/>
        </a:p>
      </dsp:txBody>
      <dsp:txXfrm>
        <a:off x="0" y="2530579"/>
        <a:ext cx="10927829" cy="1660334"/>
      </dsp:txXfrm>
    </dsp:sp>
    <dsp:sp modelId="{554029B2-D3BE-5F4D-BE25-F3374519A980}">
      <dsp:nvSpPr>
        <dsp:cNvPr id="0" name=""/>
        <dsp:cNvSpPr/>
      </dsp:nvSpPr>
      <dsp:spPr>
        <a:xfrm rot="10800000">
          <a:off x="0" y="1890"/>
          <a:ext cx="10927829" cy="2553594"/>
        </a:xfrm>
        <a:prstGeom prst="upArrowCallout">
          <a:avLst/>
        </a:prstGeom>
        <a:solidFill>
          <a:schemeClr val="accent5">
            <a:hueOff val="-12152150"/>
            <a:satOff val="-826"/>
            <a:lumOff val="1961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360" tIns="213360" rIns="213360" bIns="21336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000" b="1" kern="1200"/>
            <a:t>a) Clasificación del déficit ponderal agudo</a:t>
          </a:r>
          <a:endParaRPr lang="en-US" sz="3000" kern="1200"/>
        </a:p>
      </dsp:txBody>
      <dsp:txXfrm rot="-10800000">
        <a:off x="0" y="1890"/>
        <a:ext cx="10927829" cy="896311"/>
      </dsp:txXfrm>
    </dsp:sp>
    <dsp:sp modelId="{D8DB6440-3CA0-1D43-807E-7A3597E8588C}">
      <dsp:nvSpPr>
        <dsp:cNvPr id="0" name=""/>
        <dsp:cNvSpPr/>
      </dsp:nvSpPr>
      <dsp:spPr>
        <a:xfrm>
          <a:off x="0" y="898202"/>
          <a:ext cx="5463914" cy="763524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7800" tIns="31750" rIns="177800" bIns="317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Pérdida de 200 g en 4 días = </a:t>
          </a:r>
          <a:r>
            <a:rPr lang="es-ES" sz="2500" b="1" kern="1200"/>
            <a:t>50 g/día</a:t>
          </a:r>
          <a:endParaRPr lang="en-US" sz="2500" kern="1200"/>
        </a:p>
      </dsp:txBody>
      <dsp:txXfrm>
        <a:off x="0" y="898202"/>
        <a:ext cx="5463914" cy="763524"/>
      </dsp:txXfrm>
    </dsp:sp>
    <dsp:sp modelId="{80A6087A-2949-8748-A3A5-EC98818D0995}">
      <dsp:nvSpPr>
        <dsp:cNvPr id="0" name=""/>
        <dsp:cNvSpPr/>
      </dsp:nvSpPr>
      <dsp:spPr>
        <a:xfrm>
          <a:off x="5463914" y="898202"/>
          <a:ext cx="5463914" cy="763524"/>
        </a:xfrm>
        <a:prstGeom prst="rect">
          <a:avLst/>
        </a:prstGeom>
        <a:solidFill>
          <a:schemeClr val="accent5">
            <a:tint val="40000"/>
            <a:alpha val="90000"/>
            <a:hueOff val="-11944666"/>
            <a:satOff val="2667"/>
            <a:lumOff val="401"/>
            <a:alphaOff val="0"/>
          </a:schemeClr>
        </a:solidFill>
        <a:ln w="1905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7800" tIns="31750" rIns="177800" bIns="317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En lactantes &lt;1 año una pérdida &gt;10 g/día es clínicamente significativa.</a:t>
          </a:r>
          <a:endParaRPr lang="en-US" sz="2500" kern="1200"/>
        </a:p>
      </dsp:txBody>
      <dsp:txXfrm>
        <a:off x="5463914" y="898202"/>
        <a:ext cx="5463914" cy="76352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2EEE21-9CD0-2645-8860-77900E754BF5}">
      <dsp:nvSpPr>
        <dsp:cNvPr id="0" name=""/>
        <dsp:cNvSpPr/>
      </dsp:nvSpPr>
      <dsp:spPr>
        <a:xfrm>
          <a:off x="606456" y="0"/>
          <a:ext cx="5453920" cy="5453920"/>
        </a:xfrm>
        <a:prstGeom prst="diamond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EC1C34E-D214-8541-ABD4-9F19B37FAA54}">
      <dsp:nvSpPr>
        <dsp:cNvPr id="0" name=""/>
        <dsp:cNvSpPr/>
      </dsp:nvSpPr>
      <dsp:spPr>
        <a:xfrm>
          <a:off x="1124578" y="518122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Asegurar aporte energético suficiente para cubrir el aumento de requerimientos.</a:t>
          </a:r>
          <a:endParaRPr lang="en-US" sz="1800" kern="1200"/>
        </a:p>
      </dsp:txBody>
      <dsp:txXfrm>
        <a:off x="1228411" y="621955"/>
        <a:ext cx="1919362" cy="1919362"/>
      </dsp:txXfrm>
    </dsp:sp>
    <dsp:sp modelId="{B04EFD10-6FC9-684D-8754-0BDDFAB62108}">
      <dsp:nvSpPr>
        <dsp:cNvPr id="0" name=""/>
        <dsp:cNvSpPr/>
      </dsp:nvSpPr>
      <dsp:spPr>
        <a:xfrm>
          <a:off x="3415225" y="518122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4050717"/>
                <a:satOff val="-275"/>
                <a:lumOff val="654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4050717"/>
                <a:satOff val="-275"/>
                <a:lumOff val="654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4050717"/>
                <a:satOff val="-275"/>
                <a:lumOff val="654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Mantener aporte proteico adecuado (1.5 g/kg/día).</a:t>
          </a:r>
          <a:endParaRPr lang="en-US" sz="1800" kern="1200"/>
        </a:p>
      </dsp:txBody>
      <dsp:txXfrm>
        <a:off x="3519058" y="621955"/>
        <a:ext cx="1919362" cy="1919362"/>
      </dsp:txXfrm>
    </dsp:sp>
    <dsp:sp modelId="{6CE541F3-6C2B-2142-ADE0-A0FC7B4FC4E8}">
      <dsp:nvSpPr>
        <dsp:cNvPr id="0" name=""/>
        <dsp:cNvSpPr/>
      </dsp:nvSpPr>
      <dsp:spPr>
        <a:xfrm>
          <a:off x="1124578" y="2808768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8101434"/>
                <a:satOff val="-551"/>
                <a:lumOff val="1307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8101434"/>
                <a:satOff val="-551"/>
                <a:lumOff val="1307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8101434"/>
                <a:satOff val="-551"/>
                <a:lumOff val="1307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Mejorar tolerancia alimentaria mediante fraccionamiento.</a:t>
          </a:r>
          <a:endParaRPr lang="en-US" sz="1800" kern="1200"/>
        </a:p>
      </dsp:txBody>
      <dsp:txXfrm>
        <a:off x="1228411" y="2912601"/>
        <a:ext cx="1919362" cy="1919362"/>
      </dsp:txXfrm>
    </dsp:sp>
    <dsp:sp modelId="{0DA1872B-000A-DC4B-BE8B-4D7EA306261A}">
      <dsp:nvSpPr>
        <dsp:cNvPr id="0" name=""/>
        <dsp:cNvSpPr/>
      </dsp:nvSpPr>
      <dsp:spPr>
        <a:xfrm>
          <a:off x="3415225" y="2808768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12152150"/>
                <a:satOff val="-826"/>
                <a:lumOff val="1961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12152150"/>
                <a:satOff val="-826"/>
                <a:lumOff val="1961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12152150"/>
                <a:satOff val="-826"/>
                <a:lumOff val="1961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800" kern="1200"/>
            <a:t>Mantener hidratación óptima.</a:t>
          </a:r>
          <a:endParaRPr lang="en-US" sz="1800" kern="1200"/>
        </a:p>
      </dsp:txBody>
      <dsp:txXfrm>
        <a:off x="3519058" y="2912601"/>
        <a:ext cx="1919362" cy="1919362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49A5166-1049-4D29-B861-EB24BE10AD74}">
      <dsp:nvSpPr>
        <dsp:cNvPr id="0" name=""/>
        <dsp:cNvSpPr/>
      </dsp:nvSpPr>
      <dsp:spPr>
        <a:xfrm>
          <a:off x="1963800" y="24433"/>
          <a:ext cx="1512000" cy="151200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2658BF1-DB62-4516-8E38-2441F1274D61}">
      <dsp:nvSpPr>
        <dsp:cNvPr id="0" name=""/>
        <dsp:cNvSpPr/>
      </dsp:nvSpPr>
      <dsp:spPr>
        <a:xfrm>
          <a:off x="559800" y="1721440"/>
          <a:ext cx="4320000" cy="648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s-ES" sz="2400" b="1" kern="1200"/>
            <a:t>a) Alimentación oral</a:t>
          </a:r>
          <a:endParaRPr lang="en-US" sz="2400" kern="1200"/>
        </a:p>
      </dsp:txBody>
      <dsp:txXfrm>
        <a:off x="559800" y="1721440"/>
        <a:ext cx="4320000" cy="648000"/>
      </dsp:txXfrm>
    </dsp:sp>
    <dsp:sp modelId="{5A6EDCFE-DEBE-4D81-8E58-4E67E09FEF15}">
      <dsp:nvSpPr>
        <dsp:cNvPr id="0" name=""/>
        <dsp:cNvSpPr/>
      </dsp:nvSpPr>
      <dsp:spPr>
        <a:xfrm>
          <a:off x="559800" y="2455489"/>
          <a:ext cx="4320000" cy="187141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5–6 tomas pequeñas y energéticamente densas.</a:t>
          </a:r>
          <a:endParaRPr lang="en-US" sz="1700" kern="1200"/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Alimentos: lácteos fortificados, aguacate, mantequilla de maní, huevo, yogurt, frutas suaves, sopas espesas.</a:t>
          </a:r>
          <a:endParaRPr lang="en-US" sz="1700" kern="1200"/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Evitar comidas muy voluminosas que aumentan la disnea.</a:t>
          </a:r>
          <a:endParaRPr lang="en-US" sz="1700" kern="1200"/>
        </a:p>
      </dsp:txBody>
      <dsp:txXfrm>
        <a:off x="559800" y="2455489"/>
        <a:ext cx="4320000" cy="1871414"/>
      </dsp:txXfrm>
    </dsp:sp>
    <dsp:sp modelId="{DB53510F-008B-4417-9E7A-836813B00951}">
      <dsp:nvSpPr>
        <dsp:cNvPr id="0" name=""/>
        <dsp:cNvSpPr/>
      </dsp:nvSpPr>
      <dsp:spPr>
        <a:xfrm>
          <a:off x="7039800" y="24433"/>
          <a:ext cx="1512000" cy="151200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6966D84-3F9F-4228-8044-893891E85143}">
      <dsp:nvSpPr>
        <dsp:cNvPr id="0" name=""/>
        <dsp:cNvSpPr/>
      </dsp:nvSpPr>
      <dsp:spPr>
        <a:xfrm>
          <a:off x="5635800" y="1721440"/>
          <a:ext cx="4320000" cy="648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s-ES" sz="2400" b="1" kern="1200"/>
            <a:t>b) Manejo de la falta de apetito</a:t>
          </a:r>
          <a:endParaRPr lang="en-US" sz="2400" kern="1200"/>
        </a:p>
      </dsp:txBody>
      <dsp:txXfrm>
        <a:off x="5635800" y="1721440"/>
        <a:ext cx="4320000" cy="648000"/>
      </dsp:txXfrm>
    </dsp:sp>
    <dsp:sp modelId="{E0ACFCA6-7171-4335-BAB7-207B84460BFA}">
      <dsp:nvSpPr>
        <dsp:cNvPr id="0" name=""/>
        <dsp:cNvSpPr/>
      </dsp:nvSpPr>
      <dsp:spPr>
        <a:xfrm>
          <a:off x="5635800" y="2455489"/>
          <a:ext cx="4320000" cy="187141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Ofrecer alimentos de mayor densidad calórica.</a:t>
          </a:r>
          <a:endParaRPr lang="en-US" sz="1700" kern="1200"/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Añadir pequeñas cantidades de aceite a comidas.</a:t>
          </a:r>
          <a:endParaRPr lang="en-US" sz="1700" kern="1200"/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Bebidas nutricionales si la ingesta es &lt;70% del requerimiento.</a:t>
          </a:r>
          <a:endParaRPr lang="en-US" sz="1700" kern="1200"/>
        </a:p>
      </dsp:txBody>
      <dsp:txXfrm>
        <a:off x="5635800" y="2455489"/>
        <a:ext cx="4320000" cy="1871414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A94BFE7-835F-4D4C-B588-CA2F8747A4E7}">
      <dsp:nvSpPr>
        <dsp:cNvPr id="0" name=""/>
        <dsp:cNvSpPr/>
      </dsp:nvSpPr>
      <dsp:spPr>
        <a:xfrm>
          <a:off x="2103120" y="1359"/>
          <a:ext cx="8412480" cy="1393787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63225" tIns="354022" rIns="163225" bIns="354022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Aumentar ingesta según fiebre.</a:t>
          </a:r>
          <a:endParaRPr lang="en-US" sz="1700" kern="1200"/>
        </a:p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Evitar jugos y bebidas hiperosmolares.</a:t>
          </a:r>
          <a:endParaRPr lang="en-US" sz="1700" kern="1200"/>
        </a:p>
      </dsp:txBody>
      <dsp:txXfrm>
        <a:off x="2103120" y="1359"/>
        <a:ext cx="8412480" cy="1393787"/>
      </dsp:txXfrm>
    </dsp:sp>
    <dsp:sp modelId="{AF02C3B4-9064-9A46-8C79-16DD4C69F4A5}">
      <dsp:nvSpPr>
        <dsp:cNvPr id="0" name=""/>
        <dsp:cNvSpPr/>
      </dsp:nvSpPr>
      <dsp:spPr>
        <a:xfrm>
          <a:off x="0" y="1359"/>
          <a:ext cx="2103120" cy="1393787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1290" tIns="137675" rIns="111290" bIns="137675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b="1" kern="1200"/>
            <a:t>c) Hidratación</a:t>
          </a:r>
          <a:endParaRPr lang="en-US" sz="2000" kern="1200"/>
        </a:p>
      </dsp:txBody>
      <dsp:txXfrm>
        <a:off x="0" y="1359"/>
        <a:ext cx="2103120" cy="1393787"/>
      </dsp:txXfrm>
    </dsp:sp>
    <dsp:sp modelId="{9C5736D0-F938-9D45-8FD0-FFAD02B3EEF3}">
      <dsp:nvSpPr>
        <dsp:cNvPr id="0" name=""/>
        <dsp:cNvSpPr/>
      </dsp:nvSpPr>
      <dsp:spPr>
        <a:xfrm>
          <a:off x="2103120" y="1478775"/>
          <a:ext cx="8412480" cy="1393787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63225" tIns="354022" rIns="163225" bIns="354022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b="1" kern="1200"/>
            <a:t>Vitamina D:</a:t>
          </a:r>
          <a:r>
            <a:rPr lang="es-ES" sz="1700" kern="1200"/>
            <a:t> corregir deficiencia; su rol inmunomodulador es clave.</a:t>
          </a:r>
          <a:endParaRPr lang="en-US" sz="1700" kern="1200"/>
        </a:p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b="1" kern="1200"/>
            <a:t>Zinc:</a:t>
          </a:r>
          <a:r>
            <a:rPr lang="es-ES" sz="1700" kern="1200"/>
            <a:t> favorecer función inmune y recuperación celular.</a:t>
          </a:r>
          <a:endParaRPr lang="en-US" sz="1700" kern="1200"/>
        </a:p>
      </dsp:txBody>
      <dsp:txXfrm>
        <a:off x="2103120" y="1478775"/>
        <a:ext cx="8412480" cy="1393787"/>
      </dsp:txXfrm>
    </dsp:sp>
    <dsp:sp modelId="{11027B02-B5EF-6B4D-A0DB-F535FE878E68}">
      <dsp:nvSpPr>
        <dsp:cNvPr id="0" name=""/>
        <dsp:cNvSpPr/>
      </dsp:nvSpPr>
      <dsp:spPr>
        <a:xfrm>
          <a:off x="0" y="1478775"/>
          <a:ext cx="2103120" cy="1393787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1290" tIns="137675" rIns="111290" bIns="137675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b="1" kern="1200"/>
            <a:t>d) Micronutrientes</a:t>
          </a:r>
          <a:endParaRPr lang="en-US" sz="2000" kern="1200"/>
        </a:p>
      </dsp:txBody>
      <dsp:txXfrm>
        <a:off x="0" y="1478775"/>
        <a:ext cx="2103120" cy="1393787"/>
      </dsp:txXfrm>
    </dsp:sp>
    <dsp:sp modelId="{C66B07AA-ADAD-DE46-BB80-987B84DB1544}">
      <dsp:nvSpPr>
        <dsp:cNvPr id="0" name=""/>
        <dsp:cNvSpPr/>
      </dsp:nvSpPr>
      <dsp:spPr>
        <a:xfrm>
          <a:off x="2103120" y="2956190"/>
          <a:ext cx="8412480" cy="1393787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63225" tIns="354022" rIns="163225" bIns="354022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Si la ingesta es insuficiente durante 24–48 h → considerar fórmula enteral hipercalórica.</a:t>
          </a:r>
          <a:endParaRPr lang="en-US" sz="1700" kern="1200"/>
        </a:p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700" kern="1200"/>
            <a:t>Nutrición parenteral no rutinaria; solo si falla la enteral.</a:t>
          </a:r>
          <a:endParaRPr lang="en-US" sz="1700" kern="1200"/>
        </a:p>
      </dsp:txBody>
      <dsp:txXfrm>
        <a:off x="2103120" y="2956190"/>
        <a:ext cx="8412480" cy="1393787"/>
      </dsp:txXfrm>
    </dsp:sp>
    <dsp:sp modelId="{7CF86ED7-0D64-5045-929B-276E16DC4BE7}">
      <dsp:nvSpPr>
        <dsp:cNvPr id="0" name=""/>
        <dsp:cNvSpPr/>
      </dsp:nvSpPr>
      <dsp:spPr>
        <a:xfrm>
          <a:off x="0" y="2956190"/>
          <a:ext cx="2103120" cy="1393787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1290" tIns="137675" rIns="111290" bIns="137675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b="1" kern="1200"/>
            <a:t>e) Casos de mayor severidad</a:t>
          </a:r>
          <a:endParaRPr lang="en-US" sz="2000" kern="1200"/>
        </a:p>
      </dsp:txBody>
      <dsp:txXfrm>
        <a:off x="0" y="2956190"/>
        <a:ext cx="2103120" cy="1393787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F337BA-6ECF-C447-A529-605661ECB3EF}">
      <dsp:nvSpPr>
        <dsp:cNvPr id="0" name=""/>
        <dsp:cNvSpPr/>
      </dsp:nvSpPr>
      <dsp:spPr>
        <a:xfrm>
          <a:off x="606456" y="0"/>
          <a:ext cx="5453920" cy="5453920"/>
        </a:xfrm>
        <a:prstGeom prst="diamond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CF98A7C7-D875-6340-B02C-5BB906721182}">
      <dsp:nvSpPr>
        <dsp:cNvPr id="0" name=""/>
        <dsp:cNvSpPr/>
      </dsp:nvSpPr>
      <dsp:spPr>
        <a:xfrm>
          <a:off x="1124578" y="518122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Prevenir y corregir la deshidratación.</a:t>
          </a:r>
          <a:endParaRPr lang="en-US" sz="2000" kern="1200"/>
        </a:p>
      </dsp:txBody>
      <dsp:txXfrm>
        <a:off x="1228411" y="621955"/>
        <a:ext cx="1919362" cy="1919362"/>
      </dsp:txXfrm>
    </dsp:sp>
    <dsp:sp modelId="{A9A81086-406E-7749-8E31-AC03A0334CD0}">
      <dsp:nvSpPr>
        <dsp:cNvPr id="0" name=""/>
        <dsp:cNvSpPr/>
      </dsp:nvSpPr>
      <dsp:spPr>
        <a:xfrm>
          <a:off x="3415225" y="518122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4050717"/>
                <a:satOff val="-275"/>
                <a:lumOff val="654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4050717"/>
                <a:satOff val="-275"/>
                <a:lumOff val="654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4050717"/>
                <a:satOff val="-275"/>
                <a:lumOff val="654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Evitar deterioro del estado nutricional.</a:t>
          </a:r>
          <a:endParaRPr lang="en-US" sz="2000" kern="1200"/>
        </a:p>
      </dsp:txBody>
      <dsp:txXfrm>
        <a:off x="3519058" y="621955"/>
        <a:ext cx="1919362" cy="1919362"/>
      </dsp:txXfrm>
    </dsp:sp>
    <dsp:sp modelId="{47B848BA-7AFE-8E4E-A27A-5DADD906303D}">
      <dsp:nvSpPr>
        <dsp:cNvPr id="0" name=""/>
        <dsp:cNvSpPr/>
      </dsp:nvSpPr>
      <dsp:spPr>
        <a:xfrm>
          <a:off x="1124578" y="2808768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8101434"/>
                <a:satOff val="-551"/>
                <a:lumOff val="1307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8101434"/>
                <a:satOff val="-551"/>
                <a:lumOff val="1307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8101434"/>
                <a:satOff val="-551"/>
                <a:lumOff val="1307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Restituir la función intestinal y microbiota.</a:t>
          </a:r>
          <a:endParaRPr lang="en-US" sz="2000" kern="1200"/>
        </a:p>
      </dsp:txBody>
      <dsp:txXfrm>
        <a:off x="1228411" y="2912601"/>
        <a:ext cx="1919362" cy="1919362"/>
      </dsp:txXfrm>
    </dsp:sp>
    <dsp:sp modelId="{EE8EDFB4-1C1A-934A-A2EC-33F3F7FEDB6C}">
      <dsp:nvSpPr>
        <dsp:cNvPr id="0" name=""/>
        <dsp:cNvSpPr/>
      </dsp:nvSpPr>
      <dsp:spPr>
        <a:xfrm>
          <a:off x="3415225" y="2808768"/>
          <a:ext cx="2127028" cy="2127028"/>
        </a:xfrm>
        <a:prstGeom prst="roundRect">
          <a:avLst/>
        </a:prstGeom>
        <a:gradFill rotWithShape="0">
          <a:gsLst>
            <a:gs pos="0">
              <a:schemeClr val="accent5">
                <a:hueOff val="-12152150"/>
                <a:satOff val="-826"/>
                <a:lumOff val="1961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12152150"/>
                <a:satOff val="-826"/>
                <a:lumOff val="1961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12152150"/>
                <a:satOff val="-826"/>
                <a:lumOff val="1961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000" kern="1200"/>
            <a:t>Reducir la duración y severidad del episodio.</a:t>
          </a:r>
          <a:endParaRPr lang="en-US" sz="2000" kern="1200"/>
        </a:p>
      </dsp:txBody>
      <dsp:txXfrm>
        <a:off x="3519058" y="2912601"/>
        <a:ext cx="1919362" cy="1919362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AB0A5A-733F-8A48-9D91-A90B5553B982}">
      <dsp:nvSpPr>
        <dsp:cNvPr id="0" name=""/>
        <dsp:cNvSpPr/>
      </dsp:nvSpPr>
      <dsp:spPr>
        <a:xfrm>
          <a:off x="0" y="0"/>
          <a:ext cx="6666833" cy="0"/>
        </a:xfrm>
        <a:prstGeom prst="lin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B8FF788C-707C-2443-B6A3-78724658493D}">
      <dsp:nvSpPr>
        <dsp:cNvPr id="0" name=""/>
        <dsp:cNvSpPr/>
      </dsp:nvSpPr>
      <dsp:spPr>
        <a:xfrm>
          <a:off x="0" y="0"/>
          <a:ext cx="6666833" cy="13634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La infección intestinal produce daño en las vellosidades → disminuye absorción.</a:t>
          </a:r>
          <a:endParaRPr lang="en-US" sz="2500" kern="1200"/>
        </a:p>
      </dsp:txBody>
      <dsp:txXfrm>
        <a:off x="0" y="0"/>
        <a:ext cx="6666833" cy="1363480"/>
      </dsp:txXfrm>
    </dsp:sp>
    <dsp:sp modelId="{5AEE24B5-BD07-AA45-8415-C45B1731909E}">
      <dsp:nvSpPr>
        <dsp:cNvPr id="0" name=""/>
        <dsp:cNvSpPr/>
      </dsp:nvSpPr>
      <dsp:spPr>
        <a:xfrm>
          <a:off x="0" y="1363480"/>
          <a:ext cx="6666833" cy="0"/>
        </a:xfrm>
        <a:prstGeom prst="line">
          <a:avLst/>
        </a:prstGeom>
        <a:gradFill rotWithShape="0">
          <a:gsLst>
            <a:gs pos="0">
              <a:schemeClr val="accent2">
                <a:hueOff val="2147871"/>
                <a:satOff val="-6164"/>
                <a:lumOff val="-987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2147871"/>
                <a:satOff val="-6164"/>
                <a:lumOff val="-987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2147871"/>
                <a:satOff val="-6164"/>
                <a:lumOff val="-987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2">
              <a:hueOff val="2147871"/>
              <a:satOff val="-6164"/>
              <a:lumOff val="-987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54390DB1-071C-E243-BBF6-EA17E176FB7C}">
      <dsp:nvSpPr>
        <dsp:cNvPr id="0" name=""/>
        <dsp:cNvSpPr/>
      </dsp:nvSpPr>
      <dsp:spPr>
        <a:xfrm>
          <a:off x="0" y="1363480"/>
          <a:ext cx="6666833" cy="13634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Hay pérdida de zinc y otros micronutrientes.</a:t>
          </a:r>
          <a:endParaRPr lang="en-US" sz="2500" kern="1200"/>
        </a:p>
      </dsp:txBody>
      <dsp:txXfrm>
        <a:off x="0" y="1363480"/>
        <a:ext cx="6666833" cy="1363480"/>
      </dsp:txXfrm>
    </dsp:sp>
    <dsp:sp modelId="{742C1942-0483-6E46-96B1-1DCDE50E8CB4}">
      <dsp:nvSpPr>
        <dsp:cNvPr id="0" name=""/>
        <dsp:cNvSpPr/>
      </dsp:nvSpPr>
      <dsp:spPr>
        <a:xfrm>
          <a:off x="0" y="2726960"/>
          <a:ext cx="6666833" cy="0"/>
        </a:xfrm>
        <a:prstGeom prst="line">
          <a:avLst/>
        </a:prstGeom>
        <a:gradFill rotWithShape="0">
          <a:gsLst>
            <a:gs pos="0">
              <a:schemeClr val="accent2">
                <a:hueOff val="4295743"/>
                <a:satOff val="-12329"/>
                <a:lumOff val="-19739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4295743"/>
                <a:satOff val="-12329"/>
                <a:lumOff val="-19739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4295743"/>
                <a:satOff val="-12329"/>
                <a:lumOff val="-19739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2">
              <a:hueOff val="4295743"/>
              <a:satOff val="-12329"/>
              <a:lumOff val="-19739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F0A964C-B164-6D42-B203-2C4F4253D62D}">
      <dsp:nvSpPr>
        <dsp:cNvPr id="0" name=""/>
        <dsp:cNvSpPr/>
      </dsp:nvSpPr>
      <dsp:spPr>
        <a:xfrm>
          <a:off x="0" y="2726960"/>
          <a:ext cx="6666833" cy="13634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La anorexia y vómitos contribuyen al déficit energético.</a:t>
          </a:r>
          <a:endParaRPr lang="en-US" sz="2500" kern="1200"/>
        </a:p>
      </dsp:txBody>
      <dsp:txXfrm>
        <a:off x="0" y="2726960"/>
        <a:ext cx="6666833" cy="1363480"/>
      </dsp:txXfrm>
    </dsp:sp>
    <dsp:sp modelId="{866691B6-25C8-E64D-BFEB-4D938FE7D3B5}">
      <dsp:nvSpPr>
        <dsp:cNvPr id="0" name=""/>
        <dsp:cNvSpPr/>
      </dsp:nvSpPr>
      <dsp:spPr>
        <a:xfrm>
          <a:off x="0" y="4090440"/>
          <a:ext cx="6666833" cy="0"/>
        </a:xfrm>
        <a:prstGeom prst="line">
          <a:avLst/>
        </a:prstGeom>
        <a:gradFill rotWithShape="0">
          <a:gsLst>
            <a:gs pos="0">
              <a:schemeClr val="accent2">
                <a:hueOff val="6443614"/>
                <a:satOff val="-18493"/>
                <a:lumOff val="-29609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6443614"/>
                <a:satOff val="-18493"/>
                <a:lumOff val="-29609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6443614"/>
                <a:satOff val="-18493"/>
                <a:lumOff val="-29609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12700" cap="flat" cmpd="sng" algn="ctr">
          <a:solidFill>
            <a:schemeClr val="accent2">
              <a:hueOff val="6443614"/>
              <a:satOff val="-18493"/>
              <a:lumOff val="-29609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AE34C2D2-9213-1849-BC00-F38DD1FA0731}">
      <dsp:nvSpPr>
        <dsp:cNvPr id="0" name=""/>
        <dsp:cNvSpPr/>
      </dsp:nvSpPr>
      <dsp:spPr>
        <a:xfrm>
          <a:off x="0" y="4090440"/>
          <a:ext cx="6666833" cy="13634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500" kern="1200"/>
            <a:t>La lactosa no suele ser un problema en la mayoría de casos → </a:t>
          </a:r>
          <a:r>
            <a:rPr lang="es-ES" sz="2500" b="1" kern="1200"/>
            <a:t>no se recomienda retirar lácteos</a:t>
          </a:r>
          <a:r>
            <a:rPr lang="es-ES" sz="2500" kern="1200"/>
            <a:t>, excepto en diarrea persistente severa.</a:t>
          </a:r>
          <a:endParaRPr lang="en-US" sz="2500" kern="1200"/>
        </a:p>
      </dsp:txBody>
      <dsp:txXfrm>
        <a:off x="0" y="4090440"/>
        <a:ext cx="6666833" cy="1363480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DC1895B-06FD-2C42-AF07-64DDBEB5C48E}">
      <dsp:nvSpPr>
        <dsp:cNvPr id="0" name=""/>
        <dsp:cNvSpPr/>
      </dsp:nvSpPr>
      <dsp:spPr>
        <a:xfrm>
          <a:off x="0" y="33034"/>
          <a:ext cx="6666833" cy="95823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900" b="1" kern="1200"/>
            <a:t>d) Micronutrientes</a:t>
          </a:r>
          <a:endParaRPr lang="en-US" sz="3900" kern="1200"/>
        </a:p>
      </dsp:txBody>
      <dsp:txXfrm>
        <a:off x="46777" y="79811"/>
        <a:ext cx="6573279" cy="864676"/>
      </dsp:txXfrm>
    </dsp:sp>
    <dsp:sp modelId="{D77ABFAD-6C4D-7E4D-A3A7-5D5BD0D23411}">
      <dsp:nvSpPr>
        <dsp:cNvPr id="0" name=""/>
        <dsp:cNvSpPr/>
      </dsp:nvSpPr>
      <dsp:spPr>
        <a:xfrm>
          <a:off x="0" y="991264"/>
          <a:ext cx="6666833" cy="18971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1672" tIns="49530" rIns="277368" bIns="49530" numCol="1" spcCol="1270" anchor="t" anchorCtr="0">
          <a:noAutofit/>
        </a:bodyPr>
        <a:lstStyle/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3000" b="1" kern="1200"/>
            <a:t>Zinc:</a:t>
          </a:r>
          <a:r>
            <a:rPr lang="es-ES" sz="3000" kern="1200"/>
            <a:t> 10–20 mg/día × 10–14 días (reduce duración y severidad).</a:t>
          </a:r>
          <a:endParaRPr lang="en-US" sz="3000" kern="120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3000" kern="1200"/>
            <a:t>Vitamina A solo si hay deficiencia documentada o riesgo.</a:t>
          </a:r>
          <a:endParaRPr lang="en-US" sz="3000" kern="1200"/>
        </a:p>
      </dsp:txBody>
      <dsp:txXfrm>
        <a:off x="0" y="991264"/>
        <a:ext cx="6666833" cy="1897155"/>
      </dsp:txXfrm>
    </dsp:sp>
    <dsp:sp modelId="{2B2A8C8C-EC91-7D4D-BD15-F2643ED18EE4}">
      <dsp:nvSpPr>
        <dsp:cNvPr id="0" name=""/>
        <dsp:cNvSpPr/>
      </dsp:nvSpPr>
      <dsp:spPr>
        <a:xfrm>
          <a:off x="0" y="2888420"/>
          <a:ext cx="6666833" cy="958230"/>
        </a:xfrm>
        <a:prstGeom prst="roundRect">
          <a:avLst/>
        </a:prstGeom>
        <a:gradFill rotWithShape="0">
          <a:gsLst>
            <a:gs pos="0">
              <a:schemeClr val="accent2">
                <a:hueOff val="6443614"/>
                <a:satOff val="-18493"/>
                <a:lumOff val="-29609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6443614"/>
                <a:satOff val="-18493"/>
                <a:lumOff val="-29609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6443614"/>
                <a:satOff val="-18493"/>
                <a:lumOff val="-29609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3900" b="1" kern="1200"/>
            <a:t>e) Probióticos</a:t>
          </a:r>
          <a:endParaRPr lang="en-US" sz="3900" kern="1200"/>
        </a:p>
      </dsp:txBody>
      <dsp:txXfrm>
        <a:off x="46777" y="2935197"/>
        <a:ext cx="6573279" cy="864676"/>
      </dsp:txXfrm>
    </dsp:sp>
    <dsp:sp modelId="{9C456208-2F6E-034E-99C5-F66858677568}">
      <dsp:nvSpPr>
        <dsp:cNvPr id="0" name=""/>
        <dsp:cNvSpPr/>
      </dsp:nvSpPr>
      <dsp:spPr>
        <a:xfrm>
          <a:off x="0" y="3846649"/>
          <a:ext cx="6666833" cy="15742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1672" tIns="49530" rIns="277368" bIns="49530" numCol="1" spcCol="1270" anchor="t" anchorCtr="0">
          <a:noAutofit/>
        </a:bodyPr>
        <a:lstStyle/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3000" kern="1200"/>
            <a:t>Evidencia más fuerte:</a:t>
          </a:r>
          <a:endParaRPr lang="en-US" sz="3000" kern="120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3000" i="1" kern="1200"/>
            <a:t>Lactobacillus rhamnosus</a:t>
          </a:r>
          <a:r>
            <a:rPr lang="es-ES" sz="3000" kern="1200"/>
            <a:t> GG.</a:t>
          </a:r>
          <a:endParaRPr lang="en-US" sz="3000" kern="1200"/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ES" sz="3000" i="1" kern="1200"/>
            <a:t>Saccharomyces boulardii</a:t>
          </a:r>
          <a:r>
            <a:rPr lang="es-ES" sz="3000" kern="1200"/>
            <a:t>.</a:t>
          </a:r>
          <a:endParaRPr lang="en-US" sz="3000" kern="1200"/>
        </a:p>
      </dsp:txBody>
      <dsp:txXfrm>
        <a:off x="0" y="3846649"/>
        <a:ext cx="6666833" cy="157423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16/7/layout/RepeatingBendingProcessNew">
  <dgm:title val="Repeating Bending Process New"/>
  <dgm:desc val=""/>
  <dgm:catLst>
    <dgm:cat type="process" pri="5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axis="self" func="var" arg="dir" op="equ" val="norm">
        <dgm:alg type="snake">
          <dgm:param type="grDir" val="tL"/>
          <dgm:param type="flowDir" val="row"/>
          <dgm:param type="contDir" val="sameDir"/>
          <dgm:param type="bkpt" val="endCnv"/>
        </dgm:alg>
      </dgm:if>
      <dgm:else name="Name3">
        <dgm:alg type="snake">
          <dgm:param type="grDir" val="tR"/>
          <dgm:param type="flowDir" val="row"/>
          <dgm:param type="contDir" val="same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23"/>
      <dgm:constr type="sp" refType="w" refFor="ch" refForName="sibTrans" op="equ"/>
      <dgm:constr type="userB" for="des" forName="connectorText" refType="sp"/>
      <dgm:constr type="primFontSz" for="ch" ptType="node" op="equ" val="65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h" refType="w" fact="0.6"/>
          <dgm:constr type="tMarg" refType="h" fact="0.243"/>
          <dgm:constr type="bMarg" refType="h" fact="0.243"/>
          <dgm:constr type="lMarg" refType="w" fact="0.1389"/>
          <dgm:constr type="rMarg" refType="w" fact="0.1389"/>
        </dgm:constrLst>
        <dgm:ruleLst>
          <dgm:rule type="primFontSz" val="12" fact="NaN" max="NaN"/>
        </dgm:ruleLst>
      </dgm:layoutNode>
      <dgm:forEach name="sibTransForEach" axis="followSib" ptType="sibTrans" cnt="1">
        <dgm:layoutNode name="sibTrans">
          <dgm:choose name="Name4">
            <dgm:if name="Name5" axis="self" func="var" arg="dir" op="equ" val="norm">
              <dgm:alg type="conn">
                <dgm:param type="connRout" val="bend"/>
                <dgm:param type="dim" val="1D"/>
                <dgm:param type="begPts" val="midR bCtr"/>
                <dgm:param type="endPts" val="midL tCtr"/>
              </dgm:alg>
            </dgm:if>
            <dgm:else name="Name6">
              <dgm:alg type="conn">
                <dgm:param type="connRout" val="bend"/>
                <dgm:param type="dim" val="1D"/>
                <dgm:param type="begPts" val="midL bCtr"/>
                <dgm:param type="endPts" val="midR tCtr"/>
              </dgm:alg>
            </dgm:else>
          </dgm:choose>
          <dgm:shape xmlns:r="http://schemas.openxmlformats.org/officeDocument/2006/relationships" type="conn" r:blip="" zOrderOff="-2">
            <dgm:adjLst/>
          </dgm:shape>
          <dgm:presOf axis="self"/>
          <dgm:constrLst>
            <dgm:constr type="begPad" val="-0.05"/>
            <dgm:constr type="endPad" val="0.9"/>
            <dgm:constr type="userA" for="ch" ref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userA"/>
              <dgm:constr type="userB"/>
              <dgm:constr type="w" refType="userA" fact="0.05"/>
              <dgm:constr type="h" refType="userB" fact="0.01"/>
              <dgm:constr type="lMarg" val="1"/>
              <dgm:constr type="rMarg" val="1"/>
              <dgm:constr type="tMarg"/>
              <dgm:constr type="bMarg"/>
            </dgm:constrLst>
            <dgm:ruleLst>
              <dgm:rule type="w" val="NaN" fact="0.6" max="NaN"/>
              <dgm:rule type="h" val="NaN" fact="0.6" max="NaN"/>
              <dgm:rule type="primFontSz" val="5" fact="NaN" max="NaN"/>
            </dgm:ruleLst>
          </dgm:layoutNode>
        </dgm:layoutNode>
      </dgm:forEach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27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2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0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1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2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3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4.xml><?xml version="1.0" encoding="utf-8"?>
<dgm:layoutDef xmlns:dgm="http://schemas.openxmlformats.org/drawingml/2006/diagram" xmlns:a="http://schemas.openxmlformats.org/drawingml/2006/main" uniqueId="urn:microsoft.com/office/officeart/2005/8/layout/matrix2">
  <dgm:title val=""/>
  <dgm:desc val=""/>
  <dgm:catLst>
    <dgm:cat type="matrix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l" for="ch" forName="rect1" refType="w" fact="0.065"/>
          <dgm:constr type="t" for="ch" forName="rect1" refType="h" fact="0.065"/>
          <dgm:constr type="w" for="ch" forName="rect2" refType="w" fact="0.4"/>
          <dgm:constr type="h" for="ch" forName="rect2" refType="h" fact="0.4"/>
          <dgm:constr type="r" for="ch" forName="rect2" refType="w" fact="0.935"/>
          <dgm:constr type="t" for="ch" forName="rect2" refType="h" fact="0.065"/>
          <dgm:constr type="w" for="ch" forName="rect3" refType="w" fact="0.4"/>
          <dgm:constr type="h" for="ch" forName="rect3" refType="w" fact="0.4"/>
          <dgm:constr type="l" for="ch" forName="rect3" refType="w" fact="0.065"/>
          <dgm:constr type="b" for="ch" forName="rect3" refType="h" fact="0.935"/>
          <dgm:constr type="w" for="ch" forName="rect4" refType="w" fact="0.4"/>
          <dgm:constr type="h" for="ch" forName="rect4" refType="h" fact="0.4"/>
          <dgm:constr type="r" for="ch" forName="rect4" refType="w" fact="0.935"/>
          <dgm:constr type="b" for="ch" forName="rect4" refType="h" fact="0.935"/>
        </dgm:constrLst>
      </dgm:if>
      <dgm:else name="Name2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r" for="ch" forName="rect1" refType="w" fact="0.935"/>
          <dgm:constr type="t" for="ch" forName="rect1" refType="h" fact="0.065"/>
          <dgm:constr type="w" for="ch" forName="rect2" refType="w" fact="0.4"/>
          <dgm:constr type="h" for="ch" forName="rect2" refType="h" fact="0.4"/>
          <dgm:constr type="l" for="ch" forName="rect2" refType="w" fact="0.065"/>
          <dgm:constr type="t" for="ch" forName="rect2" refType="h" fact="0.065"/>
          <dgm:constr type="w" for="ch" forName="rect3" refType="w" fact="0.4"/>
          <dgm:constr type="h" for="ch" forName="rect3" refType="w" fact="0.4"/>
          <dgm:constr type="r" for="ch" forName="rect3" refType="w" fact="0.935"/>
          <dgm:constr type="b" for="ch" forName="rect3" refType="h" fact="0.935"/>
          <dgm:constr type="w" for="ch" forName="rect4" refType="w" fact="0.4"/>
          <dgm:constr type="h" for="ch" forName="rect4" refType="h" fact="0.4"/>
          <dgm:constr type="l" for="ch" forName="rect4" refType="w" fact="0.065"/>
          <dgm:constr type="b" for="ch" forName="rect4" refType="h" fact="0.935"/>
        </dgm:constrLst>
      </dgm:else>
    </dgm:choose>
    <dgm:ruleLst/>
    <dgm:choose name="Name3">
      <dgm:if name="Name4" axis="ch" ptType="node" func="cnt" op="gte" val="1">
        <dgm:layoutNode name="axisShape" styleLbl="bgShp">
          <dgm:alg type="sp"/>
          <dgm:shape xmlns:r="http://schemas.openxmlformats.org/officeDocument/2006/relationships" type="quadArrow" r:blip="">
            <dgm:adjLst>
              <dgm:adj idx="1" val="0.02"/>
              <dgm:adj idx="2" val="0.04"/>
              <dgm:adj idx="3" val="0.05"/>
            </dgm:adjLst>
          </dgm:shape>
          <dgm:presOf/>
          <dgm:constrLst/>
          <dgm:ruleLst/>
        </dgm:layoutNode>
        <dgm:layoutNode name="rect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3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6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7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8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18/5/layout/CenteredIconLabelDescriptionList">
  <dgm:title val="Centered Icon Label Description List"/>
  <dgm:desc val="Use to show non-sequential or grouped chunks of information. The placeholder holds an icon or small picture, and corresponding text boxes show Level 1 and Level 2 text respectively. Works well for minimal Level 1 text accompanied by lengthier Level two text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Node" refType="h" fact="0.45"/>
      <dgm:constr type="w" for="ch" forName="compNode" val="120"/>
      <dgm:constr type="w" for="ch" forName="sibTrans" refType="w" refFor="ch" refForName="compNode" fact="0.175"/>
      <dgm:constr type="primFontSz" for="des" forName="parTx" val="36"/>
      <dgm:constr type="primFontSz" for="des" forName="desTx" refType="primFontSz" refFor="des" refForName="parTx" op="lte" fact="0.75"/>
      <dgm:constr type="h" for="des" forName="compNode" op="equ"/>
      <dgm:constr type="h" for="des" forName="iconRect" op="equ"/>
      <dgm:constr type="w" for="des" forName="iconRect" op="equ"/>
      <dgm:constr type="h" for="des" forName="iconSpace" op="equ"/>
      <dgm:constr type="h" for="des" forName="parTx" op="equ"/>
      <dgm:constr type="h" for="des" forName="txSpace" op="equ"/>
      <dgm:constr type="h" for="des" forName="desTx" op="equ"/>
    </dgm:constrLst>
    <dgm:ruleLst>
      <dgm:rule type="w" for="ch" forName="compNode" val="0" fact="NaN" max="NaN"/>
    </dgm:ruleLst>
    <dgm:forEach name="Name3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3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w" for="ch" forName="iconSpace" refType="w"/>
          <dgm:constr type="h" for="ch" forName="iconSpace" refType="h" fact="0.043"/>
          <dgm:constr type="l" for="ch" forName="iconSpace"/>
          <dgm:constr type="t" for="ch" forName="iconSpace" refType="b" refFor="ch" refForName="iconRect"/>
          <dgm:constr type="w" for="ch" forName="parTx" refType="w"/>
          <dgm:constr type="h" for="ch" forName="parTx" refType="w" fact="0.15"/>
          <dgm:constr type="l" for="ch" forName="parTx"/>
          <dgm:constr type="t" for="ch" forName="parTx" refType="b" refFor="ch" refForName="iconSpace"/>
          <dgm:constr type="h" for="ch" forName="txSpace" refType="h" fact="0.02"/>
          <dgm:constr type="w" for="ch" forName="txSpace" refType="w"/>
          <dgm:constr type="l" for="ch" forName="txSpace"/>
          <dgm:constr type="t" for="ch" forName="txSpace" refType="b" refFor="ch" refForName="parTx"/>
          <dgm:constr type="w" for="ch" forName="desTx" refType="w"/>
          <dgm:constr type="l" for="ch" forName="desTx"/>
          <dgm:constr type="t" for="ch" forName="desTx" refType="b" refFor="ch" refForName="txSpace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icon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4" fact="NaN" max="NaN"/>
            <dgm:rule type="h" val="INF" fact="NaN" max="NaN"/>
          </dgm:ruleLst>
        </dgm:layoutNode>
        <dgm:layoutNode name="tx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desTx" styleLbl="revTx">
          <dgm:varLst/>
          <dgm:alg type="tx">
            <dgm:param type="stBulletLvl" val="0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refType="primFontSz"/>
            <dgm:constr type="lMarg"/>
            <dgm:constr type="rMarg"/>
            <dgm:constr type="tMarg"/>
            <dgm:constr type="bMarg"/>
          </dgm:constrLst>
          <dgm:ruleLst>
            <dgm:rule type="primFontSz" val="NaN" fact="NaN" max="17"/>
            <dgm:rule type="h" val="INF" fact="NaN" max="NaN"/>
          </dgm:ruleLst>
        </dgm:layoutNode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  <a:defRPr b="1"/>
        </a:lvl1pPr>
        <a:lvl2pPr>
          <a:lnSpc>
            <a:spcPct val="100000"/>
          </a:lnSpc>
        </a:lvl2pPr>
      </dgm1612:lstStyle>
    </a:ext>
  </dgm:extLst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16/7/layout/VerticalSolidActionList">
  <dgm:title val="Vertical Solid Action List"/>
  <dgm:desc val="Use to show non-sequential or grouped lists of information. Works well with large amounts of text. All text has the same level of emphasis, and direction is not implied."/>
  <dgm:catLst>
    <dgm:cat type="list" pri="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  <dgm:pt modelId="5">
          <dgm:prSet phldr="1"/>
        </dgm:pt>
        <dgm:pt modelId="5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7" srcId="0" destId="4" srcOrd="3" destOrd="0"/>
        <dgm:cxn modelId="8" srcId="0" destId="5" srcOrd="4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  <dgm:cxn modelId="53" srcId="5" destId="5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6"/>
      <dgm:constr type="primFontSz" for="des" forName="parentText" op="equ" val="28"/>
      <dgm:constr type="primFontSz" for="des" forName="descendantText" refType="primFontSz" refFor="des" refForName="parentText" op="lte" fact="0.82"/>
      <dgm:constr type="primFontSz" for="des" forName="parentText" refType="primFontSz" refFor="des" refForName="descendantText" op="lte" fact="1.25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2"/>
          <dgm:constr type="w" for="ch" forName="descendantText" refType="w" fact="0.8"/>
          <dgm:constr type="h" for="ch" forName="parentText" refType="h"/>
          <dgm:constr type="h" for="ch" forName="descendantText" refType="h" refFor="ch" refForName="parentText"/>
        </dgm:constrLst>
        <dgm:ruleLst/>
        <dgm:layoutNode name="parentText" styleLbl="alignNode1">
          <dgm:varLst>
            <dgm:chMax val="1"/>
            <dgm:bulletEnabled/>
          </dgm:varLst>
          <dgm:alg type="tx"/>
          <dgm:shape xmlns:r="http://schemas.openxmlformats.org/officeDocument/2006/relationships" type="rect" r:blip="" zOrderOff="3">
            <dgm:adjLst/>
          </dgm:shape>
          <dgm:presOf axis="self" ptType="node"/>
          <dgm:constrLst>
            <dgm:constr type="tMarg" refType="h" fact="0.28"/>
            <dgm:constr type="bMarg" refType="h" fact="0.28"/>
            <dgm:constr type="lMarg" refType="w" fact="0.15"/>
            <dgm:constr type="rMarg" refType="w" fact="0.15"/>
          </dgm:constrLst>
          <dgm:ruleLst>
            <dgm:rule type="primFontSz" val="15" fact="NaN" max="NaN"/>
          </dgm:ruleLst>
        </dgm:layoutNode>
        <dgm:layoutNode name="descendantText" styleLbl="alignAccFollowNode1">
          <dgm:varLst>
            <dgm:bulletEnabled/>
          </dgm:varLst>
          <dgm:alg type="tx">
            <dgm:param type="stBulletLvl" val="0"/>
            <dgm:param type="parTxLTRAlign" val="l"/>
            <dgm:param type="shpTxLTRAlignCh" val="l"/>
            <dgm:param type="parTxRTLAlign" val="r"/>
            <dgm:param type="shpTxRTLAlignCh" val="r"/>
          </dgm:alg>
          <dgm:choose name="Name10">
            <dgm:if name="Name11" func="var" arg="dir" op="equ" val="norm">
              <dgm:shape xmlns:r="http://schemas.openxmlformats.org/officeDocument/2006/relationships" type="rect" r:blip="">
                <dgm:adjLst/>
              </dgm:shape>
            </dgm:if>
            <dgm:else name="Name12">
              <dgm:shape xmlns:r="http://schemas.openxmlformats.org/officeDocument/2006/relationships" type="rect" r:blip="">
                <dgm:adjLst/>
              </dgm:shape>
            </dgm:else>
          </dgm:choose>
          <dgm:presOf axis="des" ptType="node"/>
          <dgm:constrLst>
            <dgm:constr type="primFontSz" val="24"/>
            <dgm:constr type="lMarg" refType="w" fact="0.055"/>
            <dgm:constr type="rMarg" refType="w" fact="0.055"/>
            <dgm:constr type="tMarg" refType="h" fact="0.72"/>
            <dgm:constr type="bMarg" refType="h" fact="0.72"/>
          </dgm:constrLst>
          <dgm:ruleLst>
            <dgm:rule type="primFontSz" val="11" fact="NaN" max="NaN"/>
          </dgm:ruleLst>
        </dgm:layoutNod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96AA5B-B01C-0B46-B5DF-D8A72F2633E2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5E8182-3A59-9C4C-AF5B-DA364C32177D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907183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D5E8182-3A59-9C4C-AF5B-DA364C32177D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283722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D5E8182-3A59-9C4C-AF5B-DA364C32177D}" type="slidenum">
              <a:rPr lang="es-ES" smtClean="0"/>
              <a:t>69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65095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A844C14-BF0A-F052-AA60-A3C1E5939B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B0CFFA90-14B3-7765-AEF5-387CF10408C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987C53A-A384-F291-5EB4-C69FA27731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BB51145-721D-5E2B-E189-70F403FD4D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A8575EE-4FF1-54FF-B657-E43568383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376640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07DC125-4033-0865-5C88-06A94833AB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82B16B83-250A-ED56-7974-1D4B32535D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8FBF63A-9A64-2585-1A8C-B0F1003104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CFEB7A6-89C5-FEF7-C86F-E4FCBC1A8B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43D784B-0A74-D1EF-6488-2C6535C3BC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986928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3DFD87D7-E9EE-F089-0F44-9A504320A5F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FEC4465C-168A-D107-6982-27D52198FBD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73A232FB-F8B6-50F9-6C34-0E257C058E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9DD717E-AFBA-6A98-7AF9-8DC802847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9ADCFA2-3D64-1EDA-4115-331C549A80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25896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A580341-381F-FB92-3D39-32F4C345F5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D055DEC-93D6-DFCD-4AAB-1A5AB221A4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7B8797E-3269-81DE-BBD6-8142608812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BB862D5-BCFE-83DE-AF77-30ED1C679D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878FC00-186B-A6CB-E388-F41C3B28C9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613321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5047336-5655-76F1-4A0C-BE6143114F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8871EBE1-ACE2-978A-5504-0C8B9952D7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2085823-7B62-0F9B-7F8C-39B987EBCE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5339AE9-7849-B402-EE53-85A034CECA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38E446B6-9AC2-1143-EEED-942BB15FA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439143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3BCE8F8-EC3C-EF60-76BC-355344BE7D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87F1168-6EAC-E2B5-6EBB-2047E859E98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0D796391-0444-C314-8BD6-1C57AF33660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3181FB7-8ABD-C467-0771-7A2D6F70A9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5D621C6F-607D-F37E-DF8D-BC7B57B9F2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A84E046-F15B-4D49-F114-F89AED393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108786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7C95D34-5EC3-EEA3-2FCA-60A7F15F0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03B913D0-4E15-DBCC-4B19-AC35829985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851126D8-3DB9-C78F-08ED-8939AB8C00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C02E4AD0-4602-A76F-25C1-984D007D995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F79F0F4A-BC11-2345-6F9B-BC3C902CDEF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65222862-F965-BD2A-D610-A5EE9C01C9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78ADE70E-6BE6-F3A6-9948-16F062AA4F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78064A48-0517-3DAE-0DD0-D5A78FF0B3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314184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D7A7DDD-1FC8-CC04-3D37-68691B84DB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37280E0A-CC86-3DA4-40E9-DAA672C842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0DE5789-DD7F-0C02-3894-F6FF665A80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993AD08-ADE0-B4BC-6284-346F4E9D02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555860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30DBF911-50D2-7728-D973-6F4B9E715D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C1CDC980-D925-82C4-04C3-27E576BFCB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61518DC-9EF2-8668-A63B-08EDBBAE53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81592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511BC6E-464D-7ABA-1FFB-6137F4A8F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F95B7AC-2F43-045C-8CC4-845F694833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C629011-DC3C-D4B3-297F-DFB95B0B0F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949AF2C8-C178-6C9E-8A39-894AA9C14F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7FF4D5AF-CAFB-C5A2-7ED7-C8EFB9BE7D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220B24FF-40B2-D58F-D3E1-F94F652CE4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729004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7D5E00-1F6E-706F-E956-AA2ABDAA04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BF567C75-9F5F-5D81-C8B3-550682FC7BC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60F9F98A-F13B-FF6B-A63F-F576D5A4CD4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94879C3-4E1F-0CC9-5099-5A15C9EBE1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5B38521B-D5C3-D54F-9C38-AF648A23AF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DE213AD-D37B-5253-8227-09BD99E84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596332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227F96C8-BCDA-4FD8-F870-976BA3F304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67DAA1A-3AC1-C60E-35FB-B2D08C48D7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187DEA1-832B-8F8B-C575-D82B5414B0C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B436659-306E-FA4A-8FAA-44627997A567}" type="datetimeFigureOut">
              <a:rPr lang="es-ES" smtClean="0"/>
              <a:t>27/11/25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134B338-2B58-3786-1477-E6D87792574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0CF5887-DF58-1C48-4299-DA3947951D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D4FA0CE8-1F1D-614F-A717-B5447D276FB0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12749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2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2.xml"/><Relationship Id="rId5" Type="http://schemas.openxmlformats.org/officeDocument/2006/relationships/diagramColors" Target="../diagrams/colors12.xml"/><Relationship Id="rId4" Type="http://schemas.openxmlformats.org/officeDocument/2006/relationships/diagramQuickStyle" Target="../diagrams/quickStyle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3.xml"/><Relationship Id="rId2" Type="http://schemas.openxmlformats.org/officeDocument/2006/relationships/diagramData" Target="../diagrams/data1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3.xml"/><Relationship Id="rId5" Type="http://schemas.openxmlformats.org/officeDocument/2006/relationships/diagramColors" Target="../diagrams/colors13.xml"/><Relationship Id="rId4" Type="http://schemas.openxmlformats.org/officeDocument/2006/relationships/diagramQuickStyle" Target="../diagrams/quickStyle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4.xml"/><Relationship Id="rId2" Type="http://schemas.openxmlformats.org/officeDocument/2006/relationships/diagramData" Target="../diagrams/data1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4.xml"/><Relationship Id="rId5" Type="http://schemas.openxmlformats.org/officeDocument/2006/relationships/diagramColors" Target="../diagrams/colors14.xml"/><Relationship Id="rId4" Type="http://schemas.openxmlformats.org/officeDocument/2006/relationships/diagramQuickStyle" Target="../diagrams/quickStyle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5.xml"/><Relationship Id="rId2" Type="http://schemas.openxmlformats.org/officeDocument/2006/relationships/diagramData" Target="../diagrams/data1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5.xml"/><Relationship Id="rId5" Type="http://schemas.openxmlformats.org/officeDocument/2006/relationships/diagramColors" Target="../diagrams/colors15.xml"/><Relationship Id="rId4" Type="http://schemas.openxmlformats.org/officeDocument/2006/relationships/diagramQuickStyle" Target="../diagrams/quickStyle1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6.xml"/><Relationship Id="rId2" Type="http://schemas.openxmlformats.org/officeDocument/2006/relationships/diagramData" Target="../diagrams/data1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6.xml"/><Relationship Id="rId5" Type="http://schemas.openxmlformats.org/officeDocument/2006/relationships/diagramColors" Target="../diagrams/colors16.xml"/><Relationship Id="rId4" Type="http://schemas.openxmlformats.org/officeDocument/2006/relationships/diagramQuickStyle" Target="../diagrams/quickStyle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7.xml"/><Relationship Id="rId2" Type="http://schemas.openxmlformats.org/officeDocument/2006/relationships/diagramData" Target="../diagrams/data1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7.xml"/><Relationship Id="rId5" Type="http://schemas.openxmlformats.org/officeDocument/2006/relationships/diagramColors" Target="../diagrams/colors17.xml"/><Relationship Id="rId4" Type="http://schemas.openxmlformats.org/officeDocument/2006/relationships/diagramQuickStyle" Target="../diagrams/quickStyle1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8.xml"/><Relationship Id="rId2" Type="http://schemas.openxmlformats.org/officeDocument/2006/relationships/diagramData" Target="../diagrams/data1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8.xml"/><Relationship Id="rId5" Type="http://schemas.openxmlformats.org/officeDocument/2006/relationships/diagramColors" Target="../diagrams/colors18.xml"/><Relationship Id="rId4" Type="http://schemas.openxmlformats.org/officeDocument/2006/relationships/diagramQuickStyle" Target="../diagrams/quickStyle1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9.xml"/><Relationship Id="rId2" Type="http://schemas.openxmlformats.org/officeDocument/2006/relationships/diagramData" Target="../diagrams/data1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9.xml"/><Relationship Id="rId5" Type="http://schemas.openxmlformats.org/officeDocument/2006/relationships/diagramColors" Target="../diagrams/colors19.xml"/><Relationship Id="rId4" Type="http://schemas.openxmlformats.org/officeDocument/2006/relationships/diagramQuickStyle" Target="../diagrams/quickStyle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0.xml"/><Relationship Id="rId7" Type="http://schemas.microsoft.com/office/2007/relationships/diagramDrawing" Target="../diagrams/drawing20.xml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0.xml"/><Relationship Id="rId5" Type="http://schemas.openxmlformats.org/officeDocument/2006/relationships/diagramQuickStyle" Target="../diagrams/quickStyle20.xml"/><Relationship Id="rId4" Type="http://schemas.openxmlformats.org/officeDocument/2006/relationships/diagramLayout" Target="../diagrams/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1.xml"/><Relationship Id="rId2" Type="http://schemas.openxmlformats.org/officeDocument/2006/relationships/diagramData" Target="../diagrams/data2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1.xml"/><Relationship Id="rId5" Type="http://schemas.openxmlformats.org/officeDocument/2006/relationships/diagramColors" Target="../diagrams/colors21.xml"/><Relationship Id="rId4" Type="http://schemas.openxmlformats.org/officeDocument/2006/relationships/diagramQuickStyle" Target="../diagrams/quickStyle2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2.xml"/><Relationship Id="rId2" Type="http://schemas.openxmlformats.org/officeDocument/2006/relationships/diagramData" Target="../diagrams/data2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2.xml"/><Relationship Id="rId5" Type="http://schemas.openxmlformats.org/officeDocument/2006/relationships/diagramColors" Target="../diagrams/colors22.xml"/><Relationship Id="rId4" Type="http://schemas.openxmlformats.org/officeDocument/2006/relationships/diagramQuickStyle" Target="../diagrams/quickStyle2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3.xml"/><Relationship Id="rId2" Type="http://schemas.openxmlformats.org/officeDocument/2006/relationships/diagramData" Target="../diagrams/data2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3.xml"/><Relationship Id="rId5" Type="http://schemas.openxmlformats.org/officeDocument/2006/relationships/diagramColors" Target="../diagrams/colors23.xml"/><Relationship Id="rId4" Type="http://schemas.openxmlformats.org/officeDocument/2006/relationships/diagramQuickStyle" Target="../diagrams/quickStyle2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4.xml"/><Relationship Id="rId2" Type="http://schemas.openxmlformats.org/officeDocument/2006/relationships/diagramData" Target="../diagrams/data2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4.xml"/><Relationship Id="rId5" Type="http://schemas.openxmlformats.org/officeDocument/2006/relationships/diagramColors" Target="../diagrams/colors24.xml"/><Relationship Id="rId4" Type="http://schemas.openxmlformats.org/officeDocument/2006/relationships/diagramQuickStyle" Target="../diagrams/quickStyle2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5.xml"/><Relationship Id="rId2" Type="http://schemas.openxmlformats.org/officeDocument/2006/relationships/diagramData" Target="../diagrams/data2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5.xml"/><Relationship Id="rId5" Type="http://schemas.openxmlformats.org/officeDocument/2006/relationships/diagramColors" Target="../diagrams/colors25.xml"/><Relationship Id="rId4" Type="http://schemas.openxmlformats.org/officeDocument/2006/relationships/diagramQuickStyle" Target="../diagrams/quickStyle2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6.xml"/><Relationship Id="rId2" Type="http://schemas.openxmlformats.org/officeDocument/2006/relationships/diagramData" Target="../diagrams/data2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6.xml"/><Relationship Id="rId5" Type="http://schemas.openxmlformats.org/officeDocument/2006/relationships/diagramColors" Target="../diagrams/colors26.xml"/><Relationship Id="rId4" Type="http://schemas.openxmlformats.org/officeDocument/2006/relationships/diagramQuickStyle" Target="../diagrams/quickStyle2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7.xml"/><Relationship Id="rId2" Type="http://schemas.openxmlformats.org/officeDocument/2006/relationships/diagramData" Target="../diagrams/data2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7.xml"/><Relationship Id="rId5" Type="http://schemas.openxmlformats.org/officeDocument/2006/relationships/diagramColors" Target="../diagrams/colors27.xml"/><Relationship Id="rId4" Type="http://schemas.openxmlformats.org/officeDocument/2006/relationships/diagramQuickStyle" Target="../diagrams/quickStyle2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8.xml"/><Relationship Id="rId2" Type="http://schemas.openxmlformats.org/officeDocument/2006/relationships/diagramData" Target="../diagrams/data2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.xml"/><Relationship Id="rId5" Type="http://schemas.openxmlformats.org/officeDocument/2006/relationships/diagramColors" Target="../diagrams/colors28.xml"/><Relationship Id="rId4" Type="http://schemas.openxmlformats.org/officeDocument/2006/relationships/diagramQuickStyle" Target="../diagrams/quickStyle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9.xml"/><Relationship Id="rId2" Type="http://schemas.openxmlformats.org/officeDocument/2006/relationships/diagramData" Target="../diagrams/data2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9.xml"/><Relationship Id="rId5" Type="http://schemas.openxmlformats.org/officeDocument/2006/relationships/diagramColors" Target="../diagrams/colors29.xml"/><Relationship Id="rId4" Type="http://schemas.openxmlformats.org/officeDocument/2006/relationships/diagramQuickStyle" Target="../diagrams/quickStyle2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0.xml"/><Relationship Id="rId2" Type="http://schemas.openxmlformats.org/officeDocument/2006/relationships/diagramData" Target="../diagrams/data3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0.xml"/><Relationship Id="rId5" Type="http://schemas.openxmlformats.org/officeDocument/2006/relationships/diagramColors" Target="../diagrams/colors30.xml"/><Relationship Id="rId4" Type="http://schemas.openxmlformats.org/officeDocument/2006/relationships/diagramQuickStyle" Target="../diagrams/quickStyle3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1.xml"/><Relationship Id="rId2" Type="http://schemas.openxmlformats.org/officeDocument/2006/relationships/diagramData" Target="../diagrams/data3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1.xml"/><Relationship Id="rId5" Type="http://schemas.openxmlformats.org/officeDocument/2006/relationships/diagramColors" Target="../diagrams/colors31.xml"/><Relationship Id="rId4" Type="http://schemas.openxmlformats.org/officeDocument/2006/relationships/diagramQuickStyle" Target="../diagrams/quickStyle3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2.xml"/><Relationship Id="rId2" Type="http://schemas.openxmlformats.org/officeDocument/2006/relationships/diagramData" Target="../diagrams/data3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2.xml"/><Relationship Id="rId5" Type="http://schemas.openxmlformats.org/officeDocument/2006/relationships/diagramColors" Target="../diagrams/colors32.xml"/><Relationship Id="rId4" Type="http://schemas.openxmlformats.org/officeDocument/2006/relationships/diagramQuickStyle" Target="../diagrams/quickStyle3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3.xml"/><Relationship Id="rId2" Type="http://schemas.openxmlformats.org/officeDocument/2006/relationships/diagramData" Target="../diagrams/data3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3.xml"/><Relationship Id="rId5" Type="http://schemas.openxmlformats.org/officeDocument/2006/relationships/diagramColors" Target="../diagrams/colors33.xml"/><Relationship Id="rId4" Type="http://schemas.openxmlformats.org/officeDocument/2006/relationships/diagramQuickStyle" Target="../diagrams/quickStyle3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4.xml"/><Relationship Id="rId2" Type="http://schemas.openxmlformats.org/officeDocument/2006/relationships/diagramData" Target="../diagrams/data3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4.xml"/><Relationship Id="rId5" Type="http://schemas.openxmlformats.org/officeDocument/2006/relationships/diagramColors" Target="../diagrams/colors34.xml"/><Relationship Id="rId4" Type="http://schemas.openxmlformats.org/officeDocument/2006/relationships/diagramQuickStyle" Target="../diagrams/quickStyle3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5.xml"/><Relationship Id="rId7" Type="http://schemas.microsoft.com/office/2007/relationships/diagramDrawing" Target="../diagrams/drawing35.xml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35.xml"/><Relationship Id="rId5" Type="http://schemas.openxmlformats.org/officeDocument/2006/relationships/diagramQuickStyle" Target="../diagrams/quickStyle35.xml"/><Relationship Id="rId4" Type="http://schemas.openxmlformats.org/officeDocument/2006/relationships/diagramLayout" Target="../diagrams/layout3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6.xml"/><Relationship Id="rId2" Type="http://schemas.openxmlformats.org/officeDocument/2006/relationships/diagramData" Target="../diagrams/data3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.xml"/><Relationship Id="rId5" Type="http://schemas.openxmlformats.org/officeDocument/2006/relationships/diagramColors" Target="../diagrams/colors36.xml"/><Relationship Id="rId4" Type="http://schemas.openxmlformats.org/officeDocument/2006/relationships/diagramQuickStyle" Target="../diagrams/quickStyle3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7.xml"/><Relationship Id="rId2" Type="http://schemas.openxmlformats.org/officeDocument/2006/relationships/diagramData" Target="../diagrams/data3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7.xml"/><Relationship Id="rId5" Type="http://schemas.openxmlformats.org/officeDocument/2006/relationships/diagramColors" Target="../diagrams/colors37.xml"/><Relationship Id="rId4" Type="http://schemas.openxmlformats.org/officeDocument/2006/relationships/diagramQuickStyle" Target="../diagrams/quickStyle3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8.xml"/><Relationship Id="rId2" Type="http://schemas.openxmlformats.org/officeDocument/2006/relationships/diagramData" Target="../diagrams/data3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8.xml"/><Relationship Id="rId5" Type="http://schemas.openxmlformats.org/officeDocument/2006/relationships/diagramColors" Target="../diagrams/colors38.xml"/><Relationship Id="rId4" Type="http://schemas.openxmlformats.org/officeDocument/2006/relationships/diagramQuickStyle" Target="../diagrams/quickStyle3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0E30439A-8A5B-46EC-8283-9B6B031D4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CEAD642-85CF-4750-8432-7C80C901F0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427"/>
            <a:ext cx="12192001" cy="6858000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15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A33EEAE-15D5-4119-8C1E-89D943F911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455521" y="-1720"/>
            <a:ext cx="11750040" cy="6840685"/>
          </a:xfrm>
          <a:prstGeom prst="rect">
            <a:avLst/>
          </a:prstGeom>
          <a:gradFill>
            <a:gsLst>
              <a:gs pos="21000">
                <a:schemeClr val="accent1">
                  <a:lumMod val="50000"/>
                  <a:alpha val="61000"/>
                </a:schemeClr>
              </a:gs>
              <a:gs pos="100000">
                <a:schemeClr val="accent1">
                  <a:alpha val="0"/>
                </a:schemeClr>
              </a:gs>
            </a:gsLst>
            <a:lin ang="21594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30D8B3B-9B80-4025-B934-26DC7D7CD2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606054" y="-1291"/>
            <a:ext cx="3608179" cy="6858864"/>
          </a:xfrm>
          <a:prstGeom prst="rect">
            <a:avLst/>
          </a:prstGeom>
          <a:gradFill>
            <a:gsLst>
              <a:gs pos="0">
                <a:schemeClr val="accent1">
                  <a:lumMod val="75000"/>
                  <a:alpha val="0"/>
                </a:schemeClr>
              </a:gs>
              <a:gs pos="99000">
                <a:srgbClr val="000000">
                  <a:alpha val="41000"/>
                </a:srgb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5A1B09C-1565-46F8-B70F-621C5EB48A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5274173">
            <a:off x="6059728" y="779270"/>
            <a:ext cx="4967533" cy="4988390"/>
          </a:xfrm>
          <a:prstGeom prst="ellipse">
            <a:avLst/>
          </a:prstGeom>
          <a:gradFill>
            <a:gsLst>
              <a:gs pos="0">
                <a:schemeClr val="accent1">
                  <a:alpha val="24000"/>
                </a:schemeClr>
              </a:gs>
              <a:gs pos="79000">
                <a:schemeClr val="accent1">
                  <a:lumMod val="60000"/>
                  <a:lumOff val="40000"/>
                  <a:alpha val="0"/>
                </a:schemeClr>
              </a:gs>
            </a:gsLst>
            <a:lin ang="14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4D62BFA-102F-8FAB-B702-2B560C807A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86865" y="818984"/>
            <a:ext cx="6596245" cy="3268520"/>
          </a:xfrm>
        </p:spPr>
        <p:txBody>
          <a:bodyPr>
            <a:normAutofit/>
          </a:bodyPr>
          <a:lstStyle/>
          <a:p>
            <a:pPr algn="r"/>
            <a:r>
              <a:rPr lang="es-ES" sz="4800">
                <a:solidFill>
                  <a:srgbClr val="FFFFFF"/>
                </a:solidFill>
              </a:rPr>
              <a:t>Nutrición en Enfermedades Agudas en el Niño y el Adolescente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C516CC8-80AC-446C-A56E-9F54B72104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6314" y="4480038"/>
            <a:ext cx="12179371" cy="2377962"/>
          </a:xfrm>
          <a:prstGeom prst="rect">
            <a:avLst/>
          </a:prstGeom>
          <a:gradFill>
            <a:gsLst>
              <a:gs pos="0">
                <a:schemeClr val="accent1">
                  <a:lumMod val="75000"/>
                  <a:alpha val="50000"/>
                </a:schemeClr>
              </a:gs>
              <a:gs pos="99000">
                <a:srgbClr val="000000">
                  <a:alpha val="34000"/>
                </a:srgbClr>
              </a:gs>
            </a:gsLst>
            <a:lin ang="17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7C1E0DF0-17E6-776A-159E-84904C053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31874" y="4797188"/>
            <a:ext cx="6051236" cy="1241828"/>
          </a:xfrm>
        </p:spPr>
        <p:txBody>
          <a:bodyPr>
            <a:normAutofit/>
          </a:bodyPr>
          <a:lstStyle/>
          <a:p>
            <a:pPr algn="r"/>
            <a:endParaRPr lang="es-ES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3947E58-F088-49F1-A3D1-DEA690192E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6967085" y="1632660"/>
            <a:ext cx="6857572" cy="3592258"/>
          </a:xfrm>
          <a:prstGeom prst="rect">
            <a:avLst/>
          </a:prstGeom>
          <a:gradFill>
            <a:gsLst>
              <a:gs pos="0">
                <a:schemeClr val="accent1">
                  <a:lumMod val="75000"/>
                  <a:alpha val="50000"/>
                </a:schemeClr>
              </a:gs>
              <a:gs pos="99000">
                <a:srgbClr val="000000">
                  <a:alpha val="0"/>
                </a:srgbClr>
              </a:gs>
            </a:gsLst>
            <a:lin ang="15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87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EA8B5A3-07EB-4127-9C92-4D9E17615E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s-ES" sz="4000" b="1">
                <a:solidFill>
                  <a:srgbClr val="FFFFFF"/>
                </a:solidFill>
              </a:rPr>
              <a:t>Objetivos nutricionales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F44AA6BA-00C1-394A-1C03-CC43BA8D18A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09442696"/>
              </p:ext>
            </p:extLst>
          </p:nvPr>
        </p:nvGraphicFramePr>
        <p:xfrm>
          <a:off x="4905052" y="750440"/>
          <a:ext cx="6666833" cy="545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4976288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AE2B703B-46F9-481A-A605-82E2A828C4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498C756E-26A8-25B3-8389-6A7FA30272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9863"/>
            <a:ext cx="10515600" cy="1004594"/>
          </a:xfrm>
        </p:spPr>
        <p:txBody>
          <a:bodyPr>
            <a:normAutofit/>
          </a:bodyPr>
          <a:lstStyle/>
          <a:p>
            <a:pPr algn="ctr"/>
            <a:r>
              <a:rPr lang="es-ES">
                <a:solidFill>
                  <a:srgbClr val="FFFFFF"/>
                </a:solidFill>
              </a:rPr>
              <a:t>Estrategias de manejo nutricional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F13BE4D7-0C3D-4906-B230-A1C5B4665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496" y="1587970"/>
            <a:ext cx="11033008" cy="4768380"/>
          </a:xfrm>
          <a:prstGeom prst="roundRect">
            <a:avLst>
              <a:gd name="adj" fmla="val 3174"/>
            </a:avLst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030F8214-4789-C53E-07D0-0E86FE49C0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50886507"/>
              </p:ext>
            </p:extLst>
          </p:nvPr>
        </p:nvGraphicFramePr>
        <p:xfrm>
          <a:off x="838200" y="1800911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1655768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D075FFB-EE65-B75B-548A-016EC0804198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alphaModFix amt="25000"/>
          </a:blip>
          <a:srcRect t="1431" b="14299"/>
          <a:stretch>
            <a:fillRect/>
          </a:stretch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D2260C4D-6E5D-9959-4C21-FF49C3FCCE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s-ES" dirty="0"/>
              <a:t>Estrategias de manejo nutricional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1F6F126-6A8C-35C0-859B-F6FD29CBA4F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35221248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8827239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127" name="Rectangle 5126">
            <a:extLst>
              <a:ext uri="{FF2B5EF4-FFF2-40B4-BE49-F238E27FC236}">
                <a16:creationId xmlns:a16="http://schemas.microsoft.com/office/drawing/2014/main" id="{058A14AF-9FB5-4CC7-BA35-E8E85D3EDF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AB5D13A-F8DE-4F80-334B-8E0FEFEC89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3662" y="386930"/>
            <a:ext cx="10066122" cy="1298448"/>
          </a:xfrm>
        </p:spPr>
        <p:txBody>
          <a:bodyPr anchor="b">
            <a:normAutofit/>
          </a:bodyPr>
          <a:lstStyle/>
          <a:p>
            <a:r>
              <a:rPr lang="es-ES" sz="4800"/>
              <a:t>Gastroenteritis aguda</a:t>
            </a:r>
          </a:p>
        </p:txBody>
      </p:sp>
      <p:sp>
        <p:nvSpPr>
          <p:cNvPr id="5129" name="Rectangle 5128">
            <a:extLst>
              <a:ext uri="{FF2B5EF4-FFF2-40B4-BE49-F238E27FC236}">
                <a16:creationId xmlns:a16="http://schemas.microsoft.com/office/drawing/2014/main" id="{3A9A4357-BD1D-4622-A4FE-766E6AB8DE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-2" y="1998845"/>
            <a:ext cx="11454595" cy="7816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1" name="Rectangle 5130">
            <a:extLst>
              <a:ext uri="{FF2B5EF4-FFF2-40B4-BE49-F238E27FC236}">
                <a16:creationId xmlns:a16="http://schemas.microsoft.com/office/drawing/2014/main" id="{E659831F-0D9A-4C63-9EBB-8435B85A44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3079"/>
            <a:ext cx="11383362" cy="426799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6732B0D-398C-124B-9477-3D5B1557F6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3661" y="2599509"/>
            <a:ext cx="4530898" cy="363945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s-ES" sz="2000" b="1"/>
              <a:t>Principales riesgos:</a:t>
            </a:r>
          </a:p>
          <a:p>
            <a:r>
              <a:rPr lang="es-ES" sz="2000"/>
              <a:t>Deshidratación.</a:t>
            </a:r>
          </a:p>
          <a:p>
            <a:r>
              <a:rPr lang="es-ES" sz="2000"/>
              <a:t>Pérdida de peso aguda.</a:t>
            </a:r>
          </a:p>
          <a:p>
            <a:r>
              <a:rPr lang="es-ES" sz="2000"/>
              <a:t>Malabsorción transitoria.</a:t>
            </a:r>
          </a:p>
          <a:p>
            <a:pPr marL="0" indent="0">
              <a:buNone/>
            </a:pPr>
            <a:endParaRPr lang="es-ES" sz="2000"/>
          </a:p>
        </p:txBody>
      </p:sp>
      <p:pic>
        <p:nvPicPr>
          <p:cNvPr id="5122" name="Picture 2" descr="ENFERMEDAD DIARREICA AGUDA EN PEDIATRÍA | Harker Centro Pediátrico">
            <a:extLst>
              <a:ext uri="{FF2B5EF4-FFF2-40B4-BE49-F238E27FC236}">
                <a16:creationId xmlns:a16="http://schemas.microsoft.com/office/drawing/2014/main" id="{2495A1C1-3E17-5B2F-6205-6D107466D8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911532" y="2700986"/>
            <a:ext cx="5150277" cy="32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33" name="Rectangle 5132">
            <a:extLst>
              <a:ext uri="{FF2B5EF4-FFF2-40B4-BE49-F238E27FC236}">
                <a16:creationId xmlns:a16="http://schemas.microsoft.com/office/drawing/2014/main" id="{E6995CE5-F890-4ABA-82A2-26507CE8D2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1228040" y="2313027"/>
            <a:ext cx="781700" cy="15238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23151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51" name="Rectangle 6150">
            <a:extLst>
              <a:ext uri="{FF2B5EF4-FFF2-40B4-BE49-F238E27FC236}">
                <a16:creationId xmlns:a16="http://schemas.microsoft.com/office/drawing/2014/main" id="{743AA782-23D1-4521-8CAD-47662984A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3181F58-2E8D-7927-1DD4-D6F76CF6E5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936" y="640080"/>
            <a:ext cx="4818888" cy="1481328"/>
          </a:xfrm>
        </p:spPr>
        <p:txBody>
          <a:bodyPr anchor="b">
            <a:normAutofit/>
          </a:bodyPr>
          <a:lstStyle/>
          <a:p>
            <a:r>
              <a:rPr lang="es-ES" sz="4200" b="1"/>
              <a:t>Manejo Nutricional en Diarrea Aguda</a:t>
            </a:r>
            <a:endParaRPr lang="es-ES" sz="4200"/>
          </a:p>
        </p:txBody>
      </p:sp>
      <p:sp>
        <p:nvSpPr>
          <p:cNvPr id="6153" name="sketch line">
            <a:extLst>
              <a:ext uri="{FF2B5EF4-FFF2-40B4-BE49-F238E27FC236}">
                <a16:creationId xmlns:a16="http://schemas.microsoft.com/office/drawing/2014/main" id="{71877DBC-BB60-40F0-AC93-2ACDBAAE60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2372868"/>
            <a:ext cx="3255095" cy="18288"/>
          </a:xfrm>
          <a:custGeom>
            <a:avLst/>
            <a:gdLst>
              <a:gd name="csX0" fmla="*/ 0 w 3255095"/>
              <a:gd name="csY0" fmla="*/ 0 h 18288"/>
              <a:gd name="csX1" fmla="*/ 618468 w 3255095"/>
              <a:gd name="csY1" fmla="*/ 0 h 18288"/>
              <a:gd name="csX2" fmla="*/ 1269487 w 3255095"/>
              <a:gd name="csY2" fmla="*/ 0 h 18288"/>
              <a:gd name="csX3" fmla="*/ 1953057 w 3255095"/>
              <a:gd name="csY3" fmla="*/ 0 h 18288"/>
              <a:gd name="csX4" fmla="*/ 2636627 w 3255095"/>
              <a:gd name="csY4" fmla="*/ 0 h 18288"/>
              <a:gd name="csX5" fmla="*/ 3255095 w 3255095"/>
              <a:gd name="csY5" fmla="*/ 0 h 18288"/>
              <a:gd name="csX6" fmla="*/ 3255095 w 3255095"/>
              <a:gd name="csY6" fmla="*/ 18288 h 18288"/>
              <a:gd name="csX7" fmla="*/ 2538974 w 3255095"/>
              <a:gd name="csY7" fmla="*/ 18288 h 18288"/>
              <a:gd name="csX8" fmla="*/ 1822853 w 3255095"/>
              <a:gd name="csY8" fmla="*/ 18288 h 18288"/>
              <a:gd name="csX9" fmla="*/ 1171834 w 3255095"/>
              <a:gd name="csY9" fmla="*/ 18288 h 18288"/>
              <a:gd name="csX10" fmla="*/ 0 w 3255095"/>
              <a:gd name="csY10" fmla="*/ 18288 h 18288"/>
              <a:gd name="csX11" fmla="*/ 0 w 3255095"/>
              <a:gd name="csY11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339D760-4951-0662-C242-CAE60B9372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0936" y="2660904"/>
            <a:ext cx="4818888" cy="3547872"/>
          </a:xfrm>
        </p:spPr>
        <p:txBody>
          <a:bodyPr anchor="t">
            <a:normAutofit fontScale="92500"/>
          </a:bodyPr>
          <a:lstStyle/>
          <a:p>
            <a:pPr algn="just">
              <a:lnSpc>
                <a:spcPct val="150000"/>
              </a:lnSpc>
            </a:pPr>
            <a:r>
              <a:rPr lang="es-ES" sz="2200" dirty="0"/>
              <a:t>La diarrea es una de las principales causas de morbilidad infantil y tiene un impacto significativo sobre el estado nutricional debido a </a:t>
            </a:r>
            <a:r>
              <a:rPr lang="es-ES" sz="2200" b="1" dirty="0"/>
              <a:t>pérdida de líquidos y electrolitos</a:t>
            </a:r>
            <a:r>
              <a:rPr lang="es-ES" sz="2200" dirty="0"/>
              <a:t>, </a:t>
            </a:r>
            <a:r>
              <a:rPr lang="es-ES" sz="2200" b="1" dirty="0"/>
              <a:t>malabsorción</a:t>
            </a:r>
            <a:r>
              <a:rPr lang="es-ES" sz="2200" dirty="0"/>
              <a:t>, </a:t>
            </a:r>
            <a:r>
              <a:rPr lang="es-ES" sz="2200" b="1" dirty="0"/>
              <a:t>disminución de la ingesta</a:t>
            </a:r>
            <a:r>
              <a:rPr lang="es-ES" sz="2200" dirty="0"/>
              <a:t> y </a:t>
            </a:r>
            <a:r>
              <a:rPr lang="es-ES" sz="2200" b="1" dirty="0"/>
              <a:t>aumento de los requerimientos</a:t>
            </a:r>
            <a:r>
              <a:rPr lang="es-ES" sz="2200" dirty="0"/>
              <a:t>.</a:t>
            </a:r>
          </a:p>
          <a:p>
            <a:pPr marL="0" indent="0" algn="just">
              <a:lnSpc>
                <a:spcPct val="150000"/>
              </a:lnSpc>
              <a:buNone/>
            </a:pPr>
            <a:endParaRPr lang="es-ES" sz="2200" dirty="0"/>
          </a:p>
          <a:p>
            <a:pPr algn="just">
              <a:lnSpc>
                <a:spcPct val="150000"/>
              </a:lnSpc>
            </a:pPr>
            <a:endParaRPr lang="es-ES" sz="2200" dirty="0"/>
          </a:p>
        </p:txBody>
      </p:sp>
      <p:pic>
        <p:nvPicPr>
          <p:cNvPr id="6146" name="Picture 2" descr="Dieta blanda para cortar la diarrea en niños - Eres Mamá">
            <a:extLst>
              <a:ext uri="{FF2B5EF4-FFF2-40B4-BE49-F238E27FC236}">
                <a16:creationId xmlns:a16="http://schemas.microsoft.com/office/drawing/2014/main" id="{E7E653B7-6824-E796-DB18-9AB890BEFC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99048" y="1612652"/>
            <a:ext cx="5458968" cy="3632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1822695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2391E79-02DB-C4F6-9CA0-9FC8483290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s-ES" sz="4000" b="1">
                <a:solidFill>
                  <a:srgbClr val="FFFFFF"/>
                </a:solidFill>
              </a:rPr>
              <a:t>Objetivos nutricionales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A5BB2CB-2965-04CE-4416-A66B11DABBC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8786829"/>
              </p:ext>
            </p:extLst>
          </p:nvPr>
        </p:nvGraphicFramePr>
        <p:xfrm>
          <a:off x="4905052" y="750440"/>
          <a:ext cx="6666833" cy="545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008676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8701EB57-9245-8DD2-FA4D-96E11A8CAC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s-ES" sz="3400" b="1">
                <a:solidFill>
                  <a:srgbClr val="FFFFFF"/>
                </a:solidFill>
              </a:rPr>
              <a:t>Fundamentos fisiopatológicos</a:t>
            </a:r>
            <a:endParaRPr lang="es-ES" sz="34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4B78D7E-4739-3B43-F4A4-E700D80C11F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16752137"/>
              </p:ext>
            </p:extLst>
          </p:nvPr>
        </p:nvGraphicFramePr>
        <p:xfrm>
          <a:off x="4905052" y="750440"/>
          <a:ext cx="6666833" cy="545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184340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18D0EE1-F78F-8D91-7E52-470E4ED760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br>
              <a:rPr lang="es-ES" sz="4000" b="1"/>
            </a:br>
            <a:r>
              <a:rPr lang="es-ES" sz="4000" b="1"/>
              <a:t>Intervenciones nutricionales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99280EC-1390-0BAF-D91A-2112EBBB84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a) Rehidratación (primer paso)</a:t>
            </a:r>
          </a:p>
          <a:p>
            <a:pPr lvl="1"/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Según la OMS:</a:t>
            </a:r>
            <a:br>
              <a:rPr lang="es-ES" sz="1700">
                <a:solidFill>
                  <a:schemeClr val="tx1">
                    <a:alpha val="55000"/>
                  </a:schemeClr>
                </a:solidFill>
              </a:rPr>
            </a:br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Plan A:</a:t>
            </a:r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 manejo en casa sin deshidratación.</a:t>
            </a:r>
            <a:br>
              <a:rPr lang="es-ES" sz="1700">
                <a:solidFill>
                  <a:schemeClr val="tx1">
                    <a:alpha val="55000"/>
                  </a:schemeClr>
                </a:solidFill>
              </a:rPr>
            </a:br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Plan B:</a:t>
            </a:r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 deshidratación moderada → 75 ml/kg en 4 h.</a:t>
            </a:r>
            <a:br>
              <a:rPr lang="es-ES" sz="1700">
                <a:solidFill>
                  <a:schemeClr val="tx1">
                    <a:alpha val="55000"/>
                  </a:schemeClr>
                </a:solidFill>
              </a:rPr>
            </a:br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Plan C:</a:t>
            </a:r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 deshidratación severa → hidratación IV seguida de SRO.</a:t>
            </a:r>
          </a:p>
          <a:p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b) Alimentación temprana</a:t>
            </a:r>
          </a:p>
          <a:p>
            <a:pPr lvl="1"/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Reiniciar alimentación </a:t>
            </a:r>
            <a:r>
              <a:rPr lang="es-ES" sz="1700" b="1">
                <a:solidFill>
                  <a:schemeClr val="tx1">
                    <a:alpha val="55000"/>
                  </a:schemeClr>
                </a:solidFill>
              </a:rPr>
              <a:t>dentro de las primeras 4–6 horas</a:t>
            </a:r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.</a:t>
            </a:r>
          </a:p>
          <a:p>
            <a:pPr lvl="1"/>
            <a:r>
              <a:rPr lang="es-ES" sz="1700">
                <a:solidFill>
                  <a:schemeClr val="tx1">
                    <a:alpha val="55000"/>
                  </a:schemeClr>
                </a:solidFill>
              </a:rPr>
              <a:t>Evitar dietas restrictivas (BRAT), que han demostrado prolongar la diarrea.</a:t>
            </a:r>
          </a:p>
          <a:p>
            <a:pPr lvl="2"/>
            <a:endParaRPr lang="es-ES" sz="1700">
              <a:solidFill>
                <a:schemeClr val="tx1">
                  <a:alpha val="55000"/>
                </a:schemeClr>
              </a:solidFill>
            </a:endParaRPr>
          </a:p>
          <a:p>
            <a:endParaRPr lang="es-ES" sz="17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56259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AB67F52-360B-471C-DD16-7497849E87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3" y="350196"/>
            <a:ext cx="4646904" cy="1624520"/>
          </a:xfrm>
        </p:spPr>
        <p:txBody>
          <a:bodyPr anchor="ctr">
            <a:normAutofit/>
          </a:bodyPr>
          <a:lstStyle/>
          <a:p>
            <a:r>
              <a:rPr lang="es-ES" sz="4000" b="1"/>
              <a:t>Intervenciones nutricionales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3ABB215-5784-26F0-3593-07E8B140E3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2" y="2743200"/>
            <a:ext cx="4646905" cy="3613149"/>
          </a:xfrm>
        </p:spPr>
        <p:txBody>
          <a:bodyPr anchor="ctr">
            <a:normAutofit/>
          </a:bodyPr>
          <a:lstStyle/>
          <a:p>
            <a:r>
              <a:rPr lang="es-ES" sz="1900" b="1"/>
              <a:t>c) Recomendaciones alimentarias clave</a:t>
            </a:r>
          </a:p>
          <a:p>
            <a:pPr lvl="1"/>
            <a:r>
              <a:rPr lang="es-ES" sz="1900"/>
              <a:t>Mantener </a:t>
            </a:r>
            <a:r>
              <a:rPr lang="es-ES" sz="1900" b="1"/>
              <a:t>lactancia materna</a:t>
            </a:r>
            <a:r>
              <a:rPr lang="es-ES" sz="1900"/>
              <a:t> a libre demanda.</a:t>
            </a:r>
          </a:p>
          <a:p>
            <a:pPr lvl="1"/>
            <a:r>
              <a:rPr lang="es-ES" sz="1900"/>
              <a:t>Incluye alimentos: arroz, papa, plátano, zanahoria, pollo, huevo, yogurt, sopas espesas.</a:t>
            </a:r>
          </a:p>
          <a:p>
            <a:pPr lvl="1"/>
            <a:r>
              <a:rPr lang="es-ES" sz="1900"/>
              <a:t>Fraccionar comidas cada 2–3 horas.</a:t>
            </a:r>
          </a:p>
          <a:p>
            <a:pPr lvl="1"/>
            <a:r>
              <a:rPr lang="es-ES" sz="1900"/>
              <a:t>Evitar: bebidas azucaradas, refrescos, jugos, alimentos ricos en grasa difícil de digerir.</a:t>
            </a:r>
          </a:p>
          <a:p>
            <a:endParaRPr lang="es-ES" sz="1900"/>
          </a:p>
        </p:txBody>
      </p:sp>
      <p:pic>
        <p:nvPicPr>
          <p:cNvPr id="5" name="Picture 4" descr="Vegetales y frutas variadas">
            <a:extLst>
              <a:ext uri="{FF2B5EF4-FFF2-40B4-BE49-F238E27FC236}">
                <a16:creationId xmlns:a16="http://schemas.microsoft.com/office/drawing/2014/main" id="{5758EDE0-F4AD-968A-5C7F-A268117AB23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441" r="14158" b="-2"/>
          <a:stretch>
            <a:fillRect/>
          </a:stretch>
        </p:blipFill>
        <p:spPr>
          <a:xfrm>
            <a:off x="6096000" y="1"/>
            <a:ext cx="61028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425014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E3F15C3-448C-497F-78DA-BCA897364F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s-ES" sz="3400" b="1">
                <a:solidFill>
                  <a:srgbClr val="FFFFFF"/>
                </a:solidFill>
              </a:rPr>
              <a:t>Intervenciones nutricionales</a:t>
            </a:r>
            <a:endParaRPr lang="es-ES" sz="34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92005F6D-ECDA-6DEB-D862-E707A3076A1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63281981"/>
              </p:ext>
            </p:extLst>
          </p:nvPr>
        </p:nvGraphicFramePr>
        <p:xfrm>
          <a:off x="4905052" y="750440"/>
          <a:ext cx="6666833" cy="545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469097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09588DA8-065E-4F6F-8EFD-43104AB2E0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9">
            <a:extLst>
              <a:ext uri="{FF2B5EF4-FFF2-40B4-BE49-F238E27FC236}">
                <a16:creationId xmlns:a16="http://schemas.microsoft.com/office/drawing/2014/main" id="{C4285719-470E-454C-AF62-8323075F1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D9FE4EF-C4D8-49A0-B2FF-81D8DB7D8A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300840D-0A0B-4512-BACA-B439D5B9C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2B78728-A580-49A7-84F9-6EF6F583AD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8FAA1A1-D861-433F-88FA-1E9D6FD31D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71EDA1-87BF-4D5D-AB79-F346FD1927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3" y="1399943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43C96A6-3513-E780-FF5C-809B5FABC3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722" y="586855"/>
            <a:ext cx="3201366" cy="3387497"/>
          </a:xfrm>
        </p:spPr>
        <p:txBody>
          <a:bodyPr anchor="b">
            <a:normAutofit/>
          </a:bodyPr>
          <a:lstStyle/>
          <a:p>
            <a:pPr algn="r"/>
            <a:r>
              <a:rPr lang="es-ES" sz="4000" b="1">
                <a:solidFill>
                  <a:srgbClr val="FFFFFF"/>
                </a:solidFill>
              </a:rPr>
              <a:t>Fisiología y Metabolismo en la Enfermedad Aguda</a:t>
            </a:r>
            <a:endParaRPr lang="es-ES" sz="4000">
              <a:solidFill>
                <a:srgbClr val="FFFFFF"/>
              </a:solidFill>
            </a:endParaRPr>
          </a:p>
        </p:txBody>
      </p:sp>
      <p:sp>
        <p:nvSpPr>
          <p:cNvPr id="15" name="Marcador de contenido 2">
            <a:extLst>
              <a:ext uri="{FF2B5EF4-FFF2-40B4-BE49-F238E27FC236}">
                <a16:creationId xmlns:a16="http://schemas.microsoft.com/office/drawing/2014/main" id="{F0CD3B5D-10A8-8C15-0126-98F4CDB0B8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10259" y="649480"/>
            <a:ext cx="6555347" cy="5546047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s-ES" sz="1900" b="1"/>
              <a:t>Estados metabólicos durante la enfermedad</a:t>
            </a:r>
          </a:p>
          <a:p>
            <a:pPr marL="0" indent="0">
              <a:buNone/>
            </a:pPr>
            <a:r>
              <a:rPr lang="es-ES" sz="1900" b="1"/>
              <a:t>a) Fase Ebb: f</a:t>
            </a:r>
            <a:r>
              <a:rPr lang="es-ES" sz="1900"/>
              <a:t>ase inicial de la respuesta metabólica al estrés</a:t>
            </a:r>
            <a:r>
              <a:rPr lang="es-ES" sz="1900" b="1"/>
              <a:t> (primeras 24–48h)</a:t>
            </a:r>
          </a:p>
          <a:p>
            <a:r>
              <a:rPr lang="es-ES" sz="1900"/>
              <a:t>Disminución del metabolismo basal.</a:t>
            </a:r>
          </a:p>
          <a:p>
            <a:r>
              <a:rPr lang="es-ES" sz="1900"/>
              <a:t>Disminución del gasto energético.</a:t>
            </a:r>
          </a:p>
          <a:p>
            <a:r>
              <a:rPr lang="es-ES" sz="1900"/>
              <a:t>Hipoperfusión y mayor resistencia a la insulina.</a:t>
            </a:r>
          </a:p>
          <a:p>
            <a:r>
              <a:rPr lang="es-ES" sz="1900"/>
              <a:t>Objetivo nutricional: evitar sobrealimentación.</a:t>
            </a:r>
          </a:p>
          <a:p>
            <a:pPr marL="0" indent="0">
              <a:buNone/>
            </a:pPr>
            <a:endParaRPr lang="es-ES" sz="1900" b="1"/>
          </a:p>
          <a:p>
            <a:pPr marL="0" indent="0">
              <a:buNone/>
            </a:pPr>
            <a:r>
              <a:rPr lang="es-ES" sz="1900" b="1"/>
              <a:t>b) Fase Flow (después de 48h)</a:t>
            </a:r>
          </a:p>
          <a:p>
            <a:r>
              <a:rPr lang="es-ES" sz="1900"/>
              <a:t>Hipermetabolismo e hipercatabolismo.</a:t>
            </a:r>
          </a:p>
          <a:p>
            <a:r>
              <a:rPr lang="es-ES" sz="1900"/>
              <a:t>Aumento del gasto energético entre 10–30% (dependiendo de la severidad).</a:t>
            </a:r>
          </a:p>
          <a:p>
            <a:r>
              <a:rPr lang="es-ES" sz="1900"/>
              <a:t>Mayor proteólisis y consumo de masa magra.</a:t>
            </a:r>
          </a:p>
          <a:p>
            <a:r>
              <a:rPr lang="es-ES" sz="1900"/>
              <a:t>Objetivo: cubrir necesidades energéticas, proveer proteínas y micronutrientes suficientes</a:t>
            </a:r>
          </a:p>
        </p:txBody>
      </p:sp>
    </p:spTree>
    <p:extLst>
      <p:ext uri="{BB962C8B-B14F-4D97-AF65-F5344CB8AC3E}">
        <p14:creationId xmlns:p14="http://schemas.microsoft.com/office/powerpoint/2010/main" val="199608885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175" name="Rectangle 7174">
            <a:extLst>
              <a:ext uri="{FF2B5EF4-FFF2-40B4-BE49-F238E27FC236}">
                <a16:creationId xmlns:a16="http://schemas.microsoft.com/office/drawing/2014/main" id="{B6FACB3C-9069-4791-BC5C-0DB7CD19B8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7" name="Rectangle 7176">
            <a:extLst>
              <a:ext uri="{FF2B5EF4-FFF2-40B4-BE49-F238E27FC236}">
                <a16:creationId xmlns:a16="http://schemas.microsoft.com/office/drawing/2014/main" id="{71F2038E-D777-4B76-81DD-DD13EE91B9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DA13A16-839E-2F1D-F6D9-BB7369A807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802955"/>
            <a:ext cx="4766330" cy="1454051"/>
          </a:xfrm>
        </p:spPr>
        <p:txBody>
          <a:bodyPr>
            <a:normAutofit/>
          </a:bodyPr>
          <a:lstStyle/>
          <a:p>
            <a:r>
              <a:rPr lang="es-ES" sz="3600" b="1">
                <a:solidFill>
                  <a:schemeClr val="tx2"/>
                </a:solidFill>
              </a:rPr>
              <a:t>Enfermedades febriles</a:t>
            </a:r>
            <a:endParaRPr lang="es-ES" sz="3600">
              <a:solidFill>
                <a:schemeClr val="tx2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D3A2BE-36E7-1E74-CE88-5CD99E4CB6D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4672" y="2421683"/>
            <a:ext cx="4765949" cy="3353476"/>
          </a:xfrm>
        </p:spPr>
        <p:txBody>
          <a:bodyPr anchor="t">
            <a:normAutofit/>
          </a:bodyPr>
          <a:lstStyle/>
          <a:p>
            <a:r>
              <a:rPr lang="es-ES" sz="1800">
                <a:solidFill>
                  <a:schemeClr val="tx2"/>
                </a:solidFill>
              </a:rPr>
              <a:t>Incremento de requerimientos de líquidos.</a:t>
            </a:r>
          </a:p>
          <a:p>
            <a:r>
              <a:rPr lang="es-ES" sz="1800">
                <a:solidFill>
                  <a:schemeClr val="tx2"/>
                </a:solidFill>
              </a:rPr>
              <a:t>Aumento del gasto energético en 10–12% por cada grado °C sobre 37°C.</a:t>
            </a:r>
          </a:p>
          <a:p>
            <a:r>
              <a:rPr lang="es-ES" sz="1800">
                <a:solidFill>
                  <a:schemeClr val="tx2"/>
                </a:solidFill>
              </a:rPr>
              <a:t>Mantener dieta variada y fraccionada.</a:t>
            </a:r>
          </a:p>
          <a:p>
            <a:endParaRPr lang="es-ES" sz="1800">
              <a:solidFill>
                <a:schemeClr val="tx2"/>
              </a:solidFill>
            </a:endParaRPr>
          </a:p>
        </p:txBody>
      </p:sp>
      <p:grpSp>
        <p:nvGrpSpPr>
          <p:cNvPr id="7179" name="Group 7178">
            <a:extLst>
              <a:ext uri="{FF2B5EF4-FFF2-40B4-BE49-F238E27FC236}">
                <a16:creationId xmlns:a16="http://schemas.microsoft.com/office/drawing/2014/main" id="{DD354807-230F-4402-B1B9-F733A8F1F1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818240" y="-16714"/>
            <a:ext cx="6373761" cy="6874714"/>
            <a:chOff x="5818240" y="-1"/>
            <a:chExt cx="6373761" cy="6874714"/>
          </a:xfrm>
        </p:grpSpPr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BF5A6F4A-CE87-4D5C-9382-8167967CE8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18240" y="-1"/>
              <a:ext cx="6373761" cy="6874714"/>
            </a:xfrm>
            <a:custGeom>
              <a:avLst/>
              <a:gdLst>
                <a:gd name="connsiteX0" fmla="*/ 6373761 w 6373761"/>
                <a:gd name="connsiteY0" fmla="*/ 5771297 h 6874714"/>
                <a:gd name="connsiteX1" fmla="*/ 6373761 w 6373761"/>
                <a:gd name="connsiteY1" fmla="*/ 6247960 h 6874714"/>
                <a:gd name="connsiteX2" fmla="*/ 6235932 w 6373761"/>
                <a:gd name="connsiteY2" fmla="*/ 6361930 h 6874714"/>
                <a:gd name="connsiteX3" fmla="*/ 5960375 w 6373761"/>
                <a:gd name="connsiteY3" fmla="*/ 6587489 h 6874714"/>
                <a:gd name="connsiteX4" fmla="*/ 5822907 w 6373761"/>
                <a:gd name="connsiteY4" fmla="*/ 6701871 h 6874714"/>
                <a:gd name="connsiteX5" fmla="*/ 5681115 w 6373761"/>
                <a:gd name="connsiteY5" fmla="*/ 6816896 h 6874714"/>
                <a:gd name="connsiteX6" fmla="*/ 5604096 w 6373761"/>
                <a:gd name="connsiteY6" fmla="*/ 6874714 h 6874714"/>
                <a:gd name="connsiteX7" fmla="*/ 4878485 w 6373761"/>
                <a:gd name="connsiteY7" fmla="*/ 6874714 h 6874714"/>
                <a:gd name="connsiteX8" fmla="*/ 5006014 w 6373761"/>
                <a:gd name="connsiteY8" fmla="*/ 6800200 h 6874714"/>
                <a:gd name="connsiteX9" fmla="*/ 5149855 w 6373761"/>
                <a:gd name="connsiteY9" fmla="*/ 6707667 h 6874714"/>
                <a:gd name="connsiteX10" fmla="*/ 5431866 w 6373761"/>
                <a:gd name="connsiteY10" fmla="*/ 6506210 h 6874714"/>
                <a:gd name="connsiteX11" fmla="*/ 5571036 w 6373761"/>
                <a:gd name="connsiteY11" fmla="*/ 6399557 h 6874714"/>
                <a:gd name="connsiteX12" fmla="*/ 5711649 w 6373761"/>
                <a:gd name="connsiteY12" fmla="*/ 6288912 h 6874714"/>
                <a:gd name="connsiteX13" fmla="*/ 6276589 w 6373761"/>
                <a:gd name="connsiteY13" fmla="*/ 5852379 h 6874714"/>
                <a:gd name="connsiteX14" fmla="*/ 3975975 w 6373761"/>
                <a:gd name="connsiteY14" fmla="*/ 263 h 6874714"/>
                <a:gd name="connsiteX15" fmla="*/ 4350473 w 6373761"/>
                <a:gd name="connsiteY15" fmla="*/ 24963 h 6874714"/>
                <a:gd name="connsiteX16" fmla="*/ 5077909 w 6373761"/>
                <a:gd name="connsiteY16" fmla="*/ 189450 h 6874714"/>
                <a:gd name="connsiteX17" fmla="*/ 5746507 w 6373761"/>
                <a:gd name="connsiteY17" fmla="*/ 505804 h 6874714"/>
                <a:gd name="connsiteX18" fmla="*/ 6322456 w 6373761"/>
                <a:gd name="connsiteY18" fmla="*/ 956633 h 6874714"/>
                <a:gd name="connsiteX19" fmla="*/ 6373761 w 6373761"/>
                <a:gd name="connsiteY19" fmla="*/ 1011863 h 6874714"/>
                <a:gd name="connsiteX20" fmla="*/ 6373761 w 6373761"/>
                <a:gd name="connsiteY20" fmla="*/ 1185075 h 6874714"/>
                <a:gd name="connsiteX21" fmla="*/ 6359489 w 6373761"/>
                <a:gd name="connsiteY21" fmla="*/ 1169497 h 6874714"/>
                <a:gd name="connsiteX22" fmla="*/ 6233869 w 6373761"/>
                <a:gd name="connsiteY22" fmla="*/ 1047442 h 6874714"/>
                <a:gd name="connsiteX23" fmla="*/ 5961423 w 6373761"/>
                <a:gd name="connsiteY23" fmla="*/ 827953 h 6874714"/>
                <a:gd name="connsiteX24" fmla="*/ 5663555 w 6373761"/>
                <a:gd name="connsiteY24" fmla="*/ 645304 h 6874714"/>
                <a:gd name="connsiteX25" fmla="*/ 5013827 w 6373761"/>
                <a:gd name="connsiteY25" fmla="*/ 397863 h 6874714"/>
                <a:gd name="connsiteX26" fmla="*/ 4327409 w 6373761"/>
                <a:gd name="connsiteY26" fmla="*/ 302545 h 6874714"/>
                <a:gd name="connsiteX27" fmla="*/ 3639939 w 6373761"/>
                <a:gd name="connsiteY27" fmla="*/ 338868 h 6874714"/>
                <a:gd name="connsiteX28" fmla="*/ 3302495 w 6373761"/>
                <a:gd name="connsiteY28" fmla="*/ 403659 h 6874714"/>
                <a:gd name="connsiteX29" fmla="*/ 2971604 w 6373761"/>
                <a:gd name="connsiteY29" fmla="*/ 496273 h 6874714"/>
                <a:gd name="connsiteX30" fmla="*/ 2648706 w 6373761"/>
                <a:gd name="connsiteY30" fmla="*/ 614389 h 6874714"/>
                <a:gd name="connsiteX31" fmla="*/ 2335374 w 6373761"/>
                <a:gd name="connsiteY31" fmla="*/ 757109 h 6874714"/>
                <a:gd name="connsiteX32" fmla="*/ 1741342 w 6373761"/>
                <a:gd name="connsiteY32" fmla="*/ 1107725 h 6874714"/>
                <a:gd name="connsiteX33" fmla="*/ 1600861 w 6373761"/>
                <a:gd name="connsiteY33" fmla="*/ 1208710 h 6874714"/>
                <a:gd name="connsiteX34" fmla="*/ 1531799 w 6373761"/>
                <a:gd name="connsiteY34" fmla="*/ 1260879 h 6874714"/>
                <a:gd name="connsiteX35" fmla="*/ 1463655 w 6373761"/>
                <a:gd name="connsiteY35" fmla="*/ 1314333 h 6874714"/>
                <a:gd name="connsiteX36" fmla="*/ 1200777 w 6373761"/>
                <a:gd name="connsiteY36" fmla="*/ 1541166 h 6874714"/>
                <a:gd name="connsiteX37" fmla="*/ 731501 w 6373761"/>
                <a:gd name="connsiteY37" fmla="*/ 2055754 h 6874714"/>
                <a:gd name="connsiteX38" fmla="*/ 531393 w 6373761"/>
                <a:gd name="connsiteY38" fmla="*/ 2342739 h 6874714"/>
                <a:gd name="connsiteX39" fmla="*/ 361033 w 6373761"/>
                <a:gd name="connsiteY39" fmla="*/ 2649046 h 6874714"/>
                <a:gd name="connsiteX40" fmla="*/ 323292 w 6373761"/>
                <a:gd name="connsiteY40" fmla="*/ 2728263 h 6874714"/>
                <a:gd name="connsiteX41" fmla="*/ 304945 w 6373761"/>
                <a:gd name="connsiteY41" fmla="*/ 2768193 h 6874714"/>
                <a:gd name="connsiteX42" fmla="*/ 287516 w 6373761"/>
                <a:gd name="connsiteY42" fmla="*/ 2808510 h 6874714"/>
                <a:gd name="connsiteX43" fmla="*/ 254230 w 6373761"/>
                <a:gd name="connsiteY43" fmla="*/ 2889788 h 6874714"/>
                <a:gd name="connsiteX44" fmla="*/ 223042 w 6373761"/>
                <a:gd name="connsiteY44" fmla="*/ 2971968 h 6874714"/>
                <a:gd name="connsiteX45" fmla="*/ 121611 w 6373761"/>
                <a:gd name="connsiteY45" fmla="*/ 3308544 h 6874714"/>
                <a:gd name="connsiteX46" fmla="*/ 39314 w 6373761"/>
                <a:gd name="connsiteY46" fmla="*/ 4005912 h 6874714"/>
                <a:gd name="connsiteX47" fmla="*/ 73910 w 6373761"/>
                <a:gd name="connsiteY47" fmla="*/ 4354081 h 6874714"/>
                <a:gd name="connsiteX48" fmla="*/ 179534 w 6373761"/>
                <a:gd name="connsiteY48" fmla="*/ 4687050 h 6874714"/>
                <a:gd name="connsiteX49" fmla="*/ 215964 w 6373761"/>
                <a:gd name="connsiteY49" fmla="*/ 4766654 h 6874714"/>
                <a:gd name="connsiteX50" fmla="*/ 256457 w 6373761"/>
                <a:gd name="connsiteY50" fmla="*/ 4844455 h 6874714"/>
                <a:gd name="connsiteX51" fmla="*/ 346225 w 6373761"/>
                <a:gd name="connsiteY51" fmla="*/ 4995290 h 6874714"/>
                <a:gd name="connsiteX52" fmla="*/ 445296 w 6373761"/>
                <a:gd name="connsiteY52" fmla="*/ 5140971 h 6874714"/>
                <a:gd name="connsiteX53" fmla="*/ 551443 w 6373761"/>
                <a:gd name="connsiteY53" fmla="*/ 5282531 h 6874714"/>
                <a:gd name="connsiteX54" fmla="*/ 772387 w 6373761"/>
                <a:gd name="connsiteY54" fmla="*/ 5562561 h 6874714"/>
                <a:gd name="connsiteX55" fmla="*/ 882858 w 6373761"/>
                <a:gd name="connsiteY55" fmla="*/ 5704507 h 6874714"/>
                <a:gd name="connsiteX56" fmla="*/ 990316 w 6373761"/>
                <a:gd name="connsiteY56" fmla="*/ 5848258 h 6874714"/>
                <a:gd name="connsiteX57" fmla="*/ 1097774 w 6373761"/>
                <a:gd name="connsiteY57" fmla="*/ 5987114 h 6874714"/>
                <a:gd name="connsiteX58" fmla="*/ 1210080 w 6373761"/>
                <a:gd name="connsiteY58" fmla="*/ 6121203 h 6874714"/>
                <a:gd name="connsiteX59" fmla="*/ 1448192 w 6373761"/>
                <a:gd name="connsiteY59" fmla="*/ 6374054 h 6874714"/>
                <a:gd name="connsiteX60" fmla="*/ 1982991 w 6373761"/>
                <a:gd name="connsiteY60" fmla="*/ 6796158 h 6874714"/>
                <a:gd name="connsiteX61" fmla="*/ 2118475 w 6373761"/>
                <a:gd name="connsiteY61" fmla="*/ 6874714 h 6874714"/>
                <a:gd name="connsiteX62" fmla="*/ 1569874 w 6373761"/>
                <a:gd name="connsiteY62" fmla="*/ 6874714 h 6874714"/>
                <a:gd name="connsiteX63" fmla="*/ 1507802 w 6373761"/>
                <a:gd name="connsiteY63" fmla="*/ 6817815 h 6874714"/>
                <a:gd name="connsiteX64" fmla="*/ 1256865 w 6373761"/>
                <a:gd name="connsiteY64" fmla="*/ 6543437 h 6874714"/>
                <a:gd name="connsiteX65" fmla="*/ 1038410 w 6373761"/>
                <a:gd name="connsiteY65" fmla="*/ 6248722 h 6874714"/>
                <a:gd name="connsiteX66" fmla="*/ 845380 w 6373761"/>
                <a:gd name="connsiteY66" fmla="*/ 5941386 h 6874714"/>
                <a:gd name="connsiteX67" fmla="*/ 755351 w 6373761"/>
                <a:gd name="connsiteY67" fmla="*/ 5788877 h 6874714"/>
                <a:gd name="connsiteX68" fmla="*/ 661784 w 6373761"/>
                <a:gd name="connsiteY68" fmla="*/ 5638944 h 6874714"/>
                <a:gd name="connsiteX69" fmla="*/ 466525 w 6373761"/>
                <a:gd name="connsiteY69" fmla="*/ 5340366 h 6874714"/>
                <a:gd name="connsiteX70" fmla="*/ 370992 w 6373761"/>
                <a:gd name="connsiteY70" fmla="*/ 5188502 h 6874714"/>
                <a:gd name="connsiteX71" fmla="*/ 280046 w 6373761"/>
                <a:gd name="connsiteY71" fmla="*/ 5033287 h 6874714"/>
                <a:gd name="connsiteX72" fmla="*/ 126853 w 6373761"/>
                <a:gd name="connsiteY72" fmla="*/ 4707660 h 6874714"/>
                <a:gd name="connsiteX73" fmla="*/ 30272 w 6373761"/>
                <a:gd name="connsiteY73" fmla="*/ 4362068 h 6874714"/>
                <a:gd name="connsiteX74" fmla="*/ 0 w 6373761"/>
                <a:gd name="connsiteY74" fmla="*/ 4005912 h 6874714"/>
                <a:gd name="connsiteX75" fmla="*/ 270480 w 6373761"/>
                <a:gd name="connsiteY75" fmla="*/ 2610532 h 6874714"/>
                <a:gd name="connsiteX76" fmla="*/ 415942 w 6373761"/>
                <a:gd name="connsiteY76" fmla="*/ 2280526 h 6874714"/>
                <a:gd name="connsiteX77" fmla="*/ 590102 w 6373761"/>
                <a:gd name="connsiteY77" fmla="*/ 1962626 h 6874714"/>
                <a:gd name="connsiteX78" fmla="*/ 1020719 w 6373761"/>
                <a:gd name="connsiteY78" fmla="*/ 1373070 h 6874714"/>
                <a:gd name="connsiteX79" fmla="*/ 1275080 w 6373761"/>
                <a:gd name="connsiteY79" fmla="*/ 1107081 h 6874714"/>
                <a:gd name="connsiteX80" fmla="*/ 1342437 w 6373761"/>
                <a:gd name="connsiteY80" fmla="*/ 1043965 h 6874714"/>
                <a:gd name="connsiteX81" fmla="*/ 1411106 w 6373761"/>
                <a:gd name="connsiteY81" fmla="*/ 982138 h 6874714"/>
                <a:gd name="connsiteX82" fmla="*/ 1553029 w 6373761"/>
                <a:gd name="connsiteY82" fmla="*/ 863376 h 6874714"/>
                <a:gd name="connsiteX83" fmla="*/ 2173401 w 6373761"/>
                <a:gd name="connsiteY83" fmla="*/ 454409 h 6874714"/>
                <a:gd name="connsiteX84" fmla="*/ 3599708 w 6373761"/>
                <a:gd name="connsiteY84" fmla="*/ 16332 h 6874714"/>
                <a:gd name="connsiteX85" fmla="*/ 3975975 w 6373761"/>
                <a:gd name="connsiteY85" fmla="*/ 263 h 687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6373761" h="6874714">
                  <a:moveTo>
                    <a:pt x="6373761" y="5771297"/>
                  </a:moveTo>
                  <a:lnTo>
                    <a:pt x="6373761" y="6247960"/>
                  </a:lnTo>
                  <a:lnTo>
                    <a:pt x="6235932" y="6361930"/>
                  </a:lnTo>
                  <a:cubicBezTo>
                    <a:pt x="6143250" y="6437460"/>
                    <a:pt x="6051059" y="6512200"/>
                    <a:pt x="5960375" y="6587489"/>
                  </a:cubicBezTo>
                  <a:lnTo>
                    <a:pt x="5822907" y="6701871"/>
                  </a:lnTo>
                  <a:cubicBezTo>
                    <a:pt x="5776123" y="6740385"/>
                    <a:pt x="5729079" y="6778899"/>
                    <a:pt x="5681115" y="6816896"/>
                  </a:cubicBezTo>
                  <a:lnTo>
                    <a:pt x="5604096" y="6874714"/>
                  </a:lnTo>
                  <a:lnTo>
                    <a:pt x="4878485" y="6874714"/>
                  </a:lnTo>
                  <a:lnTo>
                    <a:pt x="5006014" y="6800200"/>
                  </a:lnTo>
                  <a:cubicBezTo>
                    <a:pt x="5054354" y="6770429"/>
                    <a:pt x="5102285" y="6739483"/>
                    <a:pt x="5149855" y="6707667"/>
                  </a:cubicBezTo>
                  <a:cubicBezTo>
                    <a:pt x="5244993" y="6643906"/>
                    <a:pt x="5338561" y="6576025"/>
                    <a:pt x="5431866" y="6506210"/>
                  </a:cubicBezTo>
                  <a:cubicBezTo>
                    <a:pt x="5478386" y="6471304"/>
                    <a:pt x="5524777" y="6435495"/>
                    <a:pt x="5571036" y="6399557"/>
                  </a:cubicBezTo>
                  <a:lnTo>
                    <a:pt x="5711649" y="6288912"/>
                  </a:lnTo>
                  <a:cubicBezTo>
                    <a:pt x="5902059" y="6140395"/>
                    <a:pt x="6093257" y="5998320"/>
                    <a:pt x="6276589" y="5852379"/>
                  </a:cubicBezTo>
                  <a:close/>
                  <a:moveTo>
                    <a:pt x="3975975" y="263"/>
                  </a:moveTo>
                  <a:cubicBezTo>
                    <a:pt x="4101550" y="1809"/>
                    <a:pt x="4226830" y="10149"/>
                    <a:pt x="4350473" y="24963"/>
                  </a:cubicBezTo>
                  <a:cubicBezTo>
                    <a:pt x="4598149" y="54846"/>
                    <a:pt x="4842943" y="108687"/>
                    <a:pt x="5077909" y="189450"/>
                  </a:cubicBezTo>
                  <a:cubicBezTo>
                    <a:pt x="5312876" y="269955"/>
                    <a:pt x="5537357" y="376867"/>
                    <a:pt x="5746507" y="505804"/>
                  </a:cubicBezTo>
                  <a:cubicBezTo>
                    <a:pt x="5955527" y="634999"/>
                    <a:pt x="6148688" y="786864"/>
                    <a:pt x="6322456" y="956633"/>
                  </a:cubicBezTo>
                  <a:lnTo>
                    <a:pt x="6373761" y="1011863"/>
                  </a:lnTo>
                  <a:lnTo>
                    <a:pt x="6373761" y="1185075"/>
                  </a:lnTo>
                  <a:lnTo>
                    <a:pt x="6359489" y="1169497"/>
                  </a:lnTo>
                  <a:cubicBezTo>
                    <a:pt x="6318811" y="1127602"/>
                    <a:pt x="6276917" y="1086890"/>
                    <a:pt x="6233869" y="1047442"/>
                  </a:cubicBezTo>
                  <a:cubicBezTo>
                    <a:pt x="6147509" y="968870"/>
                    <a:pt x="6056431" y="895448"/>
                    <a:pt x="5961423" y="827953"/>
                  </a:cubicBezTo>
                  <a:cubicBezTo>
                    <a:pt x="5865891" y="761102"/>
                    <a:pt x="5766688" y="699403"/>
                    <a:pt x="5663555" y="645304"/>
                  </a:cubicBezTo>
                  <a:cubicBezTo>
                    <a:pt x="5457943" y="535816"/>
                    <a:pt x="5238703" y="453894"/>
                    <a:pt x="5013827" y="397863"/>
                  </a:cubicBezTo>
                  <a:cubicBezTo>
                    <a:pt x="4788953" y="341703"/>
                    <a:pt x="4558442" y="310917"/>
                    <a:pt x="4327409" y="302545"/>
                  </a:cubicBezTo>
                  <a:cubicBezTo>
                    <a:pt x="4096111" y="293012"/>
                    <a:pt x="3867174" y="305893"/>
                    <a:pt x="3639939" y="338868"/>
                  </a:cubicBezTo>
                  <a:cubicBezTo>
                    <a:pt x="3526585" y="355999"/>
                    <a:pt x="3413885" y="377254"/>
                    <a:pt x="3302495" y="403659"/>
                  </a:cubicBezTo>
                  <a:cubicBezTo>
                    <a:pt x="3191107" y="430451"/>
                    <a:pt x="3080634" y="460978"/>
                    <a:pt x="2971604" y="496273"/>
                  </a:cubicBezTo>
                  <a:cubicBezTo>
                    <a:pt x="2862573" y="531437"/>
                    <a:pt x="2754854" y="570852"/>
                    <a:pt x="2648706" y="614389"/>
                  </a:cubicBezTo>
                  <a:cubicBezTo>
                    <a:pt x="2542690" y="658056"/>
                    <a:pt x="2438114" y="705714"/>
                    <a:pt x="2335374" y="757109"/>
                  </a:cubicBezTo>
                  <a:cubicBezTo>
                    <a:pt x="2129894" y="859769"/>
                    <a:pt x="1931228" y="976855"/>
                    <a:pt x="1741342" y="1107725"/>
                  </a:cubicBezTo>
                  <a:cubicBezTo>
                    <a:pt x="1694035" y="1140571"/>
                    <a:pt x="1646858" y="1173933"/>
                    <a:pt x="1600861" y="1208710"/>
                  </a:cubicBezTo>
                  <a:cubicBezTo>
                    <a:pt x="1577535" y="1225713"/>
                    <a:pt x="1554732" y="1243361"/>
                    <a:pt x="1531799" y="1260879"/>
                  </a:cubicBezTo>
                  <a:cubicBezTo>
                    <a:pt x="1508735" y="1278267"/>
                    <a:pt x="1486064" y="1296171"/>
                    <a:pt x="1463655" y="1314333"/>
                  </a:cubicBezTo>
                  <a:cubicBezTo>
                    <a:pt x="1373627" y="1386853"/>
                    <a:pt x="1285564" y="1462077"/>
                    <a:pt x="1200777" y="1541166"/>
                  </a:cubicBezTo>
                  <a:cubicBezTo>
                    <a:pt x="1030810" y="1698827"/>
                    <a:pt x="873161" y="1870785"/>
                    <a:pt x="731501" y="2055754"/>
                  </a:cubicBezTo>
                  <a:cubicBezTo>
                    <a:pt x="660734" y="2148239"/>
                    <a:pt x="593771" y="2243944"/>
                    <a:pt x="531393" y="2342739"/>
                  </a:cubicBezTo>
                  <a:cubicBezTo>
                    <a:pt x="470063" y="2442050"/>
                    <a:pt x="412140" y="2543810"/>
                    <a:pt x="361033" y="2649046"/>
                  </a:cubicBezTo>
                  <a:cubicBezTo>
                    <a:pt x="347798" y="2675194"/>
                    <a:pt x="335479" y="2701728"/>
                    <a:pt x="323292" y="2728263"/>
                  </a:cubicBezTo>
                  <a:lnTo>
                    <a:pt x="304945" y="2768193"/>
                  </a:lnTo>
                  <a:lnTo>
                    <a:pt x="287516" y="2808510"/>
                  </a:lnTo>
                  <a:cubicBezTo>
                    <a:pt x="276115" y="2835432"/>
                    <a:pt x="264583" y="2862352"/>
                    <a:pt x="254230" y="2889788"/>
                  </a:cubicBezTo>
                  <a:cubicBezTo>
                    <a:pt x="243877" y="2917224"/>
                    <a:pt x="232477" y="2944274"/>
                    <a:pt x="223042" y="2971968"/>
                  </a:cubicBezTo>
                  <a:cubicBezTo>
                    <a:pt x="182679" y="3081970"/>
                    <a:pt x="148475" y="3194291"/>
                    <a:pt x="121611" y="3308544"/>
                  </a:cubicBezTo>
                  <a:cubicBezTo>
                    <a:pt x="67096" y="3536534"/>
                    <a:pt x="39183" y="3771224"/>
                    <a:pt x="39314" y="4005912"/>
                  </a:cubicBezTo>
                  <a:cubicBezTo>
                    <a:pt x="39969" y="4122871"/>
                    <a:pt x="51109" y="4239571"/>
                    <a:pt x="73910" y="4354081"/>
                  </a:cubicBezTo>
                  <a:cubicBezTo>
                    <a:pt x="97892" y="4468334"/>
                    <a:pt x="132619" y="4580140"/>
                    <a:pt x="179534" y="4687050"/>
                  </a:cubicBezTo>
                  <a:cubicBezTo>
                    <a:pt x="190673" y="4713972"/>
                    <a:pt x="203647" y="4740249"/>
                    <a:pt x="215964" y="4766654"/>
                  </a:cubicBezTo>
                  <a:cubicBezTo>
                    <a:pt x="229332" y="4792674"/>
                    <a:pt x="242043" y="4818950"/>
                    <a:pt x="256457" y="4844455"/>
                  </a:cubicBezTo>
                  <a:cubicBezTo>
                    <a:pt x="283978" y="4895978"/>
                    <a:pt x="314642" y="4945956"/>
                    <a:pt x="346225" y="4995290"/>
                  </a:cubicBezTo>
                  <a:cubicBezTo>
                    <a:pt x="377676" y="5044752"/>
                    <a:pt x="411355" y="5092926"/>
                    <a:pt x="445296" y="5140971"/>
                  </a:cubicBezTo>
                  <a:cubicBezTo>
                    <a:pt x="479760" y="5188630"/>
                    <a:pt x="515537" y="5235645"/>
                    <a:pt x="551443" y="5282531"/>
                  </a:cubicBezTo>
                  <a:cubicBezTo>
                    <a:pt x="623387" y="5376434"/>
                    <a:pt x="698608" y="5468402"/>
                    <a:pt x="772387" y="5562561"/>
                  </a:cubicBezTo>
                  <a:cubicBezTo>
                    <a:pt x="809472" y="5609448"/>
                    <a:pt x="846428" y="5656719"/>
                    <a:pt x="882858" y="5704507"/>
                  </a:cubicBezTo>
                  <a:cubicBezTo>
                    <a:pt x="919159" y="5751909"/>
                    <a:pt x="955196" y="5802273"/>
                    <a:pt x="990316" y="5848258"/>
                  </a:cubicBezTo>
                  <a:cubicBezTo>
                    <a:pt x="1025175" y="5895402"/>
                    <a:pt x="1061736" y="5941129"/>
                    <a:pt x="1097774" y="5987114"/>
                  </a:cubicBezTo>
                  <a:cubicBezTo>
                    <a:pt x="1134860" y="6032326"/>
                    <a:pt x="1171684" y="6077536"/>
                    <a:pt x="1210080" y="6121203"/>
                  </a:cubicBezTo>
                  <a:cubicBezTo>
                    <a:pt x="1286350" y="6209051"/>
                    <a:pt x="1365632" y="6293677"/>
                    <a:pt x="1448192" y="6374054"/>
                  </a:cubicBezTo>
                  <a:cubicBezTo>
                    <a:pt x="1613572" y="6534420"/>
                    <a:pt x="1792057" y="6677526"/>
                    <a:pt x="1982991" y="6796158"/>
                  </a:cubicBezTo>
                  <a:lnTo>
                    <a:pt x="2118475" y="6874714"/>
                  </a:lnTo>
                  <a:lnTo>
                    <a:pt x="1569874" y="6874714"/>
                  </a:lnTo>
                  <a:lnTo>
                    <a:pt x="1507802" y="6817815"/>
                  </a:lnTo>
                  <a:cubicBezTo>
                    <a:pt x="1418412" y="6730595"/>
                    <a:pt x="1334903" y="6638562"/>
                    <a:pt x="1256865" y="6543437"/>
                  </a:cubicBezTo>
                  <a:cubicBezTo>
                    <a:pt x="1179155" y="6447861"/>
                    <a:pt x="1106817" y="6349194"/>
                    <a:pt x="1038410" y="6248722"/>
                  </a:cubicBezTo>
                  <a:cubicBezTo>
                    <a:pt x="969873" y="6148253"/>
                    <a:pt x="905922" y="6045592"/>
                    <a:pt x="845380" y="5941386"/>
                  </a:cubicBezTo>
                  <a:cubicBezTo>
                    <a:pt x="814453" y="5888704"/>
                    <a:pt x="786147" y="5839370"/>
                    <a:pt x="755351" y="5788877"/>
                  </a:cubicBezTo>
                  <a:cubicBezTo>
                    <a:pt x="724817" y="5738771"/>
                    <a:pt x="693760" y="5688665"/>
                    <a:pt x="661784" y="5638944"/>
                  </a:cubicBezTo>
                  <a:lnTo>
                    <a:pt x="466525" y="5340366"/>
                  </a:lnTo>
                  <a:cubicBezTo>
                    <a:pt x="434156" y="5290131"/>
                    <a:pt x="402181" y="5239639"/>
                    <a:pt x="370992" y="5188502"/>
                  </a:cubicBezTo>
                  <a:cubicBezTo>
                    <a:pt x="339803" y="5137364"/>
                    <a:pt x="308876" y="5086099"/>
                    <a:pt x="280046" y="5033287"/>
                  </a:cubicBezTo>
                  <a:cubicBezTo>
                    <a:pt x="222255" y="4928179"/>
                    <a:pt x="169181" y="4819982"/>
                    <a:pt x="126853" y="4707660"/>
                  </a:cubicBezTo>
                  <a:cubicBezTo>
                    <a:pt x="83739" y="4595725"/>
                    <a:pt x="51764" y="4479670"/>
                    <a:pt x="30272" y="4362068"/>
                  </a:cubicBezTo>
                  <a:cubicBezTo>
                    <a:pt x="9698" y="4244466"/>
                    <a:pt x="0" y="4125060"/>
                    <a:pt x="0" y="4005912"/>
                  </a:cubicBezTo>
                  <a:cubicBezTo>
                    <a:pt x="1704" y="3530867"/>
                    <a:pt x="95140" y="3057110"/>
                    <a:pt x="270480" y="2610532"/>
                  </a:cubicBezTo>
                  <a:cubicBezTo>
                    <a:pt x="314511" y="2498984"/>
                    <a:pt x="362212" y="2388466"/>
                    <a:pt x="415942" y="2280526"/>
                  </a:cubicBezTo>
                  <a:cubicBezTo>
                    <a:pt x="468884" y="2172197"/>
                    <a:pt x="527199" y="2066188"/>
                    <a:pt x="590102" y="1962626"/>
                  </a:cubicBezTo>
                  <a:cubicBezTo>
                    <a:pt x="716037" y="1755631"/>
                    <a:pt x="859794" y="1557653"/>
                    <a:pt x="1020719" y="1373070"/>
                  </a:cubicBezTo>
                  <a:cubicBezTo>
                    <a:pt x="1101575" y="1281101"/>
                    <a:pt x="1185969" y="1191838"/>
                    <a:pt x="1275080" y="1107081"/>
                  </a:cubicBezTo>
                  <a:cubicBezTo>
                    <a:pt x="1297227" y="1085699"/>
                    <a:pt x="1319504" y="1064575"/>
                    <a:pt x="1342437" y="1043965"/>
                  </a:cubicBezTo>
                  <a:cubicBezTo>
                    <a:pt x="1365240" y="1023226"/>
                    <a:pt x="1387648" y="1002102"/>
                    <a:pt x="1411106" y="982138"/>
                  </a:cubicBezTo>
                  <a:cubicBezTo>
                    <a:pt x="1457497" y="941563"/>
                    <a:pt x="1505065" y="902276"/>
                    <a:pt x="1553029" y="863376"/>
                  </a:cubicBezTo>
                  <a:cubicBezTo>
                    <a:pt x="1745798" y="708806"/>
                    <a:pt x="1954030" y="571882"/>
                    <a:pt x="2173401" y="454409"/>
                  </a:cubicBezTo>
                  <a:cubicBezTo>
                    <a:pt x="2612013" y="219334"/>
                    <a:pt x="3099505" y="65666"/>
                    <a:pt x="3599708" y="16332"/>
                  </a:cubicBezTo>
                  <a:cubicBezTo>
                    <a:pt x="3724530" y="3966"/>
                    <a:pt x="3850400" y="-1283"/>
                    <a:pt x="3975975" y="263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61023DD2-2E6F-4419-B404-80F08460BEA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65276" y="313387"/>
              <a:ext cx="6326724" cy="6561326"/>
            </a:xfrm>
            <a:custGeom>
              <a:avLst/>
              <a:gdLst>
                <a:gd name="connsiteX0" fmla="*/ 6326724 w 6326724"/>
                <a:gd name="connsiteY0" fmla="*/ 5020808 h 6561326"/>
                <a:gd name="connsiteX1" fmla="*/ 6326724 w 6326724"/>
                <a:gd name="connsiteY1" fmla="*/ 5698632 h 6561326"/>
                <a:gd name="connsiteX2" fmla="*/ 6067438 w 6326724"/>
                <a:gd name="connsiteY2" fmla="*/ 5902509 h 6561326"/>
                <a:gd name="connsiteX3" fmla="*/ 5799974 w 6326724"/>
                <a:gd name="connsiteY3" fmla="*/ 6102017 h 6561326"/>
                <a:gd name="connsiteX4" fmla="*/ 5665258 w 6326724"/>
                <a:gd name="connsiteY4" fmla="*/ 6202100 h 6561326"/>
                <a:gd name="connsiteX5" fmla="*/ 5526873 w 6326724"/>
                <a:gd name="connsiteY5" fmla="*/ 6302828 h 6561326"/>
                <a:gd name="connsiteX6" fmla="*/ 5385080 w 6326724"/>
                <a:gd name="connsiteY6" fmla="*/ 6402268 h 6561326"/>
                <a:gd name="connsiteX7" fmla="*/ 5238833 w 6326724"/>
                <a:gd name="connsiteY7" fmla="*/ 6498875 h 6561326"/>
                <a:gd name="connsiteX8" fmla="*/ 5138040 w 6326724"/>
                <a:gd name="connsiteY8" fmla="*/ 6561326 h 6561326"/>
                <a:gd name="connsiteX9" fmla="*/ 3946072 w 6326724"/>
                <a:gd name="connsiteY9" fmla="*/ 6561326 h 6561326"/>
                <a:gd name="connsiteX10" fmla="*/ 3976009 w 6326724"/>
                <a:gd name="connsiteY10" fmla="*/ 6555242 h 6561326"/>
                <a:gd name="connsiteX11" fmla="*/ 4404855 w 6326724"/>
                <a:gd name="connsiteY11" fmla="*/ 6399048 h 6561326"/>
                <a:gd name="connsiteX12" fmla="*/ 4938868 w 6326724"/>
                <a:gd name="connsiteY12" fmla="*/ 6072132 h 6561326"/>
                <a:gd name="connsiteX13" fmla="*/ 5068342 w 6326724"/>
                <a:gd name="connsiteY13" fmla="*/ 5976042 h 6561326"/>
                <a:gd name="connsiteX14" fmla="*/ 5197816 w 6326724"/>
                <a:gd name="connsiteY14" fmla="*/ 5876730 h 6561326"/>
                <a:gd name="connsiteX15" fmla="*/ 5460039 w 6326724"/>
                <a:gd name="connsiteY15" fmla="*/ 5670637 h 6561326"/>
                <a:gd name="connsiteX16" fmla="*/ 5999033 w 6326724"/>
                <a:gd name="connsiteY16" fmla="*/ 5271718 h 6561326"/>
                <a:gd name="connsiteX17" fmla="*/ 6258766 w 6326724"/>
                <a:gd name="connsiteY17" fmla="*/ 5077603 h 6561326"/>
                <a:gd name="connsiteX18" fmla="*/ 4139342 w 6326724"/>
                <a:gd name="connsiteY18" fmla="*/ 440 h 6561326"/>
                <a:gd name="connsiteX19" fmla="*/ 4315744 w 6326724"/>
                <a:gd name="connsiteY19" fmla="*/ 6808 h 6561326"/>
                <a:gd name="connsiteX20" fmla="*/ 5015400 w 6326724"/>
                <a:gd name="connsiteY20" fmla="*/ 113591 h 6561326"/>
                <a:gd name="connsiteX21" fmla="*/ 5681114 w 6326724"/>
                <a:gd name="connsiteY21" fmla="*/ 361418 h 6561326"/>
                <a:gd name="connsiteX22" fmla="*/ 6270952 w 6326724"/>
                <a:gd name="connsiteY22" fmla="*/ 755441 h 6561326"/>
                <a:gd name="connsiteX23" fmla="*/ 6326724 w 6326724"/>
                <a:gd name="connsiteY23" fmla="*/ 807432 h 6561326"/>
                <a:gd name="connsiteX24" fmla="*/ 6326724 w 6326724"/>
                <a:gd name="connsiteY24" fmla="*/ 1231565 h 6561326"/>
                <a:gd name="connsiteX25" fmla="*/ 6302093 w 6326724"/>
                <a:gd name="connsiteY25" fmla="*/ 1203002 h 6561326"/>
                <a:gd name="connsiteX26" fmla="*/ 6066914 w 6326724"/>
                <a:gd name="connsiteY26" fmla="*/ 989616 h 6561326"/>
                <a:gd name="connsiteX27" fmla="*/ 5533688 w 6326724"/>
                <a:gd name="connsiteY27" fmla="*/ 647242 h 6561326"/>
                <a:gd name="connsiteX28" fmla="*/ 4933626 w 6326724"/>
                <a:gd name="connsiteY28" fmla="*/ 432262 h 6561326"/>
                <a:gd name="connsiteX29" fmla="*/ 4296873 w 6326724"/>
                <a:gd name="connsiteY29" fmla="*/ 343126 h 6561326"/>
                <a:gd name="connsiteX30" fmla="*/ 3651602 w 6326724"/>
                <a:gd name="connsiteY30" fmla="*/ 365797 h 6561326"/>
                <a:gd name="connsiteX31" fmla="*/ 3018256 w 6326724"/>
                <a:gd name="connsiteY31" fmla="*/ 496666 h 6561326"/>
                <a:gd name="connsiteX32" fmla="*/ 2412429 w 6326724"/>
                <a:gd name="connsiteY32" fmla="*/ 724399 h 6561326"/>
                <a:gd name="connsiteX33" fmla="*/ 1329857 w 6326724"/>
                <a:gd name="connsiteY33" fmla="*/ 1424086 h 6561326"/>
                <a:gd name="connsiteX34" fmla="*/ 887314 w 6326724"/>
                <a:gd name="connsiteY34" fmla="*/ 1891015 h 6561326"/>
                <a:gd name="connsiteX35" fmla="*/ 537420 w 6326724"/>
                <a:gd name="connsiteY35" fmla="*/ 2427245 h 6561326"/>
                <a:gd name="connsiteX36" fmla="*/ 299965 w 6326724"/>
                <a:gd name="connsiteY36" fmla="*/ 3020021 h 6561326"/>
                <a:gd name="connsiteX37" fmla="*/ 213606 w 6326724"/>
                <a:gd name="connsiteY37" fmla="*/ 3651953 h 6561326"/>
                <a:gd name="connsiteX38" fmla="*/ 250036 w 6326724"/>
                <a:gd name="connsiteY38" fmla="*/ 3961352 h 6561326"/>
                <a:gd name="connsiteX39" fmla="*/ 357625 w 6326724"/>
                <a:gd name="connsiteY39" fmla="*/ 4250783 h 6561326"/>
                <a:gd name="connsiteX40" fmla="*/ 432715 w 6326724"/>
                <a:gd name="connsiteY40" fmla="*/ 4387063 h 6561326"/>
                <a:gd name="connsiteX41" fmla="*/ 518943 w 6326724"/>
                <a:gd name="connsiteY41" fmla="*/ 4518962 h 6561326"/>
                <a:gd name="connsiteX42" fmla="*/ 718133 w 6326724"/>
                <a:gd name="connsiteY42" fmla="*/ 4773874 h 6561326"/>
                <a:gd name="connsiteX43" fmla="*/ 933704 w 6326724"/>
                <a:gd name="connsiteY43" fmla="*/ 5030717 h 6561326"/>
                <a:gd name="connsiteX44" fmla="*/ 1040900 w 6326724"/>
                <a:gd name="connsiteY44" fmla="*/ 5164806 h 6561326"/>
                <a:gd name="connsiteX45" fmla="*/ 1092401 w 6326724"/>
                <a:gd name="connsiteY45" fmla="*/ 5230628 h 6561326"/>
                <a:gd name="connsiteX46" fmla="*/ 1142854 w 6326724"/>
                <a:gd name="connsiteY46" fmla="*/ 5293615 h 6561326"/>
                <a:gd name="connsiteX47" fmla="*/ 1576354 w 6326724"/>
                <a:gd name="connsiteY47" fmla="*/ 5759128 h 6561326"/>
                <a:gd name="connsiteX48" fmla="*/ 1806865 w 6326724"/>
                <a:gd name="connsiteY48" fmla="*/ 5968571 h 6561326"/>
                <a:gd name="connsiteX49" fmla="*/ 2048253 w 6326724"/>
                <a:gd name="connsiteY49" fmla="*/ 6161654 h 6561326"/>
                <a:gd name="connsiteX50" fmla="*/ 2587506 w 6326724"/>
                <a:gd name="connsiteY50" fmla="*/ 6467059 h 6561326"/>
                <a:gd name="connsiteX51" fmla="*/ 2889176 w 6326724"/>
                <a:gd name="connsiteY51" fmla="*/ 6553360 h 6561326"/>
                <a:gd name="connsiteX52" fmla="*/ 2929698 w 6326724"/>
                <a:gd name="connsiteY52" fmla="*/ 6561326 h 6561326"/>
                <a:gd name="connsiteX53" fmla="*/ 1816374 w 6326724"/>
                <a:gd name="connsiteY53" fmla="*/ 6561326 h 6561326"/>
                <a:gd name="connsiteX54" fmla="*/ 1787601 w 6326724"/>
                <a:gd name="connsiteY54" fmla="*/ 6545761 h 6561326"/>
                <a:gd name="connsiteX55" fmla="*/ 1225544 w 6326724"/>
                <a:gd name="connsiteY55" fmla="*/ 6094158 h 6561326"/>
                <a:gd name="connsiteX56" fmla="*/ 997654 w 6326724"/>
                <a:gd name="connsiteY56" fmla="*/ 5822374 h 6561326"/>
                <a:gd name="connsiteX57" fmla="*/ 798596 w 6326724"/>
                <a:gd name="connsiteY57" fmla="*/ 5534615 h 6561326"/>
                <a:gd name="connsiteX58" fmla="*/ 752075 w 6326724"/>
                <a:gd name="connsiteY58" fmla="*/ 5461324 h 6561326"/>
                <a:gd name="connsiteX59" fmla="*/ 707650 w 6326724"/>
                <a:gd name="connsiteY59" fmla="*/ 5390221 h 6561326"/>
                <a:gd name="connsiteX60" fmla="*/ 619980 w 6326724"/>
                <a:gd name="connsiteY60" fmla="*/ 5252396 h 6561326"/>
                <a:gd name="connsiteX61" fmla="*/ 438349 w 6326724"/>
                <a:gd name="connsiteY61" fmla="*/ 4970822 h 6561326"/>
                <a:gd name="connsiteX62" fmla="*/ 261044 w 6326724"/>
                <a:gd name="connsiteY62" fmla="*/ 4673145 h 6561326"/>
                <a:gd name="connsiteX63" fmla="*/ 181107 w 6326724"/>
                <a:gd name="connsiteY63" fmla="*/ 4515356 h 6561326"/>
                <a:gd name="connsiteX64" fmla="*/ 113224 w 6326724"/>
                <a:gd name="connsiteY64" fmla="*/ 4350223 h 6561326"/>
                <a:gd name="connsiteX65" fmla="*/ 61199 w 6326724"/>
                <a:gd name="connsiteY65" fmla="*/ 4178908 h 6561326"/>
                <a:gd name="connsiteX66" fmla="*/ 41804 w 6326724"/>
                <a:gd name="connsiteY66" fmla="*/ 4091577 h 6561326"/>
                <a:gd name="connsiteX67" fmla="*/ 33287 w 6326724"/>
                <a:gd name="connsiteY67" fmla="*/ 4047781 h 6561326"/>
                <a:gd name="connsiteX68" fmla="*/ 26209 w 6326724"/>
                <a:gd name="connsiteY68" fmla="*/ 4003858 h 6561326"/>
                <a:gd name="connsiteX69" fmla="*/ 0 w 6326724"/>
                <a:gd name="connsiteY69" fmla="*/ 3651953 h 6561326"/>
                <a:gd name="connsiteX70" fmla="*/ 72731 w 6326724"/>
                <a:gd name="connsiteY70" fmla="*/ 2966307 h 6561326"/>
                <a:gd name="connsiteX71" fmla="*/ 291316 w 6326724"/>
                <a:gd name="connsiteY71" fmla="*/ 2309385 h 6561326"/>
                <a:gd name="connsiteX72" fmla="*/ 1110878 w 6326724"/>
                <a:gd name="connsiteY72" fmla="*/ 1193776 h 6561326"/>
                <a:gd name="connsiteX73" fmla="*/ 1654327 w 6326724"/>
                <a:gd name="connsiteY73" fmla="*/ 756730 h 6561326"/>
                <a:gd name="connsiteX74" fmla="*/ 2261727 w 6326724"/>
                <a:gd name="connsiteY74" fmla="*/ 409720 h 6561326"/>
                <a:gd name="connsiteX75" fmla="*/ 3610060 w 6326724"/>
                <a:gd name="connsiteY75" fmla="*/ 27032 h 6561326"/>
                <a:gd name="connsiteX76" fmla="*/ 4139342 w 6326724"/>
                <a:gd name="connsiteY76" fmla="*/ 440 h 65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326724" h="6561326">
                  <a:moveTo>
                    <a:pt x="6326724" y="5020808"/>
                  </a:moveTo>
                  <a:lnTo>
                    <a:pt x="6326724" y="5698632"/>
                  </a:lnTo>
                  <a:lnTo>
                    <a:pt x="6067438" y="5902509"/>
                  </a:lnTo>
                  <a:cubicBezTo>
                    <a:pt x="5977868" y="5970407"/>
                    <a:pt x="5888364" y="6036453"/>
                    <a:pt x="5799974" y="6102017"/>
                  </a:cubicBezTo>
                  <a:lnTo>
                    <a:pt x="5665258" y="6202100"/>
                  </a:lnTo>
                  <a:cubicBezTo>
                    <a:pt x="5619654" y="6235719"/>
                    <a:pt x="5573656" y="6269596"/>
                    <a:pt x="5526873" y="6302828"/>
                  </a:cubicBezTo>
                  <a:cubicBezTo>
                    <a:pt x="5480220" y="6336189"/>
                    <a:pt x="5433044" y="6369423"/>
                    <a:pt x="5385080" y="6402268"/>
                  </a:cubicBezTo>
                  <a:cubicBezTo>
                    <a:pt x="5336988" y="6434857"/>
                    <a:pt x="5288500" y="6467187"/>
                    <a:pt x="5238833" y="6498875"/>
                  </a:cubicBezTo>
                  <a:lnTo>
                    <a:pt x="5138040" y="6561326"/>
                  </a:lnTo>
                  <a:lnTo>
                    <a:pt x="3946072" y="6561326"/>
                  </a:lnTo>
                  <a:lnTo>
                    <a:pt x="3976009" y="6555242"/>
                  </a:lnTo>
                  <a:cubicBezTo>
                    <a:pt x="4123712" y="6519227"/>
                    <a:pt x="4266863" y="6466383"/>
                    <a:pt x="4404855" y="6399048"/>
                  </a:cubicBezTo>
                  <a:cubicBezTo>
                    <a:pt x="4589500" y="6310299"/>
                    <a:pt x="4765232" y="6196690"/>
                    <a:pt x="4938868" y="6072132"/>
                  </a:cubicBezTo>
                  <a:cubicBezTo>
                    <a:pt x="4982245" y="6041089"/>
                    <a:pt x="5025359" y="6008630"/>
                    <a:pt x="5068342" y="5976042"/>
                  </a:cubicBezTo>
                  <a:cubicBezTo>
                    <a:pt x="5111588" y="5943453"/>
                    <a:pt x="5154702" y="5910349"/>
                    <a:pt x="5197816" y="5876730"/>
                  </a:cubicBezTo>
                  <a:lnTo>
                    <a:pt x="5460039" y="5670637"/>
                  </a:lnTo>
                  <a:cubicBezTo>
                    <a:pt x="5639966" y="5530365"/>
                    <a:pt x="5821596" y="5399753"/>
                    <a:pt x="5999033" y="5271718"/>
                  </a:cubicBezTo>
                  <a:cubicBezTo>
                    <a:pt x="6087686" y="5207700"/>
                    <a:pt x="6174667" y="5143360"/>
                    <a:pt x="6258766" y="5077603"/>
                  </a:cubicBezTo>
                  <a:close/>
                  <a:moveTo>
                    <a:pt x="4139342" y="440"/>
                  </a:moveTo>
                  <a:cubicBezTo>
                    <a:pt x="4198237" y="1301"/>
                    <a:pt x="4257068" y="3427"/>
                    <a:pt x="4315744" y="6808"/>
                  </a:cubicBezTo>
                  <a:cubicBezTo>
                    <a:pt x="4550841" y="20849"/>
                    <a:pt x="4785806" y="55240"/>
                    <a:pt x="5015400" y="113591"/>
                  </a:cubicBezTo>
                  <a:cubicBezTo>
                    <a:pt x="5244992" y="171812"/>
                    <a:pt x="5469212" y="254249"/>
                    <a:pt x="5681114" y="361418"/>
                  </a:cubicBezTo>
                  <a:cubicBezTo>
                    <a:pt x="5892754" y="468586"/>
                    <a:pt x="6093124" y="599584"/>
                    <a:pt x="6270952" y="755441"/>
                  </a:cubicBezTo>
                  <a:lnTo>
                    <a:pt x="6326724" y="807432"/>
                  </a:lnTo>
                  <a:lnTo>
                    <a:pt x="6326724" y="1231565"/>
                  </a:lnTo>
                  <a:lnTo>
                    <a:pt x="6302093" y="1203002"/>
                  </a:lnTo>
                  <a:cubicBezTo>
                    <a:pt x="6227937" y="1127247"/>
                    <a:pt x="6149211" y="1056081"/>
                    <a:pt x="6066914" y="989616"/>
                  </a:cubicBezTo>
                  <a:cubicBezTo>
                    <a:pt x="5902714" y="856299"/>
                    <a:pt x="5724360" y="740371"/>
                    <a:pt x="5533688" y="647242"/>
                  </a:cubicBezTo>
                  <a:cubicBezTo>
                    <a:pt x="5343146" y="553857"/>
                    <a:pt x="5141466" y="482239"/>
                    <a:pt x="4933626" y="432262"/>
                  </a:cubicBezTo>
                  <a:cubicBezTo>
                    <a:pt x="4725788" y="382156"/>
                    <a:pt x="4512182" y="353303"/>
                    <a:pt x="4296873" y="343126"/>
                  </a:cubicBezTo>
                  <a:cubicBezTo>
                    <a:pt x="4081172" y="332435"/>
                    <a:pt x="3865732" y="339520"/>
                    <a:pt x="3651602" y="365797"/>
                  </a:cubicBezTo>
                  <a:cubicBezTo>
                    <a:pt x="3437604" y="392202"/>
                    <a:pt x="3225572" y="436384"/>
                    <a:pt x="3018256" y="496666"/>
                  </a:cubicBezTo>
                  <a:cubicBezTo>
                    <a:pt x="2810809" y="556691"/>
                    <a:pt x="2608474" y="634362"/>
                    <a:pt x="2412429" y="724399"/>
                  </a:cubicBezTo>
                  <a:cubicBezTo>
                    <a:pt x="2019160" y="902541"/>
                    <a:pt x="1651969" y="1138775"/>
                    <a:pt x="1329857" y="1424086"/>
                  </a:cubicBezTo>
                  <a:cubicBezTo>
                    <a:pt x="1169326" y="1567192"/>
                    <a:pt x="1020588" y="1723307"/>
                    <a:pt x="887314" y="1891015"/>
                  </a:cubicBezTo>
                  <a:cubicBezTo>
                    <a:pt x="753778" y="2058466"/>
                    <a:pt x="635967" y="2238026"/>
                    <a:pt x="537420" y="2427245"/>
                  </a:cubicBezTo>
                  <a:cubicBezTo>
                    <a:pt x="438874" y="2616335"/>
                    <a:pt x="356839" y="2814313"/>
                    <a:pt x="299965" y="3020021"/>
                  </a:cubicBezTo>
                  <a:cubicBezTo>
                    <a:pt x="242961" y="3225212"/>
                    <a:pt x="213474" y="3438518"/>
                    <a:pt x="213606" y="3651953"/>
                  </a:cubicBezTo>
                  <a:cubicBezTo>
                    <a:pt x="214785" y="3756804"/>
                    <a:pt x="225269" y="3860881"/>
                    <a:pt x="250036" y="3961352"/>
                  </a:cubicBezTo>
                  <a:cubicBezTo>
                    <a:pt x="274412" y="4061950"/>
                    <a:pt x="312284" y="4158171"/>
                    <a:pt x="357625" y="4250783"/>
                  </a:cubicBezTo>
                  <a:cubicBezTo>
                    <a:pt x="380558" y="4297025"/>
                    <a:pt x="405982" y="4342366"/>
                    <a:pt x="432715" y="4387063"/>
                  </a:cubicBezTo>
                  <a:cubicBezTo>
                    <a:pt x="459841" y="4431630"/>
                    <a:pt x="488803" y="4475554"/>
                    <a:pt x="518943" y="4518962"/>
                  </a:cubicBezTo>
                  <a:cubicBezTo>
                    <a:pt x="580011" y="4605521"/>
                    <a:pt x="647893" y="4689504"/>
                    <a:pt x="718133" y="4773874"/>
                  </a:cubicBezTo>
                  <a:cubicBezTo>
                    <a:pt x="788374" y="4858372"/>
                    <a:pt x="861760" y="4942871"/>
                    <a:pt x="933704" y="5030717"/>
                  </a:cubicBezTo>
                  <a:cubicBezTo>
                    <a:pt x="969742" y="5074512"/>
                    <a:pt x="1005387" y="5119337"/>
                    <a:pt x="1040900" y="5164806"/>
                  </a:cubicBezTo>
                  <a:lnTo>
                    <a:pt x="1092401" y="5230628"/>
                  </a:lnTo>
                  <a:cubicBezTo>
                    <a:pt x="1109306" y="5251624"/>
                    <a:pt x="1125425" y="5273135"/>
                    <a:pt x="1142854" y="5293615"/>
                  </a:cubicBezTo>
                  <a:cubicBezTo>
                    <a:pt x="1278880" y="5460293"/>
                    <a:pt x="1426438" y="5613704"/>
                    <a:pt x="1576354" y="5759128"/>
                  </a:cubicBezTo>
                  <a:cubicBezTo>
                    <a:pt x="1651706" y="5831519"/>
                    <a:pt x="1728368" y="5901461"/>
                    <a:pt x="1806865" y="5968571"/>
                  </a:cubicBezTo>
                  <a:cubicBezTo>
                    <a:pt x="1885362" y="6035680"/>
                    <a:pt x="1965299" y="6100599"/>
                    <a:pt x="2048253" y="6161654"/>
                  </a:cubicBezTo>
                  <a:cubicBezTo>
                    <a:pt x="2213502" y="6284022"/>
                    <a:pt x="2391724" y="6393380"/>
                    <a:pt x="2587506" y="6467059"/>
                  </a:cubicBezTo>
                  <a:cubicBezTo>
                    <a:pt x="2685137" y="6503898"/>
                    <a:pt x="2786304" y="6532106"/>
                    <a:pt x="2889176" y="6553360"/>
                  </a:cubicBezTo>
                  <a:lnTo>
                    <a:pt x="2929698" y="6561326"/>
                  </a:lnTo>
                  <a:lnTo>
                    <a:pt x="1816374" y="6561326"/>
                  </a:lnTo>
                  <a:lnTo>
                    <a:pt x="1787601" y="6545761"/>
                  </a:lnTo>
                  <a:cubicBezTo>
                    <a:pt x="1577272" y="6422749"/>
                    <a:pt x="1389483" y="6266761"/>
                    <a:pt x="1225544" y="6094158"/>
                  </a:cubicBezTo>
                  <a:cubicBezTo>
                    <a:pt x="1143116" y="6007986"/>
                    <a:pt x="1068158" y="5916274"/>
                    <a:pt x="997654" y="5822374"/>
                  </a:cubicBezTo>
                  <a:cubicBezTo>
                    <a:pt x="927546" y="5728086"/>
                    <a:pt x="860842" y="5632381"/>
                    <a:pt x="798596" y="5534615"/>
                  </a:cubicBezTo>
                  <a:cubicBezTo>
                    <a:pt x="782608" y="5510399"/>
                    <a:pt x="767537" y="5485797"/>
                    <a:pt x="752075" y="5461324"/>
                  </a:cubicBezTo>
                  <a:lnTo>
                    <a:pt x="707650" y="5390221"/>
                  </a:lnTo>
                  <a:cubicBezTo>
                    <a:pt x="679213" y="5344237"/>
                    <a:pt x="649728" y="5298638"/>
                    <a:pt x="619980" y="5252396"/>
                  </a:cubicBezTo>
                  <a:lnTo>
                    <a:pt x="438349" y="4970822"/>
                  </a:lnTo>
                  <a:cubicBezTo>
                    <a:pt x="377413" y="4874860"/>
                    <a:pt x="317263" y="4776064"/>
                    <a:pt x="261044" y="4673145"/>
                  </a:cubicBezTo>
                  <a:cubicBezTo>
                    <a:pt x="233000" y="4621622"/>
                    <a:pt x="205874" y="4569197"/>
                    <a:pt x="181107" y="4515356"/>
                  </a:cubicBezTo>
                  <a:cubicBezTo>
                    <a:pt x="156470" y="4461385"/>
                    <a:pt x="133537" y="4406385"/>
                    <a:pt x="113224" y="4350223"/>
                  </a:cubicBezTo>
                  <a:cubicBezTo>
                    <a:pt x="93305" y="4293934"/>
                    <a:pt x="75614" y="4236872"/>
                    <a:pt x="61199" y="4178908"/>
                  </a:cubicBezTo>
                  <a:cubicBezTo>
                    <a:pt x="54385" y="4149927"/>
                    <a:pt x="47440" y="4120815"/>
                    <a:pt x="41804" y="4091577"/>
                  </a:cubicBezTo>
                  <a:lnTo>
                    <a:pt x="33287" y="4047781"/>
                  </a:lnTo>
                  <a:lnTo>
                    <a:pt x="26209" y="4003858"/>
                  </a:lnTo>
                  <a:cubicBezTo>
                    <a:pt x="7732" y="3886643"/>
                    <a:pt x="0" y="3768783"/>
                    <a:pt x="0" y="3651953"/>
                  </a:cubicBezTo>
                  <a:cubicBezTo>
                    <a:pt x="524" y="3422031"/>
                    <a:pt x="25030" y="3192109"/>
                    <a:pt x="72731" y="2966307"/>
                  </a:cubicBezTo>
                  <a:cubicBezTo>
                    <a:pt x="120301" y="2740634"/>
                    <a:pt x="193163" y="2519343"/>
                    <a:pt x="291316" y="2309385"/>
                  </a:cubicBezTo>
                  <a:cubicBezTo>
                    <a:pt x="488540" y="1889469"/>
                    <a:pt x="774352" y="1513736"/>
                    <a:pt x="1110878" y="1193776"/>
                  </a:cubicBezTo>
                  <a:cubicBezTo>
                    <a:pt x="1279535" y="1033797"/>
                    <a:pt x="1461821" y="887856"/>
                    <a:pt x="1654327" y="756730"/>
                  </a:cubicBezTo>
                  <a:cubicBezTo>
                    <a:pt x="1847096" y="625732"/>
                    <a:pt x="2049956" y="509031"/>
                    <a:pt x="2261727" y="409720"/>
                  </a:cubicBezTo>
                  <a:cubicBezTo>
                    <a:pt x="2685792" y="212515"/>
                    <a:pt x="3142357" y="82162"/>
                    <a:pt x="3610060" y="27032"/>
                  </a:cubicBezTo>
                  <a:cubicBezTo>
                    <a:pt x="3785399" y="6647"/>
                    <a:pt x="3962657" y="-2144"/>
                    <a:pt x="4139342" y="44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BC4A6C98-F96E-4587-B01F-A9B01BBFAD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70322" y="353119"/>
              <a:ext cx="6321679" cy="6521594"/>
            </a:xfrm>
            <a:custGeom>
              <a:avLst/>
              <a:gdLst>
                <a:gd name="connsiteX0" fmla="*/ 4150102 w 6321679"/>
                <a:gd name="connsiteY0" fmla="*/ 0 h 6521594"/>
                <a:gd name="connsiteX1" fmla="*/ 6083891 w 6321679"/>
                <a:gd name="connsiteY1" fmla="*/ 619943 h 6521594"/>
                <a:gd name="connsiteX2" fmla="*/ 6321679 w 6321679"/>
                <a:gd name="connsiteY2" fmla="*/ 822247 h 6521594"/>
                <a:gd name="connsiteX3" fmla="*/ 6321679 w 6321679"/>
                <a:gd name="connsiteY3" fmla="*/ 1866928 h 6521594"/>
                <a:gd name="connsiteX4" fmla="*/ 6212358 w 6321679"/>
                <a:gd name="connsiteY4" fmla="*/ 1689281 h 6521594"/>
                <a:gd name="connsiteX5" fmla="*/ 6049880 w 6321679"/>
                <a:gd name="connsiteY5" fmla="*/ 1477173 h 6521594"/>
                <a:gd name="connsiteX6" fmla="*/ 5248663 w 6321679"/>
                <a:gd name="connsiteY6" fmla="*/ 869327 h 6521594"/>
                <a:gd name="connsiteX7" fmla="*/ 4150102 w 6321679"/>
                <a:gd name="connsiteY7" fmla="*/ 644042 h 6521594"/>
                <a:gd name="connsiteX8" fmla="*/ 2867946 w 6321679"/>
                <a:gd name="connsiteY8" fmla="*/ 886459 h 6521594"/>
                <a:gd name="connsiteX9" fmla="*/ 1728892 w 6321679"/>
                <a:gd name="connsiteY9" fmla="*/ 1552397 h 6521594"/>
                <a:gd name="connsiteX10" fmla="*/ 941043 w 6321679"/>
                <a:gd name="connsiteY10" fmla="*/ 2512664 h 6521594"/>
                <a:gd name="connsiteX11" fmla="*/ 655362 w 6321679"/>
                <a:gd name="connsiteY11" fmla="*/ 3630204 h 6521594"/>
                <a:gd name="connsiteX12" fmla="*/ 1128177 w 6321679"/>
                <a:gd name="connsiteY12" fmla="*/ 4667883 h 6521594"/>
                <a:gd name="connsiteX13" fmla="*/ 1366419 w 6321679"/>
                <a:gd name="connsiteY13" fmla="*/ 4997246 h 6521594"/>
                <a:gd name="connsiteX14" fmla="*/ 3601937 w 6321679"/>
                <a:gd name="connsiteY14" fmla="*/ 6284685 h 6521594"/>
                <a:gd name="connsiteX15" fmla="*/ 5298985 w 6321679"/>
                <a:gd name="connsiteY15" fmla="*/ 5492643 h 6521594"/>
                <a:gd name="connsiteX16" fmla="*/ 5505513 w 6321679"/>
                <a:gd name="connsiteY16" fmla="*/ 5335367 h 6521594"/>
                <a:gd name="connsiteX17" fmla="*/ 6252618 w 6321679"/>
                <a:gd name="connsiteY17" fmla="*/ 4722492 h 6521594"/>
                <a:gd name="connsiteX18" fmla="*/ 6321679 w 6321679"/>
                <a:gd name="connsiteY18" fmla="*/ 4651477 h 6521594"/>
                <a:gd name="connsiteX19" fmla="*/ 6321679 w 6321679"/>
                <a:gd name="connsiteY19" fmla="*/ 5523097 h 6521594"/>
                <a:gd name="connsiteX20" fmla="*/ 6024428 w 6321679"/>
                <a:gd name="connsiteY20" fmla="*/ 5754969 h 6521594"/>
                <a:gd name="connsiteX21" fmla="*/ 5702345 w 6321679"/>
                <a:gd name="connsiteY21" fmla="*/ 6000018 h 6521594"/>
                <a:gd name="connsiteX22" fmla="*/ 4988380 w 6321679"/>
                <a:gd name="connsiteY22" fmla="*/ 6506549 h 6521594"/>
                <a:gd name="connsiteX23" fmla="*/ 4961490 w 6321679"/>
                <a:gd name="connsiteY23" fmla="*/ 6521594 h 6521594"/>
                <a:gd name="connsiteX24" fmla="*/ 2011326 w 6321679"/>
                <a:gd name="connsiteY24" fmla="*/ 6521594 h 6521594"/>
                <a:gd name="connsiteX25" fmla="*/ 1982893 w 6321679"/>
                <a:gd name="connsiteY25" fmla="*/ 6505768 h 6521594"/>
                <a:gd name="connsiteX26" fmla="*/ 824149 w 6321679"/>
                <a:gd name="connsiteY26" fmla="*/ 5358682 h 6521594"/>
                <a:gd name="connsiteX27" fmla="*/ 0 w 6321679"/>
                <a:gd name="connsiteY27" fmla="*/ 3630075 h 6521594"/>
                <a:gd name="connsiteX28" fmla="*/ 4150102 w 6321679"/>
                <a:gd name="connsiteY28" fmla="*/ 0 h 65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21679" h="6521594">
                  <a:moveTo>
                    <a:pt x="4150102" y="0"/>
                  </a:moveTo>
                  <a:cubicBezTo>
                    <a:pt x="4918148" y="0"/>
                    <a:pt x="5569597" y="228540"/>
                    <a:pt x="6083891" y="619943"/>
                  </a:cubicBezTo>
                  <a:lnTo>
                    <a:pt x="6321679" y="822247"/>
                  </a:lnTo>
                  <a:lnTo>
                    <a:pt x="6321679" y="1866928"/>
                  </a:lnTo>
                  <a:lnTo>
                    <a:pt x="6212358" y="1689281"/>
                  </a:lnTo>
                  <a:cubicBezTo>
                    <a:pt x="6161484" y="1615222"/>
                    <a:pt x="6107295" y="1544427"/>
                    <a:pt x="6049880" y="1477173"/>
                  </a:cubicBezTo>
                  <a:cubicBezTo>
                    <a:pt x="5825135" y="1214018"/>
                    <a:pt x="5555573" y="1009470"/>
                    <a:pt x="5248663" y="869327"/>
                  </a:cubicBezTo>
                  <a:cubicBezTo>
                    <a:pt x="4921178" y="719909"/>
                    <a:pt x="4551627" y="644042"/>
                    <a:pt x="4150102" y="644042"/>
                  </a:cubicBezTo>
                  <a:cubicBezTo>
                    <a:pt x="3724203" y="644042"/>
                    <a:pt x="3292799" y="725448"/>
                    <a:pt x="2867946" y="886459"/>
                  </a:cubicBezTo>
                  <a:cubicBezTo>
                    <a:pt x="2454234" y="1042832"/>
                    <a:pt x="2060440" y="1273141"/>
                    <a:pt x="1728892" y="1552397"/>
                  </a:cubicBezTo>
                  <a:cubicBezTo>
                    <a:pt x="1391580" y="1836419"/>
                    <a:pt x="1126473" y="2159600"/>
                    <a:pt x="941043" y="2512664"/>
                  </a:cubicBezTo>
                  <a:cubicBezTo>
                    <a:pt x="751551" y="2873583"/>
                    <a:pt x="655362" y="3249575"/>
                    <a:pt x="655362" y="3630204"/>
                  </a:cubicBezTo>
                  <a:cubicBezTo>
                    <a:pt x="655362" y="4013537"/>
                    <a:pt x="808817" y="4237405"/>
                    <a:pt x="1128177" y="4667883"/>
                  </a:cubicBezTo>
                  <a:cubicBezTo>
                    <a:pt x="1205232" y="4771702"/>
                    <a:pt x="1284908" y="4879129"/>
                    <a:pt x="1366419" y="4997246"/>
                  </a:cubicBezTo>
                  <a:cubicBezTo>
                    <a:pt x="1989282" y="5899677"/>
                    <a:pt x="2657880" y="6284685"/>
                    <a:pt x="3601937" y="6284685"/>
                  </a:cubicBezTo>
                  <a:cubicBezTo>
                    <a:pt x="4221523" y="6284685"/>
                    <a:pt x="4676122" y="5971036"/>
                    <a:pt x="5298985" y="5492643"/>
                  </a:cubicBezTo>
                  <a:cubicBezTo>
                    <a:pt x="5368571" y="5439187"/>
                    <a:pt x="5438156" y="5386375"/>
                    <a:pt x="5505513" y="5335367"/>
                  </a:cubicBezTo>
                  <a:cubicBezTo>
                    <a:pt x="5779335" y="5127761"/>
                    <a:pt x="6041730" y="4928776"/>
                    <a:pt x="6252618" y="4722492"/>
                  </a:cubicBezTo>
                  <a:lnTo>
                    <a:pt x="6321679" y="4651477"/>
                  </a:lnTo>
                  <a:lnTo>
                    <a:pt x="6321679" y="5523097"/>
                  </a:lnTo>
                  <a:lnTo>
                    <a:pt x="6024428" y="5754969"/>
                  </a:lnTo>
                  <a:cubicBezTo>
                    <a:pt x="5918395" y="5835747"/>
                    <a:pt x="5810491" y="5916953"/>
                    <a:pt x="5702345" y="6000018"/>
                  </a:cubicBezTo>
                  <a:cubicBezTo>
                    <a:pt x="5466020" y="6181541"/>
                    <a:pt x="5232938" y="6357503"/>
                    <a:pt x="4988380" y="6506549"/>
                  </a:cubicBezTo>
                  <a:lnTo>
                    <a:pt x="4961490" y="6521594"/>
                  </a:lnTo>
                  <a:lnTo>
                    <a:pt x="2011326" y="6521594"/>
                  </a:lnTo>
                  <a:lnTo>
                    <a:pt x="1982893" y="6505768"/>
                  </a:lnTo>
                  <a:cubicBezTo>
                    <a:pt x="1531799" y="6233999"/>
                    <a:pt x="1157400" y="5841520"/>
                    <a:pt x="824149" y="5358682"/>
                  </a:cubicBezTo>
                  <a:cubicBezTo>
                    <a:pt x="424196" y="4779302"/>
                    <a:pt x="0" y="4381929"/>
                    <a:pt x="0" y="3630075"/>
                  </a:cubicBezTo>
                  <a:cubicBezTo>
                    <a:pt x="0" y="1625174"/>
                    <a:pt x="2089794" y="0"/>
                    <a:pt x="4150102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A66409EC-9CC3-482A-A4A5-54ED092B3F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70322" y="353119"/>
              <a:ext cx="6321679" cy="6521594"/>
            </a:xfrm>
            <a:custGeom>
              <a:avLst/>
              <a:gdLst>
                <a:gd name="connsiteX0" fmla="*/ 4150102 w 6321679"/>
                <a:gd name="connsiteY0" fmla="*/ 0 h 6521594"/>
                <a:gd name="connsiteX1" fmla="*/ 6083891 w 6321679"/>
                <a:gd name="connsiteY1" fmla="*/ 619943 h 6521594"/>
                <a:gd name="connsiteX2" fmla="*/ 6321679 w 6321679"/>
                <a:gd name="connsiteY2" fmla="*/ 822247 h 6521594"/>
                <a:gd name="connsiteX3" fmla="*/ 6321679 w 6321679"/>
                <a:gd name="connsiteY3" fmla="*/ 2150195 h 6521594"/>
                <a:gd name="connsiteX4" fmla="*/ 6241288 w 6321679"/>
                <a:gd name="connsiteY4" fmla="*/ 1985338 h 6521594"/>
                <a:gd name="connsiteX5" fmla="*/ 5949367 w 6321679"/>
                <a:gd name="connsiteY5" fmla="*/ 1559997 h 6521594"/>
                <a:gd name="connsiteX6" fmla="*/ 5193362 w 6321679"/>
                <a:gd name="connsiteY6" fmla="*/ 986156 h 6521594"/>
                <a:gd name="connsiteX7" fmla="*/ 4150102 w 6321679"/>
                <a:gd name="connsiteY7" fmla="*/ 772850 h 6521594"/>
                <a:gd name="connsiteX8" fmla="*/ 2914861 w 6321679"/>
                <a:gd name="connsiteY8" fmla="*/ 1006637 h 6521594"/>
                <a:gd name="connsiteX9" fmla="*/ 1814073 w 6321679"/>
                <a:gd name="connsiteY9" fmla="*/ 1650163 h 6521594"/>
                <a:gd name="connsiteX10" fmla="*/ 1057412 w 6321679"/>
                <a:gd name="connsiteY10" fmla="*/ 2571657 h 6521594"/>
                <a:gd name="connsiteX11" fmla="*/ 786277 w 6321679"/>
                <a:gd name="connsiteY11" fmla="*/ 3630204 h 6521594"/>
                <a:gd name="connsiteX12" fmla="*/ 1233931 w 6321679"/>
                <a:gd name="connsiteY12" fmla="*/ 4592016 h 6521594"/>
                <a:gd name="connsiteX13" fmla="*/ 1474795 w 6321679"/>
                <a:gd name="connsiteY13" fmla="*/ 4924985 h 6521594"/>
                <a:gd name="connsiteX14" fmla="*/ 2393691 w 6321679"/>
                <a:gd name="connsiteY14" fmla="*/ 5846995 h 6521594"/>
                <a:gd name="connsiteX15" fmla="*/ 3601805 w 6321679"/>
                <a:gd name="connsiteY15" fmla="*/ 6155876 h 6521594"/>
                <a:gd name="connsiteX16" fmla="*/ 4378909 w 6321679"/>
                <a:gd name="connsiteY16" fmla="*/ 5959186 h 6521594"/>
                <a:gd name="connsiteX17" fmla="*/ 5218129 w 6321679"/>
                <a:gd name="connsiteY17" fmla="*/ 5391271 h 6521594"/>
                <a:gd name="connsiteX18" fmla="*/ 5425313 w 6321679"/>
                <a:gd name="connsiteY18" fmla="*/ 5233481 h 6521594"/>
                <a:gd name="connsiteX19" fmla="*/ 6254366 w 6321679"/>
                <a:gd name="connsiteY19" fmla="*/ 4534301 h 6521594"/>
                <a:gd name="connsiteX20" fmla="*/ 6321679 w 6321679"/>
                <a:gd name="connsiteY20" fmla="*/ 4456641 h 6521594"/>
                <a:gd name="connsiteX21" fmla="*/ 6321679 w 6321679"/>
                <a:gd name="connsiteY21" fmla="*/ 5523097 h 6521594"/>
                <a:gd name="connsiteX22" fmla="*/ 6024428 w 6321679"/>
                <a:gd name="connsiteY22" fmla="*/ 5754969 h 6521594"/>
                <a:gd name="connsiteX23" fmla="*/ 5702345 w 6321679"/>
                <a:gd name="connsiteY23" fmla="*/ 6000018 h 6521594"/>
                <a:gd name="connsiteX24" fmla="*/ 4988380 w 6321679"/>
                <a:gd name="connsiteY24" fmla="*/ 6506549 h 6521594"/>
                <a:gd name="connsiteX25" fmla="*/ 4961490 w 6321679"/>
                <a:gd name="connsiteY25" fmla="*/ 6521594 h 6521594"/>
                <a:gd name="connsiteX26" fmla="*/ 2011326 w 6321679"/>
                <a:gd name="connsiteY26" fmla="*/ 6521594 h 6521594"/>
                <a:gd name="connsiteX27" fmla="*/ 1982893 w 6321679"/>
                <a:gd name="connsiteY27" fmla="*/ 6505768 h 6521594"/>
                <a:gd name="connsiteX28" fmla="*/ 824149 w 6321679"/>
                <a:gd name="connsiteY28" fmla="*/ 5358682 h 6521594"/>
                <a:gd name="connsiteX29" fmla="*/ 0 w 6321679"/>
                <a:gd name="connsiteY29" fmla="*/ 3630075 h 6521594"/>
                <a:gd name="connsiteX30" fmla="*/ 4150102 w 6321679"/>
                <a:gd name="connsiteY30" fmla="*/ 0 h 65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21679" h="6521594">
                  <a:moveTo>
                    <a:pt x="4150102" y="0"/>
                  </a:moveTo>
                  <a:cubicBezTo>
                    <a:pt x="4918148" y="0"/>
                    <a:pt x="5569597" y="228540"/>
                    <a:pt x="6083891" y="619943"/>
                  </a:cubicBezTo>
                  <a:lnTo>
                    <a:pt x="6321679" y="822247"/>
                  </a:lnTo>
                  <a:lnTo>
                    <a:pt x="6321679" y="2150195"/>
                  </a:lnTo>
                  <a:lnTo>
                    <a:pt x="6241288" y="1985338"/>
                  </a:lnTo>
                  <a:cubicBezTo>
                    <a:pt x="6156788" y="1831195"/>
                    <a:pt x="6059249" y="1688709"/>
                    <a:pt x="5949367" y="1559997"/>
                  </a:cubicBezTo>
                  <a:cubicBezTo>
                    <a:pt x="5737073" y="1311397"/>
                    <a:pt x="5482843" y="1118314"/>
                    <a:pt x="5193362" y="986156"/>
                  </a:cubicBezTo>
                  <a:cubicBezTo>
                    <a:pt x="4883437" y="844596"/>
                    <a:pt x="4532365" y="772850"/>
                    <a:pt x="4150102" y="772850"/>
                  </a:cubicBezTo>
                  <a:cubicBezTo>
                    <a:pt x="3746218" y="772850"/>
                    <a:pt x="3319008" y="853613"/>
                    <a:pt x="2914861" y="1006637"/>
                  </a:cubicBezTo>
                  <a:cubicBezTo>
                    <a:pt x="2515039" y="1157857"/>
                    <a:pt x="2134350" y="1380438"/>
                    <a:pt x="1814073" y="1650163"/>
                  </a:cubicBezTo>
                  <a:cubicBezTo>
                    <a:pt x="1494190" y="1919502"/>
                    <a:pt x="1232622" y="2238173"/>
                    <a:pt x="1057412" y="2571657"/>
                  </a:cubicBezTo>
                  <a:cubicBezTo>
                    <a:pt x="877486" y="2914158"/>
                    <a:pt x="786277" y="3270313"/>
                    <a:pt x="786277" y="3630204"/>
                  </a:cubicBezTo>
                  <a:cubicBezTo>
                    <a:pt x="786277" y="3974121"/>
                    <a:pt x="923483" y="4173646"/>
                    <a:pt x="1233931" y="4592016"/>
                  </a:cubicBezTo>
                  <a:cubicBezTo>
                    <a:pt x="1311641" y="4696736"/>
                    <a:pt x="1391972" y="4805064"/>
                    <a:pt x="1474795" y="4924985"/>
                  </a:cubicBezTo>
                  <a:cubicBezTo>
                    <a:pt x="1767682" y="5349278"/>
                    <a:pt x="2068172" y="5650948"/>
                    <a:pt x="2393691" y="5846995"/>
                  </a:cubicBezTo>
                  <a:cubicBezTo>
                    <a:pt x="2738735" y="6054891"/>
                    <a:pt x="3133971" y="6155876"/>
                    <a:pt x="3601805" y="6155876"/>
                  </a:cubicBezTo>
                  <a:cubicBezTo>
                    <a:pt x="3867305" y="6155876"/>
                    <a:pt x="4114196" y="6093405"/>
                    <a:pt x="4378909" y="5959186"/>
                  </a:cubicBezTo>
                  <a:cubicBezTo>
                    <a:pt x="4650699" y="5821362"/>
                    <a:pt x="4919737" y="5620421"/>
                    <a:pt x="5218129" y="5391271"/>
                  </a:cubicBezTo>
                  <a:cubicBezTo>
                    <a:pt x="5288107" y="5337558"/>
                    <a:pt x="5357824" y="5284617"/>
                    <a:pt x="5425313" y="5233481"/>
                  </a:cubicBezTo>
                  <a:cubicBezTo>
                    <a:pt x="5739037" y="4995556"/>
                    <a:pt x="6037512" y="4769168"/>
                    <a:pt x="6254366" y="4534301"/>
                  </a:cubicBezTo>
                  <a:lnTo>
                    <a:pt x="6321679" y="4456641"/>
                  </a:lnTo>
                  <a:lnTo>
                    <a:pt x="6321679" y="5523097"/>
                  </a:lnTo>
                  <a:lnTo>
                    <a:pt x="6024428" y="5754969"/>
                  </a:lnTo>
                  <a:cubicBezTo>
                    <a:pt x="5918395" y="5835747"/>
                    <a:pt x="5810491" y="5916953"/>
                    <a:pt x="5702345" y="6000018"/>
                  </a:cubicBezTo>
                  <a:cubicBezTo>
                    <a:pt x="5466020" y="6181541"/>
                    <a:pt x="5232938" y="6357503"/>
                    <a:pt x="4988380" y="6506549"/>
                  </a:cubicBezTo>
                  <a:lnTo>
                    <a:pt x="4961490" y="6521594"/>
                  </a:lnTo>
                  <a:lnTo>
                    <a:pt x="2011326" y="6521594"/>
                  </a:lnTo>
                  <a:lnTo>
                    <a:pt x="1982893" y="6505768"/>
                  </a:lnTo>
                  <a:cubicBezTo>
                    <a:pt x="1531799" y="6233999"/>
                    <a:pt x="1157400" y="5841520"/>
                    <a:pt x="824149" y="5358682"/>
                  </a:cubicBezTo>
                  <a:cubicBezTo>
                    <a:pt x="424196" y="4779302"/>
                    <a:pt x="0" y="4381929"/>
                    <a:pt x="0" y="3630075"/>
                  </a:cubicBezTo>
                  <a:cubicBezTo>
                    <a:pt x="0" y="1625174"/>
                    <a:pt x="2089794" y="0"/>
                    <a:pt x="4150102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7170" name="Picture 2" descr="Enfermedad febril – Herramienta Clínica Primera Infancia">
            <a:extLst>
              <a:ext uri="{FF2B5EF4-FFF2-40B4-BE49-F238E27FC236}">
                <a16:creationId xmlns:a16="http://schemas.microsoft.com/office/drawing/2014/main" id="{79755C93-F2A3-6293-3EAE-DB40C40B74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708392" y="2512538"/>
            <a:ext cx="4142232" cy="2756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154842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201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03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205" name="Group 8204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12188952" cy="3490956"/>
            <a:chOff x="651279" y="598259"/>
            <a:chExt cx="10889442" cy="5680742"/>
          </a:xfrm>
        </p:grpSpPr>
        <p:sp>
          <p:nvSpPr>
            <p:cNvPr id="8206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07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8194" name="Picture 2" descr="Otitis media aguda – Nerea Pediatra">
            <a:extLst>
              <a:ext uri="{FF2B5EF4-FFF2-40B4-BE49-F238E27FC236}">
                <a16:creationId xmlns:a16="http://schemas.microsoft.com/office/drawing/2014/main" id="{898C11A5-EA06-F014-F183-36ECED4221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25" r="2" b="10175"/>
          <a:stretch>
            <a:fillRect/>
          </a:stretch>
        </p:blipFill>
        <p:spPr bwMode="auto">
          <a:xfrm>
            <a:off x="6803647" y="1065276"/>
            <a:ext cx="4730214" cy="2363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Pediatría Basada en Pruebas: Síntesis de las recomendaciones de la GPC  sobre ITU en edad pediátrica">
            <a:extLst>
              <a:ext uri="{FF2B5EF4-FFF2-40B4-BE49-F238E27FC236}">
                <a16:creationId xmlns:a16="http://schemas.microsoft.com/office/drawing/2014/main" id="{B1C5A072-3B38-C8A4-F715-1F5245F377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500" r="-1" b="31529"/>
          <a:stretch>
            <a:fillRect/>
          </a:stretch>
        </p:blipFill>
        <p:spPr bwMode="auto">
          <a:xfrm>
            <a:off x="6811153" y="3497176"/>
            <a:ext cx="4730214" cy="2363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209" name="Group 820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8210" name="Freeform: Shape 820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1" name="Freeform: Shape 821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2" name="Freeform: Shape 821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3" name="Freeform: Shape 821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4" name="Freeform: Shape 821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5" name="Freeform: Shape 821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216" name="Freeform: Shape 821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5667DDEF-5D30-0D72-8C45-D9139926B6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841249"/>
            <a:ext cx="5692953" cy="2594302"/>
          </a:xfrm>
        </p:spPr>
        <p:txBody>
          <a:bodyPr anchor="b">
            <a:normAutofit/>
          </a:bodyPr>
          <a:lstStyle/>
          <a:p>
            <a:r>
              <a:rPr lang="es-ES" b="1">
                <a:solidFill>
                  <a:schemeClr val="bg1"/>
                </a:solidFill>
              </a:rPr>
              <a:t>Infecciones urinarias, otitis y otras infecciones comunes</a:t>
            </a:r>
            <a:endParaRPr lang="es-ES">
              <a:solidFill>
                <a:schemeClr val="bg1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86F0AC0-9900-01B7-0F8E-1FB1F2764C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566810"/>
            <a:ext cx="5692953" cy="2651110"/>
          </a:xfrm>
        </p:spPr>
        <p:txBody>
          <a:bodyPr anchor="ctr">
            <a:normAutofit/>
          </a:bodyPr>
          <a:lstStyle/>
          <a:p>
            <a:r>
              <a:rPr lang="es-ES" sz="1800">
                <a:solidFill>
                  <a:schemeClr val="tx2"/>
                </a:solidFill>
              </a:rPr>
              <a:t>Mantener ingesta energética habitual.</a:t>
            </a:r>
          </a:p>
          <a:p>
            <a:r>
              <a:rPr lang="es-ES" sz="1800">
                <a:solidFill>
                  <a:schemeClr val="tx2"/>
                </a:solidFill>
              </a:rPr>
              <a:t>Enfatizar hidratación adecuada.</a:t>
            </a:r>
          </a:p>
          <a:p>
            <a:r>
              <a:rPr lang="es-ES" sz="1800">
                <a:solidFill>
                  <a:schemeClr val="tx2"/>
                </a:solidFill>
              </a:rPr>
              <a:t>Considerar probióticos para equilibrio microbiota.</a:t>
            </a:r>
          </a:p>
          <a:p>
            <a:endParaRPr lang="es-ES" sz="18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136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223" name="Slide Background Fill">
            <a:extLst>
              <a:ext uri="{FF2B5EF4-FFF2-40B4-BE49-F238E27FC236}">
                <a16:creationId xmlns:a16="http://schemas.microsoft.com/office/drawing/2014/main" id="{953EC90C-082B-4667-A29F-E4E4D515AA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5" name="Color Cover">
            <a:extLst>
              <a:ext uri="{FF2B5EF4-FFF2-40B4-BE49-F238E27FC236}">
                <a16:creationId xmlns:a16="http://schemas.microsoft.com/office/drawing/2014/main" id="{E99FF883-3EBA-49CC-8D77-1EE69E1826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227" name="Group 9226">
            <a:extLst>
              <a:ext uri="{FF2B5EF4-FFF2-40B4-BE49-F238E27FC236}">
                <a16:creationId xmlns:a16="http://schemas.microsoft.com/office/drawing/2014/main" id="{F690C4ED-5E67-4827-AED1-DEC2B100A4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889" y="-2"/>
            <a:ext cx="3468234" cy="6858000"/>
            <a:chOff x="651279" y="598259"/>
            <a:chExt cx="10889442" cy="5680742"/>
          </a:xfrm>
        </p:grpSpPr>
        <p:sp>
          <p:nvSpPr>
            <p:cNvPr id="9228" name="Color">
              <a:extLst>
                <a:ext uri="{FF2B5EF4-FFF2-40B4-BE49-F238E27FC236}">
                  <a16:creationId xmlns:a16="http://schemas.microsoft.com/office/drawing/2014/main" id="{316B1774-E483-4832-A4C7-1277F99283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29" name="Color">
              <a:extLst>
                <a:ext uri="{FF2B5EF4-FFF2-40B4-BE49-F238E27FC236}">
                  <a16:creationId xmlns:a16="http://schemas.microsoft.com/office/drawing/2014/main" id="{CE4BA6BE-9BF5-4DFA-8E3F-C49023E538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231" name="Group 92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0" y="0"/>
            <a:chExt cx="12188952" cy="6858000"/>
          </a:xfrm>
        </p:grpSpPr>
        <p:sp>
          <p:nvSpPr>
            <p:cNvPr id="9232" name="Freeform: Shape 92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3" name="Freeform: Shape 92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4" name="Freeform: Shape 92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5" name="Freeform: Shape 92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6" name="Freeform: Shape 92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7" name="Freeform: Shape 92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8" name="Freeform: Shape 92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629B2248-DCCD-B204-39F6-484A21935A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171367" y="1793158"/>
            <a:ext cx="5961888" cy="3097947"/>
          </a:xfrm>
        </p:spPr>
        <p:txBody>
          <a:bodyPr anchor="ctr">
            <a:normAutofit/>
          </a:bodyPr>
          <a:lstStyle/>
          <a:p>
            <a:r>
              <a:rPr lang="es-ES" sz="4800" b="1">
                <a:solidFill>
                  <a:schemeClr val="bg1"/>
                </a:solidFill>
              </a:rPr>
              <a:t>Manejo Nutricional en Sepsis Leve</a:t>
            </a:r>
            <a:endParaRPr lang="es-ES" sz="4800">
              <a:solidFill>
                <a:schemeClr val="bg1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967B662-577B-DD03-DFE2-217336F2A0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80007" y="546341"/>
            <a:ext cx="7262371" cy="2435076"/>
          </a:xfrm>
        </p:spPr>
        <p:txBody>
          <a:bodyPr anchor="ctr">
            <a:normAutofit fontScale="92500"/>
          </a:bodyPr>
          <a:lstStyle/>
          <a:p>
            <a:pPr algn="just">
              <a:lnSpc>
                <a:spcPct val="150000"/>
              </a:lnSpc>
            </a:pPr>
            <a:r>
              <a:rPr lang="es-ES" sz="2400" dirty="0">
                <a:solidFill>
                  <a:schemeClr val="tx2"/>
                </a:solidFill>
              </a:rPr>
              <a:t>Aunque menos grave que la sepsis severa o shock séptico, la sepsis leve provoca un estado de </a:t>
            </a:r>
            <a:r>
              <a:rPr lang="es-ES" sz="2400" b="1" dirty="0">
                <a:solidFill>
                  <a:schemeClr val="tx2"/>
                </a:solidFill>
              </a:rPr>
              <a:t>hipermetabolismo y catabolismo moderado</a:t>
            </a:r>
            <a:r>
              <a:rPr lang="es-ES" sz="2400" dirty="0">
                <a:solidFill>
                  <a:schemeClr val="tx2"/>
                </a:solidFill>
              </a:rPr>
              <a:t>, así como alteraciones de la absorción y anorexia funcional.</a:t>
            </a:r>
          </a:p>
          <a:p>
            <a:pPr algn="just">
              <a:lnSpc>
                <a:spcPct val="150000"/>
              </a:lnSpc>
            </a:pPr>
            <a:endParaRPr lang="es-ES" sz="2400" dirty="0">
              <a:solidFill>
                <a:schemeClr val="tx2"/>
              </a:solidFill>
            </a:endParaRPr>
          </a:p>
        </p:txBody>
      </p:sp>
      <p:pic>
        <p:nvPicPr>
          <p:cNvPr id="9218" name="Picture 2" descr="Sepsis pediátrica: epidemiología, clínica y tratamiento - Infomed Santiago">
            <a:extLst>
              <a:ext uri="{FF2B5EF4-FFF2-40B4-BE49-F238E27FC236}">
                <a16:creationId xmlns:a16="http://schemas.microsoft.com/office/drawing/2014/main" id="{7E8A05C2-9BB8-0890-7E22-9BA83907EE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70" b="7071"/>
          <a:stretch>
            <a:fillRect/>
          </a:stretch>
        </p:blipFill>
        <p:spPr bwMode="auto">
          <a:xfrm>
            <a:off x="4280011" y="3128501"/>
            <a:ext cx="7262372" cy="3450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112923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0498EAE-3869-14E4-7633-8FDE53DFC0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640823"/>
            <a:ext cx="3418659" cy="5583148"/>
          </a:xfrm>
        </p:spPr>
        <p:txBody>
          <a:bodyPr anchor="ctr">
            <a:normAutofit/>
          </a:bodyPr>
          <a:lstStyle/>
          <a:p>
            <a:r>
              <a:rPr lang="es-ES" sz="4600" b="1"/>
              <a:t>Cambios metabólicos</a:t>
            </a:r>
            <a:endParaRPr lang="es-ES" sz="4600"/>
          </a:p>
        </p:txBody>
      </p:sp>
      <p:sp>
        <p:nvSpPr>
          <p:cNvPr id="11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sX0" fmla="*/ 0 w 5410200"/>
              <a:gd name="csY0" fmla="*/ 0 h 18288"/>
              <a:gd name="csX1" fmla="*/ 568071 w 5410200"/>
              <a:gd name="csY1" fmla="*/ 0 h 18288"/>
              <a:gd name="csX2" fmla="*/ 1298448 w 5410200"/>
              <a:gd name="csY2" fmla="*/ 0 h 18288"/>
              <a:gd name="csX3" fmla="*/ 1920621 w 5410200"/>
              <a:gd name="csY3" fmla="*/ 0 h 18288"/>
              <a:gd name="csX4" fmla="*/ 2488692 w 5410200"/>
              <a:gd name="csY4" fmla="*/ 0 h 18288"/>
              <a:gd name="csX5" fmla="*/ 3219069 w 5410200"/>
              <a:gd name="csY5" fmla="*/ 0 h 18288"/>
              <a:gd name="csX6" fmla="*/ 3895344 w 5410200"/>
              <a:gd name="csY6" fmla="*/ 0 h 18288"/>
              <a:gd name="csX7" fmla="*/ 4571619 w 5410200"/>
              <a:gd name="csY7" fmla="*/ 0 h 18288"/>
              <a:gd name="csX8" fmla="*/ 5410200 w 5410200"/>
              <a:gd name="csY8" fmla="*/ 0 h 18288"/>
              <a:gd name="csX9" fmla="*/ 5410200 w 5410200"/>
              <a:gd name="csY9" fmla="*/ 18288 h 18288"/>
              <a:gd name="csX10" fmla="*/ 4842129 w 5410200"/>
              <a:gd name="csY10" fmla="*/ 18288 h 18288"/>
              <a:gd name="csX11" fmla="*/ 4328160 w 5410200"/>
              <a:gd name="csY11" fmla="*/ 18288 h 18288"/>
              <a:gd name="csX12" fmla="*/ 3597783 w 5410200"/>
              <a:gd name="csY12" fmla="*/ 18288 h 18288"/>
              <a:gd name="csX13" fmla="*/ 3029712 w 5410200"/>
              <a:gd name="csY13" fmla="*/ 18288 h 18288"/>
              <a:gd name="csX14" fmla="*/ 2299335 w 5410200"/>
              <a:gd name="csY14" fmla="*/ 18288 h 18288"/>
              <a:gd name="csX15" fmla="*/ 1514856 w 5410200"/>
              <a:gd name="csY15" fmla="*/ 18288 h 18288"/>
              <a:gd name="csX16" fmla="*/ 892683 w 5410200"/>
              <a:gd name="csY16" fmla="*/ 18288 h 18288"/>
              <a:gd name="csX17" fmla="*/ 0 w 5410200"/>
              <a:gd name="csY17" fmla="*/ 18288 h 18288"/>
              <a:gd name="csX18" fmla="*/ 0 w 5410200"/>
              <a:gd name="csY18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3E40C480-4896-20F8-5404-AB6932E0455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99918276"/>
              </p:ext>
            </p:extLst>
          </p:nvPr>
        </p:nvGraphicFramePr>
        <p:xfrm>
          <a:off x="4648018" y="640822"/>
          <a:ext cx="6900512" cy="55361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33200081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7C8AB90-28A4-3BCE-E724-9FD1771857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640823"/>
            <a:ext cx="3418659" cy="5583148"/>
          </a:xfrm>
        </p:spPr>
        <p:txBody>
          <a:bodyPr anchor="ctr">
            <a:normAutofit/>
          </a:bodyPr>
          <a:lstStyle/>
          <a:p>
            <a:r>
              <a:rPr lang="es-ES" sz="4600" b="1"/>
              <a:t>Intervención nutricional</a:t>
            </a:r>
            <a:endParaRPr lang="es-ES" sz="4600"/>
          </a:p>
        </p:txBody>
      </p:sp>
      <p:sp>
        <p:nvSpPr>
          <p:cNvPr id="11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sX0" fmla="*/ 0 w 5410200"/>
              <a:gd name="csY0" fmla="*/ 0 h 18288"/>
              <a:gd name="csX1" fmla="*/ 568071 w 5410200"/>
              <a:gd name="csY1" fmla="*/ 0 h 18288"/>
              <a:gd name="csX2" fmla="*/ 1298448 w 5410200"/>
              <a:gd name="csY2" fmla="*/ 0 h 18288"/>
              <a:gd name="csX3" fmla="*/ 1920621 w 5410200"/>
              <a:gd name="csY3" fmla="*/ 0 h 18288"/>
              <a:gd name="csX4" fmla="*/ 2488692 w 5410200"/>
              <a:gd name="csY4" fmla="*/ 0 h 18288"/>
              <a:gd name="csX5" fmla="*/ 3219069 w 5410200"/>
              <a:gd name="csY5" fmla="*/ 0 h 18288"/>
              <a:gd name="csX6" fmla="*/ 3895344 w 5410200"/>
              <a:gd name="csY6" fmla="*/ 0 h 18288"/>
              <a:gd name="csX7" fmla="*/ 4571619 w 5410200"/>
              <a:gd name="csY7" fmla="*/ 0 h 18288"/>
              <a:gd name="csX8" fmla="*/ 5410200 w 5410200"/>
              <a:gd name="csY8" fmla="*/ 0 h 18288"/>
              <a:gd name="csX9" fmla="*/ 5410200 w 5410200"/>
              <a:gd name="csY9" fmla="*/ 18288 h 18288"/>
              <a:gd name="csX10" fmla="*/ 4842129 w 5410200"/>
              <a:gd name="csY10" fmla="*/ 18288 h 18288"/>
              <a:gd name="csX11" fmla="*/ 4328160 w 5410200"/>
              <a:gd name="csY11" fmla="*/ 18288 h 18288"/>
              <a:gd name="csX12" fmla="*/ 3597783 w 5410200"/>
              <a:gd name="csY12" fmla="*/ 18288 h 18288"/>
              <a:gd name="csX13" fmla="*/ 3029712 w 5410200"/>
              <a:gd name="csY13" fmla="*/ 18288 h 18288"/>
              <a:gd name="csX14" fmla="*/ 2299335 w 5410200"/>
              <a:gd name="csY14" fmla="*/ 18288 h 18288"/>
              <a:gd name="csX15" fmla="*/ 1514856 w 5410200"/>
              <a:gd name="csY15" fmla="*/ 18288 h 18288"/>
              <a:gd name="csX16" fmla="*/ 892683 w 5410200"/>
              <a:gd name="csY16" fmla="*/ 18288 h 18288"/>
              <a:gd name="csX17" fmla="*/ 0 w 5410200"/>
              <a:gd name="csY17" fmla="*/ 18288 h 18288"/>
              <a:gd name="csX18" fmla="*/ 0 w 5410200"/>
              <a:gd name="csY18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CF312CC5-98CF-B6E6-1B40-2FB9F8268FC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64613842"/>
              </p:ext>
            </p:extLst>
          </p:nvPr>
        </p:nvGraphicFramePr>
        <p:xfrm>
          <a:off x="4648018" y="640822"/>
          <a:ext cx="6900512" cy="55361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917687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8">
            <a:extLst>
              <a:ext uri="{FF2B5EF4-FFF2-40B4-BE49-F238E27FC236}">
                <a16:creationId xmlns:a16="http://schemas.microsoft.com/office/drawing/2014/main" id="{98DED6BC-9A3E-48D4-AD7C-A56D63F547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0">
            <a:extLst>
              <a:ext uri="{FF2B5EF4-FFF2-40B4-BE49-F238E27FC236}">
                <a16:creationId xmlns:a16="http://schemas.microsoft.com/office/drawing/2014/main" id="{6B6E033A-DB2E-49B8-B600-B38E0C280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3235" y="1371600"/>
            <a:ext cx="4529312" cy="3589977"/>
          </a:xfrm>
          <a:custGeom>
            <a:avLst/>
            <a:gdLst>
              <a:gd name="connsiteX0" fmla="*/ 5462602 w 5470628"/>
              <a:gd name="connsiteY0" fmla="*/ 1413608 h 3193741"/>
              <a:gd name="connsiteX1" fmla="*/ 5465724 w 5470628"/>
              <a:gd name="connsiteY1" fmla="*/ 1421881 h 3193741"/>
              <a:gd name="connsiteX2" fmla="*/ 5465025 w 5470628"/>
              <a:gd name="connsiteY2" fmla="*/ 1466556 h 3193741"/>
              <a:gd name="connsiteX3" fmla="*/ 5463208 w 5470628"/>
              <a:gd name="connsiteY3" fmla="*/ 1466226 h 3193741"/>
              <a:gd name="connsiteX4" fmla="*/ 5463242 w 5470628"/>
              <a:gd name="connsiteY4" fmla="*/ 1451866 h 3193741"/>
              <a:gd name="connsiteX5" fmla="*/ 5462894 w 5470628"/>
              <a:gd name="connsiteY5" fmla="*/ 1423194 h 3193741"/>
              <a:gd name="connsiteX6" fmla="*/ 5461417 w 5470628"/>
              <a:gd name="connsiteY6" fmla="*/ 1391849 h 3193741"/>
              <a:gd name="connsiteX7" fmla="*/ 5462246 w 5470628"/>
              <a:gd name="connsiteY7" fmla="*/ 1401944 h 3193741"/>
              <a:gd name="connsiteX8" fmla="*/ 5462602 w 5470628"/>
              <a:gd name="connsiteY8" fmla="*/ 1413608 h 3193741"/>
              <a:gd name="connsiteX9" fmla="*/ 5459078 w 5470628"/>
              <a:gd name="connsiteY9" fmla="*/ 1404268 h 3193741"/>
              <a:gd name="connsiteX10" fmla="*/ 5460137 w 5470628"/>
              <a:gd name="connsiteY10" fmla="*/ 1393780 h 3193741"/>
              <a:gd name="connsiteX11" fmla="*/ 5461417 w 5470628"/>
              <a:gd name="connsiteY11" fmla="*/ 1391849 h 3193741"/>
              <a:gd name="connsiteX12" fmla="*/ 614271 w 5470628"/>
              <a:gd name="connsiteY12" fmla="*/ 1052206 h 3193741"/>
              <a:gd name="connsiteX13" fmla="*/ 611497 w 5470628"/>
              <a:gd name="connsiteY13" fmla="*/ 1055389 h 3193741"/>
              <a:gd name="connsiteX14" fmla="*/ 630277 w 5470628"/>
              <a:gd name="connsiteY14" fmla="*/ 1065215 h 3193741"/>
              <a:gd name="connsiteX15" fmla="*/ 651856 w 5470628"/>
              <a:gd name="connsiteY15" fmla="*/ 1067584 h 3193741"/>
              <a:gd name="connsiteX16" fmla="*/ 614271 w 5470628"/>
              <a:gd name="connsiteY16" fmla="*/ 1052206 h 3193741"/>
              <a:gd name="connsiteX17" fmla="*/ 810628 w 5470628"/>
              <a:gd name="connsiteY17" fmla="*/ 695550 h 3193741"/>
              <a:gd name="connsiteX18" fmla="*/ 1033084 w 5470628"/>
              <a:gd name="connsiteY18" fmla="*/ 791270 h 3193741"/>
              <a:gd name="connsiteX19" fmla="*/ 1036153 w 5470628"/>
              <a:gd name="connsiteY19" fmla="*/ 788050 h 3193741"/>
              <a:gd name="connsiteX20" fmla="*/ 810628 w 5470628"/>
              <a:gd name="connsiteY20" fmla="*/ 695550 h 3193741"/>
              <a:gd name="connsiteX21" fmla="*/ 4850908 w 5470628"/>
              <a:gd name="connsiteY21" fmla="*/ 727 h 3193741"/>
              <a:gd name="connsiteX22" fmla="*/ 4858584 w 5470628"/>
              <a:gd name="connsiteY22" fmla="*/ 13795 h 3193741"/>
              <a:gd name="connsiteX23" fmla="*/ 4843408 w 5470628"/>
              <a:gd name="connsiteY23" fmla="*/ 37224 h 3193741"/>
              <a:gd name="connsiteX24" fmla="*/ 4871062 w 5470628"/>
              <a:gd name="connsiteY24" fmla="*/ 78954 h 3193741"/>
              <a:gd name="connsiteX25" fmla="*/ 4989038 w 5470628"/>
              <a:gd name="connsiteY25" fmla="*/ 66799 h 3193741"/>
              <a:gd name="connsiteX26" fmla="*/ 5002636 w 5470628"/>
              <a:gd name="connsiteY26" fmla="*/ 79388 h 3193741"/>
              <a:gd name="connsiteX27" fmla="*/ 5008332 w 5470628"/>
              <a:gd name="connsiteY27" fmla="*/ 140859 h 3193741"/>
              <a:gd name="connsiteX28" fmla="*/ 5014326 w 5470628"/>
              <a:gd name="connsiteY28" fmla="*/ 155555 h 3193741"/>
              <a:gd name="connsiteX29" fmla="*/ 5030704 w 5470628"/>
              <a:gd name="connsiteY29" fmla="*/ 221190 h 3193741"/>
              <a:gd name="connsiteX30" fmla="*/ 5097262 w 5470628"/>
              <a:gd name="connsiteY30" fmla="*/ 317759 h 3193741"/>
              <a:gd name="connsiteX31" fmla="*/ 5165084 w 5470628"/>
              <a:gd name="connsiteY31" fmla="*/ 373367 h 3193741"/>
              <a:gd name="connsiteX32" fmla="*/ 5174137 w 5470628"/>
              <a:gd name="connsiteY32" fmla="*/ 389353 h 3193741"/>
              <a:gd name="connsiteX33" fmla="*/ 5192507 w 5470628"/>
              <a:gd name="connsiteY33" fmla="*/ 453561 h 3193741"/>
              <a:gd name="connsiteX34" fmla="*/ 5187160 w 5470628"/>
              <a:gd name="connsiteY34" fmla="*/ 467732 h 3193741"/>
              <a:gd name="connsiteX35" fmla="*/ 5160106 w 5470628"/>
              <a:gd name="connsiteY35" fmla="*/ 486904 h 3193741"/>
              <a:gd name="connsiteX36" fmla="*/ 5138948 w 5470628"/>
              <a:gd name="connsiteY36" fmla="*/ 528614 h 3193741"/>
              <a:gd name="connsiteX37" fmla="*/ 5097016 w 5470628"/>
              <a:gd name="connsiteY37" fmla="*/ 589923 h 3193741"/>
              <a:gd name="connsiteX38" fmla="*/ 5075869 w 5470628"/>
              <a:gd name="connsiteY38" fmla="*/ 608381 h 3193741"/>
              <a:gd name="connsiteX39" fmla="*/ 5093172 w 5470628"/>
              <a:gd name="connsiteY39" fmla="*/ 618385 h 3193741"/>
              <a:gd name="connsiteX40" fmla="*/ 5153518 w 5470628"/>
              <a:gd name="connsiteY40" fmla="*/ 687474 h 3193741"/>
              <a:gd name="connsiteX41" fmla="*/ 5074984 w 5470628"/>
              <a:gd name="connsiteY41" fmla="*/ 776941 h 3193741"/>
              <a:gd name="connsiteX42" fmla="*/ 5033348 w 5470628"/>
              <a:gd name="connsiteY42" fmla="*/ 805473 h 3193741"/>
              <a:gd name="connsiteX43" fmla="*/ 5116847 w 5470628"/>
              <a:gd name="connsiteY43" fmla="*/ 803426 h 3193741"/>
              <a:gd name="connsiteX44" fmla="*/ 5147902 w 5470628"/>
              <a:gd name="connsiteY44" fmla="*/ 833118 h 3193741"/>
              <a:gd name="connsiteX45" fmla="*/ 5161665 w 5470628"/>
              <a:gd name="connsiteY45" fmla="*/ 848297 h 3193741"/>
              <a:gd name="connsiteX46" fmla="*/ 5246520 w 5470628"/>
              <a:gd name="connsiteY46" fmla="*/ 942412 h 3193741"/>
              <a:gd name="connsiteX47" fmla="*/ 5235368 w 5470628"/>
              <a:gd name="connsiteY47" fmla="*/ 972946 h 3193741"/>
              <a:gd name="connsiteX48" fmla="*/ 5113739 w 5470628"/>
              <a:gd name="connsiteY48" fmla="*/ 1128845 h 3193741"/>
              <a:gd name="connsiteX49" fmla="*/ 5255034 w 5470628"/>
              <a:gd name="connsiteY49" fmla="*/ 1151117 h 3193741"/>
              <a:gd name="connsiteX50" fmla="*/ 5267513 w 5470628"/>
              <a:gd name="connsiteY50" fmla="*/ 1216275 h 3193741"/>
              <a:gd name="connsiteX51" fmla="*/ 5343113 w 5470628"/>
              <a:gd name="connsiteY51" fmla="*/ 1281854 h 3193741"/>
              <a:gd name="connsiteX52" fmla="*/ 5452014 w 5470628"/>
              <a:gd name="connsiteY52" fmla="*/ 1385543 h 3193741"/>
              <a:gd name="connsiteX53" fmla="*/ 5459078 w 5470628"/>
              <a:gd name="connsiteY53" fmla="*/ 1404268 h 3193741"/>
              <a:gd name="connsiteX54" fmla="*/ 5458838 w 5470628"/>
              <a:gd name="connsiteY54" fmla="*/ 1406644 h 3193741"/>
              <a:gd name="connsiteX55" fmla="*/ 5455752 w 5470628"/>
              <a:gd name="connsiteY55" fmla="*/ 1450751 h 3193741"/>
              <a:gd name="connsiteX56" fmla="*/ 5454594 w 5470628"/>
              <a:gd name="connsiteY56" fmla="*/ 1464662 h 3193741"/>
              <a:gd name="connsiteX57" fmla="*/ 5447215 w 5470628"/>
              <a:gd name="connsiteY57" fmla="*/ 1463321 h 3193741"/>
              <a:gd name="connsiteX58" fmla="*/ 5433934 w 5470628"/>
              <a:gd name="connsiteY58" fmla="*/ 1458428 h 3193741"/>
              <a:gd name="connsiteX59" fmla="*/ 5424276 w 5470628"/>
              <a:gd name="connsiteY59" fmla="*/ 1477014 h 3193741"/>
              <a:gd name="connsiteX60" fmla="*/ 5444628 w 5470628"/>
              <a:gd name="connsiteY60" fmla="*/ 1511562 h 3193741"/>
              <a:gd name="connsiteX61" fmla="*/ 5453752 w 5470628"/>
              <a:gd name="connsiteY61" fmla="*/ 1474786 h 3193741"/>
              <a:gd name="connsiteX62" fmla="*/ 5454594 w 5470628"/>
              <a:gd name="connsiteY62" fmla="*/ 1464662 h 3193741"/>
              <a:gd name="connsiteX63" fmla="*/ 5463208 w 5470628"/>
              <a:gd name="connsiteY63" fmla="*/ 1466226 h 3193741"/>
              <a:gd name="connsiteX64" fmla="*/ 5463164 w 5470628"/>
              <a:gd name="connsiteY64" fmla="*/ 1484226 h 3193741"/>
              <a:gd name="connsiteX65" fmla="*/ 5456160 w 5470628"/>
              <a:gd name="connsiteY65" fmla="*/ 1575885 h 3193741"/>
              <a:gd name="connsiteX66" fmla="*/ 5345636 w 5470628"/>
              <a:gd name="connsiteY66" fmla="*/ 1714543 h 3193741"/>
              <a:gd name="connsiteX67" fmla="*/ 5251319 w 5470628"/>
              <a:gd name="connsiteY67" fmla="*/ 1775792 h 3193741"/>
              <a:gd name="connsiteX68" fmla="*/ 5043512 w 5470628"/>
              <a:gd name="connsiteY68" fmla="*/ 2027305 h 3193741"/>
              <a:gd name="connsiteX69" fmla="*/ 4978144 w 5470628"/>
              <a:gd name="connsiteY69" fmla="*/ 2108535 h 3193741"/>
              <a:gd name="connsiteX70" fmla="*/ 5031476 w 5470628"/>
              <a:gd name="connsiteY70" fmla="*/ 2128173 h 3193741"/>
              <a:gd name="connsiteX71" fmla="*/ 4937389 w 5470628"/>
              <a:gd name="connsiteY71" fmla="*/ 2216441 h 3193741"/>
              <a:gd name="connsiteX72" fmla="*/ 4826122 w 5470628"/>
              <a:gd name="connsiteY72" fmla="*/ 2315331 h 3193741"/>
              <a:gd name="connsiteX73" fmla="*/ 2544647 w 5470628"/>
              <a:gd name="connsiteY73" fmla="*/ 3190975 h 3193741"/>
              <a:gd name="connsiteX74" fmla="*/ 1328257 w 5470628"/>
              <a:gd name="connsiteY74" fmla="*/ 3153006 h 3193741"/>
              <a:gd name="connsiteX75" fmla="*/ 977943 w 5470628"/>
              <a:gd name="connsiteY75" fmla="*/ 3082502 h 3193741"/>
              <a:gd name="connsiteX76" fmla="*/ 854473 w 5470628"/>
              <a:gd name="connsiteY76" fmla="*/ 2994250 h 3193741"/>
              <a:gd name="connsiteX77" fmla="*/ 811593 w 5470628"/>
              <a:gd name="connsiteY77" fmla="*/ 2970498 h 3193741"/>
              <a:gd name="connsiteX78" fmla="*/ 707024 w 5470628"/>
              <a:gd name="connsiteY78" fmla="*/ 2945439 h 3193741"/>
              <a:gd name="connsiteX79" fmla="*/ 523487 w 5470628"/>
              <a:gd name="connsiteY79" fmla="*/ 2886053 h 3193741"/>
              <a:gd name="connsiteX80" fmla="*/ 587884 w 5470628"/>
              <a:gd name="connsiteY80" fmla="*/ 2859746 h 3193741"/>
              <a:gd name="connsiteX81" fmla="*/ 779426 w 5470628"/>
              <a:gd name="connsiteY81" fmla="*/ 2885897 h 3193741"/>
              <a:gd name="connsiteX82" fmla="*/ 917288 w 5470628"/>
              <a:gd name="connsiteY82" fmla="*/ 2882248 h 3193741"/>
              <a:gd name="connsiteX83" fmla="*/ 718684 w 5470628"/>
              <a:gd name="connsiteY83" fmla="*/ 2819941 h 3193741"/>
              <a:gd name="connsiteX84" fmla="*/ 524650 w 5470628"/>
              <a:gd name="connsiteY84" fmla="*/ 2731220 h 3193741"/>
              <a:gd name="connsiteX85" fmla="*/ 670138 w 5470628"/>
              <a:gd name="connsiteY85" fmla="*/ 2735189 h 3193741"/>
              <a:gd name="connsiteX86" fmla="*/ 675382 w 5470628"/>
              <a:gd name="connsiteY86" fmla="*/ 2719369 h 3193741"/>
              <a:gd name="connsiteX87" fmla="*/ 542021 w 5470628"/>
              <a:gd name="connsiteY87" fmla="*/ 2601946 h 3193741"/>
              <a:gd name="connsiteX88" fmla="*/ 476895 w 5470628"/>
              <a:gd name="connsiteY88" fmla="*/ 2555976 h 3193741"/>
              <a:gd name="connsiteX89" fmla="*/ 188751 w 5470628"/>
              <a:gd name="connsiteY89" fmla="*/ 2428830 h 3193741"/>
              <a:gd name="connsiteX90" fmla="*/ 456762 w 5470628"/>
              <a:gd name="connsiteY90" fmla="*/ 2468731 h 3193741"/>
              <a:gd name="connsiteX91" fmla="*/ 174514 w 5470628"/>
              <a:gd name="connsiteY91" fmla="*/ 2345378 h 3193741"/>
              <a:gd name="connsiteX92" fmla="*/ 38827 w 5470628"/>
              <a:gd name="connsiteY92" fmla="*/ 2303685 h 3193741"/>
              <a:gd name="connsiteX93" fmla="*/ 3281 w 5470628"/>
              <a:gd name="connsiteY93" fmla="*/ 2273587 h 3193741"/>
              <a:gd name="connsiteX94" fmla="*/ 61590 w 5470628"/>
              <a:gd name="connsiteY94" fmla="*/ 2259170 h 3193741"/>
              <a:gd name="connsiteX95" fmla="*/ 242291 w 5470628"/>
              <a:gd name="connsiteY95" fmla="*/ 2250569 h 3193741"/>
              <a:gd name="connsiteX96" fmla="*/ 13205 w 5470628"/>
              <a:gd name="connsiteY96" fmla="*/ 2172263 h 3193741"/>
              <a:gd name="connsiteX97" fmla="*/ 180810 w 5470628"/>
              <a:gd name="connsiteY97" fmla="*/ 2168333 h 3193741"/>
              <a:gd name="connsiteX98" fmla="*/ 226020 w 5470628"/>
              <a:gd name="connsiteY98" fmla="*/ 2121100 h 3193741"/>
              <a:gd name="connsiteX99" fmla="*/ 299145 w 5470628"/>
              <a:gd name="connsiteY99" fmla="*/ 2044862 h 3193741"/>
              <a:gd name="connsiteX100" fmla="*/ 350236 w 5470628"/>
              <a:gd name="connsiteY100" fmla="*/ 2001187 h 3193741"/>
              <a:gd name="connsiteX101" fmla="*/ 365223 w 5470628"/>
              <a:gd name="connsiteY101" fmla="*/ 1881218 h 3193741"/>
              <a:gd name="connsiteX102" fmla="*/ 310707 w 5470628"/>
              <a:gd name="connsiteY102" fmla="*/ 1758752 h 3193741"/>
              <a:gd name="connsiteX103" fmla="*/ 181659 w 5470628"/>
              <a:gd name="connsiteY103" fmla="*/ 1709137 h 3193741"/>
              <a:gd name="connsiteX104" fmla="*/ 213063 w 5470628"/>
              <a:gd name="connsiteY104" fmla="*/ 1632021 h 3193741"/>
              <a:gd name="connsiteX105" fmla="*/ 481390 w 5470628"/>
              <a:gd name="connsiteY105" fmla="*/ 1644125 h 3193741"/>
              <a:gd name="connsiteX106" fmla="*/ 68930 w 5470628"/>
              <a:gd name="connsiteY106" fmla="*/ 1457537 h 3193741"/>
              <a:gd name="connsiteX107" fmla="*/ 135138 w 5470628"/>
              <a:gd name="connsiteY107" fmla="*/ 1440976 h 3193741"/>
              <a:gd name="connsiteX108" fmla="*/ 131611 w 5470628"/>
              <a:gd name="connsiteY108" fmla="*/ 1427642 h 3193741"/>
              <a:gd name="connsiteX109" fmla="*/ 130443 w 5470628"/>
              <a:gd name="connsiteY109" fmla="*/ 1343795 h 3193741"/>
              <a:gd name="connsiteX110" fmla="*/ 138930 w 5470628"/>
              <a:gd name="connsiteY110" fmla="*/ 1304094 h 3193741"/>
              <a:gd name="connsiteX111" fmla="*/ 118409 w 5470628"/>
              <a:gd name="connsiteY111" fmla="*/ 1262212 h 3193741"/>
              <a:gd name="connsiteX112" fmla="*/ 421410 w 5470628"/>
              <a:gd name="connsiteY112" fmla="*/ 1304757 h 3193741"/>
              <a:gd name="connsiteX113" fmla="*/ 655702 w 5470628"/>
              <a:gd name="connsiteY113" fmla="*/ 1291801 h 3193741"/>
              <a:gd name="connsiteX114" fmla="*/ 648299 w 5470628"/>
              <a:gd name="connsiteY114" fmla="*/ 1287715 h 3193741"/>
              <a:gd name="connsiteX115" fmla="*/ 531027 w 5470628"/>
              <a:gd name="connsiteY115" fmla="*/ 1193967 h 3193741"/>
              <a:gd name="connsiteX116" fmla="*/ 526433 w 5470628"/>
              <a:gd name="connsiteY116" fmla="*/ 1191913 h 3193741"/>
              <a:gd name="connsiteX117" fmla="*/ 504666 w 5470628"/>
              <a:gd name="connsiteY117" fmla="*/ 1177230 h 3193741"/>
              <a:gd name="connsiteX118" fmla="*/ 482307 w 5470628"/>
              <a:gd name="connsiteY118" fmla="*/ 1162618 h 3193741"/>
              <a:gd name="connsiteX119" fmla="*/ 479029 w 5470628"/>
              <a:gd name="connsiteY119" fmla="*/ 1162540 h 3193741"/>
              <a:gd name="connsiteX120" fmla="*/ 447663 w 5470628"/>
              <a:gd name="connsiteY120" fmla="*/ 1132649 h 3193741"/>
              <a:gd name="connsiteX121" fmla="*/ 438547 w 5470628"/>
              <a:gd name="connsiteY121" fmla="*/ 1110977 h 3193741"/>
              <a:gd name="connsiteX122" fmla="*/ 405343 w 5470628"/>
              <a:gd name="connsiteY122" fmla="*/ 1089612 h 3193741"/>
              <a:gd name="connsiteX123" fmla="*/ 371373 w 5470628"/>
              <a:gd name="connsiteY123" fmla="*/ 1070238 h 3193741"/>
              <a:gd name="connsiteX124" fmla="*/ 290358 w 5470628"/>
              <a:gd name="connsiteY124" fmla="*/ 1059884 h 3193741"/>
              <a:gd name="connsiteX125" fmla="*/ 235140 w 5470628"/>
              <a:gd name="connsiteY125" fmla="*/ 1029322 h 3193741"/>
              <a:gd name="connsiteX126" fmla="*/ 300494 w 5470628"/>
              <a:gd name="connsiteY126" fmla="*/ 1032083 h 3193741"/>
              <a:gd name="connsiteX127" fmla="*/ 239661 w 5470628"/>
              <a:gd name="connsiteY127" fmla="*/ 997457 h 3193741"/>
              <a:gd name="connsiteX128" fmla="*/ 204788 w 5470628"/>
              <a:gd name="connsiteY128" fmla="*/ 959211 h 3193741"/>
              <a:gd name="connsiteX129" fmla="*/ 207583 w 5470628"/>
              <a:gd name="connsiteY129" fmla="*/ 947009 h 3193741"/>
              <a:gd name="connsiteX130" fmla="*/ 223061 w 5470628"/>
              <a:gd name="connsiteY130" fmla="*/ 947033 h 3193741"/>
              <a:gd name="connsiteX131" fmla="*/ 280015 w 5470628"/>
              <a:gd name="connsiteY131" fmla="*/ 972164 h 3193741"/>
              <a:gd name="connsiteX132" fmla="*/ 353948 w 5470628"/>
              <a:gd name="connsiteY132" fmla="*/ 1006865 h 3193741"/>
              <a:gd name="connsiteX133" fmla="*/ 240466 w 5470628"/>
              <a:gd name="connsiteY133" fmla="*/ 939943 h 3193741"/>
              <a:gd name="connsiteX134" fmla="*/ 158812 w 5470628"/>
              <a:gd name="connsiteY134" fmla="*/ 891467 h 3193741"/>
              <a:gd name="connsiteX135" fmla="*/ 139551 w 5470628"/>
              <a:gd name="connsiteY135" fmla="*/ 855364 h 3193741"/>
              <a:gd name="connsiteX136" fmla="*/ 145731 w 5470628"/>
              <a:gd name="connsiteY136" fmla="*/ 844888 h 3193741"/>
              <a:gd name="connsiteX137" fmla="*/ 158154 w 5470628"/>
              <a:gd name="connsiteY137" fmla="*/ 848366 h 3193741"/>
              <a:gd name="connsiteX138" fmla="*/ 169370 w 5470628"/>
              <a:gd name="connsiteY138" fmla="*/ 856260 h 3193741"/>
              <a:gd name="connsiteX139" fmla="*/ 288295 w 5470628"/>
              <a:gd name="connsiteY139" fmla="*/ 915169 h 3193741"/>
              <a:gd name="connsiteX140" fmla="*/ 462694 w 5470628"/>
              <a:gd name="connsiteY140" fmla="*/ 994643 h 3193741"/>
              <a:gd name="connsiteX141" fmla="*/ 531910 w 5470628"/>
              <a:gd name="connsiteY141" fmla="*/ 1006664 h 3193741"/>
              <a:gd name="connsiteX142" fmla="*/ 333940 w 5470628"/>
              <a:gd name="connsiteY142" fmla="*/ 893507 h 3193741"/>
              <a:gd name="connsiteX143" fmla="*/ 181443 w 5470628"/>
              <a:gd name="connsiteY143" fmla="*/ 746608 h 3193741"/>
              <a:gd name="connsiteX144" fmla="*/ 162678 w 5470628"/>
              <a:gd name="connsiteY144" fmla="*/ 737018 h 3193741"/>
              <a:gd name="connsiteX145" fmla="*/ 156307 w 5470628"/>
              <a:gd name="connsiteY145" fmla="*/ 730435 h 3193741"/>
              <a:gd name="connsiteX146" fmla="*/ 117227 w 5470628"/>
              <a:gd name="connsiteY146" fmla="*/ 677515 h 3193741"/>
              <a:gd name="connsiteX147" fmla="*/ 113655 w 5470628"/>
              <a:gd name="connsiteY147" fmla="*/ 663474 h 3193741"/>
              <a:gd name="connsiteX148" fmla="*/ 115226 w 5470628"/>
              <a:gd name="connsiteY148" fmla="*/ 636712 h 3193741"/>
              <a:gd name="connsiteX149" fmla="*/ 105067 w 5470628"/>
              <a:gd name="connsiteY149" fmla="*/ 622046 h 3193741"/>
              <a:gd name="connsiteX150" fmla="*/ 104113 w 5470628"/>
              <a:gd name="connsiteY150" fmla="*/ 611722 h 3193741"/>
              <a:gd name="connsiteX151" fmla="*/ 118895 w 5470628"/>
              <a:gd name="connsiteY151" fmla="*/ 610169 h 3193741"/>
              <a:gd name="connsiteX152" fmla="*/ 163095 w 5470628"/>
              <a:gd name="connsiteY152" fmla="*/ 640642 h 3193741"/>
              <a:gd name="connsiteX153" fmla="*/ 185766 w 5470628"/>
              <a:gd name="connsiteY153" fmla="*/ 641454 h 3193741"/>
              <a:gd name="connsiteX154" fmla="*/ 212892 w 5470628"/>
              <a:gd name="connsiteY154" fmla="*/ 637457 h 3193741"/>
              <a:gd name="connsiteX155" fmla="*/ 223932 w 5470628"/>
              <a:gd name="connsiteY155" fmla="*/ 647271 h 3193741"/>
              <a:gd name="connsiteX156" fmla="*/ 287167 w 5470628"/>
              <a:gd name="connsiteY156" fmla="*/ 691571 h 3193741"/>
              <a:gd name="connsiteX157" fmla="*/ 330380 w 5470628"/>
              <a:gd name="connsiteY157" fmla="*/ 692506 h 3193741"/>
              <a:gd name="connsiteX158" fmla="*/ 296172 w 5470628"/>
              <a:gd name="connsiteY158" fmla="*/ 688108 h 3193741"/>
              <a:gd name="connsiteX159" fmla="*/ 286974 w 5470628"/>
              <a:gd name="connsiteY159" fmla="*/ 674512 h 3193741"/>
              <a:gd name="connsiteX160" fmla="*/ 286166 w 5470628"/>
              <a:gd name="connsiteY160" fmla="*/ 661798 h 3193741"/>
              <a:gd name="connsiteX161" fmla="*/ 236268 w 5470628"/>
              <a:gd name="connsiteY161" fmla="*/ 635338 h 3193741"/>
              <a:gd name="connsiteX162" fmla="*/ 231734 w 5470628"/>
              <a:gd name="connsiteY162" fmla="*/ 634225 h 3193741"/>
              <a:gd name="connsiteX163" fmla="*/ 221253 w 5470628"/>
              <a:gd name="connsiteY163" fmla="*/ 623870 h 3193741"/>
              <a:gd name="connsiteX164" fmla="*/ 237564 w 5470628"/>
              <a:gd name="connsiteY164" fmla="*/ 613590 h 3193741"/>
              <a:gd name="connsiteX165" fmla="*/ 282259 w 5470628"/>
              <a:gd name="connsiteY165" fmla="*/ 619091 h 3193741"/>
              <a:gd name="connsiteX166" fmla="*/ 370630 w 5470628"/>
              <a:gd name="connsiteY166" fmla="*/ 665566 h 3193741"/>
              <a:gd name="connsiteX167" fmla="*/ 498017 w 5470628"/>
              <a:gd name="connsiteY167" fmla="*/ 740532 h 3193741"/>
              <a:gd name="connsiteX168" fmla="*/ 918036 w 5470628"/>
              <a:gd name="connsiteY168" fmla="*/ 924307 h 3193741"/>
              <a:gd name="connsiteX169" fmla="*/ 1079304 w 5470628"/>
              <a:gd name="connsiteY169" fmla="*/ 984494 h 3193741"/>
              <a:gd name="connsiteX170" fmla="*/ 1079935 w 5470628"/>
              <a:gd name="connsiteY170" fmla="*/ 980383 h 3193741"/>
              <a:gd name="connsiteX171" fmla="*/ 1079695 w 5470628"/>
              <a:gd name="connsiteY171" fmla="*/ 976616 h 3193741"/>
              <a:gd name="connsiteX172" fmla="*/ 966178 w 5470628"/>
              <a:gd name="connsiteY172" fmla="*/ 937219 h 3193741"/>
              <a:gd name="connsiteX173" fmla="*/ 720106 w 5470628"/>
              <a:gd name="connsiteY173" fmla="*/ 807112 h 3193741"/>
              <a:gd name="connsiteX174" fmla="*/ 698823 w 5470628"/>
              <a:gd name="connsiteY174" fmla="*/ 804708 h 3193741"/>
              <a:gd name="connsiteX175" fmla="*/ 664513 w 5470628"/>
              <a:gd name="connsiteY175" fmla="*/ 784663 h 3193741"/>
              <a:gd name="connsiteX176" fmla="*/ 660380 w 5470628"/>
              <a:gd name="connsiteY176" fmla="*/ 771165 h 3193741"/>
              <a:gd name="connsiteX177" fmla="*/ 584959 w 5470628"/>
              <a:gd name="connsiteY177" fmla="*/ 722409 h 3193741"/>
              <a:gd name="connsiteX178" fmla="*/ 435649 w 5470628"/>
              <a:gd name="connsiteY178" fmla="*/ 639659 h 3193741"/>
              <a:gd name="connsiteX179" fmla="*/ 404944 w 5470628"/>
              <a:gd name="connsiteY179" fmla="*/ 606128 h 3193741"/>
              <a:gd name="connsiteX180" fmla="*/ 408476 w 5470628"/>
              <a:gd name="connsiteY180" fmla="*/ 591466 h 3193741"/>
              <a:gd name="connsiteX181" fmla="*/ 425225 w 5470628"/>
              <a:gd name="connsiteY181" fmla="*/ 592759 h 3193741"/>
              <a:gd name="connsiteX182" fmla="*/ 487115 w 5470628"/>
              <a:gd name="connsiteY182" fmla="*/ 620614 h 3193741"/>
              <a:gd name="connsiteX183" fmla="*/ 550277 w 5470628"/>
              <a:gd name="connsiteY183" fmla="*/ 649738 h 3193741"/>
              <a:gd name="connsiteX184" fmla="*/ 544421 w 5470628"/>
              <a:gd name="connsiteY184" fmla="*/ 641907 h 3193741"/>
              <a:gd name="connsiteX185" fmla="*/ 431905 w 5470628"/>
              <a:gd name="connsiteY185" fmla="*/ 580799 h 3193741"/>
              <a:gd name="connsiteX186" fmla="*/ 351177 w 5470628"/>
              <a:gd name="connsiteY186" fmla="*/ 528177 h 3193741"/>
              <a:gd name="connsiteX187" fmla="*/ 339749 w 5470628"/>
              <a:gd name="connsiteY187" fmla="*/ 498244 h 3193741"/>
              <a:gd name="connsiteX188" fmla="*/ 346313 w 5470628"/>
              <a:gd name="connsiteY188" fmla="*/ 489145 h 3193741"/>
              <a:gd name="connsiteX189" fmla="*/ 356579 w 5470628"/>
              <a:gd name="connsiteY189" fmla="*/ 491460 h 3193741"/>
              <a:gd name="connsiteX190" fmla="*/ 371505 w 5470628"/>
              <a:gd name="connsiteY190" fmla="*/ 501516 h 3193741"/>
              <a:gd name="connsiteX191" fmla="*/ 476275 w 5470628"/>
              <a:gd name="connsiteY191" fmla="*/ 553122 h 3193741"/>
              <a:gd name="connsiteX192" fmla="*/ 649952 w 5470628"/>
              <a:gd name="connsiteY192" fmla="*/ 635294 h 3193741"/>
              <a:gd name="connsiteX193" fmla="*/ 727161 w 5470628"/>
              <a:gd name="connsiteY193" fmla="*/ 651328 h 3193741"/>
              <a:gd name="connsiteX194" fmla="*/ 722417 w 5470628"/>
              <a:gd name="connsiteY194" fmla="*/ 646921 h 3193741"/>
              <a:gd name="connsiteX195" fmla="*/ 546079 w 5470628"/>
              <a:gd name="connsiteY195" fmla="*/ 546328 h 3193741"/>
              <a:gd name="connsiteX196" fmla="*/ 378182 w 5470628"/>
              <a:gd name="connsiteY196" fmla="*/ 386585 h 3193741"/>
              <a:gd name="connsiteX197" fmla="*/ 370158 w 5470628"/>
              <a:gd name="connsiteY197" fmla="*/ 382100 h 3193741"/>
              <a:gd name="connsiteX198" fmla="*/ 357861 w 5470628"/>
              <a:gd name="connsiteY198" fmla="*/ 371252 h 3193741"/>
              <a:gd name="connsiteX199" fmla="*/ 331313 w 5470628"/>
              <a:gd name="connsiteY199" fmla="*/ 328203 h 3193741"/>
              <a:gd name="connsiteX200" fmla="*/ 319354 w 5470628"/>
              <a:gd name="connsiteY200" fmla="*/ 299282 h 3193741"/>
              <a:gd name="connsiteX201" fmla="*/ 319682 w 5470628"/>
              <a:gd name="connsiteY201" fmla="*/ 285719 h 3193741"/>
              <a:gd name="connsiteX202" fmla="*/ 306391 w 5470628"/>
              <a:gd name="connsiteY202" fmla="*/ 268585 h 3193741"/>
              <a:gd name="connsiteX203" fmla="*/ 303294 w 5470628"/>
              <a:gd name="connsiteY203" fmla="*/ 257334 h 3193741"/>
              <a:gd name="connsiteX204" fmla="*/ 319242 w 5470628"/>
              <a:gd name="connsiteY204" fmla="*/ 255403 h 3193741"/>
              <a:gd name="connsiteX205" fmla="*/ 364093 w 5470628"/>
              <a:gd name="connsiteY205" fmla="*/ 286745 h 3193741"/>
              <a:gd name="connsiteX206" fmla="*/ 385301 w 5470628"/>
              <a:gd name="connsiteY206" fmla="*/ 287973 h 3193741"/>
              <a:gd name="connsiteX207" fmla="*/ 417598 w 5470628"/>
              <a:gd name="connsiteY207" fmla="*/ 285722 h 3193741"/>
              <a:gd name="connsiteX208" fmla="*/ 440155 w 5470628"/>
              <a:gd name="connsiteY208" fmla="*/ 308139 h 3193741"/>
              <a:gd name="connsiteX209" fmla="*/ 534406 w 5470628"/>
              <a:gd name="connsiteY209" fmla="*/ 339430 h 3193741"/>
              <a:gd name="connsiteX210" fmla="*/ 495633 w 5470628"/>
              <a:gd name="connsiteY210" fmla="*/ 333450 h 3193741"/>
              <a:gd name="connsiteX211" fmla="*/ 486289 w 5470628"/>
              <a:gd name="connsiteY211" fmla="*/ 322243 h 3193741"/>
              <a:gd name="connsiteX212" fmla="*/ 484000 w 5470628"/>
              <a:gd name="connsiteY212" fmla="*/ 304964 h 3193741"/>
              <a:gd name="connsiteX213" fmla="*/ 436911 w 5470628"/>
              <a:gd name="connsiteY213" fmla="*/ 280536 h 3193741"/>
              <a:gd name="connsiteX214" fmla="*/ 426865 w 5470628"/>
              <a:gd name="connsiteY214" fmla="*/ 277007 h 3193741"/>
              <a:gd name="connsiteX215" fmla="*/ 420654 w 5470628"/>
              <a:gd name="connsiteY215" fmla="*/ 268269 h 3193741"/>
              <a:gd name="connsiteX216" fmla="*/ 432329 w 5470628"/>
              <a:gd name="connsiteY216" fmla="*/ 259975 h 3193741"/>
              <a:gd name="connsiteX217" fmla="*/ 447672 w 5470628"/>
              <a:gd name="connsiteY217" fmla="*/ 257879 h 3193741"/>
              <a:gd name="connsiteX218" fmla="*/ 502242 w 5470628"/>
              <a:gd name="connsiteY218" fmla="*/ 273572 h 3193741"/>
              <a:gd name="connsiteX219" fmla="*/ 659874 w 5470628"/>
              <a:gd name="connsiteY219" fmla="*/ 365516 h 3193741"/>
              <a:gd name="connsiteX220" fmla="*/ 829177 w 5470628"/>
              <a:gd name="connsiteY220" fmla="*/ 444421 h 3193741"/>
              <a:gd name="connsiteX221" fmla="*/ 1231903 w 5470628"/>
              <a:gd name="connsiteY221" fmla="*/ 613682 h 3193741"/>
              <a:gd name="connsiteX222" fmla="*/ 1911736 w 5470628"/>
              <a:gd name="connsiteY222" fmla="*/ 685084 h 3193741"/>
              <a:gd name="connsiteX223" fmla="*/ 2564313 w 5470628"/>
              <a:gd name="connsiteY223" fmla="*/ 632143 h 3193741"/>
              <a:gd name="connsiteX224" fmla="*/ 2657304 w 5470628"/>
              <a:gd name="connsiteY224" fmla="*/ 624913 h 3193741"/>
              <a:gd name="connsiteX225" fmla="*/ 4235818 w 5470628"/>
              <a:gd name="connsiteY225" fmla="*/ 259339 h 3193741"/>
              <a:gd name="connsiteX226" fmla="*/ 4460331 w 5470628"/>
              <a:gd name="connsiteY226" fmla="*/ 176864 h 3193741"/>
              <a:gd name="connsiteX227" fmla="*/ 4499578 w 5470628"/>
              <a:gd name="connsiteY227" fmla="*/ 186791 h 3193741"/>
              <a:gd name="connsiteX228" fmla="*/ 4514640 w 5470628"/>
              <a:gd name="connsiteY228" fmla="*/ 188841 h 3193741"/>
              <a:gd name="connsiteX229" fmla="*/ 4516523 w 5470628"/>
              <a:gd name="connsiteY229" fmla="*/ 189988 h 3193741"/>
              <a:gd name="connsiteX230" fmla="*/ 4518126 w 5470628"/>
              <a:gd name="connsiteY230" fmla="*/ 189316 h 3193741"/>
              <a:gd name="connsiteX231" fmla="*/ 4514640 w 5470628"/>
              <a:gd name="connsiteY231" fmla="*/ 188841 h 3193741"/>
              <a:gd name="connsiteX232" fmla="*/ 4511569 w 5470628"/>
              <a:gd name="connsiteY232" fmla="*/ 186970 h 3193741"/>
              <a:gd name="connsiteX233" fmla="*/ 4510888 w 5470628"/>
              <a:gd name="connsiteY233" fmla="*/ 180943 h 3193741"/>
              <a:gd name="connsiteX234" fmla="*/ 4531865 w 5470628"/>
              <a:gd name="connsiteY234" fmla="*/ 155151 h 3193741"/>
              <a:gd name="connsiteX235" fmla="*/ 4573441 w 5470628"/>
              <a:gd name="connsiteY235" fmla="*/ 139676 h 3193741"/>
              <a:gd name="connsiteX236" fmla="*/ 4594964 w 5470628"/>
              <a:gd name="connsiteY236" fmla="*/ 145847 h 3193741"/>
              <a:gd name="connsiteX237" fmla="*/ 4623059 w 5470628"/>
              <a:gd name="connsiteY237" fmla="*/ 152410 h 3193741"/>
              <a:gd name="connsiteX238" fmla="*/ 4748356 w 5470628"/>
              <a:gd name="connsiteY238" fmla="*/ 68192 h 3193741"/>
              <a:gd name="connsiteX239" fmla="*/ 4833812 w 5470628"/>
              <a:gd name="connsiteY239" fmla="*/ 8017 h 3193741"/>
              <a:gd name="connsiteX240" fmla="*/ 4850908 w 5470628"/>
              <a:gd name="connsiteY240" fmla="*/ 727 h 319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</a:cxnLst>
            <a:rect l="l" t="t" r="r" b="b"/>
            <a:pathLst>
              <a:path w="5470628" h="3193741">
                <a:moveTo>
                  <a:pt x="5462602" y="1413608"/>
                </a:moveTo>
                <a:lnTo>
                  <a:pt x="5465724" y="1421881"/>
                </a:lnTo>
                <a:cubicBezTo>
                  <a:pt x="5472118" y="1444281"/>
                  <a:pt x="5472640" y="1461744"/>
                  <a:pt x="5465025" y="1466556"/>
                </a:cubicBezTo>
                <a:lnTo>
                  <a:pt x="5463208" y="1466226"/>
                </a:lnTo>
                <a:lnTo>
                  <a:pt x="5463242" y="1451866"/>
                </a:lnTo>
                <a:cubicBezTo>
                  <a:pt x="5463190" y="1441487"/>
                  <a:pt x="5463068" y="1431722"/>
                  <a:pt x="5462894" y="1423194"/>
                </a:cubicBezTo>
                <a:close/>
                <a:moveTo>
                  <a:pt x="5461417" y="1391849"/>
                </a:moveTo>
                <a:cubicBezTo>
                  <a:pt x="5461710" y="1392940"/>
                  <a:pt x="5461992" y="1396513"/>
                  <a:pt x="5462246" y="1401944"/>
                </a:cubicBezTo>
                <a:lnTo>
                  <a:pt x="5462602" y="1413608"/>
                </a:lnTo>
                <a:lnTo>
                  <a:pt x="5459078" y="1404268"/>
                </a:lnTo>
                <a:lnTo>
                  <a:pt x="5460137" y="1393780"/>
                </a:lnTo>
                <a:cubicBezTo>
                  <a:pt x="5460561" y="1391114"/>
                  <a:pt x="5460982" y="1390270"/>
                  <a:pt x="5461417" y="1391849"/>
                </a:cubicBezTo>
                <a:close/>
                <a:moveTo>
                  <a:pt x="614271" y="1052206"/>
                </a:moveTo>
                <a:cubicBezTo>
                  <a:pt x="613444" y="1053256"/>
                  <a:pt x="612323" y="1054339"/>
                  <a:pt x="611497" y="1055389"/>
                </a:cubicBezTo>
                <a:cubicBezTo>
                  <a:pt x="617673" y="1058912"/>
                  <a:pt x="624115" y="1061928"/>
                  <a:pt x="630277" y="1065215"/>
                </a:cubicBezTo>
                <a:cubicBezTo>
                  <a:pt x="637469" y="1066004"/>
                  <a:pt x="644958" y="1066759"/>
                  <a:pt x="651856" y="1067584"/>
                </a:cubicBezTo>
                <a:cubicBezTo>
                  <a:pt x="639327" y="1062458"/>
                  <a:pt x="626799" y="1057332"/>
                  <a:pt x="614271" y="1052206"/>
                </a:cubicBezTo>
                <a:close/>
                <a:moveTo>
                  <a:pt x="810628" y="695550"/>
                </a:moveTo>
                <a:cubicBezTo>
                  <a:pt x="873537" y="739416"/>
                  <a:pt x="951215" y="767494"/>
                  <a:pt x="1033084" y="791270"/>
                </a:cubicBezTo>
                <a:cubicBezTo>
                  <a:pt x="1034205" y="790184"/>
                  <a:pt x="1035031" y="789136"/>
                  <a:pt x="1036153" y="788050"/>
                </a:cubicBezTo>
                <a:cubicBezTo>
                  <a:pt x="960983" y="757296"/>
                  <a:pt x="885798" y="726306"/>
                  <a:pt x="810628" y="695550"/>
                </a:cubicBezTo>
                <a:close/>
                <a:moveTo>
                  <a:pt x="4850908" y="727"/>
                </a:moveTo>
                <a:cubicBezTo>
                  <a:pt x="4858191" y="2929"/>
                  <a:pt x="4860543" y="7152"/>
                  <a:pt x="4858584" y="13795"/>
                </a:cubicBezTo>
                <a:cubicBezTo>
                  <a:pt x="4855845" y="22194"/>
                  <a:pt x="4850092" y="30008"/>
                  <a:pt x="4843408" y="37224"/>
                </a:cubicBezTo>
                <a:cubicBezTo>
                  <a:pt x="4812232" y="71132"/>
                  <a:pt x="4827067" y="79774"/>
                  <a:pt x="4871062" y="78954"/>
                </a:cubicBezTo>
                <a:cubicBezTo>
                  <a:pt x="4910302" y="78234"/>
                  <a:pt x="4949507" y="72299"/>
                  <a:pt x="4989038" y="66799"/>
                </a:cubicBezTo>
                <a:cubicBezTo>
                  <a:pt x="5008500" y="63967"/>
                  <a:pt x="5009491" y="65509"/>
                  <a:pt x="5002636" y="79388"/>
                </a:cubicBezTo>
                <a:cubicBezTo>
                  <a:pt x="4991594" y="102315"/>
                  <a:pt x="4990844" y="123285"/>
                  <a:pt x="5008332" y="140859"/>
                </a:cubicBezTo>
                <a:cubicBezTo>
                  <a:pt x="5012456" y="144868"/>
                  <a:pt x="5015428" y="149491"/>
                  <a:pt x="5014326" y="155555"/>
                </a:cubicBezTo>
                <a:cubicBezTo>
                  <a:pt x="5009356" y="180357"/>
                  <a:pt x="5019874" y="200674"/>
                  <a:pt x="5030704" y="221190"/>
                </a:cubicBezTo>
                <a:cubicBezTo>
                  <a:pt x="5048958" y="255517"/>
                  <a:pt x="5072099" y="287116"/>
                  <a:pt x="5097262" y="317759"/>
                </a:cubicBezTo>
                <a:cubicBezTo>
                  <a:pt x="5115004" y="339336"/>
                  <a:pt x="5126222" y="365974"/>
                  <a:pt x="5165084" y="373367"/>
                </a:cubicBezTo>
                <a:cubicBezTo>
                  <a:pt x="5174420" y="375083"/>
                  <a:pt x="5177498" y="381353"/>
                  <a:pt x="5174137" y="389353"/>
                </a:cubicBezTo>
                <a:cubicBezTo>
                  <a:pt x="5163026" y="415847"/>
                  <a:pt x="5172067" y="436343"/>
                  <a:pt x="5192507" y="453561"/>
                </a:cubicBezTo>
                <a:cubicBezTo>
                  <a:pt x="5199734" y="459565"/>
                  <a:pt x="5197020" y="463690"/>
                  <a:pt x="5187160" y="467732"/>
                </a:cubicBezTo>
                <a:cubicBezTo>
                  <a:pt x="5175836" y="472188"/>
                  <a:pt x="5167025" y="478711"/>
                  <a:pt x="5160106" y="486904"/>
                </a:cubicBezTo>
                <a:cubicBezTo>
                  <a:pt x="5148744" y="500143"/>
                  <a:pt x="5143396" y="514315"/>
                  <a:pt x="5138948" y="528614"/>
                </a:cubicBezTo>
                <a:cubicBezTo>
                  <a:pt x="5132042" y="551041"/>
                  <a:pt x="5123894" y="572670"/>
                  <a:pt x="5097016" y="589923"/>
                </a:cubicBezTo>
                <a:cubicBezTo>
                  <a:pt x="5089016" y="595163"/>
                  <a:pt x="5082598" y="601872"/>
                  <a:pt x="5075869" y="608381"/>
                </a:cubicBezTo>
                <a:cubicBezTo>
                  <a:pt x="5078016" y="614052"/>
                  <a:pt x="5083322" y="617918"/>
                  <a:pt x="5093172" y="618385"/>
                </a:cubicBezTo>
                <a:cubicBezTo>
                  <a:pt x="5155867" y="621469"/>
                  <a:pt x="5153088" y="652648"/>
                  <a:pt x="5153518" y="687474"/>
                </a:cubicBezTo>
                <a:cubicBezTo>
                  <a:pt x="5154177" y="730575"/>
                  <a:pt x="5118812" y="754787"/>
                  <a:pt x="5074984" y="776941"/>
                </a:cubicBezTo>
                <a:cubicBezTo>
                  <a:pt x="5059986" y="784451"/>
                  <a:pt x="5038116" y="786863"/>
                  <a:pt x="5033348" y="805473"/>
                </a:cubicBezTo>
                <a:cubicBezTo>
                  <a:pt x="5059529" y="819384"/>
                  <a:pt x="5089376" y="802009"/>
                  <a:pt x="5116847" y="803426"/>
                </a:cubicBezTo>
                <a:cubicBezTo>
                  <a:pt x="5139548" y="804709"/>
                  <a:pt x="5176330" y="798120"/>
                  <a:pt x="5147902" y="833118"/>
                </a:cubicBezTo>
                <a:cubicBezTo>
                  <a:pt x="5139626" y="843373"/>
                  <a:pt x="5150382" y="848714"/>
                  <a:pt x="5161665" y="848297"/>
                </a:cubicBezTo>
                <a:cubicBezTo>
                  <a:pt x="5253064" y="844106"/>
                  <a:pt x="5215170" y="912756"/>
                  <a:pt x="5246520" y="942412"/>
                </a:cubicBezTo>
                <a:cubicBezTo>
                  <a:pt x="5255359" y="950358"/>
                  <a:pt x="5247812" y="967405"/>
                  <a:pt x="5235368" y="972946"/>
                </a:cubicBezTo>
                <a:cubicBezTo>
                  <a:pt x="5156387" y="1008610"/>
                  <a:pt x="5149354" y="1071149"/>
                  <a:pt x="5113739" y="1128845"/>
                </a:cubicBezTo>
                <a:cubicBezTo>
                  <a:pt x="5157305" y="1144685"/>
                  <a:pt x="5208388" y="1143005"/>
                  <a:pt x="5255034" y="1151117"/>
                </a:cubicBezTo>
                <a:cubicBezTo>
                  <a:pt x="5303482" y="1159484"/>
                  <a:pt x="5304156" y="1170079"/>
                  <a:pt x="5267513" y="1216275"/>
                </a:cubicBezTo>
                <a:cubicBezTo>
                  <a:pt x="5370269" y="1212844"/>
                  <a:pt x="5370269" y="1212844"/>
                  <a:pt x="5343113" y="1281854"/>
                </a:cubicBezTo>
                <a:cubicBezTo>
                  <a:pt x="5386272" y="1279593"/>
                  <a:pt x="5428618" y="1334726"/>
                  <a:pt x="5452014" y="1385543"/>
                </a:cubicBezTo>
                <a:lnTo>
                  <a:pt x="5459078" y="1404268"/>
                </a:lnTo>
                <a:lnTo>
                  <a:pt x="5458838" y="1406644"/>
                </a:lnTo>
                <a:cubicBezTo>
                  <a:pt x="5457942" y="1418063"/>
                  <a:pt x="5456960" y="1434367"/>
                  <a:pt x="5455752" y="1450751"/>
                </a:cubicBezTo>
                <a:lnTo>
                  <a:pt x="5454594" y="1464662"/>
                </a:lnTo>
                <a:lnTo>
                  <a:pt x="5447215" y="1463321"/>
                </a:lnTo>
                <a:cubicBezTo>
                  <a:pt x="5441256" y="1459714"/>
                  <a:pt x="5437002" y="1458345"/>
                  <a:pt x="5433934" y="1458428"/>
                </a:cubicBezTo>
                <a:cubicBezTo>
                  <a:pt x="5424728" y="1458676"/>
                  <a:pt x="5426188" y="1471978"/>
                  <a:pt x="5424276" y="1477014"/>
                </a:cubicBezTo>
                <a:cubicBezTo>
                  <a:pt x="5417851" y="1492977"/>
                  <a:pt x="5433852" y="1501241"/>
                  <a:pt x="5444628" y="1511562"/>
                </a:cubicBezTo>
                <a:cubicBezTo>
                  <a:pt x="5448663" y="1515344"/>
                  <a:pt x="5451544" y="1497678"/>
                  <a:pt x="5453752" y="1474786"/>
                </a:cubicBezTo>
                <a:lnTo>
                  <a:pt x="5454594" y="1464662"/>
                </a:lnTo>
                <a:lnTo>
                  <a:pt x="5463208" y="1466226"/>
                </a:lnTo>
                <a:lnTo>
                  <a:pt x="5463164" y="1484226"/>
                </a:lnTo>
                <a:cubicBezTo>
                  <a:pt x="5462722" y="1528173"/>
                  <a:pt x="5460824" y="1571999"/>
                  <a:pt x="5456160" y="1575885"/>
                </a:cubicBezTo>
                <a:cubicBezTo>
                  <a:pt x="5406708" y="1617226"/>
                  <a:pt x="5442751" y="1692579"/>
                  <a:pt x="5345636" y="1714543"/>
                </a:cubicBezTo>
                <a:cubicBezTo>
                  <a:pt x="5301930" y="1724583"/>
                  <a:pt x="5282493" y="1755882"/>
                  <a:pt x="5251319" y="1775792"/>
                </a:cubicBezTo>
                <a:cubicBezTo>
                  <a:pt x="5142610" y="1844714"/>
                  <a:pt x="5072132" y="1925140"/>
                  <a:pt x="5043512" y="2027305"/>
                </a:cubicBezTo>
                <a:cubicBezTo>
                  <a:pt x="5035488" y="2055562"/>
                  <a:pt x="5000258" y="2081893"/>
                  <a:pt x="4978144" y="2108535"/>
                </a:cubicBezTo>
                <a:cubicBezTo>
                  <a:pt x="4990785" y="2124798"/>
                  <a:pt x="5050411" y="2079615"/>
                  <a:pt x="5031476" y="2128173"/>
                </a:cubicBezTo>
                <a:cubicBezTo>
                  <a:pt x="5017138" y="2164787"/>
                  <a:pt x="4975973" y="2191363"/>
                  <a:pt x="4937389" y="2216441"/>
                </a:cubicBezTo>
                <a:cubicBezTo>
                  <a:pt x="4893079" y="2245058"/>
                  <a:pt x="4843760" y="2269776"/>
                  <a:pt x="4826122" y="2315331"/>
                </a:cubicBezTo>
                <a:cubicBezTo>
                  <a:pt x="4822276" y="2325050"/>
                  <a:pt x="3896510" y="3112888"/>
                  <a:pt x="2544647" y="3190975"/>
                </a:cubicBezTo>
                <a:cubicBezTo>
                  <a:pt x="2323734" y="3203734"/>
                  <a:pt x="1445947" y="3169121"/>
                  <a:pt x="1328257" y="3153006"/>
                </a:cubicBezTo>
                <a:cubicBezTo>
                  <a:pt x="1207258" y="3136344"/>
                  <a:pt x="1101756" y="3091943"/>
                  <a:pt x="977943" y="3082502"/>
                </a:cubicBezTo>
                <a:cubicBezTo>
                  <a:pt x="912454" y="3077622"/>
                  <a:pt x="848655" y="3061861"/>
                  <a:pt x="854473" y="2994250"/>
                </a:cubicBezTo>
                <a:cubicBezTo>
                  <a:pt x="856228" y="2975057"/>
                  <a:pt x="838125" y="2961827"/>
                  <a:pt x="811593" y="2970498"/>
                </a:cubicBezTo>
                <a:cubicBezTo>
                  <a:pt x="761454" y="2987010"/>
                  <a:pt x="736680" y="2962489"/>
                  <a:pt x="707024" y="2945439"/>
                </a:cubicBezTo>
                <a:cubicBezTo>
                  <a:pt x="654509" y="2915262"/>
                  <a:pt x="603913" y="2882480"/>
                  <a:pt x="523487" y="2886053"/>
                </a:cubicBezTo>
                <a:cubicBezTo>
                  <a:pt x="537017" y="2855468"/>
                  <a:pt x="563587" y="2856758"/>
                  <a:pt x="587884" y="2859746"/>
                </a:cubicBezTo>
                <a:cubicBezTo>
                  <a:pt x="652090" y="2867866"/>
                  <a:pt x="715235" y="2878012"/>
                  <a:pt x="779426" y="2885897"/>
                </a:cubicBezTo>
                <a:cubicBezTo>
                  <a:pt x="821123" y="2891048"/>
                  <a:pt x="863074" y="2900202"/>
                  <a:pt x="917288" y="2882248"/>
                </a:cubicBezTo>
                <a:cubicBezTo>
                  <a:pt x="866364" y="2830288"/>
                  <a:pt x="785092" y="2829930"/>
                  <a:pt x="718684" y="2819941"/>
                </a:cubicBezTo>
                <a:cubicBezTo>
                  <a:pt x="635747" y="2807447"/>
                  <a:pt x="584925" y="2771133"/>
                  <a:pt x="524650" y="2731220"/>
                </a:cubicBezTo>
                <a:cubicBezTo>
                  <a:pt x="584180" y="2712621"/>
                  <a:pt x="623299" y="2742760"/>
                  <a:pt x="670138" y="2735189"/>
                </a:cubicBezTo>
                <a:cubicBezTo>
                  <a:pt x="672406" y="2728745"/>
                  <a:pt x="675988" y="2719532"/>
                  <a:pt x="675382" y="2719369"/>
                </a:cubicBezTo>
                <a:cubicBezTo>
                  <a:pt x="596666" y="2703042"/>
                  <a:pt x="557844" y="2658869"/>
                  <a:pt x="542021" y="2601946"/>
                </a:cubicBezTo>
                <a:cubicBezTo>
                  <a:pt x="533902" y="2572560"/>
                  <a:pt x="505246" y="2566541"/>
                  <a:pt x="476895" y="2555976"/>
                </a:cubicBezTo>
                <a:cubicBezTo>
                  <a:pt x="377189" y="2518466"/>
                  <a:pt x="272496" y="2486779"/>
                  <a:pt x="188751" y="2428830"/>
                </a:cubicBezTo>
                <a:cubicBezTo>
                  <a:pt x="280875" y="2426687"/>
                  <a:pt x="357216" y="2461808"/>
                  <a:pt x="456762" y="2468731"/>
                </a:cubicBezTo>
                <a:cubicBezTo>
                  <a:pt x="373794" y="2404281"/>
                  <a:pt x="269816" y="2379152"/>
                  <a:pt x="174514" y="2345378"/>
                </a:cubicBezTo>
                <a:cubicBezTo>
                  <a:pt x="130977" y="2330009"/>
                  <a:pt x="90329" y="2308598"/>
                  <a:pt x="38827" y="2303685"/>
                </a:cubicBezTo>
                <a:cubicBezTo>
                  <a:pt x="20556" y="2301864"/>
                  <a:pt x="-10092" y="2297272"/>
                  <a:pt x="3281" y="2273587"/>
                </a:cubicBezTo>
                <a:cubicBezTo>
                  <a:pt x="14533" y="2253956"/>
                  <a:pt x="39095" y="2256437"/>
                  <a:pt x="61590" y="2259170"/>
                </a:cubicBezTo>
                <a:cubicBezTo>
                  <a:pt x="115591" y="2265916"/>
                  <a:pt x="170539" y="2259497"/>
                  <a:pt x="242291" y="2250569"/>
                </a:cubicBezTo>
                <a:cubicBezTo>
                  <a:pt x="178223" y="2197829"/>
                  <a:pt x="68904" y="2229102"/>
                  <a:pt x="13205" y="2172263"/>
                </a:cubicBezTo>
                <a:cubicBezTo>
                  <a:pt x="77196" y="2153598"/>
                  <a:pt x="128251" y="2170191"/>
                  <a:pt x="180810" y="2168333"/>
                </a:cubicBezTo>
                <a:cubicBezTo>
                  <a:pt x="228319" y="2166612"/>
                  <a:pt x="239444" y="2154350"/>
                  <a:pt x="226020" y="2121100"/>
                </a:cubicBezTo>
                <a:cubicBezTo>
                  <a:pt x="205165" y="2069293"/>
                  <a:pt x="229388" y="2038364"/>
                  <a:pt x="299145" y="2044862"/>
                </a:cubicBezTo>
                <a:cubicBezTo>
                  <a:pt x="363822" y="2051027"/>
                  <a:pt x="369032" y="2029991"/>
                  <a:pt x="350236" y="2001187"/>
                </a:cubicBezTo>
                <a:cubicBezTo>
                  <a:pt x="322862" y="1959187"/>
                  <a:pt x="348423" y="1921214"/>
                  <a:pt x="365223" y="1881218"/>
                </a:cubicBezTo>
                <a:cubicBezTo>
                  <a:pt x="390527" y="1820499"/>
                  <a:pt x="376326" y="1793748"/>
                  <a:pt x="310707" y="1758752"/>
                </a:cubicBezTo>
                <a:cubicBezTo>
                  <a:pt x="273754" y="1739265"/>
                  <a:pt x="234367" y="1723631"/>
                  <a:pt x="181659" y="1709137"/>
                </a:cubicBezTo>
                <a:cubicBezTo>
                  <a:pt x="299387" y="1683727"/>
                  <a:pt x="172918" y="1660608"/>
                  <a:pt x="213063" y="1632021"/>
                </a:cubicBezTo>
                <a:cubicBezTo>
                  <a:pt x="296030" y="1612244"/>
                  <a:pt x="369047" y="1679323"/>
                  <a:pt x="481390" y="1644125"/>
                </a:cubicBezTo>
                <a:cubicBezTo>
                  <a:pt x="336659" y="1595935"/>
                  <a:pt x="176348" y="1532074"/>
                  <a:pt x="68930" y="1457537"/>
                </a:cubicBezTo>
                <a:cubicBezTo>
                  <a:pt x="91299" y="1434897"/>
                  <a:pt x="115799" y="1450436"/>
                  <a:pt x="135138" y="1440976"/>
                </a:cubicBezTo>
                <a:cubicBezTo>
                  <a:pt x="133952" y="1436374"/>
                  <a:pt x="135290" y="1429332"/>
                  <a:pt x="131611" y="1427642"/>
                </a:cubicBezTo>
                <a:cubicBezTo>
                  <a:pt x="52402" y="1389548"/>
                  <a:pt x="51441" y="1388478"/>
                  <a:pt x="130443" y="1343795"/>
                </a:cubicBezTo>
                <a:cubicBezTo>
                  <a:pt x="158017" y="1328118"/>
                  <a:pt x="154966" y="1317573"/>
                  <a:pt x="138930" y="1304094"/>
                </a:cubicBezTo>
                <a:cubicBezTo>
                  <a:pt x="127608" y="1294551"/>
                  <a:pt x="113720" y="1286742"/>
                  <a:pt x="118409" y="1262212"/>
                </a:cubicBezTo>
                <a:cubicBezTo>
                  <a:pt x="164937" y="1287183"/>
                  <a:pt x="383505" y="1312432"/>
                  <a:pt x="421410" y="1304757"/>
                </a:cubicBezTo>
                <a:cubicBezTo>
                  <a:pt x="464009" y="1296037"/>
                  <a:pt x="610877" y="1288926"/>
                  <a:pt x="655702" y="1291801"/>
                </a:cubicBezTo>
                <a:cubicBezTo>
                  <a:pt x="653235" y="1290438"/>
                  <a:pt x="650767" y="1289077"/>
                  <a:pt x="648299" y="1287715"/>
                </a:cubicBezTo>
                <a:cubicBezTo>
                  <a:pt x="603999" y="1260339"/>
                  <a:pt x="559107" y="1233035"/>
                  <a:pt x="531027" y="1193967"/>
                </a:cubicBezTo>
                <a:cubicBezTo>
                  <a:pt x="529741" y="1192462"/>
                  <a:pt x="529061" y="1191120"/>
                  <a:pt x="526433" y="1191913"/>
                </a:cubicBezTo>
                <a:cubicBezTo>
                  <a:pt x="503415" y="1199684"/>
                  <a:pt x="505590" y="1187083"/>
                  <a:pt x="504666" y="1177230"/>
                </a:cubicBezTo>
                <a:cubicBezTo>
                  <a:pt x="503726" y="1167141"/>
                  <a:pt x="499378" y="1159602"/>
                  <a:pt x="482307" y="1162618"/>
                </a:cubicBezTo>
                <a:cubicBezTo>
                  <a:pt x="481421" y="1162726"/>
                  <a:pt x="480226" y="1162633"/>
                  <a:pt x="479029" y="1162540"/>
                </a:cubicBezTo>
                <a:cubicBezTo>
                  <a:pt x="470949" y="1161859"/>
                  <a:pt x="444139" y="1138059"/>
                  <a:pt x="447663" y="1132649"/>
                </a:cubicBezTo>
                <a:cubicBezTo>
                  <a:pt x="455539" y="1120781"/>
                  <a:pt x="446335" y="1116439"/>
                  <a:pt x="438547" y="1110977"/>
                </a:cubicBezTo>
                <a:cubicBezTo>
                  <a:pt x="427656" y="1103517"/>
                  <a:pt x="416795" y="1096529"/>
                  <a:pt x="405343" y="1089612"/>
                </a:cubicBezTo>
                <a:cubicBezTo>
                  <a:pt x="394202" y="1082895"/>
                  <a:pt x="382794" y="1076684"/>
                  <a:pt x="371373" y="1070238"/>
                </a:cubicBezTo>
                <a:cubicBezTo>
                  <a:pt x="344889" y="1065616"/>
                  <a:pt x="318169" y="1061972"/>
                  <a:pt x="290358" y="1059884"/>
                </a:cubicBezTo>
                <a:cubicBezTo>
                  <a:pt x="269709" y="1058114"/>
                  <a:pt x="246624" y="1055453"/>
                  <a:pt x="235140" y="1029322"/>
                </a:cubicBezTo>
                <a:cubicBezTo>
                  <a:pt x="256895" y="1029771"/>
                  <a:pt x="278695" y="1030927"/>
                  <a:pt x="300494" y="1032083"/>
                </a:cubicBezTo>
                <a:cubicBezTo>
                  <a:pt x="279542" y="1020860"/>
                  <a:pt x="259181" y="1009565"/>
                  <a:pt x="239661" y="997457"/>
                </a:cubicBezTo>
                <a:cubicBezTo>
                  <a:pt x="223540" y="987309"/>
                  <a:pt x="210281" y="975391"/>
                  <a:pt x="204788" y="959211"/>
                </a:cubicBezTo>
                <a:cubicBezTo>
                  <a:pt x="203337" y="955117"/>
                  <a:pt x="202166" y="950750"/>
                  <a:pt x="207583" y="947009"/>
                </a:cubicBezTo>
                <a:cubicBezTo>
                  <a:pt x="213561" y="942727"/>
                  <a:pt x="218466" y="944980"/>
                  <a:pt x="223061" y="947033"/>
                </a:cubicBezTo>
                <a:cubicBezTo>
                  <a:pt x="242046" y="955410"/>
                  <a:pt x="261311" y="963516"/>
                  <a:pt x="280015" y="972164"/>
                </a:cubicBezTo>
                <a:cubicBezTo>
                  <a:pt x="304852" y="983629"/>
                  <a:pt x="329408" y="995365"/>
                  <a:pt x="353948" y="1006865"/>
                </a:cubicBezTo>
                <a:cubicBezTo>
                  <a:pt x="319294" y="981405"/>
                  <a:pt x="281290" y="959435"/>
                  <a:pt x="240466" y="939943"/>
                </a:cubicBezTo>
                <a:cubicBezTo>
                  <a:pt x="210990" y="925718"/>
                  <a:pt x="181514" y="911494"/>
                  <a:pt x="158812" y="891467"/>
                </a:cubicBezTo>
                <a:cubicBezTo>
                  <a:pt x="147166" y="881489"/>
                  <a:pt x="141336" y="869384"/>
                  <a:pt x="139551" y="855364"/>
                </a:cubicBezTo>
                <a:cubicBezTo>
                  <a:pt x="139312" y="851597"/>
                  <a:pt x="139634" y="847287"/>
                  <a:pt x="145731" y="844888"/>
                </a:cubicBezTo>
                <a:cubicBezTo>
                  <a:pt x="151843" y="842724"/>
                  <a:pt x="155581" y="845356"/>
                  <a:pt x="158154" y="848366"/>
                </a:cubicBezTo>
                <a:cubicBezTo>
                  <a:pt x="161052" y="851811"/>
                  <a:pt x="164496" y="854479"/>
                  <a:pt x="169370" y="856260"/>
                </a:cubicBezTo>
                <a:cubicBezTo>
                  <a:pt x="212096" y="872913"/>
                  <a:pt x="249775" y="894448"/>
                  <a:pt x="288295" y="915169"/>
                </a:cubicBezTo>
                <a:cubicBezTo>
                  <a:pt x="343452" y="944788"/>
                  <a:pt x="397769" y="975222"/>
                  <a:pt x="462694" y="994643"/>
                </a:cubicBezTo>
                <a:cubicBezTo>
                  <a:pt x="487260" y="1001870"/>
                  <a:pt x="512622" y="1007575"/>
                  <a:pt x="531910" y="1006664"/>
                </a:cubicBezTo>
                <a:cubicBezTo>
                  <a:pt x="460990" y="972547"/>
                  <a:pt x="394087" y="936046"/>
                  <a:pt x="333940" y="893507"/>
                </a:cubicBezTo>
                <a:cubicBezTo>
                  <a:pt x="273173" y="850568"/>
                  <a:pt x="219876" y="803403"/>
                  <a:pt x="181443" y="746608"/>
                </a:cubicBezTo>
                <a:cubicBezTo>
                  <a:pt x="177494" y="740681"/>
                  <a:pt x="175038" y="734810"/>
                  <a:pt x="162678" y="737018"/>
                </a:cubicBezTo>
                <a:cubicBezTo>
                  <a:pt x="157082" y="737933"/>
                  <a:pt x="155070" y="734381"/>
                  <a:pt x="156307" y="730435"/>
                </a:cubicBezTo>
                <a:cubicBezTo>
                  <a:pt x="164051" y="702450"/>
                  <a:pt x="145532" y="687373"/>
                  <a:pt x="117227" y="677515"/>
                </a:cubicBezTo>
                <a:cubicBezTo>
                  <a:pt x="108392" y="674314"/>
                  <a:pt x="107546" y="670384"/>
                  <a:pt x="113655" y="663474"/>
                </a:cubicBezTo>
                <a:cubicBezTo>
                  <a:pt x="121976" y="653926"/>
                  <a:pt x="120506" y="644851"/>
                  <a:pt x="115226" y="636712"/>
                </a:cubicBezTo>
                <a:cubicBezTo>
                  <a:pt x="112224" y="631619"/>
                  <a:pt x="108350" y="626868"/>
                  <a:pt x="105067" y="622046"/>
                </a:cubicBezTo>
                <a:cubicBezTo>
                  <a:pt x="102790" y="619000"/>
                  <a:pt x="99022" y="615897"/>
                  <a:pt x="104113" y="611722"/>
                </a:cubicBezTo>
                <a:cubicBezTo>
                  <a:pt x="108939" y="608053"/>
                  <a:pt x="114081" y="609328"/>
                  <a:pt x="118895" y="610169"/>
                </a:cubicBezTo>
                <a:cubicBezTo>
                  <a:pt x="142040" y="613772"/>
                  <a:pt x="156094" y="624170"/>
                  <a:pt x="163095" y="640642"/>
                </a:cubicBezTo>
                <a:cubicBezTo>
                  <a:pt x="168334" y="652819"/>
                  <a:pt x="173104" y="652953"/>
                  <a:pt x="185766" y="641454"/>
                </a:cubicBezTo>
                <a:cubicBezTo>
                  <a:pt x="195327" y="632704"/>
                  <a:pt x="204232" y="632337"/>
                  <a:pt x="212892" y="637457"/>
                </a:cubicBezTo>
                <a:cubicBezTo>
                  <a:pt x="217516" y="639981"/>
                  <a:pt x="220444" y="643897"/>
                  <a:pt x="223932" y="647271"/>
                </a:cubicBezTo>
                <a:cubicBezTo>
                  <a:pt x="241420" y="664845"/>
                  <a:pt x="259762" y="681841"/>
                  <a:pt x="287167" y="691571"/>
                </a:cubicBezTo>
                <a:cubicBezTo>
                  <a:pt x="299355" y="696027"/>
                  <a:pt x="312354" y="699197"/>
                  <a:pt x="330380" y="692506"/>
                </a:cubicBezTo>
                <a:cubicBezTo>
                  <a:pt x="318517" y="688486"/>
                  <a:pt x="306954" y="689175"/>
                  <a:pt x="296172" y="688108"/>
                </a:cubicBezTo>
                <a:cubicBezTo>
                  <a:pt x="285390" y="687041"/>
                  <a:pt x="279539" y="683953"/>
                  <a:pt x="286974" y="674512"/>
                </a:cubicBezTo>
                <a:cubicBezTo>
                  <a:pt x="291105" y="669267"/>
                  <a:pt x="290555" y="665301"/>
                  <a:pt x="286166" y="661798"/>
                </a:cubicBezTo>
                <a:cubicBezTo>
                  <a:pt x="272052" y="650459"/>
                  <a:pt x="264416" y="633352"/>
                  <a:pt x="236268" y="635338"/>
                </a:cubicBezTo>
                <a:cubicBezTo>
                  <a:pt x="234792" y="635517"/>
                  <a:pt x="233255" y="634754"/>
                  <a:pt x="231734" y="634225"/>
                </a:cubicBezTo>
                <a:cubicBezTo>
                  <a:pt x="225957" y="632316"/>
                  <a:pt x="219575" y="630241"/>
                  <a:pt x="221253" y="623870"/>
                </a:cubicBezTo>
                <a:cubicBezTo>
                  <a:pt x="223227" y="617462"/>
                  <a:pt x="230816" y="615119"/>
                  <a:pt x="237564" y="613590"/>
                </a:cubicBezTo>
                <a:cubicBezTo>
                  <a:pt x="254884" y="609831"/>
                  <a:pt x="268844" y="614072"/>
                  <a:pt x="282259" y="619091"/>
                </a:cubicBezTo>
                <a:cubicBezTo>
                  <a:pt x="314893" y="631509"/>
                  <a:pt x="342201" y="649080"/>
                  <a:pt x="370630" y="665566"/>
                </a:cubicBezTo>
                <a:cubicBezTo>
                  <a:pt x="413275" y="690295"/>
                  <a:pt x="451153" y="719635"/>
                  <a:pt x="498017" y="740532"/>
                </a:cubicBezTo>
                <a:cubicBezTo>
                  <a:pt x="637369" y="802423"/>
                  <a:pt x="774774" y="866448"/>
                  <a:pt x="918036" y="924307"/>
                </a:cubicBezTo>
                <a:cubicBezTo>
                  <a:pt x="970882" y="945666"/>
                  <a:pt x="1024819" y="965469"/>
                  <a:pt x="1079304" y="984494"/>
                </a:cubicBezTo>
                <a:cubicBezTo>
                  <a:pt x="1079509" y="983045"/>
                  <a:pt x="1079744" y="982067"/>
                  <a:pt x="1079935" y="980383"/>
                </a:cubicBezTo>
                <a:cubicBezTo>
                  <a:pt x="1079860" y="979206"/>
                  <a:pt x="1079770" y="977793"/>
                  <a:pt x="1079695" y="976616"/>
                </a:cubicBezTo>
                <a:cubicBezTo>
                  <a:pt x="1041139" y="964679"/>
                  <a:pt x="1003098" y="951491"/>
                  <a:pt x="966178" y="937219"/>
                </a:cubicBezTo>
                <a:cubicBezTo>
                  <a:pt x="875541" y="901932"/>
                  <a:pt x="791930" y="860100"/>
                  <a:pt x="720106" y="807112"/>
                </a:cubicBezTo>
                <a:cubicBezTo>
                  <a:pt x="714181" y="802848"/>
                  <a:pt x="707904" y="802421"/>
                  <a:pt x="698823" y="804708"/>
                </a:cubicBezTo>
                <a:cubicBezTo>
                  <a:pt x="669544" y="812288"/>
                  <a:pt x="659939" y="806334"/>
                  <a:pt x="664513" y="784663"/>
                </a:cubicBezTo>
                <a:cubicBezTo>
                  <a:pt x="665660" y="779304"/>
                  <a:pt x="665686" y="775031"/>
                  <a:pt x="660380" y="771165"/>
                </a:cubicBezTo>
                <a:cubicBezTo>
                  <a:pt x="636661" y="753871"/>
                  <a:pt x="611807" y="737427"/>
                  <a:pt x="584959" y="722409"/>
                </a:cubicBezTo>
                <a:cubicBezTo>
                  <a:pt x="535282" y="694735"/>
                  <a:pt x="482226" y="670082"/>
                  <a:pt x="435649" y="639659"/>
                </a:cubicBezTo>
                <a:cubicBezTo>
                  <a:pt x="421965" y="630403"/>
                  <a:pt x="411440" y="619340"/>
                  <a:pt x="404944" y="606128"/>
                </a:cubicBezTo>
                <a:cubicBezTo>
                  <a:pt x="402872" y="601635"/>
                  <a:pt x="401613" y="595856"/>
                  <a:pt x="408476" y="591466"/>
                </a:cubicBezTo>
                <a:cubicBezTo>
                  <a:pt x="415044" y="587111"/>
                  <a:pt x="420320" y="590506"/>
                  <a:pt x="425225" y="592759"/>
                </a:cubicBezTo>
                <a:cubicBezTo>
                  <a:pt x="445746" y="601899"/>
                  <a:pt x="466578" y="611238"/>
                  <a:pt x="487115" y="620614"/>
                </a:cubicBezTo>
                <a:cubicBezTo>
                  <a:pt x="507947" y="629954"/>
                  <a:pt x="528514" y="639800"/>
                  <a:pt x="550277" y="649738"/>
                </a:cubicBezTo>
                <a:cubicBezTo>
                  <a:pt x="551408" y="644145"/>
                  <a:pt x="546904" y="643504"/>
                  <a:pt x="544421" y="641907"/>
                </a:cubicBezTo>
                <a:cubicBezTo>
                  <a:pt x="509355" y="619344"/>
                  <a:pt x="471190" y="599529"/>
                  <a:pt x="431905" y="580799"/>
                </a:cubicBezTo>
                <a:cubicBezTo>
                  <a:pt x="401512" y="566211"/>
                  <a:pt x="371947" y="550574"/>
                  <a:pt x="351177" y="528177"/>
                </a:cubicBezTo>
                <a:cubicBezTo>
                  <a:pt x="343180" y="519419"/>
                  <a:pt x="338696" y="509759"/>
                  <a:pt x="339749" y="498244"/>
                </a:cubicBezTo>
                <a:cubicBezTo>
                  <a:pt x="340115" y="494641"/>
                  <a:pt x="340481" y="491037"/>
                  <a:pt x="346313" y="489145"/>
                </a:cubicBezTo>
                <a:cubicBezTo>
                  <a:pt x="350979" y="487631"/>
                  <a:pt x="354067" y="489392"/>
                  <a:pt x="356579" y="491460"/>
                </a:cubicBezTo>
                <a:cubicBezTo>
                  <a:pt x="360984" y="495197"/>
                  <a:pt x="365388" y="498934"/>
                  <a:pt x="371505" y="501516"/>
                </a:cubicBezTo>
                <a:cubicBezTo>
                  <a:pt x="408203" y="517000"/>
                  <a:pt x="442659" y="534654"/>
                  <a:pt x="476275" y="553122"/>
                </a:cubicBezTo>
                <a:cubicBezTo>
                  <a:pt x="531461" y="583213"/>
                  <a:pt x="586103" y="614082"/>
                  <a:pt x="649952" y="635294"/>
                </a:cubicBezTo>
                <a:cubicBezTo>
                  <a:pt x="673972" y="643298"/>
                  <a:pt x="698805" y="650018"/>
                  <a:pt x="727161" y="651328"/>
                </a:cubicBezTo>
                <a:cubicBezTo>
                  <a:pt x="726126" y="649081"/>
                  <a:pt x="724263" y="647883"/>
                  <a:pt x="722417" y="646921"/>
                </a:cubicBezTo>
                <a:cubicBezTo>
                  <a:pt x="660627" y="615969"/>
                  <a:pt x="600830" y="583590"/>
                  <a:pt x="546079" y="546328"/>
                </a:cubicBezTo>
                <a:cubicBezTo>
                  <a:pt x="478576" y="500409"/>
                  <a:pt x="420223" y="448637"/>
                  <a:pt x="378182" y="386585"/>
                </a:cubicBezTo>
                <a:cubicBezTo>
                  <a:pt x="376229" y="383975"/>
                  <a:pt x="374884" y="381528"/>
                  <a:pt x="370158" y="382100"/>
                </a:cubicBezTo>
                <a:cubicBezTo>
                  <a:pt x="358064" y="383802"/>
                  <a:pt x="356583" y="379236"/>
                  <a:pt x="357861" y="371252"/>
                </a:cubicBezTo>
                <a:cubicBezTo>
                  <a:pt x="361373" y="351608"/>
                  <a:pt x="352380" y="336565"/>
                  <a:pt x="331313" y="328203"/>
                </a:cubicBezTo>
                <a:cubicBezTo>
                  <a:pt x="316037" y="321986"/>
                  <a:pt x="303183" y="316425"/>
                  <a:pt x="319354" y="299282"/>
                </a:cubicBezTo>
                <a:cubicBezTo>
                  <a:pt x="323265" y="295249"/>
                  <a:pt x="321459" y="290249"/>
                  <a:pt x="319682" y="285719"/>
                </a:cubicBezTo>
                <a:cubicBezTo>
                  <a:pt x="317166" y="278905"/>
                  <a:pt x="312080" y="273828"/>
                  <a:pt x="306391" y="268585"/>
                </a:cubicBezTo>
                <a:cubicBezTo>
                  <a:pt x="303227" y="265647"/>
                  <a:pt x="299399" y="261602"/>
                  <a:pt x="303294" y="257334"/>
                </a:cubicBezTo>
                <a:cubicBezTo>
                  <a:pt x="307735" y="252289"/>
                  <a:pt x="314131" y="254598"/>
                  <a:pt x="319242" y="255403"/>
                </a:cubicBezTo>
                <a:cubicBezTo>
                  <a:pt x="342683" y="258970"/>
                  <a:pt x="357062" y="269803"/>
                  <a:pt x="364093" y="286745"/>
                </a:cubicBezTo>
                <a:cubicBezTo>
                  <a:pt x="368651" y="297582"/>
                  <a:pt x="374307" y="297608"/>
                  <a:pt x="385301" y="287973"/>
                </a:cubicBezTo>
                <a:cubicBezTo>
                  <a:pt x="397712" y="277216"/>
                  <a:pt x="408079" y="276436"/>
                  <a:pt x="417598" y="285722"/>
                </a:cubicBezTo>
                <a:cubicBezTo>
                  <a:pt x="425226" y="293339"/>
                  <a:pt x="431406" y="301607"/>
                  <a:pt x="440155" y="308139"/>
                </a:cubicBezTo>
                <a:cubicBezTo>
                  <a:pt x="463623" y="326175"/>
                  <a:pt x="485720" y="346039"/>
                  <a:pt x="534406" y="339430"/>
                </a:cubicBezTo>
                <a:cubicBezTo>
                  <a:pt x="520872" y="332528"/>
                  <a:pt x="507316" y="334645"/>
                  <a:pt x="495633" y="333450"/>
                </a:cubicBezTo>
                <a:cubicBezTo>
                  <a:pt x="487244" y="332567"/>
                  <a:pt x="478750" y="330037"/>
                  <a:pt x="486289" y="322243"/>
                </a:cubicBezTo>
                <a:cubicBezTo>
                  <a:pt x="494951" y="313365"/>
                  <a:pt x="489365" y="309771"/>
                  <a:pt x="484000" y="304964"/>
                </a:cubicBezTo>
                <a:cubicBezTo>
                  <a:pt x="471673" y="293645"/>
                  <a:pt x="461604" y="280392"/>
                  <a:pt x="436911" y="280536"/>
                </a:cubicBezTo>
                <a:cubicBezTo>
                  <a:pt x="433041" y="280530"/>
                  <a:pt x="429923" y="278297"/>
                  <a:pt x="426865" y="277007"/>
                </a:cubicBezTo>
                <a:cubicBezTo>
                  <a:pt x="422581" y="275154"/>
                  <a:pt x="418872" y="272993"/>
                  <a:pt x="420654" y="268269"/>
                </a:cubicBezTo>
                <a:cubicBezTo>
                  <a:pt x="422468" y="264016"/>
                  <a:pt x="426748" y="261125"/>
                  <a:pt x="432329" y="259975"/>
                </a:cubicBezTo>
                <a:cubicBezTo>
                  <a:pt x="437320" y="258895"/>
                  <a:pt x="442621" y="258016"/>
                  <a:pt x="447672" y="257879"/>
                </a:cubicBezTo>
                <a:cubicBezTo>
                  <a:pt x="470223" y="256809"/>
                  <a:pt x="486254" y="265543"/>
                  <a:pt x="502242" y="273572"/>
                </a:cubicBezTo>
                <a:cubicBezTo>
                  <a:pt x="558179" y="301436"/>
                  <a:pt x="607891" y="334326"/>
                  <a:pt x="659874" y="365516"/>
                </a:cubicBezTo>
                <a:cubicBezTo>
                  <a:pt x="711842" y="396471"/>
                  <a:pt x="772192" y="418818"/>
                  <a:pt x="829177" y="444421"/>
                </a:cubicBezTo>
                <a:cubicBezTo>
                  <a:pt x="960626" y="503711"/>
                  <a:pt x="1092650" y="562693"/>
                  <a:pt x="1231903" y="613682"/>
                </a:cubicBezTo>
                <a:cubicBezTo>
                  <a:pt x="1368099" y="663381"/>
                  <a:pt x="1823141" y="686561"/>
                  <a:pt x="1911736" y="685084"/>
                </a:cubicBezTo>
                <a:cubicBezTo>
                  <a:pt x="2024994" y="682992"/>
                  <a:pt x="2291986" y="655399"/>
                  <a:pt x="2564313" y="632143"/>
                </a:cubicBezTo>
                <a:cubicBezTo>
                  <a:pt x="2595089" y="629364"/>
                  <a:pt x="2625288" y="626893"/>
                  <a:pt x="2657304" y="624913"/>
                </a:cubicBezTo>
                <a:cubicBezTo>
                  <a:pt x="3564401" y="568191"/>
                  <a:pt x="4203594" y="276765"/>
                  <a:pt x="4235818" y="259339"/>
                </a:cubicBezTo>
                <a:cubicBezTo>
                  <a:pt x="4287616" y="231474"/>
                  <a:pt x="4460006" y="176429"/>
                  <a:pt x="4460331" y="176864"/>
                </a:cubicBezTo>
                <a:cubicBezTo>
                  <a:pt x="4464175" y="181144"/>
                  <a:pt x="4483735" y="184529"/>
                  <a:pt x="4499578" y="186791"/>
                </a:cubicBezTo>
                <a:lnTo>
                  <a:pt x="4514640" y="188841"/>
                </a:lnTo>
                <a:lnTo>
                  <a:pt x="4516523" y="189988"/>
                </a:lnTo>
                <a:cubicBezTo>
                  <a:pt x="4522035" y="190091"/>
                  <a:pt x="4521760" y="189857"/>
                  <a:pt x="4518126" y="189316"/>
                </a:cubicBezTo>
                <a:lnTo>
                  <a:pt x="4514640" y="188841"/>
                </a:lnTo>
                <a:lnTo>
                  <a:pt x="4511569" y="186970"/>
                </a:lnTo>
                <a:cubicBezTo>
                  <a:pt x="4510788" y="185226"/>
                  <a:pt x="4510719" y="182981"/>
                  <a:pt x="4510888" y="180943"/>
                </a:cubicBezTo>
                <a:cubicBezTo>
                  <a:pt x="4511690" y="170169"/>
                  <a:pt x="4517648" y="160906"/>
                  <a:pt x="4531865" y="155151"/>
                </a:cubicBezTo>
                <a:cubicBezTo>
                  <a:pt x="4545507" y="149703"/>
                  <a:pt x="4559473" y="144689"/>
                  <a:pt x="4573441" y="139676"/>
                </a:cubicBezTo>
                <a:cubicBezTo>
                  <a:pt x="4585075" y="135420"/>
                  <a:pt x="4593048" y="134454"/>
                  <a:pt x="4594964" y="145847"/>
                </a:cubicBezTo>
                <a:cubicBezTo>
                  <a:pt x="4596879" y="157242"/>
                  <a:pt x="4613452" y="160454"/>
                  <a:pt x="4623059" y="152410"/>
                </a:cubicBezTo>
                <a:cubicBezTo>
                  <a:pt x="4660632" y="120811"/>
                  <a:pt x="4705757" y="95654"/>
                  <a:pt x="4748356" y="68192"/>
                </a:cubicBezTo>
                <a:cubicBezTo>
                  <a:pt x="4778098" y="49168"/>
                  <a:pt x="4809406" y="31378"/>
                  <a:pt x="4833812" y="8017"/>
                </a:cubicBezTo>
                <a:cubicBezTo>
                  <a:pt x="4838299" y="3678"/>
                  <a:pt x="4842399" y="-2039"/>
                  <a:pt x="4850908" y="727"/>
                </a:cubicBez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7C4A17C-475D-673B-19B0-6FA441F349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0941" y="685801"/>
            <a:ext cx="3494859" cy="5491162"/>
          </a:xfrm>
        </p:spPr>
        <p:txBody>
          <a:bodyPr>
            <a:normAutofit/>
          </a:bodyPr>
          <a:lstStyle/>
          <a:p>
            <a:r>
              <a:rPr lang="es-ES" b="1"/>
              <a:t>Intervención nutricional</a:t>
            </a:r>
            <a:endParaRPr lang="es-ES" dirty="0"/>
          </a:p>
        </p:txBody>
      </p:sp>
      <p:graphicFrame>
        <p:nvGraphicFramePr>
          <p:cNvPr id="15" name="Marcador de contenido 2">
            <a:extLst>
              <a:ext uri="{FF2B5EF4-FFF2-40B4-BE49-F238E27FC236}">
                <a16:creationId xmlns:a16="http://schemas.microsoft.com/office/drawing/2014/main" id="{4606AE71-26AD-31B0-6AAB-F9B9C91C523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49664157"/>
              </p:ext>
            </p:extLst>
          </p:nvPr>
        </p:nvGraphicFramePr>
        <p:xfrm>
          <a:off x="4702547" y="838199"/>
          <a:ext cx="6651253" cy="53387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4698913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E8434DA-C2D6-F81A-66F4-8009B70C36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640823"/>
            <a:ext cx="3418659" cy="5583148"/>
          </a:xfrm>
        </p:spPr>
        <p:txBody>
          <a:bodyPr anchor="ctr">
            <a:normAutofit/>
          </a:bodyPr>
          <a:lstStyle/>
          <a:p>
            <a:r>
              <a:rPr lang="es-ES" sz="4200"/>
              <a:t>Niños hospitalizados o en cuidados intensivos</a:t>
            </a:r>
          </a:p>
        </p:txBody>
      </p:sp>
      <p:sp>
        <p:nvSpPr>
          <p:cNvPr id="11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sX0" fmla="*/ 0 w 5410200"/>
              <a:gd name="csY0" fmla="*/ 0 h 18288"/>
              <a:gd name="csX1" fmla="*/ 568071 w 5410200"/>
              <a:gd name="csY1" fmla="*/ 0 h 18288"/>
              <a:gd name="csX2" fmla="*/ 1298448 w 5410200"/>
              <a:gd name="csY2" fmla="*/ 0 h 18288"/>
              <a:gd name="csX3" fmla="*/ 1920621 w 5410200"/>
              <a:gd name="csY3" fmla="*/ 0 h 18288"/>
              <a:gd name="csX4" fmla="*/ 2488692 w 5410200"/>
              <a:gd name="csY4" fmla="*/ 0 h 18288"/>
              <a:gd name="csX5" fmla="*/ 3219069 w 5410200"/>
              <a:gd name="csY5" fmla="*/ 0 h 18288"/>
              <a:gd name="csX6" fmla="*/ 3895344 w 5410200"/>
              <a:gd name="csY6" fmla="*/ 0 h 18288"/>
              <a:gd name="csX7" fmla="*/ 4571619 w 5410200"/>
              <a:gd name="csY7" fmla="*/ 0 h 18288"/>
              <a:gd name="csX8" fmla="*/ 5410200 w 5410200"/>
              <a:gd name="csY8" fmla="*/ 0 h 18288"/>
              <a:gd name="csX9" fmla="*/ 5410200 w 5410200"/>
              <a:gd name="csY9" fmla="*/ 18288 h 18288"/>
              <a:gd name="csX10" fmla="*/ 4842129 w 5410200"/>
              <a:gd name="csY10" fmla="*/ 18288 h 18288"/>
              <a:gd name="csX11" fmla="*/ 4328160 w 5410200"/>
              <a:gd name="csY11" fmla="*/ 18288 h 18288"/>
              <a:gd name="csX12" fmla="*/ 3597783 w 5410200"/>
              <a:gd name="csY12" fmla="*/ 18288 h 18288"/>
              <a:gd name="csX13" fmla="*/ 3029712 w 5410200"/>
              <a:gd name="csY13" fmla="*/ 18288 h 18288"/>
              <a:gd name="csX14" fmla="*/ 2299335 w 5410200"/>
              <a:gd name="csY14" fmla="*/ 18288 h 18288"/>
              <a:gd name="csX15" fmla="*/ 1514856 w 5410200"/>
              <a:gd name="csY15" fmla="*/ 18288 h 18288"/>
              <a:gd name="csX16" fmla="*/ 892683 w 5410200"/>
              <a:gd name="csY16" fmla="*/ 18288 h 18288"/>
              <a:gd name="csX17" fmla="*/ 0 w 5410200"/>
              <a:gd name="csY17" fmla="*/ 18288 h 18288"/>
              <a:gd name="csX18" fmla="*/ 0 w 5410200"/>
              <a:gd name="csY18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E336748-F21C-0524-7895-8445582D734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6996476"/>
              </p:ext>
            </p:extLst>
          </p:nvPr>
        </p:nvGraphicFramePr>
        <p:xfrm>
          <a:off x="4648018" y="640822"/>
          <a:ext cx="6900512" cy="55361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04422669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42AF224-8CC9-B298-945A-52D97583AC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anchor="b">
            <a:normAutofit/>
          </a:bodyPr>
          <a:lstStyle/>
          <a:p>
            <a:r>
              <a:rPr lang="es-ES" sz="3800" b="1"/>
              <a:t>Manejo Nutricional en Hospitalización Corta</a:t>
            </a:r>
            <a:endParaRPr lang="es-ES" sz="3800"/>
          </a:p>
        </p:txBody>
      </p:sp>
      <p:sp>
        <p:nvSpPr>
          <p:cNvPr id="11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sX0" fmla="*/ 0 w 3474720"/>
              <a:gd name="csY0" fmla="*/ 0 h 18288"/>
              <a:gd name="csX1" fmla="*/ 694944 w 3474720"/>
              <a:gd name="csY1" fmla="*/ 0 h 18288"/>
              <a:gd name="csX2" fmla="*/ 1355141 w 3474720"/>
              <a:gd name="csY2" fmla="*/ 0 h 18288"/>
              <a:gd name="csX3" fmla="*/ 2015338 w 3474720"/>
              <a:gd name="csY3" fmla="*/ 0 h 18288"/>
              <a:gd name="csX4" fmla="*/ 2779776 w 3474720"/>
              <a:gd name="csY4" fmla="*/ 0 h 18288"/>
              <a:gd name="csX5" fmla="*/ 3474720 w 3474720"/>
              <a:gd name="csY5" fmla="*/ 0 h 18288"/>
              <a:gd name="csX6" fmla="*/ 3474720 w 3474720"/>
              <a:gd name="csY6" fmla="*/ 18288 h 18288"/>
              <a:gd name="csX7" fmla="*/ 2779776 w 3474720"/>
              <a:gd name="csY7" fmla="*/ 18288 h 18288"/>
              <a:gd name="csX8" fmla="*/ 2189074 w 3474720"/>
              <a:gd name="csY8" fmla="*/ 18288 h 18288"/>
              <a:gd name="csX9" fmla="*/ 1528877 w 3474720"/>
              <a:gd name="csY9" fmla="*/ 18288 h 18288"/>
              <a:gd name="csX10" fmla="*/ 868680 w 3474720"/>
              <a:gd name="csY10" fmla="*/ 18288 h 18288"/>
              <a:gd name="csX11" fmla="*/ 0 w 3474720"/>
              <a:gd name="csY11" fmla="*/ 18288 h 18288"/>
              <a:gd name="csX12" fmla="*/ 0 w 3474720"/>
              <a:gd name="csY12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E5CCDF4-9CD4-FBFD-FE8E-AA0D232D25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320668"/>
          </a:xfrm>
        </p:spPr>
        <p:txBody>
          <a:bodyPr>
            <a:noAutofit/>
          </a:bodyPr>
          <a:lstStyle/>
          <a:p>
            <a:r>
              <a:rPr lang="es-ES" sz="2200" dirty="0"/>
              <a:t>La hospitalización de 24–72 horas por enfermedad aguda puede generar </a:t>
            </a:r>
            <a:r>
              <a:rPr lang="es-ES" sz="2200" b="1" dirty="0"/>
              <a:t>déficit energético agudo</a:t>
            </a:r>
            <a:r>
              <a:rPr lang="es-ES" sz="2200" dirty="0"/>
              <a:t>, especialmente si el niño tiene:</a:t>
            </a:r>
          </a:p>
          <a:p>
            <a:r>
              <a:rPr lang="es-ES" sz="2200" dirty="0"/>
              <a:t>Anorexia</a:t>
            </a:r>
          </a:p>
          <a:p>
            <a:r>
              <a:rPr lang="es-ES" sz="2200" dirty="0"/>
              <a:t>Vómitos</a:t>
            </a:r>
          </a:p>
          <a:p>
            <a:r>
              <a:rPr lang="es-ES" sz="2200" dirty="0"/>
              <a:t>Fiebre</a:t>
            </a:r>
          </a:p>
          <a:p>
            <a:r>
              <a:rPr lang="es-ES" sz="2200" dirty="0" err="1"/>
              <a:t>Ileo</a:t>
            </a:r>
            <a:r>
              <a:rPr lang="es-ES" sz="2200" dirty="0"/>
              <a:t> funcional</a:t>
            </a:r>
          </a:p>
          <a:p>
            <a:r>
              <a:rPr lang="es-ES" sz="2200" dirty="0"/>
              <a:t>Deshidratación</a:t>
            </a:r>
          </a:p>
          <a:p>
            <a:endParaRPr lang="es-ES" sz="2200" dirty="0"/>
          </a:p>
        </p:txBody>
      </p:sp>
      <p:pic>
        <p:nvPicPr>
          <p:cNvPr id="5" name="Picture 4" descr="Puertas abiertas">
            <a:extLst>
              <a:ext uri="{FF2B5EF4-FFF2-40B4-BE49-F238E27FC236}">
                <a16:creationId xmlns:a16="http://schemas.microsoft.com/office/drawing/2014/main" id="{C4A02E82-FCFC-6B44-EB6D-91FD80019A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0222" r="2825" b="-1"/>
          <a:stretch>
            <a:fillRect/>
          </a:stretch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8784455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247" name="Rectangle 10246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81DE3B7-9D2D-975B-D099-2D4F6E1072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anchor="b">
            <a:normAutofit/>
          </a:bodyPr>
          <a:lstStyle/>
          <a:p>
            <a:r>
              <a:rPr lang="es-ES" sz="5400" b="1"/>
              <a:t>Objetivos</a:t>
            </a:r>
            <a:endParaRPr lang="es-ES" sz="5400"/>
          </a:p>
        </p:txBody>
      </p:sp>
      <p:sp>
        <p:nvSpPr>
          <p:cNvPr id="10249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sX0" fmla="*/ 0 w 3474720"/>
              <a:gd name="csY0" fmla="*/ 0 h 18288"/>
              <a:gd name="csX1" fmla="*/ 694944 w 3474720"/>
              <a:gd name="csY1" fmla="*/ 0 h 18288"/>
              <a:gd name="csX2" fmla="*/ 1355141 w 3474720"/>
              <a:gd name="csY2" fmla="*/ 0 h 18288"/>
              <a:gd name="csX3" fmla="*/ 2015338 w 3474720"/>
              <a:gd name="csY3" fmla="*/ 0 h 18288"/>
              <a:gd name="csX4" fmla="*/ 2779776 w 3474720"/>
              <a:gd name="csY4" fmla="*/ 0 h 18288"/>
              <a:gd name="csX5" fmla="*/ 3474720 w 3474720"/>
              <a:gd name="csY5" fmla="*/ 0 h 18288"/>
              <a:gd name="csX6" fmla="*/ 3474720 w 3474720"/>
              <a:gd name="csY6" fmla="*/ 18288 h 18288"/>
              <a:gd name="csX7" fmla="*/ 2779776 w 3474720"/>
              <a:gd name="csY7" fmla="*/ 18288 h 18288"/>
              <a:gd name="csX8" fmla="*/ 2189074 w 3474720"/>
              <a:gd name="csY8" fmla="*/ 18288 h 18288"/>
              <a:gd name="csX9" fmla="*/ 1528877 w 3474720"/>
              <a:gd name="csY9" fmla="*/ 18288 h 18288"/>
              <a:gd name="csX10" fmla="*/ 868680 w 3474720"/>
              <a:gd name="csY10" fmla="*/ 18288 h 18288"/>
              <a:gd name="csX11" fmla="*/ 0 w 3474720"/>
              <a:gd name="csY11" fmla="*/ 18288 h 18288"/>
              <a:gd name="csX12" fmla="*/ 0 w 3474720"/>
              <a:gd name="csY12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6C4A316-7553-8BE4-9145-C2E643984B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320668"/>
          </a:xfrm>
        </p:spPr>
        <p:txBody>
          <a:bodyPr>
            <a:normAutofit/>
          </a:bodyPr>
          <a:lstStyle/>
          <a:p>
            <a:r>
              <a:rPr lang="es-ES" sz="2200"/>
              <a:t>Evitar pérdida de peso o masa magra durante la estancia.</a:t>
            </a:r>
          </a:p>
          <a:p>
            <a:r>
              <a:rPr lang="es-ES" sz="2200"/>
              <a:t>Recuperar ingesta adecuada antes del alta.</a:t>
            </a:r>
          </a:p>
          <a:p>
            <a:r>
              <a:rPr lang="es-ES" sz="2200"/>
              <a:t>Prevenir desnutrición hospitalaria.</a:t>
            </a:r>
          </a:p>
          <a:p>
            <a:endParaRPr lang="es-ES" sz="2200"/>
          </a:p>
        </p:txBody>
      </p:sp>
      <p:pic>
        <p:nvPicPr>
          <p:cNvPr id="10242" name="Picture 2" descr="16 mil resultados de imágenes, fotos de stock e ilustraciones libres de  regalías para Child hospital bed hand | Shutterstock">
            <a:extLst>
              <a:ext uri="{FF2B5EF4-FFF2-40B4-BE49-F238E27FC236}">
                <a16:creationId xmlns:a16="http://schemas.microsoft.com/office/drawing/2014/main" id="{A4378C46-9034-416B-092E-25D5BD764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50" r="21399" b="-1"/>
          <a:stretch>
            <a:fillRect/>
          </a:stretch>
        </p:blipFill>
        <p:spPr bwMode="auto"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410012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639E67D-FD84-A7E4-5150-95E14C346C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640823"/>
            <a:ext cx="3418659" cy="5583148"/>
          </a:xfrm>
        </p:spPr>
        <p:txBody>
          <a:bodyPr anchor="ctr">
            <a:normAutofit/>
          </a:bodyPr>
          <a:lstStyle/>
          <a:p>
            <a:r>
              <a:rPr lang="es-ES" sz="4200" b="1"/>
              <a:t>Estrategias nutricionales</a:t>
            </a:r>
            <a:endParaRPr lang="es-ES" sz="4200"/>
          </a:p>
        </p:txBody>
      </p:sp>
      <p:sp>
        <p:nvSpPr>
          <p:cNvPr id="11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sX0" fmla="*/ 0 w 5410200"/>
              <a:gd name="csY0" fmla="*/ 0 h 18288"/>
              <a:gd name="csX1" fmla="*/ 568071 w 5410200"/>
              <a:gd name="csY1" fmla="*/ 0 h 18288"/>
              <a:gd name="csX2" fmla="*/ 1298448 w 5410200"/>
              <a:gd name="csY2" fmla="*/ 0 h 18288"/>
              <a:gd name="csX3" fmla="*/ 1920621 w 5410200"/>
              <a:gd name="csY3" fmla="*/ 0 h 18288"/>
              <a:gd name="csX4" fmla="*/ 2488692 w 5410200"/>
              <a:gd name="csY4" fmla="*/ 0 h 18288"/>
              <a:gd name="csX5" fmla="*/ 3219069 w 5410200"/>
              <a:gd name="csY5" fmla="*/ 0 h 18288"/>
              <a:gd name="csX6" fmla="*/ 3895344 w 5410200"/>
              <a:gd name="csY6" fmla="*/ 0 h 18288"/>
              <a:gd name="csX7" fmla="*/ 4571619 w 5410200"/>
              <a:gd name="csY7" fmla="*/ 0 h 18288"/>
              <a:gd name="csX8" fmla="*/ 5410200 w 5410200"/>
              <a:gd name="csY8" fmla="*/ 0 h 18288"/>
              <a:gd name="csX9" fmla="*/ 5410200 w 5410200"/>
              <a:gd name="csY9" fmla="*/ 18288 h 18288"/>
              <a:gd name="csX10" fmla="*/ 4842129 w 5410200"/>
              <a:gd name="csY10" fmla="*/ 18288 h 18288"/>
              <a:gd name="csX11" fmla="*/ 4328160 w 5410200"/>
              <a:gd name="csY11" fmla="*/ 18288 h 18288"/>
              <a:gd name="csX12" fmla="*/ 3597783 w 5410200"/>
              <a:gd name="csY12" fmla="*/ 18288 h 18288"/>
              <a:gd name="csX13" fmla="*/ 3029712 w 5410200"/>
              <a:gd name="csY13" fmla="*/ 18288 h 18288"/>
              <a:gd name="csX14" fmla="*/ 2299335 w 5410200"/>
              <a:gd name="csY14" fmla="*/ 18288 h 18288"/>
              <a:gd name="csX15" fmla="*/ 1514856 w 5410200"/>
              <a:gd name="csY15" fmla="*/ 18288 h 18288"/>
              <a:gd name="csX16" fmla="*/ 892683 w 5410200"/>
              <a:gd name="csY16" fmla="*/ 18288 h 18288"/>
              <a:gd name="csX17" fmla="*/ 0 w 5410200"/>
              <a:gd name="csY17" fmla="*/ 18288 h 18288"/>
              <a:gd name="csX18" fmla="*/ 0 w 5410200"/>
              <a:gd name="csY18" fmla="*/ 0 h 182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A336A783-64A4-B9A7-9CEC-C4E9D51F4F8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26371639"/>
              </p:ext>
            </p:extLst>
          </p:nvPr>
        </p:nvGraphicFramePr>
        <p:xfrm>
          <a:off x="4648018" y="640822"/>
          <a:ext cx="6900512" cy="55361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96713746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C2D43B4-B3F6-30ED-09F4-738852207B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s-ES" sz="3400">
                <a:solidFill>
                  <a:srgbClr val="FFFFFF"/>
                </a:solidFill>
              </a:rPr>
              <a:t>Requerimientos nutricionales en enfermedad aguda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4B43307-2618-43C9-8AEE-2AF444D503A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10197302"/>
              </p:ext>
            </p:extLst>
          </p:nvPr>
        </p:nvGraphicFramePr>
        <p:xfrm>
          <a:off x="4905052" y="750440"/>
          <a:ext cx="6666833" cy="545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53276145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A2A5855-E515-AC32-A478-36C0AEC043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3400" b="1">
                <a:solidFill>
                  <a:srgbClr val="FFFFFF"/>
                </a:solidFill>
              </a:rPr>
              <a:t>Rol de la lactancia materna en enfermedades agudas</a:t>
            </a:r>
            <a:endParaRPr lang="es-ES" sz="34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DAB6A223-98FC-B050-D29A-A5C422535D6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1204982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7099789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E6BD9EB-46AC-2A79-6A59-885F0C3040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4000" b="1">
                <a:solidFill>
                  <a:srgbClr val="FFFFFF"/>
                </a:solidFill>
              </a:rPr>
              <a:t>Educación alimentaria a la familia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63D5AB15-8506-E36A-A26E-41FC8527D2C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90267395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75545524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4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9B88BE8-B8E0-3BF2-D90B-D42B5BD31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s-ES" sz="4000" b="1"/>
              <a:t>Riesgo de Síndrome de Realimentación (Refeeding Syndrome)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852DB77-CDD9-C26F-0911-5907107791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El síndrome de realimentación es una complicación potencialmente fatal que ocurre al reintroducir calorías de manera rápida en pacientes desnutridos o con ayuno prolongado.</a:t>
            </a:r>
          </a:p>
          <a:p>
            <a:endParaRPr lang="es-E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15363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081EA652-8C6A-4E69-BEB9-170809474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5298780A-33B9-4EA2-8F67-DE68AD6284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576720" y="3335867"/>
            <a:ext cx="3291840" cy="32004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488E8B-4E1E-4402-8935-D4E6C0261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1774" y="623275"/>
            <a:ext cx="10905053" cy="5607882"/>
          </a:xfrm>
          <a:prstGeom prst="rect">
            <a:avLst/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EC321D58-832D-4A51-B29B-2F34187B67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5240" y="1050595"/>
            <a:ext cx="8074815" cy="1618489"/>
          </a:xfrm>
        </p:spPr>
        <p:txBody>
          <a:bodyPr anchor="ctr">
            <a:normAutofit/>
          </a:bodyPr>
          <a:lstStyle/>
          <a:p>
            <a:r>
              <a:rPr lang="es-ES" sz="5600" b="1"/>
              <a:t>¿Quiénes están en riesgo?</a:t>
            </a:r>
            <a:endParaRPr lang="es-ES" sz="56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7E3084E-A134-5EB2-E8ED-4209C34E23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85240" y="2969469"/>
            <a:ext cx="8074815" cy="2800395"/>
          </a:xfrm>
        </p:spPr>
        <p:txBody>
          <a:bodyPr anchor="t">
            <a:normAutofit/>
          </a:bodyPr>
          <a:lstStyle/>
          <a:p>
            <a:r>
              <a:rPr lang="es-ES" sz="2400"/>
              <a:t>Niños con desnutrición moderada o severa (peso/talla &lt; −2 DE).</a:t>
            </a:r>
          </a:p>
          <a:p>
            <a:r>
              <a:rPr lang="es-ES" sz="2400"/>
              <a:t>Ayuno &gt; 3–5 días.</a:t>
            </a:r>
          </a:p>
          <a:p>
            <a:r>
              <a:rPr lang="es-ES" sz="2400"/>
              <a:t>Enfermedades crónicas descompensadas.</a:t>
            </a:r>
          </a:p>
          <a:p>
            <a:r>
              <a:rPr lang="es-ES" sz="2400"/>
              <a:t>Pérdida de peso significativa reciente.</a:t>
            </a:r>
          </a:p>
          <a:p>
            <a:r>
              <a:rPr lang="es-ES" sz="2400"/>
              <a:t>Ingesta &lt;50% de requerimientos durante varios días.</a:t>
            </a:r>
          </a:p>
          <a:p>
            <a:endParaRPr lang="es-ES" sz="2400"/>
          </a:p>
        </p:txBody>
      </p:sp>
    </p:spTree>
    <p:extLst>
      <p:ext uri="{BB962C8B-B14F-4D97-AF65-F5344CB8AC3E}">
        <p14:creationId xmlns:p14="http://schemas.microsoft.com/office/powerpoint/2010/main" val="235593817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76C5ED9-D775-6C12-2071-F2E940AB45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8557" y="1138036"/>
            <a:ext cx="5444382" cy="1402470"/>
          </a:xfrm>
        </p:spPr>
        <p:txBody>
          <a:bodyPr anchor="t">
            <a:normAutofit/>
          </a:bodyPr>
          <a:lstStyle/>
          <a:p>
            <a:r>
              <a:rPr lang="es-ES" sz="3200" b="1"/>
              <a:t>Fisiopatología</a:t>
            </a:r>
            <a:endParaRPr lang="es-ES" sz="3200"/>
          </a:p>
        </p:txBody>
      </p:sp>
      <p:pic>
        <p:nvPicPr>
          <p:cNvPr id="5" name="Picture 4" descr="Vista en primer plano de plaquetas sanguíneas">
            <a:extLst>
              <a:ext uri="{FF2B5EF4-FFF2-40B4-BE49-F238E27FC236}">
                <a16:creationId xmlns:a16="http://schemas.microsoft.com/office/drawing/2014/main" id="{9C2DF4FC-60B2-9BDA-4232-722FF2B7FD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7742" r="30008"/>
          <a:stretch>
            <a:fillRect/>
          </a:stretch>
        </p:blipFill>
        <p:spPr>
          <a:xfrm>
            <a:off x="-1" y="10"/>
            <a:ext cx="5151179" cy="6857990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03BFE4-729B-D9D0-C17B-501E6AF112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971697" y="871146"/>
            <a:ext cx="736939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39E5978-EF14-651D-A26E-45DFC303FF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68557" y="2551176"/>
            <a:ext cx="5444382" cy="3591207"/>
          </a:xfrm>
        </p:spPr>
        <p:txBody>
          <a:bodyPr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es-ES" sz="2000" dirty="0"/>
              <a:t>Al reiniciar alimentación:</a:t>
            </a:r>
          </a:p>
          <a:p>
            <a:pPr algn="just">
              <a:lnSpc>
                <a:spcPct val="150000"/>
              </a:lnSpc>
            </a:pPr>
            <a:r>
              <a:rPr lang="es-ES" sz="2000" dirty="0"/>
              <a:t>↑ Insulina → entrada de glucosa a células.</a:t>
            </a:r>
          </a:p>
          <a:p>
            <a:pPr algn="just">
              <a:lnSpc>
                <a:spcPct val="150000"/>
              </a:lnSpc>
            </a:pPr>
            <a:r>
              <a:rPr lang="es-ES" sz="2000" dirty="0"/>
              <a:t>Esto arrastra </a:t>
            </a:r>
            <a:r>
              <a:rPr lang="es-ES" sz="2000" b="1" dirty="0"/>
              <a:t>P</a:t>
            </a:r>
            <a:r>
              <a:rPr lang="es-ES" sz="2000" dirty="0"/>
              <a:t>, </a:t>
            </a:r>
            <a:r>
              <a:rPr lang="es-ES" sz="2000" b="1" dirty="0"/>
              <a:t>K</a:t>
            </a:r>
            <a:r>
              <a:rPr lang="es-ES" sz="2000" dirty="0"/>
              <a:t>, </a:t>
            </a:r>
            <a:r>
              <a:rPr lang="es-ES" sz="2000" b="1" dirty="0"/>
              <a:t>Mg</a:t>
            </a:r>
            <a:r>
              <a:rPr lang="es-ES" sz="2000" dirty="0"/>
              <a:t> al interior celular → provocando niveles séricos bajos.</a:t>
            </a:r>
          </a:p>
          <a:p>
            <a:pPr algn="just">
              <a:lnSpc>
                <a:spcPct val="150000"/>
              </a:lnSpc>
            </a:pPr>
            <a:r>
              <a:rPr lang="es-ES" sz="2000" dirty="0"/>
              <a:t>Consecuencias: arritmias, falla respiratoria, convulsiones, incluso muerte.</a:t>
            </a:r>
          </a:p>
        </p:txBody>
      </p:sp>
    </p:spTree>
    <p:extLst>
      <p:ext uri="{BB962C8B-B14F-4D97-AF65-F5344CB8AC3E}">
        <p14:creationId xmlns:p14="http://schemas.microsoft.com/office/powerpoint/2010/main" val="247541098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16CE60C-1A73-AB44-0419-9DC2BD1108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b="1" dirty="0"/>
              <a:t>Prevención del </a:t>
            </a:r>
            <a:r>
              <a:rPr lang="es-ES" b="1" dirty="0" err="1"/>
              <a:t>refeeding</a:t>
            </a:r>
            <a:endParaRPr lang="es-ES" dirty="0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543BE9E3-DCE7-C782-4BFF-CD2A478994EE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1003186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B7068B9-4B4E-25AA-473B-A850F58CDD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b="1" dirty="0"/>
              <a:t>Manejo si ocurre</a:t>
            </a:r>
            <a:endParaRPr lang="es-ES" dirty="0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0B7957E4-54E6-6317-6C4B-5B40567A4C32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34241567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834E69A-3868-2694-EC88-59C5190456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b="1" dirty="0"/>
              <a:t>CASO CLÍNICO 1</a:t>
            </a:r>
            <a:br>
              <a:rPr lang="es-ES" dirty="0"/>
            </a:br>
            <a:endParaRPr lang="es-ES" dirty="0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9259152A-DBCC-4739-BE97-A8C4670E047A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59152945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ED142F2-FAE3-9A44-9D79-04CABC5C4B3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t="15413"/>
          <a:stretch>
            <a:fillRect/>
          </a:stretch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50AB553-2A96-4A92-96F2-93548E0969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">
                <a:schemeClr val="bg2">
                  <a:alpha val="68000"/>
                </a:schemeClr>
              </a:gs>
              <a:gs pos="85000">
                <a:schemeClr val="bg2">
                  <a:alpha val="97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3A2E100-B79B-4BC8-529B-0161C6988E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s-ES" dirty="0"/>
              <a:t>Respuesta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90EC41A7-7BFE-121E-E1EB-9B7EF2A4BA0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03495006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72150730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EB0D03F-9274-19EE-89E5-93EEC134EB12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50AB553-2A96-4A92-96F2-93548E0969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">
                <a:schemeClr val="bg2">
                  <a:alpha val="68000"/>
                </a:schemeClr>
              </a:gs>
              <a:gs pos="85000">
                <a:schemeClr val="bg2">
                  <a:alpha val="97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43200B8-B502-C0B4-A9B2-B39330B1CB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s-ES" dirty="0"/>
              <a:t>Velocidad de administración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88B78C3-1E0A-59FC-CE25-160DAC095F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/>
          </a:bodyPr>
          <a:lstStyle/>
          <a:p>
            <a:r>
              <a:rPr lang="es-ES" dirty="0"/>
              <a:t>75 </a:t>
            </a:r>
            <a:r>
              <a:rPr lang="es-ES" dirty="0" err="1"/>
              <a:t>mL</a:t>
            </a:r>
            <a:r>
              <a:rPr lang="es-ES" dirty="0"/>
              <a:t> × 12 kg = 900 </a:t>
            </a:r>
            <a:r>
              <a:rPr lang="es-ES" dirty="0" err="1"/>
              <a:t>mL</a:t>
            </a:r>
            <a:r>
              <a:rPr lang="es-ES" dirty="0"/>
              <a:t> en 4 horas</a:t>
            </a:r>
          </a:p>
          <a:p>
            <a:r>
              <a:rPr lang="es-ES" dirty="0"/>
              <a:t>900 </a:t>
            </a:r>
            <a:r>
              <a:rPr lang="es-ES" dirty="0" err="1"/>
              <a:t>mL</a:t>
            </a:r>
            <a:r>
              <a:rPr lang="es-ES" dirty="0"/>
              <a:t> ÷ 4 h = 225 </a:t>
            </a:r>
            <a:r>
              <a:rPr lang="es-ES" dirty="0" err="1"/>
              <a:t>mL</a:t>
            </a:r>
            <a:r>
              <a:rPr lang="es-ES" dirty="0"/>
              <a:t> por hora</a:t>
            </a:r>
          </a:p>
          <a:p>
            <a:r>
              <a:rPr lang="es-ES" b="1" dirty="0"/>
              <a:t>Fraccionamiento sugerido para mejor tolerancia</a:t>
            </a:r>
          </a:p>
          <a:p>
            <a:r>
              <a:rPr lang="es-ES" dirty="0"/>
              <a:t>Para evitar vómito, se puede ofrecer en pequeños sorbos cada 5 min:</a:t>
            </a:r>
          </a:p>
          <a:p>
            <a:pPr lvl="1"/>
            <a:r>
              <a:rPr lang="es-ES" dirty="0"/>
              <a:t>225 </a:t>
            </a:r>
            <a:r>
              <a:rPr lang="es-ES" dirty="0" err="1"/>
              <a:t>mL</a:t>
            </a:r>
            <a:r>
              <a:rPr lang="es-ES" dirty="0"/>
              <a:t>/h = 225,000 ÷ 60 min = 3.75 </a:t>
            </a:r>
            <a:r>
              <a:rPr lang="es-ES" dirty="0" err="1"/>
              <a:t>mL</a:t>
            </a:r>
            <a:r>
              <a:rPr lang="es-ES" dirty="0"/>
              <a:t>/min</a:t>
            </a:r>
          </a:p>
          <a:p>
            <a:pPr lvl="1"/>
            <a:r>
              <a:rPr lang="es-ES" dirty="0"/>
              <a:t>3.75 </a:t>
            </a:r>
            <a:r>
              <a:rPr lang="es-ES" dirty="0" err="1"/>
              <a:t>mL</a:t>
            </a:r>
            <a:r>
              <a:rPr lang="es-ES" dirty="0"/>
              <a:t> × 5 min = 18.7 </a:t>
            </a:r>
            <a:r>
              <a:rPr lang="es-ES" dirty="0" err="1"/>
              <a:t>mL</a:t>
            </a:r>
            <a:r>
              <a:rPr lang="es-ES" dirty="0"/>
              <a:t> ≈ 20 </a:t>
            </a:r>
            <a:r>
              <a:rPr lang="es-ES" dirty="0" err="1"/>
              <a:t>mL</a:t>
            </a:r>
            <a:r>
              <a:rPr lang="es-ES" dirty="0"/>
              <a:t> cada 5 min</a:t>
            </a:r>
          </a:p>
          <a:p>
            <a:pPr marL="0" indent="0">
              <a:buNone/>
            </a:pPr>
            <a:endParaRPr lang="es-ES" b="1" dirty="0"/>
          </a:p>
          <a:p>
            <a:pPr marL="0" indent="0">
              <a:buNone/>
            </a:pPr>
            <a:r>
              <a:rPr lang="es-ES" b="1" dirty="0"/>
              <a:t>Esquema tolerable:</a:t>
            </a:r>
            <a:r>
              <a:rPr lang="es-ES" dirty="0"/>
              <a:t> 20 </a:t>
            </a:r>
            <a:r>
              <a:rPr lang="es-ES" dirty="0" err="1"/>
              <a:t>mL</a:t>
            </a:r>
            <a:r>
              <a:rPr lang="es-ES" dirty="0"/>
              <a:t> cada 5 minutos durante 4 horas</a:t>
            </a:r>
          </a:p>
        </p:txBody>
      </p:sp>
    </p:spTree>
    <p:extLst>
      <p:ext uri="{BB962C8B-B14F-4D97-AF65-F5344CB8AC3E}">
        <p14:creationId xmlns:p14="http://schemas.microsoft.com/office/powerpoint/2010/main" val="21228145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34363AA-3CDC-F8D1-AF9C-C266EF38FE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4000" b="1">
                <a:solidFill>
                  <a:srgbClr val="FFFFFF"/>
                </a:solidFill>
              </a:rPr>
              <a:t>Proteínas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E230F6BB-8777-E9AA-31F7-41F3F421E56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87085977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2299859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66E4FAC-F521-9176-73FF-AA239533B5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s-ES" sz="3400" b="1">
                <a:solidFill>
                  <a:srgbClr val="FFFFFF"/>
                </a:solidFill>
              </a:rPr>
              <a:t>Plan hídrico total estimado del primer día </a:t>
            </a:r>
            <a:r>
              <a:rPr lang="es-ES" sz="3400" i="1">
                <a:solidFill>
                  <a:srgbClr val="FFFFFF"/>
                </a:solidFill>
              </a:rPr>
              <a:t>(sin contar mantenimiento, solo corrección + reposición)</a:t>
            </a:r>
            <a:br>
              <a:rPr lang="es-ES" sz="3400">
                <a:solidFill>
                  <a:srgbClr val="FFFFFF"/>
                </a:solidFill>
              </a:rPr>
            </a:br>
            <a:endParaRPr lang="es-ES" sz="34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75F2C1C7-E6C5-B884-20C2-C488C83E410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23999006"/>
              </p:ext>
            </p:extLst>
          </p:nvPr>
        </p:nvGraphicFramePr>
        <p:xfrm>
          <a:off x="644056" y="2615979"/>
          <a:ext cx="10927829" cy="36894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19682840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5B7DAEB-6E8F-C73F-7189-D3E325B2A0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s-ES" sz="4000">
                <a:solidFill>
                  <a:srgbClr val="FFFFFF"/>
                </a:solidFill>
              </a:rPr>
              <a:t>Líquidos de </a:t>
            </a:r>
            <a:r>
              <a:rPr lang="es-ES" sz="4000" b="1">
                <a:solidFill>
                  <a:srgbClr val="FFFFFF"/>
                </a:solidFill>
              </a:rPr>
              <a:t>mantenimiento</a:t>
            </a:r>
            <a:r>
              <a:rPr lang="es-ES" sz="4000">
                <a:solidFill>
                  <a:srgbClr val="FFFFFF"/>
                </a:solidFill>
              </a:rPr>
              <a:t> → </a:t>
            </a:r>
            <a:r>
              <a:rPr lang="es-ES" sz="4000" i="1">
                <a:solidFill>
                  <a:srgbClr val="FFFFFF"/>
                </a:solidFill>
              </a:rPr>
              <a:t>Holiday-Segar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738E87FA-59D1-452D-C069-66567E71E56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06395792"/>
              </p:ext>
            </p:extLst>
          </p:nvPr>
        </p:nvGraphicFramePr>
        <p:xfrm>
          <a:off x="1323117" y="2615979"/>
          <a:ext cx="9569707" cy="3689408"/>
        </p:xfrm>
        <a:graphic>
          <a:graphicData uri="http://schemas.openxmlformats.org/drawingml/2006/table">
            <a:tbl>
              <a:tblPr>
                <a:solidFill>
                  <a:schemeClr val="bg1">
                    <a:lumMod val="95000"/>
                  </a:schemeClr>
                </a:solidFill>
              </a:tblPr>
              <a:tblGrid>
                <a:gridCol w="5550355">
                  <a:extLst>
                    <a:ext uri="{9D8B030D-6E8A-4147-A177-3AD203B41FA5}">
                      <a16:colId xmlns:a16="http://schemas.microsoft.com/office/drawing/2014/main" val="3323999189"/>
                    </a:ext>
                  </a:extLst>
                </a:gridCol>
                <a:gridCol w="4019352">
                  <a:extLst>
                    <a:ext uri="{9D8B030D-6E8A-4147-A177-3AD203B41FA5}">
                      <a16:colId xmlns:a16="http://schemas.microsoft.com/office/drawing/2014/main" val="2053603387"/>
                    </a:ext>
                  </a:extLst>
                </a:gridCol>
              </a:tblGrid>
              <a:tr h="92235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Peso del niño</a:t>
                      </a:r>
                    </a:p>
                  </a:txBody>
                  <a:tcPr marL="157475" marR="224964" marT="44993" marB="337446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Volumen que aporta</a:t>
                      </a:r>
                    </a:p>
                  </a:txBody>
                  <a:tcPr marL="157475" marR="224964" marT="44993" marB="33744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7301212"/>
                  </a:ext>
                </a:extLst>
              </a:tr>
              <a:tr h="92235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b="1" cap="none" spc="0">
                          <a:solidFill>
                            <a:schemeClr val="tx1"/>
                          </a:solidFill>
                        </a:rPr>
                        <a:t>Primeros 10 kg</a:t>
                      </a:r>
                      <a:endParaRPr lang="es-ES" sz="3000" cap="none" spc="0">
                        <a:solidFill>
                          <a:schemeClr val="tx1"/>
                        </a:solidFill>
                      </a:endParaRPr>
                    </a:p>
                  </a:txBody>
                  <a:tcPr marL="157475" marR="224964" marT="44993" marB="337446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100 mL por cada kg</a:t>
                      </a:r>
                    </a:p>
                  </a:txBody>
                  <a:tcPr marL="157475" marR="224964" marT="44993" marB="33744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9553124"/>
                  </a:ext>
                </a:extLst>
              </a:tr>
              <a:tr h="92235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b="1" cap="none" spc="0">
                          <a:solidFill>
                            <a:schemeClr val="tx1"/>
                          </a:solidFill>
                        </a:rPr>
                        <a:t>Siguientes 10 kg (11–20 kg)</a:t>
                      </a:r>
                      <a:endParaRPr lang="es-ES" sz="3000" cap="none" spc="0">
                        <a:solidFill>
                          <a:schemeClr val="tx1"/>
                        </a:solidFill>
                      </a:endParaRPr>
                    </a:p>
                  </a:txBody>
                  <a:tcPr marL="157475" marR="224964" marT="44993" marB="337446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50 mL por cada kg</a:t>
                      </a:r>
                    </a:p>
                  </a:txBody>
                  <a:tcPr marL="157475" marR="224964" marT="44993" marB="33744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4419453"/>
                  </a:ext>
                </a:extLst>
              </a:tr>
              <a:tr h="92235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&gt;20 kg</a:t>
                      </a:r>
                    </a:p>
                  </a:txBody>
                  <a:tcPr marL="157475" marR="224964" marT="44993" marB="337446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20 </a:t>
                      </a:r>
                      <a:r>
                        <a:rPr lang="es-ES" sz="3000" cap="none" spc="0" err="1">
                          <a:solidFill>
                            <a:schemeClr val="tx1"/>
                          </a:solidFill>
                        </a:rPr>
                        <a:t>mL</a:t>
                      </a:r>
                      <a:r>
                        <a:rPr lang="es-ES" sz="3000" cap="none" spc="0">
                          <a:solidFill>
                            <a:schemeClr val="tx1"/>
                          </a:solidFill>
                        </a:rPr>
                        <a:t> por cada kg</a:t>
                      </a:r>
                    </a:p>
                  </a:txBody>
                  <a:tcPr marL="157475" marR="224964" marT="44993" marB="33744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2902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6330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069178C-B421-0FCF-558F-E26CAA2C2A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Requerimiento de líquidos de mantenimiento (</a:t>
            </a:r>
            <a:r>
              <a:rPr lang="es-ES" dirty="0" err="1"/>
              <a:t>Holliday</a:t>
            </a:r>
            <a:r>
              <a:rPr lang="es-ES" dirty="0"/>
              <a:t>-Segar)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A26B0289-9BBB-9FEA-28E7-5D6A498DEDED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078012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FA3775E-D501-CF14-FD29-09430BFE20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b="1"/>
              <a:t>Líquidos por déficit de deshidratación</a:t>
            </a:r>
            <a:endParaRPr lang="es-ES" dirty="0"/>
          </a:p>
        </p:txBody>
      </p:sp>
      <p:graphicFrame>
        <p:nvGraphicFramePr>
          <p:cNvPr id="11" name="Marcador de contenido 2">
            <a:extLst>
              <a:ext uri="{FF2B5EF4-FFF2-40B4-BE49-F238E27FC236}">
                <a16:creationId xmlns:a16="http://schemas.microsoft.com/office/drawing/2014/main" id="{B230A6E8-03F8-38A6-78D1-CE336B16E0AD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12673656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53B021B3-DE93-4AB7-8A18-CF5F1CED88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2DF8E36-83B3-2546-6BC7-CDDBBAECAF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1248" y="256032"/>
            <a:ext cx="10506456" cy="1014984"/>
          </a:xfrm>
        </p:spPr>
        <p:txBody>
          <a:bodyPr anchor="b">
            <a:normAutofit/>
          </a:bodyPr>
          <a:lstStyle/>
          <a:p>
            <a:r>
              <a:rPr lang="es-ES" sz="3400"/>
              <a:t>Volumen total estimado 24 h incluyendo mantenimiento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502E5-F6B4-4D58-B4AE-FC466FF15E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65953" y="1634502"/>
            <a:ext cx="10451592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DECDBF4-02B6-4BB4-B65B-B8107AD6A9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41248" y="1538176"/>
            <a:ext cx="1873457" cy="1098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693761C6-906B-1993-3681-6F8DC066666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48356917"/>
              </p:ext>
            </p:extLst>
          </p:nvPr>
        </p:nvGraphicFramePr>
        <p:xfrm>
          <a:off x="838200" y="1926266"/>
          <a:ext cx="10515600" cy="43575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57374429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Diversidad de ensaladas frescas">
            <a:extLst>
              <a:ext uri="{FF2B5EF4-FFF2-40B4-BE49-F238E27FC236}">
                <a16:creationId xmlns:a16="http://schemas.microsoft.com/office/drawing/2014/main" id="{47192893-7042-C5F9-89FE-4C18549820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2320" r="1" b="3169"/>
          <a:stretch>
            <a:fillRect/>
          </a:stretch>
        </p:blipFill>
        <p:spPr>
          <a:xfrm>
            <a:off x="-3447" y="-1"/>
            <a:ext cx="12195447" cy="6879745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D60F200-5EB0-B223-2439-C96C67F0FE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4589414" y="-733991"/>
            <a:ext cx="3020876" cy="12206596"/>
          </a:xfrm>
          <a:prstGeom prst="rect">
            <a:avLst/>
          </a:prstGeom>
          <a:gradFill flip="none" rotWithShape="1">
            <a:gsLst>
              <a:gs pos="21000">
                <a:srgbClr val="000000">
                  <a:alpha val="62000"/>
                </a:srgbClr>
              </a:gs>
              <a:gs pos="100000">
                <a:srgbClr val="000000">
                  <a:alpha val="0"/>
                </a:srgbClr>
              </a:gs>
            </a:gsLst>
            <a:lin ang="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567EA8-C72D-4B9B-D23F-6B2E9F9C9F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-3446" y="0"/>
            <a:ext cx="2843402" cy="6879745"/>
          </a:xfrm>
          <a:prstGeom prst="rect">
            <a:avLst/>
          </a:prstGeom>
          <a:gradFill flip="none" rotWithShape="1">
            <a:gsLst>
              <a:gs pos="5000">
                <a:schemeClr val="accent2"/>
              </a:gs>
              <a:gs pos="49000">
                <a:schemeClr val="accent5">
                  <a:lumMod val="60000"/>
                  <a:lumOff val="40000"/>
                  <a:alpha val="0"/>
                </a:schemeClr>
              </a:gs>
            </a:gsLst>
            <a:lin ang="9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EFBFA78-9360-1E01-5448-6D5AE0A32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9038704" y="21736"/>
            <a:ext cx="3152862" cy="6858008"/>
          </a:xfrm>
          <a:prstGeom prst="rect">
            <a:avLst/>
          </a:prstGeom>
          <a:gradFill flip="none" rotWithShape="1">
            <a:gsLst>
              <a:gs pos="5000">
                <a:schemeClr val="accent5">
                  <a:alpha val="48000"/>
                </a:schemeClr>
              </a:gs>
              <a:gs pos="42000">
                <a:schemeClr val="accent5">
                  <a:alpha val="0"/>
                </a:schemeClr>
              </a:gs>
            </a:gsLst>
            <a:lin ang="1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740453C-744F-DB3A-47EC-15EACE1DC1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-3447" y="5288433"/>
            <a:ext cx="12199706" cy="1591311"/>
          </a:xfrm>
          <a:prstGeom prst="rect">
            <a:avLst/>
          </a:prstGeom>
          <a:gradFill flip="none" rotWithShape="1">
            <a:gsLst>
              <a:gs pos="0">
                <a:schemeClr val="accent2"/>
              </a:gs>
              <a:gs pos="49000">
                <a:schemeClr val="accent2">
                  <a:alpha val="0"/>
                </a:schemeClr>
              </a:gs>
            </a:gsLst>
            <a:lin ang="588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6924B03-77BD-EAE3-2854-43363FF8E6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84596" y="2224929"/>
            <a:ext cx="3866773" cy="5442859"/>
          </a:xfrm>
          <a:prstGeom prst="rect">
            <a:avLst/>
          </a:prstGeom>
          <a:gradFill flip="none" rotWithShape="1">
            <a:gsLst>
              <a:gs pos="0">
                <a:schemeClr val="accent5"/>
              </a:gs>
              <a:gs pos="54000">
                <a:schemeClr val="accent5">
                  <a:lumMod val="60000"/>
                  <a:lumOff val="40000"/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4EF01799-2422-80A2-31C7-19CCB07515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9028" y="4121944"/>
            <a:ext cx="7927785" cy="1620665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000" b="1">
                <a:solidFill>
                  <a:srgbClr val="FFFFFF"/>
                </a:solidFill>
              </a:rPr>
              <a:t>¿Cuándo reintroducir alimentos?</a:t>
            </a:r>
            <a:endParaRPr lang="en-US" sz="40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1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F9E30D2-1C5C-BE5B-D485-701B17F510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Respuesta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182FDCD4-BFE2-8C0F-DC76-E29C4A496C8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9079075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9DBC8166-481C-4473-95F5-9A5B9073B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5A5CE6E-90AF-4D43-A014-1F9EC83EB9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4512467" cy="6858000"/>
          </a:xfrm>
          <a:custGeom>
            <a:avLst/>
            <a:gdLst>
              <a:gd name="connsiteX0" fmla="*/ 0 w 4512467"/>
              <a:gd name="connsiteY0" fmla="*/ 0 h 6858000"/>
              <a:gd name="connsiteX1" fmla="*/ 2579526 w 4512467"/>
              <a:gd name="connsiteY1" fmla="*/ 0 h 6858000"/>
              <a:gd name="connsiteX2" fmla="*/ 2583267 w 4512467"/>
              <a:gd name="connsiteY2" fmla="*/ 2151 h 6858000"/>
              <a:gd name="connsiteX3" fmla="*/ 4512467 w 4512467"/>
              <a:gd name="connsiteY3" fmla="*/ 3429000 h 6858000"/>
              <a:gd name="connsiteX4" fmla="*/ 2583267 w 4512467"/>
              <a:gd name="connsiteY4" fmla="*/ 6855849 h 6858000"/>
              <a:gd name="connsiteX5" fmla="*/ 2579526 w 4512467"/>
              <a:gd name="connsiteY5" fmla="*/ 6858000 h 6858000"/>
              <a:gd name="connsiteX6" fmla="*/ 0 w 451246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2467" h="6858000">
                <a:moveTo>
                  <a:pt x="0" y="0"/>
                </a:moveTo>
                <a:lnTo>
                  <a:pt x="2579526" y="0"/>
                </a:lnTo>
                <a:lnTo>
                  <a:pt x="2583267" y="2151"/>
                </a:lnTo>
                <a:cubicBezTo>
                  <a:pt x="3739868" y="704919"/>
                  <a:pt x="4512467" y="1976735"/>
                  <a:pt x="4512467" y="3429000"/>
                </a:cubicBezTo>
                <a:cubicBezTo>
                  <a:pt x="4512467" y="4881266"/>
                  <a:pt x="3739868" y="6153081"/>
                  <a:pt x="2583267" y="6855849"/>
                </a:cubicBezTo>
                <a:lnTo>
                  <a:pt x="257952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4C622AB-FEA6-5E25-48AB-6B41E92602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43467"/>
            <a:ext cx="2951205" cy="5571066"/>
          </a:xfrm>
        </p:spPr>
        <p:txBody>
          <a:bodyPr>
            <a:normAutofit/>
          </a:bodyPr>
          <a:lstStyle/>
          <a:p>
            <a:r>
              <a:rPr lang="es-ES" sz="3400">
                <a:solidFill>
                  <a:srgbClr val="FFFFFF"/>
                </a:solidFill>
              </a:rPr>
              <a:t>Requerimientos nutricionales durante enfermedad aguda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EEB16DA8-77C0-29AA-3DF6-180A08CD30A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44365955"/>
              </p:ext>
            </p:extLst>
          </p:nvPr>
        </p:nvGraphicFramePr>
        <p:xfrm>
          <a:off x="5207640" y="643466"/>
          <a:ext cx="6291714" cy="55307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6244169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9DBC8166-481C-4473-95F5-9A5B9073B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5A5CE6E-90AF-4D43-A014-1F9EC83EB9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4512467" cy="6858000"/>
          </a:xfrm>
          <a:custGeom>
            <a:avLst/>
            <a:gdLst>
              <a:gd name="connsiteX0" fmla="*/ 0 w 4512467"/>
              <a:gd name="connsiteY0" fmla="*/ 0 h 6858000"/>
              <a:gd name="connsiteX1" fmla="*/ 2579526 w 4512467"/>
              <a:gd name="connsiteY1" fmla="*/ 0 h 6858000"/>
              <a:gd name="connsiteX2" fmla="*/ 2583267 w 4512467"/>
              <a:gd name="connsiteY2" fmla="*/ 2151 h 6858000"/>
              <a:gd name="connsiteX3" fmla="*/ 4512467 w 4512467"/>
              <a:gd name="connsiteY3" fmla="*/ 3429000 h 6858000"/>
              <a:gd name="connsiteX4" fmla="*/ 2583267 w 4512467"/>
              <a:gd name="connsiteY4" fmla="*/ 6855849 h 6858000"/>
              <a:gd name="connsiteX5" fmla="*/ 2579526 w 4512467"/>
              <a:gd name="connsiteY5" fmla="*/ 6858000 h 6858000"/>
              <a:gd name="connsiteX6" fmla="*/ 0 w 451246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2467" h="6858000">
                <a:moveTo>
                  <a:pt x="0" y="0"/>
                </a:moveTo>
                <a:lnTo>
                  <a:pt x="2579526" y="0"/>
                </a:lnTo>
                <a:lnTo>
                  <a:pt x="2583267" y="2151"/>
                </a:lnTo>
                <a:cubicBezTo>
                  <a:pt x="3739868" y="704919"/>
                  <a:pt x="4512467" y="1976735"/>
                  <a:pt x="4512467" y="3429000"/>
                </a:cubicBezTo>
                <a:cubicBezTo>
                  <a:pt x="4512467" y="4881266"/>
                  <a:pt x="3739868" y="6153081"/>
                  <a:pt x="2583267" y="6855849"/>
                </a:cubicBezTo>
                <a:lnTo>
                  <a:pt x="257952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3CF2032-941C-13AA-5632-A4BCB646D5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43467"/>
            <a:ext cx="2951205" cy="5571066"/>
          </a:xfrm>
        </p:spPr>
        <p:txBody>
          <a:bodyPr>
            <a:normAutofit/>
          </a:bodyPr>
          <a:lstStyle/>
          <a:p>
            <a:r>
              <a:rPr lang="es-ES">
                <a:solidFill>
                  <a:srgbClr val="FFFFFF"/>
                </a:solidFill>
              </a:rPr>
              <a:t>Proteína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286B16C0-537D-3668-4274-66602DA778C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91926955"/>
              </p:ext>
            </p:extLst>
          </p:nvPr>
        </p:nvGraphicFramePr>
        <p:xfrm>
          <a:off x="5207640" y="643466"/>
          <a:ext cx="6291714" cy="55307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51460573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09650B2-01D2-DD44-4F25-A7C42BAD2A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Distribución diaria práctica</a:t>
            </a:r>
          </a:p>
        </p:txBody>
      </p:sp>
      <p:graphicFrame>
        <p:nvGraphicFramePr>
          <p:cNvPr id="7" name="Marcador de contenido 2">
            <a:extLst>
              <a:ext uri="{FF2B5EF4-FFF2-40B4-BE49-F238E27FC236}">
                <a16:creationId xmlns:a16="http://schemas.microsoft.com/office/drawing/2014/main" id="{09A0055B-2F7D-3878-37FA-B75B8FF72401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7701251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7517A47C-B2E5-4B79-8061-D74B1311A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C505E780-2083-4CB5-A42A-5E0E2908E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4818889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D2C0AE1C-0118-41AE-8A10-7CDCBF10E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811477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4F15C132-74DE-F183-5317-495867AA1F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792" y="1161288"/>
            <a:ext cx="3602736" cy="4526280"/>
          </a:xfrm>
        </p:spPr>
        <p:txBody>
          <a:bodyPr>
            <a:normAutofit/>
          </a:bodyPr>
          <a:lstStyle/>
          <a:p>
            <a:r>
              <a:rPr lang="es-ES" sz="3700" b="1"/>
              <a:t>Micronutrientes clave</a:t>
            </a:r>
            <a:endParaRPr lang="es-ES" sz="3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081528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8FF98FE2-0E1E-8C9B-F091-5B990FECBE5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20968758"/>
              </p:ext>
            </p:extLst>
          </p:nvPr>
        </p:nvGraphicFramePr>
        <p:xfrm>
          <a:off x="5303520" y="676656"/>
          <a:ext cx="6364224" cy="5513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2601622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915784-11F5-F5AF-94F1-2834C6598B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Dieta recomendada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F525F70F-D7D8-6128-F347-25CBDA841C56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58935253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3B16CC1-6EE2-D522-F733-FBE2C41983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s-ES" sz="4000" b="1"/>
              <a:t>Alimentos permitidos y sugeridos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8CB417B-0D38-8C2C-D3F9-F264C7FC5D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Cereales y tubérculos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Arroz blanco bien cocido, tipo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papilla</a:t>
            </a:r>
            <a:endParaRPr lang="es-ES" sz="240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Avena cocida espesa en agua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Fideo, sémola o mote pequeño bien cocido</a:t>
            </a:r>
          </a:p>
          <a:p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Papa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, camote o yuca cocida y aplastada (sin mantequilla)</a:t>
            </a:r>
          </a:p>
          <a:p>
            <a:endParaRPr lang="es-E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997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A4AE7F5-4822-3E2D-4855-5F944CAAB7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s-ES" sz="4000" b="1"/>
              <a:t>Proteínas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47165A44-B65E-1241-61B0-123A81E4E5C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Pollo, pavo o pescado blanco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hervido o al vapor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, desmenuzado o licuado en crema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Huevo cocinado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duro o escalfado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 (si ya lo toleraba previamente)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Yogurt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natural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 con probióticos </a:t>
            </a:r>
            <a:r>
              <a:rPr lang="es-ES" sz="2400" i="1">
                <a:solidFill>
                  <a:schemeClr val="tx1">
                    <a:alpha val="55000"/>
                  </a:schemeClr>
                </a:solidFill>
              </a:rPr>
              <a:t>(mejora consistencia y microbiota)</a:t>
            </a:r>
            <a:endParaRPr lang="es-ES" sz="2400">
              <a:solidFill>
                <a:schemeClr val="tx1">
                  <a:alpha val="55000"/>
                </a:schemeClr>
              </a:solidFill>
            </a:endParaRPr>
          </a:p>
          <a:p>
            <a:endParaRPr lang="es-E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802640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1BB06B47-FB83-BD47-A9CC-BDDC1366DB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s-ES" sz="4000" b="1"/>
              <a:t>Frutas</a:t>
            </a:r>
            <a:br>
              <a:rPr lang="es-ES" sz="4000" b="1"/>
            </a:b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6AD8996-B235-AB5D-94A0-66DD3D9DF1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Banano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 maduro aplastado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Manzana o pera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cocida o rallada</a:t>
            </a:r>
            <a:endParaRPr lang="es-ES" sz="240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Membrillo cocido</a:t>
            </a:r>
          </a:p>
          <a:p>
            <a:endParaRPr lang="es-E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88605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F9356F9-BFA5-D366-E870-9A1DD0CCAA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s-ES" sz="4000" b="1"/>
              <a:t>Verduras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FA0CB0B-B13B-2E96-9F0C-F47CB4821C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Zanahoria </a:t>
            </a:r>
            <a:r>
              <a:rPr lang="es-ES" sz="2400" b="1">
                <a:solidFill>
                  <a:schemeClr val="tx1">
                    <a:alpha val="55000"/>
                  </a:schemeClr>
                </a:solidFill>
              </a:rPr>
              <a:t>hervida y licuada</a:t>
            </a:r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 (base ideal para sopas astringentes)</a:t>
            </a:r>
          </a:p>
          <a:p>
            <a:r>
              <a:rPr lang="es-ES" sz="2400">
                <a:solidFill>
                  <a:schemeClr val="tx1">
                    <a:alpha val="55000"/>
                  </a:schemeClr>
                </a:solidFill>
              </a:rPr>
              <a:t>Zapallo o zuchini hervido en crema</a:t>
            </a:r>
          </a:p>
          <a:p>
            <a:endParaRPr lang="es-E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3270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8" name="Rectangle 10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73FE019-3F56-85F4-7D65-B3C044526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3" y="350196"/>
            <a:ext cx="4646904" cy="1624520"/>
          </a:xfrm>
        </p:spPr>
        <p:txBody>
          <a:bodyPr anchor="ctr">
            <a:normAutofit/>
          </a:bodyPr>
          <a:lstStyle/>
          <a:p>
            <a:r>
              <a:rPr lang="es-ES" sz="4000" b="1"/>
              <a:t>Alimentos NO recomendados</a:t>
            </a:r>
            <a:endParaRPr lang="es-ES" sz="40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DDEE167-7696-6A58-59A2-F135A45662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2" y="2743200"/>
            <a:ext cx="4646905" cy="3613149"/>
          </a:xfrm>
        </p:spPr>
        <p:txBody>
          <a:bodyPr anchor="ctr">
            <a:normAutofit/>
          </a:bodyPr>
          <a:lstStyle/>
          <a:p>
            <a:r>
              <a:rPr lang="es-ES" sz="1700"/>
              <a:t>Jugos, gaseosas, bebidas deportivas</a:t>
            </a:r>
          </a:p>
          <a:p>
            <a:r>
              <a:rPr lang="es-ES" sz="1700"/>
              <a:t>Alimentos fritos o altos en grasa (salchipapas, empanadas, frituras)</a:t>
            </a:r>
          </a:p>
          <a:p>
            <a:r>
              <a:rPr lang="es-ES" sz="1700"/>
              <a:t>Leche entera de vaca (si no la consumía antes rutinariamente)</a:t>
            </a:r>
          </a:p>
          <a:p>
            <a:r>
              <a:rPr lang="es-ES" sz="1700"/>
              <a:t>Dulces, miel, mermeladas, coladas muy azucaradas</a:t>
            </a:r>
          </a:p>
          <a:p>
            <a:r>
              <a:rPr lang="es-ES" sz="1700"/>
              <a:t>Snacks ultraprocesados</a:t>
            </a:r>
          </a:p>
          <a:p>
            <a:r>
              <a:rPr lang="es-ES" sz="1700"/>
              <a:t>Carnes rojas en fase aguda (digestión lenta)</a:t>
            </a:r>
          </a:p>
          <a:p>
            <a:r>
              <a:rPr lang="es-ES" sz="1700"/>
              <a:t>Condimentos fuertes o picantes</a:t>
            </a:r>
          </a:p>
          <a:p>
            <a:endParaRPr lang="es-ES" sz="1700"/>
          </a:p>
        </p:txBody>
      </p:sp>
      <p:pic>
        <p:nvPicPr>
          <p:cNvPr id="5" name="Picture 4" descr="Tres vasos de té con leche de burbujas">
            <a:extLst>
              <a:ext uri="{FF2B5EF4-FFF2-40B4-BE49-F238E27FC236}">
                <a16:creationId xmlns:a16="http://schemas.microsoft.com/office/drawing/2014/main" id="{101B0746-2FB0-F8BF-B004-73FF9BD1FD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40599" b="-2"/>
          <a:stretch>
            <a:fillRect/>
          </a:stretch>
        </p:blipFill>
        <p:spPr>
          <a:xfrm>
            <a:off x="6096000" y="1"/>
            <a:ext cx="61028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21609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" name="Rectangle 6">
            <a:extLst>
              <a:ext uri="{FF2B5EF4-FFF2-40B4-BE49-F238E27FC236}">
                <a16:creationId xmlns:a16="http://schemas.microsoft.com/office/drawing/2014/main" id="{6F5A5072-7B47-4D32-B52A-4EBBF590B8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715DAF0-AE1B-46C9-8A6B-DB2AA05AB9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-2" y="-22693"/>
            <a:ext cx="12191999" cy="4374129"/>
          </a:xfrm>
          <a:prstGeom prst="rect">
            <a:avLst/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rgbClr val="000000"/>
              </a:gs>
            </a:gsLst>
            <a:lin ang="15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16219D-510E-4184-9090-6D5578A87B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3908719" y="-3931841"/>
            <a:ext cx="4374557" cy="12192000"/>
          </a:xfrm>
          <a:prstGeom prst="rect">
            <a:avLst/>
          </a:prstGeom>
          <a:gradFill>
            <a:gsLst>
              <a:gs pos="40000">
                <a:schemeClr val="accent1">
                  <a:alpha val="0"/>
                </a:schemeClr>
              </a:gs>
              <a:gs pos="100000">
                <a:schemeClr val="accent1">
                  <a:lumMod val="75000"/>
                  <a:alpha val="52000"/>
                </a:scheme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FF4A713-7B75-4B21-90D7-5AB19547C7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4136696" y="-3703868"/>
            <a:ext cx="4374128" cy="11736479"/>
          </a:xfrm>
          <a:prstGeom prst="rect">
            <a:avLst/>
          </a:prstGeom>
          <a:gradFill>
            <a:gsLst>
              <a:gs pos="17000">
                <a:schemeClr val="accent1">
                  <a:alpha val="0"/>
                </a:schemeClr>
              </a:gs>
              <a:gs pos="100000">
                <a:srgbClr val="000000">
                  <a:alpha val="37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C631C0B-6DA6-4E57-8231-CE32B3434A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5" y="-22690"/>
            <a:ext cx="8542485" cy="4374126"/>
          </a:xfrm>
          <a:prstGeom prst="rect">
            <a:avLst/>
          </a:prstGeom>
          <a:gradFill>
            <a:gsLst>
              <a:gs pos="0">
                <a:schemeClr val="accent1">
                  <a:lumMod val="50000"/>
                  <a:alpha val="0"/>
                </a:schemeClr>
              </a:gs>
              <a:gs pos="100000">
                <a:srgbClr val="000000">
                  <a:alpha val="25000"/>
                </a:srgb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29501E6-A978-4A61-9689-9085AF97A5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2508972">
            <a:off x="5945431" y="-1032053"/>
            <a:ext cx="4990147" cy="4439131"/>
          </a:xfrm>
          <a:custGeom>
            <a:avLst/>
            <a:gdLst>
              <a:gd name="connsiteX0" fmla="*/ 4990147 w 4990147"/>
              <a:gd name="connsiteY0" fmla="*/ 2229378 h 4439131"/>
              <a:gd name="connsiteX1" fmla="*/ 917384 w 4990147"/>
              <a:gd name="connsiteY1" fmla="*/ 4439131 h 4439131"/>
              <a:gd name="connsiteX2" fmla="*/ 910814 w 4990147"/>
              <a:gd name="connsiteY2" fmla="*/ 4434219 h 4439131"/>
              <a:gd name="connsiteX3" fmla="*/ 0 w 4990147"/>
              <a:gd name="connsiteY3" fmla="*/ 2502877 h 4439131"/>
              <a:gd name="connsiteX4" fmla="*/ 2502877 w 4990147"/>
              <a:gd name="connsiteY4" fmla="*/ 0 h 4439131"/>
              <a:gd name="connsiteX5" fmla="*/ 4954904 w 4990147"/>
              <a:gd name="connsiteY5" fmla="*/ 1998460 h 443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0147" h="4439131">
                <a:moveTo>
                  <a:pt x="4990147" y="2229378"/>
                </a:moveTo>
                <a:lnTo>
                  <a:pt x="917384" y="4439131"/>
                </a:lnTo>
                <a:lnTo>
                  <a:pt x="910814" y="4434219"/>
                </a:lnTo>
                <a:cubicBezTo>
                  <a:pt x="354557" y="3975154"/>
                  <a:pt x="0" y="3280421"/>
                  <a:pt x="0" y="2502877"/>
                </a:cubicBezTo>
                <a:cubicBezTo>
                  <a:pt x="0" y="1120576"/>
                  <a:pt x="1120576" y="0"/>
                  <a:pt x="2502877" y="0"/>
                </a:cubicBezTo>
                <a:cubicBezTo>
                  <a:pt x="3712390" y="0"/>
                  <a:pt x="4721520" y="857941"/>
                  <a:pt x="4954904" y="199846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22000"/>
                </a:schemeClr>
              </a:gs>
              <a:gs pos="87000">
                <a:schemeClr val="accent1">
                  <a:lumMod val="60000"/>
                  <a:lumOff val="40000"/>
                  <a:alpha val="2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ED677C7E-A499-A112-EA4A-18FAA1F07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4824" y="735106"/>
            <a:ext cx="10053763" cy="292847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b="1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¿Se recomienda zinc? ¿Dosis?</a:t>
            </a:r>
            <a:endParaRPr lang="en-US" sz="4800" kern="120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53355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047273C-943E-EF21-F352-276BB43710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Respuesta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456E8CDC-12AB-8B22-C5F1-448D9AC6E16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12728645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1829203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B6CDA21F-E7AF-4C75-8395-33F58D5B0E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E773733-CA08-5616-DB0B-EAFD349242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9942716" cy="1554480"/>
          </a:xfrm>
        </p:spPr>
        <p:txBody>
          <a:bodyPr anchor="ctr">
            <a:normAutofit/>
          </a:bodyPr>
          <a:lstStyle/>
          <a:p>
            <a:r>
              <a:rPr lang="es-ES" sz="4800"/>
              <a:t>Objetivos nutricionales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9DAB2DDF-CEF7-E3F7-6A65-877095CCCB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3017522"/>
            <a:ext cx="9941319" cy="3124658"/>
          </a:xfrm>
        </p:spPr>
        <p:txBody>
          <a:bodyPr anchor="ctr">
            <a:normAutofit/>
          </a:bodyPr>
          <a:lstStyle/>
          <a:p>
            <a:r>
              <a:rPr lang="es-ES" sz="2000"/>
              <a:t>Evitar que el déficit energético e hídrico cause desnutrición aguda</a:t>
            </a:r>
          </a:p>
          <a:p>
            <a:pPr lvl="1"/>
            <a:r>
              <a:rPr lang="es-ES" sz="2000"/>
              <a:t>Restaurar hidratación en 4 h (Plan B)</a:t>
            </a:r>
          </a:p>
          <a:p>
            <a:pPr lvl="1"/>
            <a:r>
              <a:rPr lang="es-ES" sz="2000"/>
              <a:t>Reponer pérdidas diarreicas y vómitos</a:t>
            </a:r>
          </a:p>
          <a:p>
            <a:pPr lvl="1"/>
            <a:r>
              <a:rPr lang="es-ES" sz="2000"/>
              <a:t>Mantener aporte calórico mínimo ~714 kcal/día y progresar a &gt;900 kcal</a:t>
            </a:r>
          </a:p>
          <a:p>
            <a:pPr lvl="1"/>
            <a:r>
              <a:rPr lang="es-ES" sz="2000"/>
              <a:t>Mantener proteína mínima ~13.2 g/día</a:t>
            </a:r>
          </a:p>
          <a:p>
            <a:pPr lvl="1"/>
            <a:r>
              <a:rPr lang="es-ES" sz="2000"/>
              <a:t>Suplementar Zinc 20 mg/día × 14 días</a:t>
            </a:r>
          </a:p>
          <a:p>
            <a:pPr lvl="1"/>
            <a:r>
              <a:rPr lang="es-ES" sz="2000"/>
              <a:t>Continuar lactancia si aplica</a:t>
            </a:r>
          </a:p>
          <a:p>
            <a:pPr lvl="1"/>
            <a:r>
              <a:rPr lang="es-ES" sz="2000"/>
              <a:t>Monitoreo: peso, diuresis, signos de deshidratación y tolerancia a la dieta</a:t>
            </a:r>
          </a:p>
          <a:p>
            <a:pPr lvl="1"/>
            <a:r>
              <a:rPr lang="es-ES" sz="2000"/>
              <a:t>Sin periodos de ayuno</a:t>
            </a:r>
          </a:p>
          <a:p>
            <a:endParaRPr lang="es-ES" sz="200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706441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00A7B37-4458-4745-AA03-7239FAF2D8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097E1D96-7C8B-400D-A348-5CCBDCAFB7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Color">
              <a:extLst>
                <a:ext uri="{FF2B5EF4-FFF2-40B4-BE49-F238E27FC236}">
                  <a16:creationId xmlns:a16="http://schemas.microsoft.com/office/drawing/2014/main" id="{0E5BB2AC-B50A-43D8-A7F2-13400919891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14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6" name="Freeform: Shape 15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F3DE6B14-A132-3D4B-D50D-80CFCCFE2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086" y="383457"/>
            <a:ext cx="10545713" cy="2788920"/>
          </a:xfrm>
        </p:spPr>
        <p:txBody>
          <a:bodyPr anchor="b">
            <a:normAutofit/>
          </a:bodyPr>
          <a:lstStyle/>
          <a:p>
            <a:pPr algn="ctr"/>
            <a:r>
              <a:rPr lang="es-ES" sz="4800">
                <a:solidFill>
                  <a:schemeClr val="bg1"/>
                </a:solidFill>
              </a:rPr>
              <a:t>Monitoreo clínico nutricional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143E7E7-E8B6-4540-9F64-16248A70A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6757" y="3245529"/>
            <a:ext cx="10911259" cy="32510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89D752DF-97E2-10B0-5AB7-ECF485CCE36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74062942"/>
              </p:ext>
            </p:extLst>
          </p:nvPr>
        </p:nvGraphicFramePr>
        <p:xfrm>
          <a:off x="1713209" y="3532613"/>
          <a:ext cx="8765583" cy="2644350"/>
        </p:xfrm>
        <a:graphic>
          <a:graphicData uri="http://schemas.openxmlformats.org/drawingml/2006/table">
            <a:tbl>
              <a:tblPr/>
              <a:tblGrid>
                <a:gridCol w="3006110">
                  <a:extLst>
                    <a:ext uri="{9D8B030D-6E8A-4147-A177-3AD203B41FA5}">
                      <a16:colId xmlns:a16="http://schemas.microsoft.com/office/drawing/2014/main" val="970769327"/>
                    </a:ext>
                  </a:extLst>
                </a:gridCol>
                <a:gridCol w="5759473">
                  <a:extLst>
                    <a:ext uri="{9D8B030D-6E8A-4147-A177-3AD203B41FA5}">
                      <a16:colId xmlns:a16="http://schemas.microsoft.com/office/drawing/2014/main" val="584697002"/>
                    </a:ext>
                  </a:extLst>
                </a:gridCol>
              </a:tblGrid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Parámetro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Control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4523075"/>
                  </a:ext>
                </a:extLst>
              </a:tr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Peso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Diario, evitar más pérdida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349139"/>
                  </a:ext>
                </a:extLst>
              </a:tr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Hidratación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Mucosas, llanto, relleno capilar, diuresis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430520"/>
                  </a:ext>
                </a:extLst>
              </a:tr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Ingesta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Registrar %, meta &gt;70% el primer día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0951531"/>
                  </a:ext>
                </a:extLst>
              </a:tr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Pérdidas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Medir número/volumen si posible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1876298"/>
                  </a:ext>
                </a:extLst>
              </a:tr>
              <a:tr h="44072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Signos alarma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000"/>
                        <a:t>Letargia, ojos hundidos, no orina, SRO no tolera</a:t>
                      </a:r>
                    </a:p>
                  </a:txBody>
                  <a:tcPr marL="100165" marR="100165" marT="50082" marB="5008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310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1862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1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1CC5389-CB4A-43B7-9A0E-5447CE0BC2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034" name="Color">
              <a:extLst>
                <a:ext uri="{FF2B5EF4-FFF2-40B4-BE49-F238E27FC236}">
                  <a16:creationId xmlns:a16="http://schemas.microsoft.com/office/drawing/2014/main" id="{017160F5-4BB5-41FB-B2D8-0AE0A6D76E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5" name="Color">
              <a:extLst>
                <a:ext uri="{FF2B5EF4-FFF2-40B4-BE49-F238E27FC236}">
                  <a16:creationId xmlns:a16="http://schemas.microsoft.com/office/drawing/2014/main" id="{5AB10530-0B6F-40EF-9B05-F388D1BCB06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37" name="Color">
            <a:extLst>
              <a:ext uri="{FF2B5EF4-FFF2-40B4-BE49-F238E27FC236}">
                <a16:creationId xmlns:a16="http://schemas.microsoft.com/office/drawing/2014/main" id="{145B2F28-3A18-4BC2-8E92-9AF66F147C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rgbClr val="4574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26" name="Picture 2" descr="Enfermedades comunes en los niños | Centro Médico ABC">
            <a:extLst>
              <a:ext uri="{FF2B5EF4-FFF2-40B4-BE49-F238E27FC236}">
                <a16:creationId xmlns:a16="http://schemas.microsoft.com/office/drawing/2014/main" id="{9668E3EF-943E-7581-8149-6048B8941F5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60" r="-1" b="-1"/>
          <a:stretch>
            <a:fillRect/>
          </a:stretch>
        </p:blipFill>
        <p:spPr bwMode="auto">
          <a:xfrm>
            <a:off x="4747307" y="653615"/>
            <a:ext cx="6702822" cy="55400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9" name="Group 1038">
            <a:extLst>
              <a:ext uri="{FF2B5EF4-FFF2-40B4-BE49-F238E27FC236}">
                <a16:creationId xmlns:a16="http://schemas.microsoft.com/office/drawing/2014/main" id="{FA65A26F-1F64-451C-BFA2-F92410951F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0" y="0"/>
            <a:chExt cx="12188952" cy="6858000"/>
          </a:xfrm>
        </p:grpSpPr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35C965A-C516-42B1-844F-9472408C92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C4C44BFB-148D-4919-BEE5-0138A35BCC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CD704AD9-4DAA-4F0F-8B02-8B765658A5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9F9F0EF2-FB12-49A3-B73C-E38141A55F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A9DBF1-1403-4BE8-B87E-0393E9CDE4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979BDB7-FA20-4F60-97B1-CF3696395B7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3B7D32B5-D9D6-467E-8349-4A1A840FAB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C1F62879-9C35-23E4-0EDE-C136A072D9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719268"/>
            <a:ext cx="3573794" cy="290512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>
                <a:solidFill>
                  <a:schemeClr val="tx2"/>
                </a:solidFill>
              </a:rPr>
              <a:t>Manejo nutricional por tipo de enfermedad aguda</a:t>
            </a:r>
          </a:p>
        </p:txBody>
      </p:sp>
    </p:spTree>
    <p:extLst>
      <p:ext uri="{BB962C8B-B14F-4D97-AF65-F5344CB8AC3E}">
        <p14:creationId xmlns:p14="http://schemas.microsoft.com/office/powerpoint/2010/main" val="372548876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23C8F52-BD64-4BDC-9736-2C0E4BA107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CASO CLINICO 2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8B44891C-6D08-248B-F4C9-6D0C586A696C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5011626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" name="Rectangle 6">
            <a:extLst>
              <a:ext uri="{FF2B5EF4-FFF2-40B4-BE49-F238E27FC236}">
                <a16:creationId xmlns:a16="http://schemas.microsoft.com/office/drawing/2014/main" id="{6F5A5072-7B47-4D32-B52A-4EBBF590B8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715DAF0-AE1B-46C9-8A6B-DB2AA05AB9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-2" y="-22693"/>
            <a:ext cx="12191999" cy="4374129"/>
          </a:xfrm>
          <a:prstGeom prst="rect">
            <a:avLst/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rgbClr val="000000"/>
              </a:gs>
            </a:gsLst>
            <a:lin ang="15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16219D-510E-4184-9090-6D5578A87B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3908719" y="-3931841"/>
            <a:ext cx="4374557" cy="12192000"/>
          </a:xfrm>
          <a:prstGeom prst="rect">
            <a:avLst/>
          </a:prstGeom>
          <a:gradFill>
            <a:gsLst>
              <a:gs pos="40000">
                <a:schemeClr val="accent1">
                  <a:alpha val="0"/>
                </a:schemeClr>
              </a:gs>
              <a:gs pos="100000">
                <a:schemeClr val="accent1">
                  <a:lumMod val="75000"/>
                  <a:alpha val="52000"/>
                </a:scheme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FF4A713-7B75-4B21-90D7-5AB19547C7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4136696" y="-3703868"/>
            <a:ext cx="4374128" cy="11736479"/>
          </a:xfrm>
          <a:prstGeom prst="rect">
            <a:avLst/>
          </a:prstGeom>
          <a:gradFill>
            <a:gsLst>
              <a:gs pos="17000">
                <a:schemeClr val="accent1">
                  <a:alpha val="0"/>
                </a:schemeClr>
              </a:gs>
              <a:gs pos="100000">
                <a:srgbClr val="000000">
                  <a:alpha val="37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C631C0B-6DA6-4E57-8231-CE32B3434A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5" y="-22690"/>
            <a:ext cx="8542485" cy="4374126"/>
          </a:xfrm>
          <a:prstGeom prst="rect">
            <a:avLst/>
          </a:prstGeom>
          <a:gradFill>
            <a:gsLst>
              <a:gs pos="0">
                <a:schemeClr val="accent1">
                  <a:lumMod val="50000"/>
                  <a:alpha val="0"/>
                </a:schemeClr>
              </a:gs>
              <a:gs pos="100000">
                <a:srgbClr val="000000">
                  <a:alpha val="25000"/>
                </a:srgb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29501E6-A978-4A61-9689-9085AF97A53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2508972">
            <a:off x="5945431" y="-1032053"/>
            <a:ext cx="4990147" cy="4439131"/>
          </a:xfrm>
          <a:custGeom>
            <a:avLst/>
            <a:gdLst>
              <a:gd name="connsiteX0" fmla="*/ 4990147 w 4990147"/>
              <a:gd name="connsiteY0" fmla="*/ 2229378 h 4439131"/>
              <a:gd name="connsiteX1" fmla="*/ 917384 w 4990147"/>
              <a:gd name="connsiteY1" fmla="*/ 4439131 h 4439131"/>
              <a:gd name="connsiteX2" fmla="*/ 910814 w 4990147"/>
              <a:gd name="connsiteY2" fmla="*/ 4434219 h 4439131"/>
              <a:gd name="connsiteX3" fmla="*/ 0 w 4990147"/>
              <a:gd name="connsiteY3" fmla="*/ 2502877 h 4439131"/>
              <a:gd name="connsiteX4" fmla="*/ 2502877 w 4990147"/>
              <a:gd name="connsiteY4" fmla="*/ 0 h 4439131"/>
              <a:gd name="connsiteX5" fmla="*/ 4954904 w 4990147"/>
              <a:gd name="connsiteY5" fmla="*/ 1998460 h 443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0147" h="4439131">
                <a:moveTo>
                  <a:pt x="4990147" y="2229378"/>
                </a:moveTo>
                <a:lnTo>
                  <a:pt x="917384" y="4439131"/>
                </a:lnTo>
                <a:lnTo>
                  <a:pt x="910814" y="4434219"/>
                </a:lnTo>
                <a:cubicBezTo>
                  <a:pt x="354557" y="3975154"/>
                  <a:pt x="0" y="3280421"/>
                  <a:pt x="0" y="2502877"/>
                </a:cubicBezTo>
                <a:cubicBezTo>
                  <a:pt x="0" y="1120576"/>
                  <a:pt x="1120576" y="0"/>
                  <a:pt x="2502877" y="0"/>
                </a:cubicBezTo>
                <a:cubicBezTo>
                  <a:pt x="3712390" y="0"/>
                  <a:pt x="4721520" y="857941"/>
                  <a:pt x="4954904" y="199846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22000"/>
                </a:schemeClr>
              </a:gs>
              <a:gs pos="87000">
                <a:schemeClr val="accent1">
                  <a:lumMod val="60000"/>
                  <a:lumOff val="40000"/>
                  <a:alpha val="2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59F0EC8-8FC6-4B1C-7DC9-64EDDA1C99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4824" y="735106"/>
            <a:ext cx="10053763" cy="292847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b="1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¿Cómo estimar sus requerimientos?</a:t>
            </a:r>
            <a:endParaRPr lang="en-US" sz="4800" kern="120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512231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9DBC8166-481C-4473-95F5-9A5B9073B7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5A5CE6E-90AF-4D43-A014-1F9EC83EB9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4512467" cy="6858000"/>
          </a:xfrm>
          <a:custGeom>
            <a:avLst/>
            <a:gdLst>
              <a:gd name="connsiteX0" fmla="*/ 0 w 4512467"/>
              <a:gd name="connsiteY0" fmla="*/ 0 h 6858000"/>
              <a:gd name="connsiteX1" fmla="*/ 2579526 w 4512467"/>
              <a:gd name="connsiteY1" fmla="*/ 0 h 6858000"/>
              <a:gd name="connsiteX2" fmla="*/ 2583267 w 4512467"/>
              <a:gd name="connsiteY2" fmla="*/ 2151 h 6858000"/>
              <a:gd name="connsiteX3" fmla="*/ 4512467 w 4512467"/>
              <a:gd name="connsiteY3" fmla="*/ 3429000 h 6858000"/>
              <a:gd name="connsiteX4" fmla="*/ 2583267 w 4512467"/>
              <a:gd name="connsiteY4" fmla="*/ 6855849 h 6858000"/>
              <a:gd name="connsiteX5" fmla="*/ 2579526 w 4512467"/>
              <a:gd name="connsiteY5" fmla="*/ 6858000 h 6858000"/>
              <a:gd name="connsiteX6" fmla="*/ 0 w 451246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2467" h="6858000">
                <a:moveTo>
                  <a:pt x="0" y="0"/>
                </a:moveTo>
                <a:lnTo>
                  <a:pt x="2579526" y="0"/>
                </a:lnTo>
                <a:lnTo>
                  <a:pt x="2583267" y="2151"/>
                </a:lnTo>
                <a:cubicBezTo>
                  <a:pt x="3739868" y="704919"/>
                  <a:pt x="4512467" y="1976735"/>
                  <a:pt x="4512467" y="3429000"/>
                </a:cubicBezTo>
                <a:cubicBezTo>
                  <a:pt x="4512467" y="4881266"/>
                  <a:pt x="3739868" y="6153081"/>
                  <a:pt x="2583267" y="6855849"/>
                </a:cubicBezTo>
                <a:lnTo>
                  <a:pt x="257952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19D0983-1770-ECEA-7342-42747D740E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43467"/>
            <a:ext cx="2951205" cy="5571066"/>
          </a:xfrm>
        </p:spPr>
        <p:txBody>
          <a:bodyPr>
            <a:normAutofit/>
          </a:bodyPr>
          <a:lstStyle/>
          <a:p>
            <a:r>
              <a:rPr lang="es-ES" b="1">
                <a:solidFill>
                  <a:srgbClr val="FFFFFF"/>
                </a:solidFill>
              </a:rPr>
              <a:t>Energía</a:t>
            </a:r>
            <a:endParaRPr lang="es-ES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4BFB5FEF-049F-D7BB-82B8-3401D20CAC2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80346567"/>
              </p:ext>
            </p:extLst>
          </p:nvPr>
        </p:nvGraphicFramePr>
        <p:xfrm>
          <a:off x="5207640" y="643466"/>
          <a:ext cx="6291714" cy="55307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72972592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907EF6B7-1338-4443-8C46-6A318D952D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AAE4CDD-124C-4DCF-9584-B6033B545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167271" cy="6858000"/>
          </a:xfrm>
          <a:custGeom>
            <a:avLst/>
            <a:gdLst>
              <a:gd name="connsiteX0" fmla="*/ 0 w 4167271"/>
              <a:gd name="connsiteY0" fmla="*/ 0 h 6858000"/>
              <a:gd name="connsiteX1" fmla="*/ 2259550 w 4167271"/>
              <a:gd name="connsiteY1" fmla="*/ 0 h 6858000"/>
              <a:gd name="connsiteX2" fmla="*/ 2387803 w 4167271"/>
              <a:gd name="connsiteY2" fmla="*/ 82222 h 6858000"/>
              <a:gd name="connsiteX3" fmla="*/ 4167271 w 4167271"/>
              <a:gd name="connsiteY3" fmla="*/ 3429000 h 6858000"/>
              <a:gd name="connsiteX4" fmla="*/ 2387803 w 4167271"/>
              <a:gd name="connsiteY4" fmla="*/ 6775779 h 6858000"/>
              <a:gd name="connsiteX5" fmla="*/ 2259550 w 4167271"/>
              <a:gd name="connsiteY5" fmla="*/ 6858000 h 6858000"/>
              <a:gd name="connsiteX6" fmla="*/ 0 w 4167271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7271" h="6858000">
                <a:moveTo>
                  <a:pt x="0" y="0"/>
                </a:moveTo>
                <a:lnTo>
                  <a:pt x="2259550" y="0"/>
                </a:lnTo>
                <a:lnTo>
                  <a:pt x="2387803" y="82222"/>
                </a:lnTo>
                <a:cubicBezTo>
                  <a:pt x="3461407" y="807534"/>
                  <a:pt x="4167271" y="2035835"/>
                  <a:pt x="4167271" y="3429000"/>
                </a:cubicBezTo>
                <a:cubicBezTo>
                  <a:pt x="4167271" y="4822165"/>
                  <a:pt x="3461407" y="6050467"/>
                  <a:pt x="2387803" y="6775779"/>
                </a:cubicBezTo>
                <a:lnTo>
                  <a:pt x="22595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75AA395-BA45-DBF9-16BB-BEE3AA49C3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6834" y="1153572"/>
            <a:ext cx="3200400" cy="4461163"/>
          </a:xfrm>
        </p:spPr>
        <p:txBody>
          <a:bodyPr>
            <a:normAutofit/>
          </a:bodyPr>
          <a:lstStyle/>
          <a:p>
            <a:r>
              <a:rPr lang="es-ES" b="1">
                <a:solidFill>
                  <a:srgbClr val="FFFFFF"/>
                </a:solidFill>
              </a:rPr>
              <a:t>Proteínas</a:t>
            </a:r>
            <a:br>
              <a:rPr lang="es-ES">
                <a:solidFill>
                  <a:srgbClr val="FFFFFF"/>
                </a:solidFill>
              </a:rPr>
            </a:br>
            <a:endParaRPr lang="es-ES">
              <a:solidFill>
                <a:srgbClr val="FFFFFF"/>
              </a:solidFill>
            </a:endParaRP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50402" y="2455479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EF5A4AB-8C34-AB7E-360E-5D8187E7A9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47308" y="591344"/>
            <a:ext cx="6906491" cy="5585619"/>
          </a:xfrm>
        </p:spPr>
        <p:txBody>
          <a:bodyPr anchor="ctr">
            <a:normAutofit/>
          </a:bodyPr>
          <a:lstStyle/>
          <a:p>
            <a:r>
              <a:rPr lang="es-ES" dirty="0"/>
              <a:t>Requerimiento aumentado:</a:t>
            </a:r>
            <a:br>
              <a:rPr lang="es-ES" dirty="0"/>
            </a:br>
            <a:r>
              <a:rPr lang="es-ES" b="1" dirty="0"/>
              <a:t>1.5 g/kg/día</a:t>
            </a:r>
          </a:p>
          <a:p>
            <a:pPr lvl="1"/>
            <a:r>
              <a:rPr lang="es-ES" dirty="0"/>
              <a:t>→ 1.5 × 45 = </a:t>
            </a:r>
            <a:r>
              <a:rPr lang="es-ES" b="1" dirty="0"/>
              <a:t>67 g de proteína/día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62850531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389575E1-3389-451A-A5F7-27854C25C5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4293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3CCC5C-D88E-40FB-B30B-23DCDBD0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4"/>
            <a:ext cx="4167268" cy="685800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ED9556-0B5B-FC23-F27A-F8161F226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6834" y="591344"/>
            <a:ext cx="3200400" cy="5585619"/>
          </a:xfrm>
        </p:spPr>
        <p:txBody>
          <a:bodyPr>
            <a:normAutofit/>
          </a:bodyPr>
          <a:lstStyle/>
          <a:p>
            <a:r>
              <a:rPr lang="es-ES" b="1">
                <a:solidFill>
                  <a:srgbClr val="FFFFFF"/>
                </a:solidFill>
              </a:rPr>
              <a:t>Líquidos</a:t>
            </a:r>
            <a:endParaRPr lang="es-ES">
              <a:solidFill>
                <a:srgbClr val="FFFFFF"/>
              </a:solidFill>
            </a:endParaRP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50402" y="2455479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4A92E0F-4179-947C-9BBD-BF390E8B6C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47308" y="591344"/>
            <a:ext cx="6906491" cy="5585619"/>
          </a:xfrm>
        </p:spPr>
        <p:txBody>
          <a:bodyPr anchor="ctr">
            <a:normAutofit/>
          </a:bodyPr>
          <a:lstStyle/>
          <a:p>
            <a:pPr lvl="0"/>
            <a:r>
              <a:rPr lang="es-ES" dirty="0"/>
              <a:t>Fiebre aumenta necesidades: +10–12% por grado &gt; 37°C.</a:t>
            </a:r>
            <a:br>
              <a:rPr lang="es-ES" dirty="0"/>
            </a:br>
            <a:r>
              <a:rPr lang="es-ES" dirty="0"/>
              <a:t>→ Aproximadamente </a:t>
            </a:r>
            <a:r>
              <a:rPr lang="es-ES" b="1" dirty="0"/>
              <a:t>200–300 ml extra</a:t>
            </a:r>
            <a:r>
              <a:rPr lang="es-ES" dirty="0"/>
              <a:t>.</a:t>
            </a:r>
          </a:p>
          <a:p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69078514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9A9B885-7397-5490-154C-2DF73F99B0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3400">
                <a:solidFill>
                  <a:srgbClr val="FFFFFF"/>
                </a:solidFill>
              </a:rPr>
              <a:t>Líquidos de mantenimiento — fórmula de Holiday-Segar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5F94742A-BE5C-D304-F0B6-E290CB2142C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44440277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79482974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7517A47C-B2E5-4B79-8061-D74B1311AF6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C505E780-2083-4CB5-A42A-5E0E2908E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4818889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D2C0AE1C-0118-41AE-8A10-7CDCBF10E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811477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76929F5-1641-06A7-143B-C1C8F723C2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792" y="1161288"/>
            <a:ext cx="3602736" cy="4526280"/>
          </a:xfrm>
        </p:spPr>
        <p:txBody>
          <a:bodyPr>
            <a:normAutofit/>
          </a:bodyPr>
          <a:lstStyle/>
          <a:p>
            <a:r>
              <a:rPr lang="es-ES" sz="4000" b="1"/>
              <a:t>Estrategias alimentarias</a:t>
            </a:r>
            <a:endParaRPr lang="es-ES" sz="40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081528"/>
            <a:ext cx="128016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E156BC36-6813-6D66-DE11-4B1545FBEE1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44727334"/>
              </p:ext>
            </p:extLst>
          </p:nvPr>
        </p:nvGraphicFramePr>
        <p:xfrm>
          <a:off x="5303520" y="676656"/>
          <a:ext cx="6364224" cy="5513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11102484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Patrón de fondo&#10;&#10;El contenido generado por IA puede ser incorrecto.">
            <a:extLst>
              <a:ext uri="{FF2B5EF4-FFF2-40B4-BE49-F238E27FC236}">
                <a16:creationId xmlns:a16="http://schemas.microsoft.com/office/drawing/2014/main" id="{16FA9AA6-1B28-B40E-34D9-84621264393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t="15730"/>
          <a:stretch>
            <a:fillRect/>
          </a:stretch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50AB553-2A96-4A92-96F2-93548E0969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">
                <a:schemeClr val="bg2">
                  <a:alpha val="68000"/>
                </a:schemeClr>
              </a:gs>
              <a:gs pos="85000">
                <a:schemeClr val="bg2">
                  <a:alpha val="97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A1A2F20-D3F7-E57A-E0DE-573EFC1A5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s-ES" b="1" dirty="0"/>
              <a:t>Suplementación</a:t>
            </a:r>
            <a:endParaRPr lang="es-ES" dirty="0"/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A5925702-9A9F-852D-D19C-CB32856DC16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82538983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3220892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5314994-6337-4875-8CF5-652CAFE8342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3A2D4D6-D501-439A-9FC6-397879C465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CD20BAA-1998-4EBB-AD61-13A92072ECE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449A6C7-D15F-4AA5-BFA5-71A404B47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201"/>
            <a:ext cx="11277600" cy="5943598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BD019D4-81A5-BF50-A693-A4E0F05A14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990599"/>
            <a:ext cx="9906000" cy="685800"/>
          </a:xfrm>
        </p:spPr>
        <p:txBody>
          <a:bodyPr anchor="t">
            <a:normAutofit/>
          </a:bodyPr>
          <a:lstStyle/>
          <a:p>
            <a:r>
              <a:rPr lang="es-ES" sz="4000"/>
              <a:t>CASO CLINICO 3</a:t>
            </a: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E5744C87-4D7F-C19A-26A9-55D9F92067E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49565549"/>
              </p:ext>
            </p:extLst>
          </p:nvPr>
        </p:nvGraphicFramePr>
        <p:xfrm>
          <a:off x="685800" y="2137228"/>
          <a:ext cx="10820400" cy="37337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11011862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58A14AF-9FB5-4CC7-BA35-E8E85D3EDF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503164C-D2E0-1C05-14F5-A7F8942655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3662" y="386930"/>
            <a:ext cx="10066122" cy="129844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Evaluación antropométrica OMS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A9A4357-BD1D-4622-A4FE-766E6AB8DE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-2" y="1998845"/>
            <a:ext cx="11454595" cy="7816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659831F-0D9A-4C63-9EBB-8435B85A44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3079"/>
            <a:ext cx="11383362" cy="426799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2378B543-98B1-A765-7409-124DC80FF260}"/>
              </a:ext>
            </a:extLst>
          </p:cNvPr>
          <p:cNvSpPr txBox="1"/>
          <p:nvPr/>
        </p:nvSpPr>
        <p:spPr>
          <a:xfrm>
            <a:off x="793661" y="2599509"/>
            <a:ext cx="4530898" cy="36394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 algn="just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 b="1" dirty="0"/>
              <a:t>Estado </a:t>
            </a:r>
            <a:r>
              <a:rPr lang="en-US" sz="2000" b="1" dirty="0" err="1"/>
              <a:t>nutricional</a:t>
            </a:r>
            <a:r>
              <a:rPr lang="en-US" sz="2000" b="1" dirty="0"/>
              <a:t> de base: normal</a:t>
            </a:r>
            <a:r>
              <a:rPr lang="en-US" sz="2000" dirty="0"/>
              <a:t>, armónico y </a:t>
            </a:r>
            <a:r>
              <a:rPr lang="en-US" sz="2000" dirty="0" err="1"/>
              <a:t>proporcional</a:t>
            </a:r>
            <a:r>
              <a:rPr lang="en-US" sz="2000" dirty="0"/>
              <a:t>.</a:t>
            </a:r>
            <a:br>
              <a:rPr lang="en-US" sz="2000" dirty="0"/>
            </a:br>
            <a:r>
              <a:rPr lang="en-US" sz="2000" dirty="0"/>
              <a:t>La </a:t>
            </a:r>
            <a:r>
              <a:rPr lang="en-US" sz="2000" b="1" dirty="0" err="1"/>
              <a:t>pérdida</a:t>
            </a:r>
            <a:r>
              <a:rPr lang="en-US" sz="2000" b="1" dirty="0"/>
              <a:t> de 200 g </a:t>
            </a:r>
            <a:r>
              <a:rPr lang="en-US" sz="2000" b="1" dirty="0" err="1"/>
              <a:t>en</a:t>
            </a:r>
            <a:r>
              <a:rPr lang="en-US" sz="2000" b="1" dirty="0"/>
              <a:t> 4 días</a:t>
            </a:r>
            <a:r>
              <a:rPr lang="en-US" sz="2000" dirty="0"/>
              <a:t> no es </a:t>
            </a:r>
            <a:r>
              <a:rPr lang="en-US" sz="2000" dirty="0" err="1"/>
              <a:t>desnutrición</a:t>
            </a:r>
            <a:r>
              <a:rPr lang="en-US" sz="2000" dirty="0"/>
              <a:t> </a:t>
            </a:r>
            <a:r>
              <a:rPr lang="en-US" sz="2000" dirty="0" err="1"/>
              <a:t>estructural</a:t>
            </a:r>
            <a:r>
              <a:rPr lang="en-US" sz="2000" dirty="0"/>
              <a:t> </a:t>
            </a:r>
            <a:r>
              <a:rPr lang="en-US" sz="2000" dirty="0" err="1"/>
              <a:t>todavía</a:t>
            </a:r>
            <a:r>
              <a:rPr lang="en-US" sz="2000" dirty="0"/>
              <a:t>, </a:t>
            </a:r>
            <a:r>
              <a:rPr lang="en-US" sz="2000" dirty="0" err="1"/>
              <a:t>pero</a:t>
            </a:r>
            <a:r>
              <a:rPr lang="en-US" sz="2000" dirty="0"/>
              <a:t> </a:t>
            </a:r>
            <a:r>
              <a:rPr lang="en-US" sz="2000" b="1" dirty="0" err="1"/>
              <a:t>sí</a:t>
            </a:r>
            <a:r>
              <a:rPr lang="en-US" sz="2000" b="1" dirty="0"/>
              <a:t> </a:t>
            </a:r>
            <a:r>
              <a:rPr lang="en-US" sz="2000" b="1" dirty="0" err="1"/>
              <a:t>representa</a:t>
            </a:r>
            <a:r>
              <a:rPr lang="en-US" sz="2000" b="1" dirty="0"/>
              <a:t> un </a:t>
            </a:r>
            <a:r>
              <a:rPr lang="en-US" sz="2000" b="1" dirty="0" err="1"/>
              <a:t>deterioro</a:t>
            </a:r>
            <a:r>
              <a:rPr lang="en-US" sz="2000" b="1" dirty="0"/>
              <a:t> </a:t>
            </a:r>
            <a:r>
              <a:rPr lang="en-US" sz="2000" b="1" dirty="0" err="1"/>
              <a:t>nutricional</a:t>
            </a:r>
            <a:r>
              <a:rPr lang="en-US" sz="2000" b="1" dirty="0"/>
              <a:t> </a:t>
            </a:r>
            <a:r>
              <a:rPr lang="en-US" sz="2000" b="1" dirty="0" err="1"/>
              <a:t>agudo</a:t>
            </a:r>
            <a:r>
              <a:rPr lang="en-US" sz="2000" b="1" dirty="0"/>
              <a:t> </a:t>
            </a:r>
            <a:r>
              <a:rPr lang="en-US" sz="2000" b="1" dirty="0" err="1"/>
              <a:t>clínicamente</a:t>
            </a:r>
            <a:r>
              <a:rPr lang="en-US" sz="2000" b="1" dirty="0"/>
              <a:t> </a:t>
            </a:r>
            <a:r>
              <a:rPr lang="en-US" sz="2000" b="1" dirty="0" err="1"/>
              <a:t>significativo</a:t>
            </a:r>
            <a:r>
              <a:rPr lang="en-US" sz="2000" dirty="0"/>
              <a:t> </a:t>
            </a:r>
            <a:r>
              <a:rPr lang="en-US" sz="2000" dirty="0" err="1"/>
              <a:t>secundario</a:t>
            </a:r>
            <a:r>
              <a:rPr lang="en-US" sz="2000" dirty="0"/>
              <a:t> a la </a:t>
            </a:r>
            <a:r>
              <a:rPr lang="en-US" sz="2000" dirty="0" err="1"/>
              <a:t>enfermedad</a:t>
            </a:r>
            <a:r>
              <a:rPr lang="en-US" sz="2000" dirty="0"/>
              <a:t>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6995CE5-F890-4ABA-82A2-26507CE8D2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1228040" y="2313027"/>
            <a:ext cx="781700" cy="15238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25EFBC4D-30F6-BFAA-A7B6-506AC065B65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12688041"/>
              </p:ext>
            </p:extLst>
          </p:nvPr>
        </p:nvGraphicFramePr>
        <p:xfrm>
          <a:off x="5911532" y="3235482"/>
          <a:ext cx="5150278" cy="2211792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123801">
                  <a:extLst>
                    <a:ext uri="{9D8B030D-6E8A-4147-A177-3AD203B41FA5}">
                      <a16:colId xmlns:a16="http://schemas.microsoft.com/office/drawing/2014/main" val="1496273829"/>
                    </a:ext>
                  </a:extLst>
                </a:gridCol>
                <a:gridCol w="953691">
                  <a:extLst>
                    <a:ext uri="{9D8B030D-6E8A-4147-A177-3AD203B41FA5}">
                      <a16:colId xmlns:a16="http://schemas.microsoft.com/office/drawing/2014/main" val="3800346935"/>
                    </a:ext>
                  </a:extLst>
                </a:gridCol>
                <a:gridCol w="1443131">
                  <a:extLst>
                    <a:ext uri="{9D8B030D-6E8A-4147-A177-3AD203B41FA5}">
                      <a16:colId xmlns:a16="http://schemas.microsoft.com/office/drawing/2014/main" val="1621073436"/>
                    </a:ext>
                  </a:extLst>
                </a:gridCol>
                <a:gridCol w="1629655">
                  <a:extLst>
                    <a:ext uri="{9D8B030D-6E8A-4147-A177-3AD203B41FA5}">
                      <a16:colId xmlns:a16="http://schemas.microsoft.com/office/drawing/2014/main" val="2551821194"/>
                    </a:ext>
                  </a:extLst>
                </a:gridCol>
              </a:tblGrid>
              <a:tr h="63889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500" b="1" cap="none" spc="0">
                          <a:solidFill>
                            <a:schemeClr val="tx1"/>
                          </a:solidFill>
                        </a:rPr>
                        <a:t>Indicador</a:t>
                      </a:r>
                    </a:p>
                  </a:txBody>
                  <a:tcPr marL="60165" marR="85950" marT="17190" marB="128926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</a:lnT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buNone/>
                      </a:pPr>
                      <a:r>
                        <a:rPr lang="es-ES" sz="1500" b="1" cap="none" spc="0">
                          <a:solidFill>
                            <a:schemeClr val="tx1"/>
                          </a:solidFill>
                        </a:rPr>
                        <a:t>Z-score aprox.</a:t>
                      </a:r>
                    </a:p>
                  </a:txBody>
                  <a:tcPr marL="60165" marR="85950" marT="17190" marB="128926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</a:lnT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500" b="1" cap="none" spc="0">
                          <a:solidFill>
                            <a:schemeClr val="tx1"/>
                          </a:solidFill>
                        </a:rPr>
                        <a:t>Clasificación OMS</a:t>
                      </a:r>
                    </a:p>
                  </a:txBody>
                  <a:tcPr marL="60165" marR="85950" marT="17190" marB="128926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</a:lnT>
                    <a:lnB w="381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500" b="1" cap="none" spc="0">
                          <a:solidFill>
                            <a:schemeClr val="tx1"/>
                          </a:solidFill>
                        </a:rPr>
                        <a:t>Interpretación</a:t>
                      </a:r>
                    </a:p>
                  </a:txBody>
                  <a:tcPr marL="60165" marR="85950" marT="17190" marB="128926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</a:lnT>
                    <a:lnB w="38100" cmpd="sng"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7311626"/>
                  </a:ext>
                </a:extLst>
              </a:tr>
              <a:tr h="52429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Peso/Edad (P/E)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38100" cmpd="sng">
                      <a:noFill/>
                    </a:lnT>
                    <a:lnB w="9525" cap="flat" cmpd="sng" algn="ctr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-0.2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38100" cmpd="sng">
                      <a:noFill/>
                    </a:lnT>
                    <a:lnB w="9525" cap="flat" cmpd="sng" algn="ctr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cap="none" spc="0">
                          <a:solidFill>
                            <a:schemeClr val="tx1"/>
                          </a:solidFill>
                        </a:rPr>
                        <a:t>Normal (≥ -2 DE)</a:t>
                      </a: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38100" cmpd="sng">
                      <a:noFill/>
                    </a:lnT>
                    <a:lnB w="9525" cap="flat" cmpd="sng" algn="ctr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cap="none" spc="0">
                          <a:solidFill>
                            <a:schemeClr val="tx1"/>
                          </a:solidFill>
                        </a:rPr>
                        <a:t>Peso basal adecuado</a:t>
                      </a: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38100" cmpd="sng">
                      <a:noFill/>
                    </a:lnT>
                    <a:lnB w="9525" cap="flat" cmpd="sng" algn="ctr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4566090"/>
                  </a:ext>
                </a:extLst>
              </a:tr>
              <a:tr h="52429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Talla/Edad (T/E)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+1.1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cap="none" spc="0">
                          <a:solidFill>
                            <a:schemeClr val="tx1"/>
                          </a:solidFill>
                        </a:rPr>
                        <a:t>Normal (dentro de -2 a +2 DE)</a:t>
                      </a: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cap="none" spc="0">
                          <a:solidFill>
                            <a:schemeClr val="tx1"/>
                          </a:solidFill>
                        </a:rPr>
                        <a:t>Longitud adecuada para edad</a:t>
                      </a: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0751667"/>
                  </a:ext>
                </a:extLst>
              </a:tr>
              <a:tr h="52429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Peso/Talla (P/T)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-0.8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cap="none" spc="0">
                          <a:solidFill>
                            <a:schemeClr val="tx1"/>
                          </a:solidFill>
                        </a:rPr>
                        <a:t>Normal (≥ -2 DE)</a:t>
                      </a: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1100" b="1" cap="none" spc="0">
                          <a:solidFill>
                            <a:schemeClr val="tx1"/>
                          </a:solidFill>
                        </a:rPr>
                        <a:t>Proporción corporal adecuada</a:t>
                      </a:r>
                      <a:endParaRPr lang="es-ES" sz="1100" cap="none" spc="0">
                        <a:solidFill>
                          <a:schemeClr val="tx1"/>
                        </a:solidFill>
                      </a:endParaRPr>
                    </a:p>
                  </a:txBody>
                  <a:tcPr marL="60165" marR="85950" marT="17190" marB="128926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83112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465641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Pediatra Neumólogo en Monterrey - Neumología Pediátrica, Neumólogo  Pediatra, Pediatra Neumologo, Neumologo Pediatra, Neumologo, Neumólogo">
            <a:extLst>
              <a:ext uri="{FF2B5EF4-FFF2-40B4-BE49-F238E27FC236}">
                <a16:creationId xmlns:a16="http://schemas.microsoft.com/office/drawing/2014/main" id="{3DB4DAB5-2EC3-4AD7-9C42-7B450F1670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27" r="32876" b="-1"/>
          <a:stretch>
            <a:fillRect/>
          </a:stretch>
        </p:blipFill>
        <p:spPr bwMode="auto">
          <a:xfrm>
            <a:off x="3306519" y="1587"/>
            <a:ext cx="4846882" cy="6856413"/>
          </a:xfrm>
          <a:custGeom>
            <a:avLst/>
            <a:gdLst/>
            <a:ahLst/>
            <a:cxnLst/>
            <a:rect l="l" t="t" r="r" b="b"/>
            <a:pathLst>
              <a:path w="5110407" h="6856413">
                <a:moveTo>
                  <a:pt x="121782" y="0"/>
                </a:moveTo>
                <a:lnTo>
                  <a:pt x="4731440" y="0"/>
                </a:lnTo>
                <a:lnTo>
                  <a:pt x="4775629" y="179775"/>
                </a:lnTo>
                <a:cubicBezTo>
                  <a:pt x="5052916" y="1415453"/>
                  <a:pt x="5165791" y="2739148"/>
                  <a:pt x="5084710" y="4108260"/>
                </a:cubicBezTo>
                <a:cubicBezTo>
                  <a:pt x="5038379" y="4890611"/>
                  <a:pt x="4930907" y="5650759"/>
                  <a:pt x="4768709" y="6381464"/>
                </a:cubicBezTo>
                <a:lnTo>
                  <a:pt x="4653290" y="6856413"/>
                </a:lnTo>
                <a:lnTo>
                  <a:pt x="0" y="6856413"/>
                </a:lnTo>
                <a:lnTo>
                  <a:pt x="21062" y="6803488"/>
                </a:lnTo>
                <a:cubicBezTo>
                  <a:pt x="355644" y="5917239"/>
                  <a:pt x="573134" y="4914171"/>
                  <a:pt x="636462" y="3844830"/>
                </a:cubicBezTo>
                <a:cubicBezTo>
                  <a:pt x="713862" y="2537857"/>
                  <a:pt x="550895" y="1302013"/>
                  <a:pt x="203879" y="236924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2F25A8AF-DEA1-4273-CCFF-8EBD917B28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1012" y="485775"/>
            <a:ext cx="2825506" cy="5719762"/>
          </a:xfrm>
        </p:spPr>
        <p:txBody>
          <a:bodyPr>
            <a:normAutofit/>
          </a:bodyPr>
          <a:lstStyle/>
          <a:p>
            <a:r>
              <a:rPr lang="es-ES" sz="3600" b="1"/>
              <a:t>Infecciones respiratorias agudas (IRA)</a:t>
            </a:r>
            <a:endParaRPr lang="es-ES" sz="3600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E9819045-2229-15E5-B9D6-99FBB689A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925" y="485774"/>
            <a:ext cx="3292475" cy="5719763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s-ES" sz="1700" b="1"/>
              <a:t>Problemas comunes:</a:t>
            </a:r>
            <a:endParaRPr lang="es-ES" sz="1700"/>
          </a:p>
          <a:p>
            <a:r>
              <a:rPr lang="es-ES" sz="1700"/>
              <a:t>Anorexia.</a:t>
            </a:r>
          </a:p>
          <a:p>
            <a:r>
              <a:rPr lang="es-ES" sz="1700"/>
              <a:t>Aumento del gasto energético.</a:t>
            </a:r>
          </a:p>
          <a:p>
            <a:r>
              <a:rPr lang="es-ES" sz="1700"/>
              <a:t>Dificultad para alimentarse por congestión.</a:t>
            </a:r>
          </a:p>
          <a:p>
            <a:pPr marL="0" indent="0">
              <a:buNone/>
            </a:pPr>
            <a:r>
              <a:rPr lang="es-ES" sz="1700" b="1"/>
              <a:t>Intervenciones:</a:t>
            </a:r>
          </a:p>
          <a:p>
            <a:r>
              <a:rPr lang="es-ES" sz="1700"/>
              <a:t>Mantener alimentación habitual adaptada a tolerancia.</a:t>
            </a:r>
          </a:p>
          <a:p>
            <a:r>
              <a:rPr lang="es-ES" sz="1700"/>
              <a:t>Fraccionar comidas pequeñas y frecuentes.</a:t>
            </a:r>
          </a:p>
          <a:p>
            <a:r>
              <a:rPr lang="es-ES" sz="1700"/>
              <a:t>Ofrecer alimentos densos en energía.</a:t>
            </a:r>
          </a:p>
          <a:p>
            <a:r>
              <a:rPr lang="es-ES" sz="1700"/>
              <a:t>Suplementación con vitamina D y zinc si hay deficiencia.</a:t>
            </a:r>
          </a:p>
          <a:p>
            <a:r>
              <a:rPr lang="es-ES" sz="1700"/>
              <a:t>No restringir grasas innecesariamente.</a:t>
            </a:r>
          </a:p>
          <a:p>
            <a:endParaRPr lang="es-ES" sz="1700"/>
          </a:p>
        </p:txBody>
      </p:sp>
    </p:spTree>
    <p:extLst>
      <p:ext uri="{BB962C8B-B14F-4D97-AF65-F5344CB8AC3E}">
        <p14:creationId xmlns:p14="http://schemas.microsoft.com/office/powerpoint/2010/main" val="2313742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0DFC902-7D23-471A-B557-B6B6917D7A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" y="-5705"/>
            <a:ext cx="12191990" cy="169434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9EB68A7-E2F3-1722-2579-B26FA94A7B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851" y="637762"/>
            <a:ext cx="9888496" cy="900131"/>
          </a:xfrm>
        </p:spPr>
        <p:txBody>
          <a:bodyPr anchor="t">
            <a:normAutofit/>
          </a:bodyPr>
          <a:lstStyle/>
          <a:p>
            <a:r>
              <a:rPr lang="es-ES" sz="4000" b="1">
                <a:solidFill>
                  <a:schemeClr val="bg1"/>
                </a:solidFill>
              </a:rPr>
              <a:t>Interpretación clínica del descenso de peso</a:t>
            </a:r>
            <a:endParaRPr lang="es-ES" sz="4000">
              <a:solidFill>
                <a:schemeClr val="bg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D5633-D557-4DCA-982C-FF36EB7A1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688641"/>
            <a:ext cx="12191990" cy="516935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0D3AD2-FA80-415F-A9CE-54D884561C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56851" y="2010758"/>
            <a:ext cx="45719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230287-92AE-93A4-291D-60A4801891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5548" y="2217343"/>
            <a:ext cx="9880893" cy="3959619"/>
          </a:xfrm>
        </p:spPr>
        <p:txBody>
          <a:bodyPr>
            <a:normAutofit/>
          </a:bodyPr>
          <a:lstStyle/>
          <a:p>
            <a:r>
              <a:rPr lang="es-ES" sz="2400" b="1"/>
              <a:t>Velocidad de caída:</a:t>
            </a:r>
            <a:r>
              <a:rPr lang="es-ES" sz="2400"/>
              <a:t> 200 g / 4 días = </a:t>
            </a:r>
            <a:r>
              <a:rPr lang="es-ES" sz="2400" b="1"/>
              <a:t>50 g/día</a:t>
            </a:r>
            <a:br>
              <a:rPr lang="es-ES" sz="2400"/>
            </a:br>
            <a:r>
              <a:rPr lang="es-ES" sz="2400"/>
              <a:t>→ En lactantes, pérdidas &gt; </a:t>
            </a:r>
            <a:r>
              <a:rPr lang="es-ES" sz="2400" b="1"/>
              <a:t>10 g/día</a:t>
            </a:r>
            <a:r>
              <a:rPr lang="es-ES" sz="2400"/>
              <a:t> ya son preocupantes, y &gt; </a:t>
            </a:r>
            <a:r>
              <a:rPr lang="es-ES" sz="2400" b="1"/>
              <a:t>30 g/día</a:t>
            </a:r>
            <a:r>
              <a:rPr lang="es-ES" sz="2400"/>
              <a:t> indican déficit energético grave transitorio.</a:t>
            </a:r>
          </a:p>
          <a:p>
            <a:r>
              <a:rPr lang="es-ES" sz="2400"/>
              <a:t>Causa principal: </a:t>
            </a:r>
            <a:r>
              <a:rPr lang="es-ES" sz="2400" b="1"/>
              <a:t>↓ ingesta</a:t>
            </a:r>
            <a:r>
              <a:rPr lang="es-ES" sz="2400"/>
              <a:t> + </a:t>
            </a:r>
            <a:r>
              <a:rPr lang="es-ES" sz="2400" b="1"/>
              <a:t>↑ gasto por trabajo respiratorio</a:t>
            </a:r>
            <a:r>
              <a:rPr lang="es-ES" sz="2400"/>
              <a:t>.</a:t>
            </a:r>
          </a:p>
          <a:p>
            <a:r>
              <a:rPr lang="es-ES" sz="2400"/>
              <a:t>Consecuencia posible si continúa:</a:t>
            </a:r>
          </a:p>
          <a:p>
            <a:pPr lvl="1"/>
            <a:r>
              <a:rPr lang="es-ES" dirty="0"/>
              <a:t>Pérdida de masa magra</a:t>
            </a:r>
          </a:p>
          <a:p>
            <a:pPr lvl="1"/>
            <a:r>
              <a:rPr lang="es-ES" dirty="0"/>
              <a:t>Disminución de función inmune</a:t>
            </a:r>
          </a:p>
          <a:p>
            <a:pPr lvl="1"/>
            <a:r>
              <a:rPr lang="es-ES" dirty="0"/>
              <a:t>Recuperación respiratoria más lenta</a:t>
            </a:r>
          </a:p>
          <a:p>
            <a:pPr lvl="1"/>
            <a:r>
              <a:rPr lang="es-ES" dirty="0"/>
              <a:t>Mayor riesgo de estancia hospitalaria prolongada</a:t>
            </a:r>
          </a:p>
          <a:p>
            <a:endParaRPr lang="es-ES" sz="2400"/>
          </a:p>
        </p:txBody>
      </p:sp>
    </p:spTree>
    <p:extLst>
      <p:ext uri="{BB962C8B-B14F-4D97-AF65-F5344CB8AC3E}">
        <p14:creationId xmlns:p14="http://schemas.microsoft.com/office/powerpoint/2010/main" val="3425229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0DFC902-7D23-471A-B557-B6B6917D7A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" y="-5705"/>
            <a:ext cx="12191990" cy="169434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EAD29C0-2DA6-719B-6A03-6B33E31135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851" y="637762"/>
            <a:ext cx="9888496" cy="900131"/>
          </a:xfrm>
        </p:spPr>
        <p:txBody>
          <a:bodyPr anchor="t">
            <a:normAutofit/>
          </a:bodyPr>
          <a:lstStyle/>
          <a:p>
            <a:r>
              <a:rPr lang="es-ES" sz="4000">
                <a:solidFill>
                  <a:schemeClr val="bg1"/>
                </a:solidFill>
              </a:rPr>
              <a:t>Principal riesgo nutricional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D5633-D557-4DCA-982C-FF36EB7A1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688641"/>
            <a:ext cx="12191990" cy="516935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0D3AD2-FA80-415F-A9CE-54D884561C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56851" y="2010758"/>
            <a:ext cx="45719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D6CEE95-5993-D3E5-0741-8E11ED40BC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5548" y="2217343"/>
            <a:ext cx="9880893" cy="3959619"/>
          </a:xfrm>
        </p:spPr>
        <p:txBody>
          <a:bodyPr>
            <a:normAutofit/>
          </a:bodyPr>
          <a:lstStyle/>
          <a:p>
            <a:r>
              <a:rPr lang="es-ES" sz="2400" b="1"/>
              <a:t>Balance energético negativo agudo por:</a:t>
            </a:r>
            <a:endParaRPr lang="es-ES" sz="2400"/>
          </a:p>
          <a:p>
            <a:pPr lvl="1"/>
            <a:r>
              <a:rPr lang="es-ES" dirty="0"/>
              <a:t>Déficit energético por ingesta reducida</a:t>
            </a:r>
            <a:endParaRPr lang="es-ES"/>
          </a:p>
          <a:p>
            <a:pPr lvl="1"/>
            <a:r>
              <a:rPr lang="es-ES" dirty="0"/>
              <a:t>Aumento del gasto calórico por esfuerzo respiratorio</a:t>
            </a:r>
            <a:endParaRPr lang="es-ES"/>
          </a:p>
          <a:p>
            <a:pPr lvl="1"/>
            <a:r>
              <a:rPr lang="es-ES" dirty="0"/>
              <a:t> Riesgo de desnutrición aguda si el déficit persiste &gt;24–48 h</a:t>
            </a:r>
            <a:endParaRPr lang="es-ES"/>
          </a:p>
          <a:p>
            <a:endParaRPr lang="es-ES" sz="2400" b="1"/>
          </a:p>
          <a:p>
            <a:r>
              <a:rPr lang="es-ES" sz="2400" b="1"/>
              <a:t>El riesgo más central:</a:t>
            </a:r>
            <a:r>
              <a:rPr lang="es-ES" sz="2400"/>
              <a:t> </a:t>
            </a:r>
            <a:r>
              <a:rPr lang="es-ES" sz="2400" i="1"/>
              <a:t>Déficit energético agudo que compromete reservas, condicionado por el mayor trabajo respiratorio.</a:t>
            </a:r>
            <a:endParaRPr lang="es-ES" sz="2400"/>
          </a:p>
          <a:p>
            <a:pPr marL="0" indent="0">
              <a:buNone/>
            </a:pPr>
            <a:endParaRPr lang="es-ES" sz="2400"/>
          </a:p>
        </p:txBody>
      </p:sp>
    </p:spTree>
    <p:extLst>
      <p:ext uri="{BB962C8B-B14F-4D97-AF65-F5344CB8AC3E}">
        <p14:creationId xmlns:p14="http://schemas.microsoft.com/office/powerpoint/2010/main" val="21281838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70DFC902-7D23-471A-B557-B6B6917D7A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" y="-1"/>
            <a:ext cx="12191990" cy="168864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4DF99C5-F276-9CD9-CBF6-4EBC01C8DA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851" y="637762"/>
            <a:ext cx="9888496" cy="900131"/>
          </a:xfrm>
        </p:spPr>
        <p:txBody>
          <a:bodyPr anchor="t">
            <a:normAutofit/>
          </a:bodyPr>
          <a:lstStyle/>
          <a:p>
            <a:r>
              <a:rPr lang="es-ES" sz="4000">
                <a:solidFill>
                  <a:schemeClr val="bg1"/>
                </a:solidFill>
              </a:rPr>
              <a:t>Requerimientos nutricionales para 8 kg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5D5633-D557-4DCA-982C-FF36EB7A1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688641"/>
            <a:ext cx="12191990" cy="52154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8E142CD8-E921-24D4-8E84-DE4592779F3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40059101"/>
              </p:ext>
            </p:extLst>
          </p:nvPr>
        </p:nvGraphicFramePr>
        <p:xfrm>
          <a:off x="2166859" y="2261336"/>
          <a:ext cx="7867187" cy="3907479"/>
        </p:xfrm>
        <a:graphic>
          <a:graphicData uri="http://schemas.openxmlformats.org/drawingml/2006/table">
            <a:tbl>
              <a:tblPr/>
              <a:tblGrid>
                <a:gridCol w="2219787">
                  <a:extLst>
                    <a:ext uri="{9D8B030D-6E8A-4147-A177-3AD203B41FA5}">
                      <a16:colId xmlns:a16="http://schemas.microsoft.com/office/drawing/2014/main" val="884092529"/>
                    </a:ext>
                  </a:extLst>
                </a:gridCol>
                <a:gridCol w="5647400">
                  <a:extLst>
                    <a:ext uri="{9D8B030D-6E8A-4147-A177-3AD203B41FA5}">
                      <a16:colId xmlns:a16="http://schemas.microsoft.com/office/drawing/2014/main" val="1058232835"/>
                    </a:ext>
                  </a:extLst>
                </a:gridCol>
              </a:tblGrid>
              <a:tr h="64635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/>
                        <a:t>Parámetro</a:t>
                      </a:r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/>
                        <a:t>Cálculo</a:t>
                      </a:r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141895"/>
                  </a:ext>
                </a:extLst>
              </a:tr>
              <a:tr h="108704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 b="1"/>
                        <a:t>Energía</a:t>
                      </a:r>
                      <a:endParaRPr lang="es-ES" sz="2900"/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/>
                        <a:t>95–100 kcal/kg/día → </a:t>
                      </a:r>
                      <a:r>
                        <a:rPr lang="es-ES" sz="2900" b="1"/>
                        <a:t>760–800 kcal/día</a:t>
                      </a:r>
                      <a:endParaRPr lang="es-ES" sz="2900"/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9718252"/>
                  </a:ext>
                </a:extLst>
              </a:tr>
              <a:tr h="64635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 b="1"/>
                        <a:t>Proteína</a:t>
                      </a:r>
                      <a:endParaRPr lang="es-ES" sz="2900"/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/>
                        <a:t>1.5–2 g/kg/día → </a:t>
                      </a:r>
                      <a:r>
                        <a:rPr lang="es-ES" sz="2900" b="1"/>
                        <a:t>12–16 g/día</a:t>
                      </a:r>
                      <a:endParaRPr lang="es-ES" sz="2900"/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7674627"/>
                  </a:ext>
                </a:extLst>
              </a:tr>
              <a:tr h="152773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 b="1"/>
                        <a:t>Líquidos</a:t>
                      </a:r>
                      <a:endParaRPr lang="es-ES" sz="2900"/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900"/>
                        <a:t>100–120 mL/kg/día → </a:t>
                      </a:r>
                      <a:r>
                        <a:rPr lang="es-ES" sz="2900" b="1"/>
                        <a:t>800–960 mL/día</a:t>
                      </a:r>
                      <a:r>
                        <a:rPr lang="es-ES" sz="2900"/>
                        <a:t>* (ajustar por fiebre/taquipnea/O2 si aplica)</a:t>
                      </a:r>
                    </a:p>
                  </a:txBody>
                  <a:tcPr marL="146898" marR="146898" marT="73449" marB="73449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60114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144096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868EAA3E-4EBE-CFAD-E3AC-FC5A3E801C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s-ES" sz="4000" b="1">
                <a:solidFill>
                  <a:srgbClr val="FFFFFF"/>
                </a:solidFill>
              </a:rPr>
              <a:t>Meta en fase aguda (primeras 24 h):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3D574A47-F6C8-7E08-0FD6-A25F4C6C2DC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46378794"/>
              </p:ext>
            </p:extLst>
          </p:nvPr>
        </p:nvGraphicFramePr>
        <p:xfrm>
          <a:off x="644056" y="2615979"/>
          <a:ext cx="10927829" cy="36894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6849942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8D51D640-052D-E532-D78F-7D33759B4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s-ES" sz="4000">
                <a:solidFill>
                  <a:srgbClr val="FFFFFF"/>
                </a:solidFill>
              </a:rPr>
              <a:t>Micronutrientes prioritarios</a:t>
            </a:r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C91BD97D-951F-ADE2-E4AC-CF598938231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93778866"/>
              </p:ext>
            </p:extLst>
          </p:nvPr>
        </p:nvGraphicFramePr>
        <p:xfrm>
          <a:off x="1000689" y="2615979"/>
          <a:ext cx="10214564" cy="368940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085213">
                  <a:extLst>
                    <a:ext uri="{9D8B030D-6E8A-4147-A177-3AD203B41FA5}">
                      <a16:colId xmlns:a16="http://schemas.microsoft.com/office/drawing/2014/main" val="3327626286"/>
                    </a:ext>
                  </a:extLst>
                </a:gridCol>
                <a:gridCol w="8129351">
                  <a:extLst>
                    <a:ext uri="{9D8B030D-6E8A-4147-A177-3AD203B41FA5}">
                      <a16:colId xmlns:a16="http://schemas.microsoft.com/office/drawing/2014/main" val="413628428"/>
                    </a:ext>
                  </a:extLst>
                </a:gridCol>
              </a:tblGrid>
              <a:tr h="74149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Nutriente</a:t>
                      </a:r>
                    </a:p>
                  </a:txBody>
                  <a:tcPr marL="126597" marR="180853" marT="36171" marB="271280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Plan</a:t>
                      </a:r>
                    </a:p>
                  </a:txBody>
                  <a:tcPr marL="126597" marR="180853" marT="36171" marB="271280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7757693"/>
                  </a:ext>
                </a:extLst>
              </a:tr>
              <a:tr h="74149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Vitamina D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126597" marR="180853" marT="36171" marB="271280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Mantener 400 UI/día</a:t>
                      </a:r>
                    </a:p>
                  </a:txBody>
                  <a:tcPr marL="126597" marR="180853" marT="36171" marB="271280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6537185"/>
                  </a:ext>
                </a:extLst>
              </a:tr>
              <a:tr h="110320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Zinc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126597" marR="180853" marT="36171" marB="271280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10 mg/día si la ingesta es pobre o hay infecciones frecuentes</a:t>
                      </a:r>
                    </a:p>
                  </a:txBody>
                  <a:tcPr marL="126597" marR="180853" marT="36171" marB="271280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341418"/>
                  </a:ext>
                </a:extLst>
              </a:tr>
              <a:tr h="110320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Hierro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126597" marR="180853" marT="36171" marB="271280" anchor="ctr">
                    <a:lnL w="9525" cap="flat" cmpd="sng" algn="ctr">
                      <a:solidFill>
                        <a:schemeClr val="tx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Mantener dosis preventiva (1 mg/kg/día = 8 mg/día) si ya estaba indicado</a:t>
                      </a:r>
                    </a:p>
                  </a:txBody>
                  <a:tcPr marL="126597" marR="180853" marT="36171" marB="271280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57606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884502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0DFC902-7D23-471A-B557-B6B6917D7A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" y="-5705"/>
            <a:ext cx="12191990" cy="169434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47FA40E-3A75-EDBD-373F-6618E3D711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851" y="637762"/>
            <a:ext cx="9888496" cy="900131"/>
          </a:xfrm>
        </p:spPr>
        <p:txBody>
          <a:bodyPr anchor="t">
            <a:normAutofit/>
          </a:bodyPr>
          <a:lstStyle/>
          <a:p>
            <a:r>
              <a:rPr lang="es-ES" sz="4000">
                <a:solidFill>
                  <a:schemeClr val="bg1"/>
                </a:solidFill>
              </a:rPr>
              <a:t>Plan de manejo nutricional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D5633-D557-4DCA-982C-FF36EB7A1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688641"/>
            <a:ext cx="12191990" cy="516935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0D3AD2-FA80-415F-A9CE-54D884561C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56851" y="2010758"/>
            <a:ext cx="45719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92A23D2-64CB-0260-D086-BF15B51EA1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5548" y="2217343"/>
            <a:ext cx="9880893" cy="3959619"/>
          </a:xfrm>
        </p:spPr>
        <p:txBody>
          <a:bodyPr>
            <a:normAutofit/>
          </a:bodyPr>
          <a:lstStyle/>
          <a:p>
            <a:r>
              <a:rPr lang="es-ES" sz="2400" b="1"/>
              <a:t>Intervención</a:t>
            </a:r>
          </a:p>
          <a:p>
            <a:pPr lvl="1"/>
            <a:r>
              <a:rPr lang="es-ES" b="1" dirty="0"/>
              <a:t>Fraccionar alimentación:</a:t>
            </a:r>
            <a:r>
              <a:rPr lang="es-ES" dirty="0"/>
              <a:t> 6–8 </a:t>
            </a:r>
            <a:r>
              <a:rPr lang="es-ES"/>
              <a:t>microtomas</a:t>
            </a:r>
            <a:r>
              <a:rPr lang="es-ES" dirty="0"/>
              <a:t>/día (cada 2–3 h)</a:t>
            </a:r>
          </a:p>
          <a:p>
            <a:pPr lvl="1"/>
            <a:r>
              <a:rPr lang="es-ES" dirty="0"/>
              <a:t> </a:t>
            </a:r>
            <a:r>
              <a:rPr lang="es-ES" b="1" dirty="0"/>
              <a:t>Mantener LM o fórmula habitual</a:t>
            </a:r>
            <a:r>
              <a:rPr lang="es-ES" dirty="0"/>
              <a:t> </a:t>
            </a:r>
            <a:r>
              <a:rPr lang="es-ES" i="1" dirty="0"/>
              <a:t>sin diluir, sin suspender, sin cambiar</a:t>
            </a:r>
          </a:p>
          <a:p>
            <a:pPr lvl="1"/>
            <a:r>
              <a:rPr lang="es-ES" dirty="0"/>
              <a:t> </a:t>
            </a:r>
            <a:r>
              <a:rPr lang="es-ES" b="1" dirty="0"/>
              <a:t>Duración corta por toma:</a:t>
            </a:r>
            <a:r>
              <a:rPr lang="es-ES" dirty="0"/>
              <a:t> 10–15 min </a:t>
            </a:r>
            <a:r>
              <a:rPr lang="es-ES"/>
              <a:t>max</a:t>
            </a:r>
            <a:endParaRPr lang="es-ES" dirty="0"/>
          </a:p>
          <a:p>
            <a:pPr lvl="1"/>
            <a:r>
              <a:rPr lang="es-ES" b="1" dirty="0"/>
              <a:t>Posición:</a:t>
            </a:r>
            <a:r>
              <a:rPr lang="es-ES" dirty="0"/>
              <a:t> semisentada 45° para disminuir esfuerzo y riesgo de aspiración</a:t>
            </a:r>
          </a:p>
          <a:p>
            <a:pPr lvl="1"/>
            <a:r>
              <a:rPr lang="es-ES" dirty="0"/>
              <a:t> Si succión es difícil → </a:t>
            </a:r>
            <a:r>
              <a:rPr lang="es-ES" b="1" dirty="0"/>
              <a:t>usar vasito, cucharadita o jeringa</a:t>
            </a:r>
            <a:endParaRPr lang="es-ES" dirty="0"/>
          </a:p>
          <a:p>
            <a:endParaRPr lang="es-ES" sz="2400"/>
          </a:p>
        </p:txBody>
      </p:sp>
    </p:spTree>
    <p:extLst>
      <p:ext uri="{BB962C8B-B14F-4D97-AF65-F5344CB8AC3E}">
        <p14:creationId xmlns:p14="http://schemas.microsoft.com/office/powerpoint/2010/main" val="311142596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0DFC902-7D23-471A-B557-B6B6917D7A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" y="-5705"/>
            <a:ext cx="12191990" cy="169434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AB7E54B-1F5A-D026-4869-ECF8BCC2C9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6851" y="637762"/>
            <a:ext cx="9888496" cy="900131"/>
          </a:xfrm>
        </p:spPr>
        <p:txBody>
          <a:bodyPr anchor="t">
            <a:normAutofit/>
          </a:bodyPr>
          <a:lstStyle/>
          <a:p>
            <a:r>
              <a:rPr lang="es-ES" sz="4000" b="1">
                <a:solidFill>
                  <a:schemeClr val="bg1"/>
                </a:solidFill>
              </a:rPr>
              <a:t>Inicio de SNG si:</a:t>
            </a:r>
            <a:endParaRPr lang="es-ES" sz="4000">
              <a:solidFill>
                <a:schemeClr val="bg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D5633-D557-4DCA-982C-FF36EB7A1C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688641"/>
            <a:ext cx="12191990" cy="516935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0D3AD2-FA80-415F-A9CE-54D884561C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56851" y="2010758"/>
            <a:ext cx="45719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43AB896-2243-0806-9566-E2FA56C3B3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5548" y="2217343"/>
            <a:ext cx="9880893" cy="3959619"/>
          </a:xfrm>
        </p:spPr>
        <p:txBody>
          <a:bodyPr>
            <a:normAutofit/>
          </a:bodyPr>
          <a:lstStyle/>
          <a:p>
            <a:r>
              <a:rPr lang="es-ES" sz="2400"/>
              <a:t>Ingesta </a:t>
            </a:r>
            <a:r>
              <a:rPr lang="es-ES" sz="2400" b="1"/>
              <a:t>&lt;60% de requerimientos por &gt;24 horas</a:t>
            </a:r>
          </a:p>
          <a:p>
            <a:r>
              <a:rPr lang="es-ES" sz="2400"/>
              <a:t> Rechazo persistente completo</a:t>
            </a:r>
          </a:p>
          <a:p>
            <a:r>
              <a:rPr lang="es-ES" sz="2400"/>
              <a:t>Fatiga marcada, tos persistente, o desaturación durante la toma</a:t>
            </a:r>
          </a:p>
          <a:p>
            <a:r>
              <a:rPr lang="es-ES" sz="2400"/>
              <a:t>En bronquiolitis moderada o con rechazo alimentario persistente </a:t>
            </a:r>
            <a:r>
              <a:rPr lang="es-ES" sz="2400" b="1"/>
              <a:t>es adecuado colocar tempranamente SNG</a:t>
            </a:r>
            <a:r>
              <a:rPr lang="es-ES" sz="2400"/>
              <a:t> para evitar mayor déficit.</a:t>
            </a:r>
          </a:p>
          <a:p>
            <a:endParaRPr lang="es-ES" sz="2400"/>
          </a:p>
        </p:txBody>
      </p:sp>
    </p:spTree>
    <p:extLst>
      <p:ext uri="{BB962C8B-B14F-4D97-AF65-F5344CB8AC3E}">
        <p14:creationId xmlns:p14="http://schemas.microsoft.com/office/powerpoint/2010/main" val="62166086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6ECAE17-BFC9-C315-98EE-37B03A74DF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4000">
                <a:solidFill>
                  <a:srgbClr val="FFFFFF"/>
                </a:solidFill>
              </a:rPr>
              <a:t>MONITOREO</a:t>
            </a:r>
          </a:p>
        </p:txBody>
      </p:sp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A779A929-314B-7A19-52D0-1D783DDE463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10349274"/>
              </p:ext>
            </p:extLst>
          </p:nvPr>
        </p:nvGraphicFramePr>
        <p:xfrm>
          <a:off x="1383199" y="2364941"/>
          <a:ext cx="9449543" cy="3688080"/>
        </p:xfrm>
        <a:graphic>
          <a:graphicData uri="http://schemas.openxmlformats.org/drawingml/2006/table">
            <a:tbl>
              <a:tblPr/>
              <a:tblGrid>
                <a:gridCol w="3659559">
                  <a:extLst>
                    <a:ext uri="{9D8B030D-6E8A-4147-A177-3AD203B41FA5}">
                      <a16:colId xmlns:a16="http://schemas.microsoft.com/office/drawing/2014/main" val="2005597438"/>
                    </a:ext>
                  </a:extLst>
                </a:gridCol>
                <a:gridCol w="5789984">
                  <a:extLst>
                    <a:ext uri="{9D8B030D-6E8A-4147-A177-3AD203B41FA5}">
                      <a16:colId xmlns:a16="http://schemas.microsoft.com/office/drawing/2014/main" val="4192382140"/>
                    </a:ext>
                  </a:extLst>
                </a:gridCol>
              </a:tblGrid>
              <a:tr h="7376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Parámetro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Meta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9"/>
                  </a:ext>
                </a:extLst>
              </a:tr>
              <a:tr h="7376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Peso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No seguir descendiendo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0637598"/>
                  </a:ext>
                </a:extLst>
              </a:tr>
              <a:tr h="7376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Ingesta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≥60% en 24 h, objetivo 80%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5070321"/>
                  </a:ext>
                </a:extLst>
              </a:tr>
              <a:tr h="7376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Diuresis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Adecuada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6486049"/>
                  </a:ext>
                </a:extLst>
              </a:tr>
              <a:tr h="7376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Sat O₂ en tomas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3300"/>
                        <a:t>Estable</a:t>
                      </a:r>
                    </a:p>
                  </a:txBody>
                  <a:tcPr marL="167640" marR="167640" marT="83820" marB="8382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83153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693180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13CAF60-BFD5-5F6D-AAA2-735668C680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4000" b="1">
                <a:solidFill>
                  <a:srgbClr val="FFFFFF"/>
                </a:solidFill>
              </a:rPr>
              <a:t>Diagnóstico nutricional</a:t>
            </a:r>
            <a:endParaRPr lang="es-ES" sz="4000">
              <a:solidFill>
                <a:srgbClr val="FFFFFF"/>
              </a:solidFill>
            </a:endParaRPr>
          </a:p>
        </p:txBody>
      </p:sp>
      <p:graphicFrame>
        <p:nvGraphicFramePr>
          <p:cNvPr id="5" name="Marcador de contenido 2">
            <a:extLst>
              <a:ext uri="{FF2B5EF4-FFF2-40B4-BE49-F238E27FC236}">
                <a16:creationId xmlns:a16="http://schemas.microsoft.com/office/drawing/2014/main" id="{074CFD5A-7704-CFF2-515D-0F1E2C36EE3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6262866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162591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45A9C07-8D4E-D0AA-4E37-D9260064C0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es-ES" sz="2800" b="1">
                <a:solidFill>
                  <a:srgbClr val="FFFFFF"/>
                </a:solidFill>
              </a:rPr>
              <a:t>b) Evaluación antropométrica sugerida (según curvas OMS)</a:t>
            </a:r>
            <a:endParaRPr lang="es-ES" sz="2800">
              <a:solidFill>
                <a:srgbClr val="FFFFFF"/>
              </a:solidFill>
            </a:endParaRPr>
          </a:p>
        </p:txBody>
      </p:sp>
      <p:graphicFrame>
        <p:nvGraphicFramePr>
          <p:cNvPr id="7" name="Tabla 3">
            <a:extLst>
              <a:ext uri="{FF2B5EF4-FFF2-40B4-BE49-F238E27FC236}">
                <a16:creationId xmlns:a16="http://schemas.microsoft.com/office/drawing/2014/main" id="{56F0B1AA-FA70-EB47-2C00-56115C351AC3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44056" y="2720550"/>
          <a:ext cx="10927830" cy="2976864"/>
        </p:xfrm>
        <a:graphic>
          <a:graphicData uri="http://schemas.openxmlformats.org/drawingml/2006/table">
            <a:tbl>
              <a:tblPr>
                <a:solidFill>
                  <a:schemeClr val="bg1"/>
                </a:solidFill>
              </a:tblPr>
              <a:tblGrid>
                <a:gridCol w="5616776">
                  <a:extLst>
                    <a:ext uri="{9D8B030D-6E8A-4147-A177-3AD203B41FA5}">
                      <a16:colId xmlns:a16="http://schemas.microsoft.com/office/drawing/2014/main" val="2186636633"/>
                    </a:ext>
                  </a:extLst>
                </a:gridCol>
                <a:gridCol w="5311054">
                  <a:extLst>
                    <a:ext uri="{9D8B030D-6E8A-4147-A177-3AD203B41FA5}">
                      <a16:colId xmlns:a16="http://schemas.microsoft.com/office/drawing/2014/main" val="729360906"/>
                    </a:ext>
                  </a:extLst>
                </a:gridCol>
              </a:tblGrid>
              <a:tr h="7442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Indicador</a:t>
                      </a:r>
                    </a:p>
                  </a:txBody>
                  <a:tcPr marL="204397" marR="157229" marT="157229" marB="157229" anchor="ctr">
                    <a:lnL w="19050" cap="flat" cmpd="sng" algn="ctr">
                      <a:solidFill>
                        <a:schemeClr val="tx1"/>
                      </a:solidFill>
                      <a:prstDash val="soli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Interpretación clínica</a:t>
                      </a:r>
                    </a:p>
                  </a:txBody>
                  <a:tcPr marL="204397" marR="157229" marT="157229" marB="157229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785768"/>
                  </a:ext>
                </a:extLst>
              </a:tr>
              <a:tr h="7442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Pérdida ponderal reciente</a:t>
                      </a:r>
                    </a:p>
                  </a:txBody>
                  <a:tcPr marL="204397" marR="157229" marT="157229" marB="157229" anchor="ctr">
                    <a:lnL w="19050" cap="flat" cmpd="sng" algn="ctr">
                      <a:solidFill>
                        <a:schemeClr val="tx1"/>
                      </a:solidFill>
                      <a:prstDash val="soli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Compromiso nutricional AGUDO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204397" marR="157229" marT="157229" marB="157229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61790"/>
                  </a:ext>
                </a:extLst>
              </a:tr>
              <a:tr h="7442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Ingesta &lt; requerimientos por rechazo</a:t>
                      </a:r>
                    </a:p>
                  </a:txBody>
                  <a:tcPr marL="204397" marR="157229" marT="157229" marB="157229" anchor="ctr">
                    <a:lnL w="19050" cap="flat" cmpd="sng" algn="ctr">
                      <a:solidFill>
                        <a:schemeClr val="tx1"/>
                      </a:solidFill>
                      <a:prstDash val="soli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Déficit energético actual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204397" marR="157229" marT="157229" marB="157229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9393683"/>
                  </a:ext>
                </a:extLst>
              </a:tr>
              <a:tr h="744216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cap="none" spc="0">
                          <a:solidFill>
                            <a:schemeClr val="tx1"/>
                          </a:solidFill>
                        </a:rPr>
                        <a:t>Enfermedad respiratoria con disnea</a:t>
                      </a:r>
                    </a:p>
                  </a:txBody>
                  <a:tcPr marL="204397" marR="157229" marT="157229" marB="157229" anchor="ctr">
                    <a:lnL w="19050" cap="flat" cmpd="sng" algn="ctr">
                      <a:solidFill>
                        <a:schemeClr val="tx1"/>
                      </a:solidFill>
                      <a:prstDash val="soli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s-ES" sz="2400" b="1" cap="none" spc="0">
                          <a:solidFill>
                            <a:schemeClr val="tx1"/>
                          </a:solidFill>
                        </a:rPr>
                        <a:t>Aumento del gasto calórico</a:t>
                      </a:r>
                      <a:endParaRPr lang="es-ES" sz="2400" cap="none" spc="0">
                        <a:solidFill>
                          <a:schemeClr val="tx1"/>
                        </a:solidFill>
                      </a:endParaRPr>
                    </a:p>
                  </a:txBody>
                  <a:tcPr marL="204397" marR="157229" marT="157229" marB="157229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43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252047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7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081" name="Group 3080">
            <a:extLst>
              <a:ext uri="{FF2B5EF4-FFF2-40B4-BE49-F238E27FC236}">
                <a16:creationId xmlns:a16="http://schemas.microsoft.com/office/drawing/2014/main" id="{601C064A-E6E4-44D2-B345-2BB7514A70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082" name="Color">
              <a:extLst>
                <a:ext uri="{FF2B5EF4-FFF2-40B4-BE49-F238E27FC236}">
                  <a16:creationId xmlns:a16="http://schemas.microsoft.com/office/drawing/2014/main" id="{DB12EA1C-AD22-49E2-9660-D9CDC6B61C7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83" name="Color">
              <a:extLst>
                <a:ext uri="{FF2B5EF4-FFF2-40B4-BE49-F238E27FC236}">
                  <a16:creationId xmlns:a16="http://schemas.microsoft.com/office/drawing/2014/main" id="{67CE115B-4A96-4B14-8520-5C5FC624E55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85" name="Color">
            <a:extLst>
              <a:ext uri="{FF2B5EF4-FFF2-40B4-BE49-F238E27FC236}">
                <a16:creationId xmlns:a16="http://schemas.microsoft.com/office/drawing/2014/main" id="{D1945E2A-ABF1-415C-B37A-BD0A5C1990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rgbClr val="DCB7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074" name="Picture 2" descr="Factores de riesgo de infección respiratoria aguda en niños menores de 15  años. CMF # 6. Policlínico Docente 13 de Marzo. 2017-2018 | MULTIMED">
            <a:extLst>
              <a:ext uri="{FF2B5EF4-FFF2-40B4-BE49-F238E27FC236}">
                <a16:creationId xmlns:a16="http://schemas.microsoft.com/office/drawing/2014/main" id="{A1E6500E-8D8C-A823-DC45-0CEB637B50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846" b="-1"/>
          <a:stretch>
            <a:fillRect/>
          </a:stretch>
        </p:blipFill>
        <p:spPr bwMode="auto">
          <a:xfrm>
            <a:off x="4747306" y="653615"/>
            <a:ext cx="6701945" cy="55400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87" name="Group 3086">
            <a:extLst>
              <a:ext uri="{FF2B5EF4-FFF2-40B4-BE49-F238E27FC236}">
                <a16:creationId xmlns:a16="http://schemas.microsoft.com/office/drawing/2014/main" id="{BCCEE623-F22A-4681-990C-036558C135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0" y="0"/>
            <a:chExt cx="12188952" cy="6858000"/>
          </a:xfrm>
        </p:grpSpPr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9928A56-DDFB-4B12-BB34-20833166BD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6" name="Freeform: Shape 3088">
              <a:extLst>
                <a:ext uri="{FF2B5EF4-FFF2-40B4-BE49-F238E27FC236}">
                  <a16:creationId xmlns:a16="http://schemas.microsoft.com/office/drawing/2014/main" id="{6B3765F0-85F4-4EB3-93DA-59F421CD49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7" name="Freeform: Shape 3089">
              <a:extLst>
                <a:ext uri="{FF2B5EF4-FFF2-40B4-BE49-F238E27FC236}">
                  <a16:creationId xmlns:a16="http://schemas.microsoft.com/office/drawing/2014/main" id="{38E03A00-A562-4753-8BA0-93F8B05DE9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8" name="Freeform: Shape 3090">
              <a:extLst>
                <a:ext uri="{FF2B5EF4-FFF2-40B4-BE49-F238E27FC236}">
                  <a16:creationId xmlns:a16="http://schemas.microsoft.com/office/drawing/2014/main" id="{55F5D032-1BA8-410D-B68E-0DD59758213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9" name="Freeform: Shape 3091">
              <a:extLst>
                <a:ext uri="{FF2B5EF4-FFF2-40B4-BE49-F238E27FC236}">
                  <a16:creationId xmlns:a16="http://schemas.microsoft.com/office/drawing/2014/main" id="{8BA3FCDE-79E0-49F5-A381-232AB935DDB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0" name="Freeform: Shape 3092">
              <a:extLst>
                <a:ext uri="{FF2B5EF4-FFF2-40B4-BE49-F238E27FC236}">
                  <a16:creationId xmlns:a16="http://schemas.microsoft.com/office/drawing/2014/main" id="{0E27297F-31E8-46C6-8569-1FD12C6533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1" name="Freeform: Shape 3093">
              <a:extLst>
                <a:ext uri="{FF2B5EF4-FFF2-40B4-BE49-F238E27FC236}">
                  <a16:creationId xmlns:a16="http://schemas.microsoft.com/office/drawing/2014/main" id="{A374C063-2A46-4D9F-A085-0FB2F194CCC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2ADD2973-3508-048E-8DA2-5EBDCDA614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9"/>
            <a:ext cx="3761709" cy="3018870"/>
          </a:xfrm>
        </p:spPr>
        <p:txBody>
          <a:bodyPr anchor="b">
            <a:normAutofit/>
          </a:bodyPr>
          <a:lstStyle/>
          <a:p>
            <a:r>
              <a:rPr lang="es-ES" sz="4100" b="1">
                <a:solidFill>
                  <a:schemeClr val="tx2"/>
                </a:solidFill>
              </a:rPr>
              <a:t>Manejo Nutricional en Neumonía (leve a moderada)</a:t>
            </a:r>
            <a:endParaRPr lang="es-ES" sz="4100">
              <a:solidFill>
                <a:schemeClr val="tx2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008AA82-2D3D-FCDA-A53F-16D19A12D0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952172"/>
            <a:ext cx="3761709" cy="2229172"/>
          </a:xfrm>
        </p:spPr>
        <p:txBody>
          <a:bodyPr anchor="t">
            <a:normAutofit/>
          </a:bodyPr>
          <a:lstStyle/>
          <a:p>
            <a:r>
              <a:rPr lang="es-ES" sz="1800">
                <a:solidFill>
                  <a:schemeClr val="tx2"/>
                </a:solidFill>
              </a:rPr>
              <a:t>La neumonía es una infección aguda del parénquima pulmonar que aumenta el gasto energético, reduce la ingesta y puede generar un déficit nutricional significativo si no se aborda adecuadamente.</a:t>
            </a:r>
          </a:p>
        </p:txBody>
      </p:sp>
    </p:spTree>
    <p:extLst>
      <p:ext uri="{BB962C8B-B14F-4D97-AF65-F5344CB8AC3E}">
        <p14:creationId xmlns:p14="http://schemas.microsoft.com/office/powerpoint/2010/main" val="42546836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120" name="Rectangle 4102">
            <a:extLst>
              <a:ext uri="{FF2B5EF4-FFF2-40B4-BE49-F238E27FC236}">
                <a16:creationId xmlns:a16="http://schemas.microsoft.com/office/drawing/2014/main" id="{327D73B4-9F5C-4A64-A179-51B9500CB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686E66A-6F5F-A9DE-29CB-03AB1F13F1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57715" y="467271"/>
            <a:ext cx="4195674" cy="2052522"/>
          </a:xfrm>
        </p:spPr>
        <p:txBody>
          <a:bodyPr anchor="b">
            <a:normAutofit/>
          </a:bodyPr>
          <a:lstStyle/>
          <a:p>
            <a:r>
              <a:rPr lang="es-ES" sz="4300" b="1"/>
              <a:t>Cambios metabólicos</a:t>
            </a:r>
            <a:br>
              <a:rPr lang="es-ES" sz="4300" b="1"/>
            </a:br>
            <a:endParaRPr lang="es-ES" sz="4300"/>
          </a:p>
        </p:txBody>
      </p:sp>
      <p:sp>
        <p:nvSpPr>
          <p:cNvPr id="4121" name="Oval 4104">
            <a:extLst>
              <a:ext uri="{FF2B5EF4-FFF2-40B4-BE49-F238E27FC236}">
                <a16:creationId xmlns:a16="http://schemas.microsoft.com/office/drawing/2014/main" id="{C1F06963-6374-4B48-844F-071A9BAAA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22965" y="554152"/>
            <a:ext cx="5742189" cy="574218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098" name="Picture 2" descr="Médicos advierten que la ómicron puede provocar enfermedades respiratorias  agudas en menores de 5 años – MillonariaFm">
            <a:extLst>
              <a:ext uri="{FF2B5EF4-FFF2-40B4-BE49-F238E27FC236}">
                <a16:creationId xmlns:a16="http://schemas.microsoft.com/office/drawing/2014/main" id="{1DE7AEFB-B53B-15AF-E85D-A1BDC2646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75" r="23125"/>
          <a:stretch>
            <a:fillRect/>
          </a:stretch>
        </p:blipFill>
        <p:spPr bwMode="auto">
          <a:xfrm>
            <a:off x="505418" y="554151"/>
            <a:ext cx="5742189" cy="5742189"/>
          </a:xfrm>
          <a:custGeom>
            <a:avLst/>
            <a:gdLst/>
            <a:ahLst/>
            <a:cxnLst/>
            <a:rect l="l" t="t" r="r" b="b"/>
            <a:pathLst>
              <a:path w="1838528" h="1838528">
                <a:moveTo>
                  <a:pt x="919264" y="0"/>
                </a:moveTo>
                <a:cubicBezTo>
                  <a:pt x="1426959" y="0"/>
                  <a:pt x="1838528" y="411569"/>
                  <a:pt x="1838528" y="919264"/>
                </a:cubicBezTo>
                <a:cubicBezTo>
                  <a:pt x="1838528" y="1426959"/>
                  <a:pt x="1426959" y="1838528"/>
                  <a:pt x="919264" y="1838528"/>
                </a:cubicBezTo>
                <a:cubicBezTo>
                  <a:pt x="411569" y="1838528"/>
                  <a:pt x="0" y="1426959"/>
                  <a:pt x="0" y="919264"/>
                </a:cubicBezTo>
                <a:cubicBezTo>
                  <a:pt x="0" y="411569"/>
                  <a:pt x="411569" y="0"/>
                  <a:pt x="919264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22" name="!!plus graphic">
            <a:extLst>
              <a:ext uri="{FF2B5EF4-FFF2-40B4-BE49-F238E27FC236}">
                <a16:creationId xmlns:a16="http://schemas.microsoft.com/office/drawing/2014/main" id="{6CB927A4-E432-4310-9CD5-E89FF5063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04956" y="703679"/>
            <a:ext cx="171515" cy="171515"/>
          </a:xfrm>
          <a:custGeom>
            <a:avLst/>
            <a:gdLst>
              <a:gd name="connsiteX0" fmla="*/ 159874 w 171515"/>
              <a:gd name="connsiteY0" fmla="*/ 74116 h 171515"/>
              <a:gd name="connsiteX1" fmla="*/ 97399 w 171515"/>
              <a:gd name="connsiteY1" fmla="*/ 74116 h 171515"/>
              <a:gd name="connsiteX2" fmla="*/ 97399 w 171515"/>
              <a:gd name="connsiteY2" fmla="*/ 11641 h 171515"/>
              <a:gd name="connsiteX3" fmla="*/ 85758 w 171515"/>
              <a:gd name="connsiteY3" fmla="*/ 0 h 171515"/>
              <a:gd name="connsiteX4" fmla="*/ 74116 w 171515"/>
              <a:gd name="connsiteY4" fmla="*/ 11641 h 171515"/>
              <a:gd name="connsiteX5" fmla="*/ 74116 w 171515"/>
              <a:gd name="connsiteY5" fmla="*/ 74116 h 171515"/>
              <a:gd name="connsiteX6" fmla="*/ 11641 w 171515"/>
              <a:gd name="connsiteY6" fmla="*/ 74116 h 171515"/>
              <a:gd name="connsiteX7" fmla="*/ 0 w 171515"/>
              <a:gd name="connsiteY7" fmla="*/ 85758 h 171515"/>
              <a:gd name="connsiteX8" fmla="*/ 11641 w 171515"/>
              <a:gd name="connsiteY8" fmla="*/ 97399 h 171515"/>
              <a:gd name="connsiteX9" fmla="*/ 74116 w 171515"/>
              <a:gd name="connsiteY9" fmla="*/ 97399 h 171515"/>
              <a:gd name="connsiteX10" fmla="*/ 74116 w 171515"/>
              <a:gd name="connsiteY10" fmla="*/ 159874 h 171515"/>
              <a:gd name="connsiteX11" fmla="*/ 85758 w 171515"/>
              <a:gd name="connsiteY11" fmla="*/ 171515 h 171515"/>
              <a:gd name="connsiteX12" fmla="*/ 97399 w 171515"/>
              <a:gd name="connsiteY12" fmla="*/ 159874 h 171515"/>
              <a:gd name="connsiteX13" fmla="*/ 97399 w 171515"/>
              <a:gd name="connsiteY13" fmla="*/ 97399 h 171515"/>
              <a:gd name="connsiteX14" fmla="*/ 159874 w 171515"/>
              <a:gd name="connsiteY14" fmla="*/ 97399 h 171515"/>
              <a:gd name="connsiteX15" fmla="*/ 171515 w 171515"/>
              <a:gd name="connsiteY15" fmla="*/ 85758 h 171515"/>
              <a:gd name="connsiteX16" fmla="*/ 159874 w 171515"/>
              <a:gd name="connsiteY16" fmla="*/ 74116 h 17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515" h="171515">
                <a:moveTo>
                  <a:pt x="159874" y="74116"/>
                </a:moveTo>
                <a:lnTo>
                  <a:pt x="97399" y="74116"/>
                </a:lnTo>
                <a:lnTo>
                  <a:pt x="97399" y="11641"/>
                </a:lnTo>
                <a:cubicBezTo>
                  <a:pt x="97399" y="5212"/>
                  <a:pt x="92187" y="0"/>
                  <a:pt x="85758" y="0"/>
                </a:cubicBezTo>
                <a:cubicBezTo>
                  <a:pt x="79328" y="0"/>
                  <a:pt x="74116" y="5212"/>
                  <a:pt x="74116" y="11641"/>
                </a:cubicBezTo>
                <a:lnTo>
                  <a:pt x="74116" y="74116"/>
                </a:lnTo>
                <a:lnTo>
                  <a:pt x="11641" y="74116"/>
                </a:lnTo>
                <a:cubicBezTo>
                  <a:pt x="5212" y="74116"/>
                  <a:pt x="0" y="79328"/>
                  <a:pt x="0" y="85758"/>
                </a:cubicBezTo>
                <a:cubicBezTo>
                  <a:pt x="0" y="92187"/>
                  <a:pt x="5212" y="97399"/>
                  <a:pt x="11641" y="97399"/>
                </a:cubicBezTo>
                <a:lnTo>
                  <a:pt x="74116" y="97399"/>
                </a:lnTo>
                <a:lnTo>
                  <a:pt x="74116" y="159874"/>
                </a:lnTo>
                <a:cubicBezTo>
                  <a:pt x="74116" y="166303"/>
                  <a:pt x="79328" y="171515"/>
                  <a:pt x="85758" y="171515"/>
                </a:cubicBezTo>
                <a:cubicBezTo>
                  <a:pt x="92187" y="171515"/>
                  <a:pt x="97399" y="166303"/>
                  <a:pt x="97399" y="159874"/>
                </a:cubicBezTo>
                <a:lnTo>
                  <a:pt x="97399" y="97399"/>
                </a:lnTo>
                <a:lnTo>
                  <a:pt x="159874" y="97399"/>
                </a:lnTo>
                <a:cubicBezTo>
                  <a:pt x="166303" y="97399"/>
                  <a:pt x="171515" y="92187"/>
                  <a:pt x="171515" y="85758"/>
                </a:cubicBezTo>
                <a:cubicBezTo>
                  <a:pt x="171515" y="79328"/>
                  <a:pt x="166303" y="74116"/>
                  <a:pt x="159874" y="74116"/>
                </a:cubicBezTo>
                <a:close/>
              </a:path>
            </a:pathLst>
          </a:custGeom>
          <a:solidFill>
            <a:schemeClr val="accent1"/>
          </a:solidFill>
          <a:ln w="7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3" name="!!circle graphic">
            <a:extLst>
              <a:ext uri="{FF2B5EF4-FFF2-40B4-BE49-F238E27FC236}">
                <a16:creationId xmlns:a16="http://schemas.microsoft.com/office/drawing/2014/main" id="{1453BF6C-B012-48B7-B4E8-6D7AC7C27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22753" y="1562696"/>
            <a:ext cx="157545" cy="157545"/>
          </a:xfrm>
          <a:custGeom>
            <a:avLst/>
            <a:gdLst>
              <a:gd name="connsiteX0" fmla="*/ 78773 w 157545"/>
              <a:gd name="connsiteY0" fmla="*/ 23283 h 157545"/>
              <a:gd name="connsiteX1" fmla="*/ 134262 w 157545"/>
              <a:gd name="connsiteY1" fmla="*/ 78773 h 157545"/>
              <a:gd name="connsiteX2" fmla="*/ 78773 w 157545"/>
              <a:gd name="connsiteY2" fmla="*/ 134262 h 157545"/>
              <a:gd name="connsiteX3" fmla="*/ 23283 w 157545"/>
              <a:gd name="connsiteY3" fmla="*/ 78773 h 157545"/>
              <a:gd name="connsiteX4" fmla="*/ 78773 w 157545"/>
              <a:gd name="connsiteY4" fmla="*/ 23283 h 157545"/>
              <a:gd name="connsiteX5" fmla="*/ 78773 w 157545"/>
              <a:gd name="connsiteY5" fmla="*/ 0 h 157545"/>
              <a:gd name="connsiteX6" fmla="*/ 0 w 157545"/>
              <a:gd name="connsiteY6" fmla="*/ 78773 h 157545"/>
              <a:gd name="connsiteX7" fmla="*/ 78773 w 157545"/>
              <a:gd name="connsiteY7" fmla="*/ 157545 h 157545"/>
              <a:gd name="connsiteX8" fmla="*/ 157545 w 157545"/>
              <a:gd name="connsiteY8" fmla="*/ 78773 h 157545"/>
              <a:gd name="connsiteX9" fmla="*/ 78773 w 157545"/>
              <a:gd name="connsiteY9" fmla="*/ 0 h 15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545" h="157545">
                <a:moveTo>
                  <a:pt x="78773" y="23283"/>
                </a:moveTo>
                <a:cubicBezTo>
                  <a:pt x="109419" y="23283"/>
                  <a:pt x="134262" y="48126"/>
                  <a:pt x="134262" y="78773"/>
                </a:cubicBezTo>
                <a:cubicBezTo>
                  <a:pt x="134262" y="109419"/>
                  <a:pt x="109419" y="134262"/>
                  <a:pt x="78773" y="134262"/>
                </a:cubicBezTo>
                <a:cubicBezTo>
                  <a:pt x="48126" y="134262"/>
                  <a:pt x="23283" y="109419"/>
                  <a:pt x="23283" y="78773"/>
                </a:cubicBezTo>
                <a:cubicBezTo>
                  <a:pt x="23312" y="48139"/>
                  <a:pt x="48139" y="23312"/>
                  <a:pt x="78773" y="23283"/>
                </a:cubicBezTo>
                <a:moveTo>
                  <a:pt x="78773" y="0"/>
                </a:moveTo>
                <a:cubicBezTo>
                  <a:pt x="35268" y="0"/>
                  <a:pt x="0" y="35268"/>
                  <a:pt x="0" y="78773"/>
                </a:cubicBezTo>
                <a:cubicBezTo>
                  <a:pt x="0" y="122277"/>
                  <a:pt x="35268" y="157545"/>
                  <a:pt x="78773" y="157545"/>
                </a:cubicBezTo>
                <a:cubicBezTo>
                  <a:pt x="122277" y="157545"/>
                  <a:pt x="157545" y="122277"/>
                  <a:pt x="157545" y="78773"/>
                </a:cubicBezTo>
                <a:cubicBezTo>
                  <a:pt x="157545" y="35268"/>
                  <a:pt x="122277" y="0"/>
                  <a:pt x="78773" y="0"/>
                </a:cubicBezTo>
                <a:close/>
              </a:path>
            </a:pathLst>
          </a:custGeom>
          <a:solidFill>
            <a:schemeClr val="accent1"/>
          </a:solidFill>
          <a:ln w="7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97DF195-1A8A-45CC-0268-6904573716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57716" y="2324764"/>
            <a:ext cx="4195673" cy="2913872"/>
          </a:xfrm>
        </p:spPr>
        <p:txBody>
          <a:bodyPr anchor="t">
            <a:noAutofit/>
          </a:bodyPr>
          <a:lstStyle/>
          <a:p>
            <a:pPr algn="just"/>
            <a:r>
              <a:rPr lang="es-ES" sz="2200" dirty="0">
                <a:solidFill>
                  <a:schemeClr val="tx1">
                    <a:alpha val="80000"/>
                  </a:schemeClr>
                </a:solidFill>
              </a:rPr>
              <a:t>Fiebre → incremento del metabolismo basal del 10–12% por cada grado sobre 37°C.</a:t>
            </a:r>
          </a:p>
          <a:p>
            <a:pPr algn="just"/>
            <a:r>
              <a:rPr lang="es-ES" sz="2200" dirty="0">
                <a:solidFill>
                  <a:schemeClr val="tx1">
                    <a:alpha val="80000"/>
                  </a:schemeClr>
                </a:solidFill>
              </a:rPr>
              <a:t>Aumento del trabajo respiratorio → mayor gasto energético.</a:t>
            </a:r>
          </a:p>
          <a:p>
            <a:pPr algn="just"/>
            <a:r>
              <a:rPr lang="es-ES" sz="2200" dirty="0">
                <a:solidFill>
                  <a:schemeClr val="tx1">
                    <a:alpha val="80000"/>
                  </a:schemeClr>
                </a:solidFill>
              </a:rPr>
              <a:t>Anorexia y malestar → disminución de la ingesta.</a:t>
            </a:r>
          </a:p>
          <a:p>
            <a:pPr algn="just"/>
            <a:r>
              <a:rPr lang="es-ES" sz="2200" dirty="0">
                <a:solidFill>
                  <a:schemeClr val="tx1">
                    <a:alpha val="80000"/>
                  </a:schemeClr>
                </a:solidFill>
              </a:rPr>
              <a:t>Riesgo de catabolismo proteico y pérdida de masa muscular.</a:t>
            </a:r>
          </a:p>
          <a:p>
            <a:pPr algn="just"/>
            <a:endParaRPr lang="es-ES" sz="2200" dirty="0">
              <a:solidFill>
                <a:schemeClr val="tx1">
                  <a:alpha val="80000"/>
                </a:schemeClr>
              </a:solidFill>
            </a:endParaRPr>
          </a:p>
        </p:txBody>
      </p:sp>
      <p:sp>
        <p:nvSpPr>
          <p:cNvPr id="4124" name="!!dot graphic">
            <a:extLst>
              <a:ext uri="{FF2B5EF4-FFF2-40B4-BE49-F238E27FC236}">
                <a16:creationId xmlns:a16="http://schemas.microsoft.com/office/drawing/2014/main" id="{E3020543-B24B-4EC4-8FFC-8DD88EEA9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54149" y="5775082"/>
            <a:ext cx="112426" cy="112426"/>
          </a:xfrm>
          <a:custGeom>
            <a:avLst/>
            <a:gdLst>
              <a:gd name="connsiteX0" fmla="*/ 112426 w 112426"/>
              <a:gd name="connsiteY0" fmla="*/ 56213 h 112426"/>
              <a:gd name="connsiteX1" fmla="*/ 56213 w 112426"/>
              <a:gd name="connsiteY1" fmla="*/ 112426 h 112426"/>
              <a:gd name="connsiteX2" fmla="*/ 0 w 112426"/>
              <a:gd name="connsiteY2" fmla="*/ 56213 h 112426"/>
              <a:gd name="connsiteX3" fmla="*/ 56213 w 112426"/>
              <a:gd name="connsiteY3" fmla="*/ 0 h 112426"/>
              <a:gd name="connsiteX4" fmla="*/ 112426 w 112426"/>
              <a:gd name="connsiteY4" fmla="*/ 56213 h 11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26" h="112426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4125" name="!!Straight Connector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3199392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1315</TotalTime>
  <Words>3560</Words>
  <Application>Microsoft Macintosh PowerPoint</Application>
  <PresentationFormat>Panorámica</PresentationFormat>
  <Paragraphs>460</Paragraphs>
  <Slides>79</Slides>
  <Notes>2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79</vt:i4>
      </vt:variant>
    </vt:vector>
  </HeadingPairs>
  <TitlesOfParts>
    <vt:vector size="84" baseType="lpstr">
      <vt:lpstr>Aptos</vt:lpstr>
      <vt:lpstr>Aptos Display</vt:lpstr>
      <vt:lpstr>Arial</vt:lpstr>
      <vt:lpstr>Calibri</vt:lpstr>
      <vt:lpstr>Tema de Office</vt:lpstr>
      <vt:lpstr>Nutrición en Enfermedades Agudas en el Niño y el Adolescente</vt:lpstr>
      <vt:lpstr>Fisiología y Metabolismo en la Enfermedad Aguda</vt:lpstr>
      <vt:lpstr>Requerimientos nutricionales en enfermedad aguda</vt:lpstr>
      <vt:lpstr>Proteínas</vt:lpstr>
      <vt:lpstr>Micronutrientes clave</vt:lpstr>
      <vt:lpstr>Manejo nutricional por tipo de enfermedad aguda</vt:lpstr>
      <vt:lpstr>Infecciones respiratorias agudas (IRA)</vt:lpstr>
      <vt:lpstr>Manejo Nutricional en Neumonía (leve a moderada)</vt:lpstr>
      <vt:lpstr>Cambios metabólicos </vt:lpstr>
      <vt:lpstr>Objetivos nutricionales</vt:lpstr>
      <vt:lpstr>Estrategias de manejo nutricional</vt:lpstr>
      <vt:lpstr>Estrategias de manejo nutricional</vt:lpstr>
      <vt:lpstr>Gastroenteritis aguda</vt:lpstr>
      <vt:lpstr>Manejo Nutricional en Diarrea Aguda</vt:lpstr>
      <vt:lpstr>Objetivos nutricionales</vt:lpstr>
      <vt:lpstr>Fundamentos fisiopatológicos</vt:lpstr>
      <vt:lpstr> Intervenciones nutricionales</vt:lpstr>
      <vt:lpstr>Intervenciones nutricionales</vt:lpstr>
      <vt:lpstr>Intervenciones nutricionales</vt:lpstr>
      <vt:lpstr>Enfermedades febriles</vt:lpstr>
      <vt:lpstr>Infecciones urinarias, otitis y otras infecciones comunes</vt:lpstr>
      <vt:lpstr>Manejo Nutricional en Sepsis Leve</vt:lpstr>
      <vt:lpstr>Cambios metabólicos</vt:lpstr>
      <vt:lpstr>Intervención nutricional</vt:lpstr>
      <vt:lpstr>Intervención nutricional</vt:lpstr>
      <vt:lpstr>Niños hospitalizados o en cuidados intensivos</vt:lpstr>
      <vt:lpstr>Manejo Nutricional en Hospitalización Corta</vt:lpstr>
      <vt:lpstr>Objetivos</vt:lpstr>
      <vt:lpstr>Estrategias nutricionales</vt:lpstr>
      <vt:lpstr>Rol de la lactancia materna en enfermedades agudas</vt:lpstr>
      <vt:lpstr>Educación alimentaria a la familia</vt:lpstr>
      <vt:lpstr>Riesgo de Síndrome de Realimentación (Refeeding Syndrome)</vt:lpstr>
      <vt:lpstr>¿Quiénes están en riesgo?</vt:lpstr>
      <vt:lpstr>Fisiopatología</vt:lpstr>
      <vt:lpstr>Prevención del refeeding</vt:lpstr>
      <vt:lpstr>Manejo si ocurre</vt:lpstr>
      <vt:lpstr>CASO CLÍNICO 1 </vt:lpstr>
      <vt:lpstr>Respuesta</vt:lpstr>
      <vt:lpstr>Velocidad de administración</vt:lpstr>
      <vt:lpstr>Plan hídrico total estimado del primer día (sin contar mantenimiento, solo corrección + reposición) </vt:lpstr>
      <vt:lpstr>Líquidos de mantenimiento → Holiday-Segar</vt:lpstr>
      <vt:lpstr>Requerimiento de líquidos de mantenimiento (Holliday-Segar)</vt:lpstr>
      <vt:lpstr>Líquidos por déficit de deshidratación</vt:lpstr>
      <vt:lpstr>Volumen total estimado 24 h incluyendo mantenimiento</vt:lpstr>
      <vt:lpstr>¿Cuándo reintroducir alimentos?</vt:lpstr>
      <vt:lpstr>Respuesta</vt:lpstr>
      <vt:lpstr>Requerimientos nutricionales durante enfermedad aguda</vt:lpstr>
      <vt:lpstr>Proteína</vt:lpstr>
      <vt:lpstr>Distribución diaria práctica</vt:lpstr>
      <vt:lpstr>Dieta recomendada</vt:lpstr>
      <vt:lpstr>Alimentos permitidos y sugeridos</vt:lpstr>
      <vt:lpstr>Proteínas</vt:lpstr>
      <vt:lpstr>Frutas </vt:lpstr>
      <vt:lpstr>Verduras</vt:lpstr>
      <vt:lpstr>Alimentos NO recomendados</vt:lpstr>
      <vt:lpstr>¿Se recomienda zinc? ¿Dosis?</vt:lpstr>
      <vt:lpstr>Respuesta</vt:lpstr>
      <vt:lpstr>Objetivos nutricionales</vt:lpstr>
      <vt:lpstr>Monitoreo clínico nutricional</vt:lpstr>
      <vt:lpstr>CASO CLINICO 2</vt:lpstr>
      <vt:lpstr>¿Cómo estimar sus requerimientos?</vt:lpstr>
      <vt:lpstr>Energía</vt:lpstr>
      <vt:lpstr>Proteínas </vt:lpstr>
      <vt:lpstr>Líquidos</vt:lpstr>
      <vt:lpstr>Líquidos de mantenimiento — fórmula de Holiday-Segar</vt:lpstr>
      <vt:lpstr>Estrategias alimentarias</vt:lpstr>
      <vt:lpstr>Suplementación</vt:lpstr>
      <vt:lpstr>CASO CLINICO 3</vt:lpstr>
      <vt:lpstr>Evaluación antropométrica OMS</vt:lpstr>
      <vt:lpstr>Interpretación clínica del descenso de peso</vt:lpstr>
      <vt:lpstr>Principal riesgo nutricional</vt:lpstr>
      <vt:lpstr>Requerimientos nutricionales para 8 kg</vt:lpstr>
      <vt:lpstr>Meta en fase aguda (primeras 24 h):</vt:lpstr>
      <vt:lpstr>Micronutrientes prioritarios</vt:lpstr>
      <vt:lpstr>Plan de manejo nutricional</vt:lpstr>
      <vt:lpstr>Inicio de SNG si:</vt:lpstr>
      <vt:lpstr>MONITOREO</vt:lpstr>
      <vt:lpstr>Diagnóstico nutricional</vt:lpstr>
      <vt:lpstr>b) Evaluación antropométrica sugerida (según curvas OMS)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VILLEGAS IPIALES MERCEDES CAROLINA</dc:creator>
  <cp:lastModifiedBy>VILLEGAS IPIALES MERCEDES CAROLINA</cp:lastModifiedBy>
  <cp:revision>8</cp:revision>
  <dcterms:created xsi:type="dcterms:W3CDTF">2025-11-17T20:55:51Z</dcterms:created>
  <dcterms:modified xsi:type="dcterms:W3CDTF">2025-11-27T21:18:16Z</dcterms:modified>
</cp:coreProperties>
</file>