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8" r:id="rId3"/>
    <p:sldId id="265" r:id="rId4"/>
    <p:sldId id="279" r:id="rId5"/>
    <p:sldId id="351" r:id="rId6"/>
    <p:sldId id="378" r:id="rId7"/>
    <p:sldId id="422" r:id="rId8"/>
    <p:sldId id="423" r:id="rId9"/>
    <p:sldId id="424" r:id="rId10"/>
    <p:sldId id="409" r:id="rId11"/>
    <p:sldId id="434" r:id="rId12"/>
    <p:sldId id="435" r:id="rId13"/>
    <p:sldId id="425" r:id="rId14"/>
    <p:sldId id="426" r:id="rId15"/>
    <p:sldId id="427" r:id="rId16"/>
    <p:sldId id="428" r:id="rId17"/>
    <p:sldId id="429" r:id="rId18"/>
    <p:sldId id="430" r:id="rId19"/>
    <p:sldId id="431" r:id="rId20"/>
    <p:sldId id="432" r:id="rId21"/>
    <p:sldId id="433" r:id="rId22"/>
    <p:sldId id="263" r:id="rId23"/>
    <p:sldId id="260" r:id="rId24"/>
  </p:sldIdLst>
  <p:sldSz cx="12192000" cy="6858000"/>
  <p:notesSz cx="6858000" cy="9144000"/>
  <p:defaultTextStyle>
    <a:defPPr>
      <a:defRPr lang="es-EC"/>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1D2855-6A34-4B1D-AF92-6652BE1807B7}" v="1263" dt="2023-04-11T16:26:47.52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3478" autoAdjust="0"/>
  </p:normalViewPr>
  <p:slideViewPr>
    <p:cSldViewPr snapToGrid="0" snapToObjects="1" showGuides="1">
      <p:cViewPr varScale="1">
        <p:scale>
          <a:sx n="72" d="100"/>
          <a:sy n="72" d="100"/>
        </p:scale>
        <p:origin x="508" y="64"/>
      </p:cViewPr>
      <p:guideLst>
        <p:guide orient="horz" pos="2160"/>
        <p:guide pos="3840"/>
      </p:guideLst>
    </p:cSldViewPr>
  </p:slideViewPr>
  <p:outlineViewPr>
    <p:cViewPr>
      <p:scale>
        <a:sx n="33" d="100"/>
        <a:sy n="33" d="100"/>
      </p:scale>
      <p:origin x="0" y="-40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Gamboa" userId="21e22752-c8e3-4f58-ab59-1717ec616fd1" providerId="ADAL" clId="{ED1D2855-6A34-4B1D-AF92-6652BE1807B7}"/>
    <pc:docChg chg="undo custSel addSld delSld modSld">
      <pc:chgData name="Fernando Gamboa" userId="21e22752-c8e3-4f58-ab59-1717ec616fd1" providerId="ADAL" clId="{ED1D2855-6A34-4B1D-AF92-6652BE1807B7}" dt="2023-04-11T16:26:47.527" v="1801" actId="6549"/>
      <pc:docMkLst>
        <pc:docMk/>
      </pc:docMkLst>
      <pc:sldChg chg="del">
        <pc:chgData name="Fernando Gamboa" userId="21e22752-c8e3-4f58-ab59-1717ec616fd1" providerId="ADAL" clId="{ED1D2855-6A34-4B1D-AF92-6652BE1807B7}" dt="2023-04-11T16:17:12.522" v="1391" actId="47"/>
        <pc:sldMkLst>
          <pc:docMk/>
          <pc:sldMk cId="67807325" sldId="276"/>
        </pc:sldMkLst>
      </pc:sldChg>
      <pc:sldChg chg="modSp mod">
        <pc:chgData name="Fernando Gamboa" userId="21e22752-c8e3-4f58-ab59-1717ec616fd1" providerId="ADAL" clId="{ED1D2855-6A34-4B1D-AF92-6652BE1807B7}" dt="2023-04-09T05:53:09.293" v="89" actId="20577"/>
        <pc:sldMkLst>
          <pc:docMk/>
          <pc:sldMk cId="3828179500" sldId="279"/>
        </pc:sldMkLst>
        <pc:spChg chg="mod">
          <ac:chgData name="Fernando Gamboa" userId="21e22752-c8e3-4f58-ab59-1717ec616fd1" providerId="ADAL" clId="{ED1D2855-6A34-4B1D-AF92-6652BE1807B7}" dt="2023-04-09T05:53:09.293" v="89" actId="20577"/>
          <ac:spMkLst>
            <pc:docMk/>
            <pc:sldMk cId="3828179500" sldId="279"/>
            <ac:spMk id="2" creationId="{5BD95CE3-0B90-87F7-1230-1A5D4989ABC9}"/>
          </ac:spMkLst>
        </pc:spChg>
        <pc:spChg chg="mod">
          <ac:chgData name="Fernando Gamboa" userId="21e22752-c8e3-4f58-ab59-1717ec616fd1" providerId="ADAL" clId="{ED1D2855-6A34-4B1D-AF92-6652BE1807B7}" dt="2023-04-09T05:41:46.967" v="74" actId="6549"/>
          <ac:spMkLst>
            <pc:docMk/>
            <pc:sldMk cId="3828179500" sldId="279"/>
            <ac:spMk id="3" creationId="{71D7D0D7-FA11-E868-7395-534DD0FBFB2D}"/>
          </ac:spMkLst>
        </pc:spChg>
      </pc:sldChg>
      <pc:sldChg chg="del">
        <pc:chgData name="Fernando Gamboa" userId="21e22752-c8e3-4f58-ab59-1717ec616fd1" providerId="ADAL" clId="{ED1D2855-6A34-4B1D-AF92-6652BE1807B7}" dt="2023-04-11T16:17:12.522" v="1391" actId="47"/>
        <pc:sldMkLst>
          <pc:docMk/>
          <pc:sldMk cId="628195475" sldId="299"/>
        </pc:sldMkLst>
      </pc:sldChg>
      <pc:sldChg chg="del">
        <pc:chgData name="Fernando Gamboa" userId="21e22752-c8e3-4f58-ab59-1717ec616fd1" providerId="ADAL" clId="{ED1D2855-6A34-4B1D-AF92-6652BE1807B7}" dt="2023-04-11T16:17:12.522" v="1391" actId="47"/>
        <pc:sldMkLst>
          <pc:docMk/>
          <pc:sldMk cId="1883149021" sldId="301"/>
        </pc:sldMkLst>
      </pc:sldChg>
      <pc:sldChg chg="del">
        <pc:chgData name="Fernando Gamboa" userId="21e22752-c8e3-4f58-ab59-1717ec616fd1" providerId="ADAL" clId="{ED1D2855-6A34-4B1D-AF92-6652BE1807B7}" dt="2023-04-11T16:17:12.522" v="1391" actId="47"/>
        <pc:sldMkLst>
          <pc:docMk/>
          <pc:sldMk cId="936729130" sldId="302"/>
        </pc:sldMkLst>
      </pc:sldChg>
      <pc:sldChg chg="del">
        <pc:chgData name="Fernando Gamboa" userId="21e22752-c8e3-4f58-ab59-1717ec616fd1" providerId="ADAL" clId="{ED1D2855-6A34-4B1D-AF92-6652BE1807B7}" dt="2023-04-11T16:17:12.522" v="1391" actId="47"/>
        <pc:sldMkLst>
          <pc:docMk/>
          <pc:sldMk cId="2023512572" sldId="303"/>
        </pc:sldMkLst>
      </pc:sldChg>
      <pc:sldChg chg="modSp mod modAnim">
        <pc:chgData name="Fernando Gamboa" userId="21e22752-c8e3-4f58-ab59-1717ec616fd1" providerId="ADAL" clId="{ED1D2855-6A34-4B1D-AF92-6652BE1807B7}" dt="2023-04-10T03:55:12.336" v="489" actId="20577"/>
        <pc:sldMkLst>
          <pc:docMk/>
          <pc:sldMk cId="1251921065" sldId="351"/>
        </pc:sldMkLst>
        <pc:spChg chg="mod">
          <ac:chgData name="Fernando Gamboa" userId="21e22752-c8e3-4f58-ab59-1717ec616fd1" providerId="ADAL" clId="{ED1D2855-6A34-4B1D-AF92-6652BE1807B7}" dt="2023-04-09T05:55:28.632" v="109" actId="20577"/>
          <ac:spMkLst>
            <pc:docMk/>
            <pc:sldMk cId="1251921065" sldId="351"/>
            <ac:spMk id="2" creationId="{00000000-0000-0000-0000-000000000000}"/>
          </ac:spMkLst>
        </pc:spChg>
        <pc:spChg chg="mod">
          <ac:chgData name="Fernando Gamboa" userId="21e22752-c8e3-4f58-ab59-1717ec616fd1" providerId="ADAL" clId="{ED1D2855-6A34-4B1D-AF92-6652BE1807B7}" dt="2023-04-10T03:55:12.336" v="489" actId="20577"/>
          <ac:spMkLst>
            <pc:docMk/>
            <pc:sldMk cId="1251921065" sldId="351"/>
            <ac:spMk id="3" creationId="{00000000-0000-0000-0000-000000000000}"/>
          </ac:spMkLst>
        </pc:spChg>
      </pc:sldChg>
      <pc:sldChg chg="addSp delSp modSp mod">
        <pc:chgData name="Fernando Gamboa" userId="21e22752-c8e3-4f58-ab59-1717ec616fd1" providerId="ADAL" clId="{ED1D2855-6A34-4B1D-AF92-6652BE1807B7}" dt="2023-04-10T04:38:19.839" v="568" actId="1035"/>
        <pc:sldMkLst>
          <pc:docMk/>
          <pc:sldMk cId="3035950803" sldId="378"/>
        </pc:sldMkLst>
        <pc:spChg chg="mod">
          <ac:chgData name="Fernando Gamboa" userId="21e22752-c8e3-4f58-ab59-1717ec616fd1" providerId="ADAL" clId="{ED1D2855-6A34-4B1D-AF92-6652BE1807B7}" dt="2023-04-10T04:36:39.460" v="527" actId="20577"/>
          <ac:spMkLst>
            <pc:docMk/>
            <pc:sldMk cId="3035950803" sldId="378"/>
            <ac:spMk id="2" creationId="{00000000-0000-0000-0000-000000000000}"/>
          </ac:spMkLst>
        </pc:spChg>
        <pc:graphicFrameChg chg="del mod">
          <ac:chgData name="Fernando Gamboa" userId="21e22752-c8e3-4f58-ab59-1717ec616fd1" providerId="ADAL" clId="{ED1D2855-6A34-4B1D-AF92-6652BE1807B7}" dt="2023-04-10T04:36:16.590" v="491" actId="478"/>
          <ac:graphicFrameMkLst>
            <pc:docMk/>
            <pc:sldMk cId="3035950803" sldId="378"/>
            <ac:graphicFrameMk id="5" creationId="{DCDE63A4-658B-A8B5-1DB8-70AB78EA062C}"/>
          </ac:graphicFrameMkLst>
        </pc:graphicFrameChg>
        <pc:picChg chg="add mod">
          <ac:chgData name="Fernando Gamboa" userId="21e22752-c8e3-4f58-ab59-1717ec616fd1" providerId="ADAL" clId="{ED1D2855-6A34-4B1D-AF92-6652BE1807B7}" dt="2023-04-10T04:38:19.839" v="568" actId="1035"/>
          <ac:picMkLst>
            <pc:docMk/>
            <pc:sldMk cId="3035950803" sldId="378"/>
            <ac:picMk id="4" creationId="{97CEB1AC-F078-D2B6-57D7-A915161C36DE}"/>
          </ac:picMkLst>
        </pc:picChg>
      </pc:sldChg>
      <pc:sldChg chg="addSp delSp modSp mod">
        <pc:chgData name="Fernando Gamboa" userId="21e22752-c8e3-4f58-ab59-1717ec616fd1" providerId="ADAL" clId="{ED1D2855-6A34-4B1D-AF92-6652BE1807B7}" dt="2023-04-11T16:26:47.527" v="1801" actId="6549"/>
        <pc:sldMkLst>
          <pc:docMk/>
          <pc:sldMk cId="2810265440" sldId="409"/>
        </pc:sldMkLst>
        <pc:spChg chg="mod">
          <ac:chgData name="Fernando Gamboa" userId="21e22752-c8e3-4f58-ab59-1717ec616fd1" providerId="ADAL" clId="{ED1D2855-6A34-4B1D-AF92-6652BE1807B7}" dt="2023-04-11T16:26:47.527" v="1801" actId="6549"/>
          <ac:spMkLst>
            <pc:docMk/>
            <pc:sldMk cId="2810265440" sldId="409"/>
            <ac:spMk id="3" creationId="{00000000-0000-0000-0000-000000000000}"/>
          </ac:spMkLst>
        </pc:spChg>
        <pc:spChg chg="add del mod">
          <ac:chgData name="Fernando Gamboa" userId="21e22752-c8e3-4f58-ab59-1717ec616fd1" providerId="ADAL" clId="{ED1D2855-6A34-4B1D-AF92-6652BE1807B7}" dt="2023-04-11T16:06:48.632" v="1274"/>
          <ac:spMkLst>
            <pc:docMk/>
            <pc:sldMk cId="2810265440" sldId="409"/>
            <ac:spMk id="9" creationId="{DF56E01E-DDFA-D2F7-CE7E-ABF40C45A7D7}"/>
          </ac:spMkLst>
        </pc:spChg>
        <pc:spChg chg="add del mod">
          <ac:chgData name="Fernando Gamboa" userId="21e22752-c8e3-4f58-ab59-1717ec616fd1" providerId="ADAL" clId="{ED1D2855-6A34-4B1D-AF92-6652BE1807B7}" dt="2023-04-11T16:14:58.315" v="1389"/>
          <ac:spMkLst>
            <pc:docMk/>
            <pc:sldMk cId="2810265440" sldId="409"/>
            <ac:spMk id="12" creationId="{2D1362AB-1ADC-6EE9-B83B-D4D1F7368BFB}"/>
          </ac:spMkLst>
        </pc:spChg>
        <pc:graphicFrameChg chg="add del mod">
          <ac:chgData name="Fernando Gamboa" userId="21e22752-c8e3-4f58-ab59-1717ec616fd1" providerId="ADAL" clId="{ED1D2855-6A34-4B1D-AF92-6652BE1807B7}" dt="2023-04-11T16:06:48.632" v="1274"/>
          <ac:graphicFrameMkLst>
            <pc:docMk/>
            <pc:sldMk cId="2810265440" sldId="409"/>
            <ac:graphicFrameMk id="4" creationId="{945D6966-43B9-EFBF-CB05-04FA3925C8EA}"/>
          </ac:graphicFrameMkLst>
        </pc:graphicFrameChg>
        <pc:graphicFrameChg chg="add del mod">
          <ac:chgData name="Fernando Gamboa" userId="21e22752-c8e3-4f58-ab59-1717ec616fd1" providerId="ADAL" clId="{ED1D2855-6A34-4B1D-AF92-6652BE1807B7}" dt="2023-04-11T16:06:48.632" v="1274"/>
          <ac:graphicFrameMkLst>
            <pc:docMk/>
            <pc:sldMk cId="2810265440" sldId="409"/>
            <ac:graphicFrameMk id="5" creationId="{D984701B-7FFF-CFD4-4606-819E53F696A5}"/>
          </ac:graphicFrameMkLst>
        </pc:graphicFrameChg>
        <pc:graphicFrameChg chg="add del mod">
          <ac:chgData name="Fernando Gamboa" userId="21e22752-c8e3-4f58-ab59-1717ec616fd1" providerId="ADAL" clId="{ED1D2855-6A34-4B1D-AF92-6652BE1807B7}" dt="2023-04-11T16:06:48.632" v="1274"/>
          <ac:graphicFrameMkLst>
            <pc:docMk/>
            <pc:sldMk cId="2810265440" sldId="409"/>
            <ac:graphicFrameMk id="6" creationId="{40D4846D-4747-88EC-EBF1-2D94E8615222}"/>
          </ac:graphicFrameMkLst>
        </pc:graphicFrameChg>
        <pc:graphicFrameChg chg="add del mod">
          <ac:chgData name="Fernando Gamboa" userId="21e22752-c8e3-4f58-ab59-1717ec616fd1" providerId="ADAL" clId="{ED1D2855-6A34-4B1D-AF92-6652BE1807B7}" dt="2023-04-11T16:06:48.632" v="1274"/>
          <ac:graphicFrameMkLst>
            <pc:docMk/>
            <pc:sldMk cId="2810265440" sldId="409"/>
            <ac:graphicFrameMk id="7" creationId="{7FF718E5-7A23-46F6-4BAB-69512D5BEF82}"/>
          </ac:graphicFrameMkLst>
        </pc:graphicFrameChg>
        <pc:graphicFrameChg chg="add del mod">
          <ac:chgData name="Fernando Gamboa" userId="21e22752-c8e3-4f58-ab59-1717ec616fd1" providerId="ADAL" clId="{ED1D2855-6A34-4B1D-AF92-6652BE1807B7}" dt="2023-04-11T16:06:48.632" v="1274"/>
          <ac:graphicFrameMkLst>
            <pc:docMk/>
            <pc:sldMk cId="2810265440" sldId="409"/>
            <ac:graphicFrameMk id="8" creationId="{3DC0BD02-DB01-FFE8-E12C-B91D7DA1C8B9}"/>
          </ac:graphicFrameMkLst>
        </pc:graphicFrameChg>
        <pc:graphicFrameChg chg="add del mod">
          <ac:chgData name="Fernando Gamboa" userId="21e22752-c8e3-4f58-ab59-1717ec616fd1" providerId="ADAL" clId="{ED1D2855-6A34-4B1D-AF92-6652BE1807B7}" dt="2023-04-11T16:14:58.315" v="1389"/>
          <ac:graphicFrameMkLst>
            <pc:docMk/>
            <pc:sldMk cId="2810265440" sldId="409"/>
            <ac:graphicFrameMk id="10" creationId="{4B5E8C41-5CD2-CF8C-4337-EA334EA30542}"/>
          </ac:graphicFrameMkLst>
        </pc:graphicFrameChg>
        <pc:graphicFrameChg chg="add del mod">
          <ac:chgData name="Fernando Gamboa" userId="21e22752-c8e3-4f58-ab59-1717ec616fd1" providerId="ADAL" clId="{ED1D2855-6A34-4B1D-AF92-6652BE1807B7}" dt="2023-04-11T16:14:58.315" v="1389"/>
          <ac:graphicFrameMkLst>
            <pc:docMk/>
            <pc:sldMk cId="2810265440" sldId="409"/>
            <ac:graphicFrameMk id="11" creationId="{A1C8DC97-D2A2-B810-9023-BC197B3376B9}"/>
          </ac:graphicFrameMkLst>
        </pc:graphicFrameChg>
        <pc:picChg chg="del">
          <ac:chgData name="Fernando Gamboa" userId="21e22752-c8e3-4f58-ab59-1717ec616fd1" providerId="ADAL" clId="{ED1D2855-6A34-4B1D-AF92-6652BE1807B7}" dt="2023-04-11T04:58:27.278" v="1238" actId="478"/>
          <ac:picMkLst>
            <pc:docMk/>
            <pc:sldMk cId="2810265440" sldId="409"/>
            <ac:picMk id="5" creationId="{B415D2CF-639E-A92E-BA3D-23C2F74D0AB5}"/>
          </ac:picMkLst>
        </pc:picChg>
        <pc:picChg chg="add mod">
          <ac:chgData name="Fernando Gamboa" userId="21e22752-c8e3-4f58-ab59-1717ec616fd1" providerId="ADAL" clId="{ED1D2855-6A34-4B1D-AF92-6652BE1807B7}" dt="2023-04-11T16:25:18.563" v="1734" actId="1036"/>
          <ac:picMkLst>
            <pc:docMk/>
            <pc:sldMk cId="2810265440" sldId="409"/>
            <ac:picMk id="13" creationId="{4C2A30EF-67B1-E3AA-5A90-8E0D064661F9}"/>
          </ac:picMkLst>
        </pc:picChg>
      </pc:sldChg>
      <pc:sldChg chg="del">
        <pc:chgData name="Fernando Gamboa" userId="21e22752-c8e3-4f58-ab59-1717ec616fd1" providerId="ADAL" clId="{ED1D2855-6A34-4B1D-AF92-6652BE1807B7}" dt="2023-04-11T16:17:12.522" v="1391" actId="47"/>
        <pc:sldMkLst>
          <pc:docMk/>
          <pc:sldMk cId="799589455" sldId="410"/>
        </pc:sldMkLst>
      </pc:sldChg>
      <pc:sldChg chg="del">
        <pc:chgData name="Fernando Gamboa" userId="21e22752-c8e3-4f58-ab59-1717ec616fd1" providerId="ADAL" clId="{ED1D2855-6A34-4B1D-AF92-6652BE1807B7}" dt="2023-04-11T16:17:12.522" v="1391" actId="47"/>
        <pc:sldMkLst>
          <pc:docMk/>
          <pc:sldMk cId="220120487" sldId="411"/>
        </pc:sldMkLst>
      </pc:sldChg>
      <pc:sldChg chg="del">
        <pc:chgData name="Fernando Gamboa" userId="21e22752-c8e3-4f58-ab59-1717ec616fd1" providerId="ADAL" clId="{ED1D2855-6A34-4B1D-AF92-6652BE1807B7}" dt="2023-04-11T16:17:12.522" v="1391" actId="47"/>
        <pc:sldMkLst>
          <pc:docMk/>
          <pc:sldMk cId="4265477130" sldId="412"/>
        </pc:sldMkLst>
      </pc:sldChg>
      <pc:sldChg chg="del">
        <pc:chgData name="Fernando Gamboa" userId="21e22752-c8e3-4f58-ab59-1717ec616fd1" providerId="ADAL" clId="{ED1D2855-6A34-4B1D-AF92-6652BE1807B7}" dt="2023-04-11T16:17:12.522" v="1391" actId="47"/>
        <pc:sldMkLst>
          <pc:docMk/>
          <pc:sldMk cId="785035380" sldId="413"/>
        </pc:sldMkLst>
      </pc:sldChg>
      <pc:sldChg chg="del">
        <pc:chgData name="Fernando Gamboa" userId="21e22752-c8e3-4f58-ab59-1717ec616fd1" providerId="ADAL" clId="{ED1D2855-6A34-4B1D-AF92-6652BE1807B7}" dt="2023-04-11T16:17:12.522" v="1391" actId="47"/>
        <pc:sldMkLst>
          <pc:docMk/>
          <pc:sldMk cId="1113453793" sldId="414"/>
        </pc:sldMkLst>
      </pc:sldChg>
      <pc:sldChg chg="del">
        <pc:chgData name="Fernando Gamboa" userId="21e22752-c8e3-4f58-ab59-1717ec616fd1" providerId="ADAL" clId="{ED1D2855-6A34-4B1D-AF92-6652BE1807B7}" dt="2023-04-11T16:17:12.522" v="1391" actId="47"/>
        <pc:sldMkLst>
          <pc:docMk/>
          <pc:sldMk cId="3215021903" sldId="415"/>
        </pc:sldMkLst>
      </pc:sldChg>
      <pc:sldChg chg="del">
        <pc:chgData name="Fernando Gamboa" userId="21e22752-c8e3-4f58-ab59-1717ec616fd1" providerId="ADAL" clId="{ED1D2855-6A34-4B1D-AF92-6652BE1807B7}" dt="2023-04-11T16:17:12.522" v="1391" actId="47"/>
        <pc:sldMkLst>
          <pc:docMk/>
          <pc:sldMk cId="2836858730" sldId="416"/>
        </pc:sldMkLst>
      </pc:sldChg>
      <pc:sldChg chg="del">
        <pc:chgData name="Fernando Gamboa" userId="21e22752-c8e3-4f58-ab59-1717ec616fd1" providerId="ADAL" clId="{ED1D2855-6A34-4B1D-AF92-6652BE1807B7}" dt="2023-04-11T16:17:12.522" v="1391" actId="47"/>
        <pc:sldMkLst>
          <pc:docMk/>
          <pc:sldMk cId="2111144431" sldId="417"/>
        </pc:sldMkLst>
      </pc:sldChg>
      <pc:sldChg chg="del">
        <pc:chgData name="Fernando Gamboa" userId="21e22752-c8e3-4f58-ab59-1717ec616fd1" providerId="ADAL" clId="{ED1D2855-6A34-4B1D-AF92-6652BE1807B7}" dt="2023-04-11T16:17:12.522" v="1391" actId="47"/>
        <pc:sldMkLst>
          <pc:docMk/>
          <pc:sldMk cId="51856858" sldId="418"/>
        </pc:sldMkLst>
      </pc:sldChg>
      <pc:sldChg chg="del">
        <pc:chgData name="Fernando Gamboa" userId="21e22752-c8e3-4f58-ab59-1717ec616fd1" providerId="ADAL" clId="{ED1D2855-6A34-4B1D-AF92-6652BE1807B7}" dt="2023-04-11T16:17:12.522" v="1391" actId="47"/>
        <pc:sldMkLst>
          <pc:docMk/>
          <pc:sldMk cId="6898856" sldId="419"/>
        </pc:sldMkLst>
      </pc:sldChg>
      <pc:sldChg chg="del">
        <pc:chgData name="Fernando Gamboa" userId="21e22752-c8e3-4f58-ab59-1717ec616fd1" providerId="ADAL" clId="{ED1D2855-6A34-4B1D-AF92-6652BE1807B7}" dt="2023-04-11T16:17:12.522" v="1391" actId="47"/>
        <pc:sldMkLst>
          <pc:docMk/>
          <pc:sldMk cId="146952693" sldId="420"/>
        </pc:sldMkLst>
      </pc:sldChg>
      <pc:sldChg chg="del">
        <pc:chgData name="Fernando Gamboa" userId="21e22752-c8e3-4f58-ab59-1717ec616fd1" providerId="ADAL" clId="{ED1D2855-6A34-4B1D-AF92-6652BE1807B7}" dt="2023-04-11T16:17:12.522" v="1391" actId="47"/>
        <pc:sldMkLst>
          <pc:docMk/>
          <pc:sldMk cId="1485694040" sldId="421"/>
        </pc:sldMkLst>
      </pc:sldChg>
      <pc:sldChg chg="addSp delSp modSp add mod modAnim">
        <pc:chgData name="Fernando Gamboa" userId="21e22752-c8e3-4f58-ab59-1717ec616fd1" providerId="ADAL" clId="{ED1D2855-6A34-4B1D-AF92-6652BE1807B7}" dt="2023-04-10T06:05:04.145" v="1210" actId="21"/>
        <pc:sldMkLst>
          <pc:docMk/>
          <pc:sldMk cId="3969899087" sldId="422"/>
        </pc:sldMkLst>
        <pc:spChg chg="mod">
          <ac:chgData name="Fernando Gamboa" userId="21e22752-c8e3-4f58-ab59-1717ec616fd1" providerId="ADAL" clId="{ED1D2855-6A34-4B1D-AF92-6652BE1807B7}" dt="2023-04-10T05:45:16.033" v="590" actId="20577"/>
          <ac:spMkLst>
            <pc:docMk/>
            <pc:sldMk cId="3969899087" sldId="422"/>
            <ac:spMk id="2" creationId="{00000000-0000-0000-0000-000000000000}"/>
          </ac:spMkLst>
        </pc:spChg>
        <pc:spChg chg="mod">
          <ac:chgData name="Fernando Gamboa" userId="21e22752-c8e3-4f58-ab59-1717ec616fd1" providerId="ADAL" clId="{ED1D2855-6A34-4B1D-AF92-6652BE1807B7}" dt="2023-04-10T05:54:31.453" v="948" actId="14100"/>
          <ac:spMkLst>
            <pc:docMk/>
            <pc:sldMk cId="3969899087" sldId="422"/>
            <ac:spMk id="3" creationId="{00000000-0000-0000-0000-000000000000}"/>
          </ac:spMkLst>
        </pc:spChg>
        <pc:picChg chg="add del">
          <ac:chgData name="Fernando Gamboa" userId="21e22752-c8e3-4f58-ab59-1717ec616fd1" providerId="ADAL" clId="{ED1D2855-6A34-4B1D-AF92-6652BE1807B7}" dt="2023-04-10T06:05:04.145" v="1210" actId="21"/>
          <ac:picMkLst>
            <pc:docMk/>
            <pc:sldMk cId="3969899087" sldId="422"/>
            <ac:picMk id="5" creationId="{FC9FA57E-E532-0581-20F9-FADF3EC2C74C}"/>
          </ac:picMkLst>
        </pc:picChg>
      </pc:sldChg>
      <pc:sldChg chg="modSp add modAnim">
        <pc:chgData name="Fernando Gamboa" userId="21e22752-c8e3-4f58-ab59-1717ec616fd1" providerId="ADAL" clId="{ED1D2855-6A34-4B1D-AF92-6652BE1807B7}" dt="2023-04-10T06:04:30.476" v="1207" actId="20577"/>
        <pc:sldMkLst>
          <pc:docMk/>
          <pc:sldMk cId="933743718" sldId="423"/>
        </pc:sldMkLst>
        <pc:spChg chg="mod">
          <ac:chgData name="Fernando Gamboa" userId="21e22752-c8e3-4f58-ab59-1717ec616fd1" providerId="ADAL" clId="{ED1D2855-6A34-4B1D-AF92-6652BE1807B7}" dt="2023-04-10T06:04:30.476" v="1207" actId="20577"/>
          <ac:spMkLst>
            <pc:docMk/>
            <pc:sldMk cId="933743718" sldId="423"/>
            <ac:spMk id="3" creationId="{00000000-0000-0000-0000-000000000000}"/>
          </ac:spMkLst>
        </pc:spChg>
      </pc:sldChg>
      <pc:sldChg chg="addSp modSp add mod modAnim">
        <pc:chgData name="Fernando Gamboa" userId="21e22752-c8e3-4f58-ab59-1717ec616fd1" providerId="ADAL" clId="{ED1D2855-6A34-4B1D-AF92-6652BE1807B7}" dt="2023-04-10T06:06:33.976" v="1237"/>
        <pc:sldMkLst>
          <pc:docMk/>
          <pc:sldMk cId="1179878653" sldId="424"/>
        </pc:sldMkLst>
        <pc:spChg chg="mod">
          <ac:chgData name="Fernando Gamboa" userId="21e22752-c8e3-4f58-ab59-1717ec616fd1" providerId="ADAL" clId="{ED1D2855-6A34-4B1D-AF92-6652BE1807B7}" dt="2023-04-10T06:05:34.817" v="1232" actId="20577"/>
          <ac:spMkLst>
            <pc:docMk/>
            <pc:sldMk cId="1179878653" sldId="424"/>
            <ac:spMk id="2" creationId="{00000000-0000-0000-0000-000000000000}"/>
          </ac:spMkLst>
        </pc:spChg>
        <pc:spChg chg="mod">
          <ac:chgData name="Fernando Gamboa" userId="21e22752-c8e3-4f58-ab59-1717ec616fd1" providerId="ADAL" clId="{ED1D2855-6A34-4B1D-AF92-6652BE1807B7}" dt="2023-04-10T06:05:15.378" v="1211" actId="6549"/>
          <ac:spMkLst>
            <pc:docMk/>
            <pc:sldMk cId="1179878653" sldId="424"/>
            <ac:spMk id="3" creationId="{00000000-0000-0000-0000-000000000000}"/>
          </ac:spMkLst>
        </pc:spChg>
        <pc:picChg chg="add mod">
          <ac:chgData name="Fernando Gamboa" userId="21e22752-c8e3-4f58-ab59-1717ec616fd1" providerId="ADAL" clId="{ED1D2855-6A34-4B1D-AF92-6652BE1807B7}" dt="2023-04-10T06:05:53.763" v="1236" actId="14100"/>
          <ac:picMkLst>
            <pc:docMk/>
            <pc:sldMk cId="1179878653" sldId="424"/>
            <ac:picMk id="4" creationId="{2FBC6DE5-B08C-E554-EF31-7169D79E48C0}"/>
          </ac:picMkLst>
        </pc:picChg>
      </pc:sldChg>
      <pc:sldChg chg="addSp delSp modSp add mod modAnim">
        <pc:chgData name="Fernando Gamboa" userId="21e22752-c8e3-4f58-ab59-1717ec616fd1" providerId="ADAL" clId="{ED1D2855-6A34-4B1D-AF92-6652BE1807B7}" dt="2023-04-11T16:19:36.720" v="1510"/>
        <pc:sldMkLst>
          <pc:docMk/>
          <pc:sldMk cId="511770547" sldId="425"/>
        </pc:sldMkLst>
        <pc:spChg chg="mod">
          <ac:chgData name="Fernando Gamboa" userId="21e22752-c8e3-4f58-ab59-1717ec616fd1" providerId="ADAL" clId="{ED1D2855-6A34-4B1D-AF92-6652BE1807B7}" dt="2023-04-11T16:18:16.017" v="1467" actId="113"/>
          <ac:spMkLst>
            <pc:docMk/>
            <pc:sldMk cId="511770547" sldId="425"/>
            <ac:spMk id="3" creationId="{00000000-0000-0000-0000-000000000000}"/>
          </ac:spMkLst>
        </pc:spChg>
        <pc:graphicFrameChg chg="add del mod modGraphic">
          <ac:chgData name="Fernando Gamboa" userId="21e22752-c8e3-4f58-ab59-1717ec616fd1" providerId="ADAL" clId="{ED1D2855-6A34-4B1D-AF92-6652BE1807B7}" dt="2023-04-11T16:18:39.206" v="1471" actId="478"/>
          <ac:graphicFrameMkLst>
            <pc:docMk/>
            <pc:sldMk cId="511770547" sldId="425"/>
            <ac:graphicFrameMk id="4" creationId="{1BE90431-33FA-AD75-18ED-8BC9965E6B1E}"/>
          </ac:graphicFrameMkLst>
        </pc:graphicFrameChg>
        <pc:graphicFrameChg chg="add del mod modGraphic">
          <ac:chgData name="Fernando Gamboa" userId="21e22752-c8e3-4f58-ab59-1717ec616fd1" providerId="ADAL" clId="{ED1D2855-6A34-4B1D-AF92-6652BE1807B7}" dt="2023-04-11T16:19:07.467" v="1475" actId="478"/>
          <ac:graphicFrameMkLst>
            <pc:docMk/>
            <pc:sldMk cId="511770547" sldId="425"/>
            <ac:graphicFrameMk id="5" creationId="{2A8E4C04-C3F3-47E8-B066-6CB1A9FFF144}"/>
          </ac:graphicFrameMkLst>
        </pc:graphicFrameChg>
        <pc:picChg chg="add del mod">
          <ac:chgData name="Fernando Gamboa" userId="21e22752-c8e3-4f58-ab59-1717ec616fd1" providerId="ADAL" clId="{ED1D2855-6A34-4B1D-AF92-6652BE1807B7}" dt="2023-04-11T16:19:19.937" v="1507" actId="478"/>
          <ac:picMkLst>
            <pc:docMk/>
            <pc:sldMk cId="511770547" sldId="425"/>
            <ac:picMk id="6" creationId="{951162FD-F65D-9451-F3FB-D83153DF11D0}"/>
          </ac:picMkLst>
        </pc:picChg>
        <pc:picChg chg="add del">
          <ac:chgData name="Fernando Gamboa" userId="21e22752-c8e3-4f58-ab59-1717ec616fd1" providerId="ADAL" clId="{ED1D2855-6A34-4B1D-AF92-6652BE1807B7}" dt="2023-04-11T16:19:33.160" v="1509"/>
          <ac:picMkLst>
            <pc:docMk/>
            <pc:sldMk cId="511770547" sldId="425"/>
            <ac:picMk id="7" creationId="{A6B70C44-3F0C-BB6F-89C7-2E26F1F8C65F}"/>
          </ac:picMkLst>
        </pc:picChg>
        <pc:picChg chg="add">
          <ac:chgData name="Fernando Gamboa" userId="21e22752-c8e3-4f58-ab59-1717ec616fd1" providerId="ADAL" clId="{ED1D2855-6A34-4B1D-AF92-6652BE1807B7}" dt="2023-04-11T16:19:36.720" v="1510"/>
          <ac:picMkLst>
            <pc:docMk/>
            <pc:sldMk cId="511770547" sldId="425"/>
            <ac:picMk id="8" creationId="{1D8F6722-191F-25F0-90F2-0AC0594E793D}"/>
          </ac:picMkLst>
        </pc:picChg>
      </pc:sldChg>
      <pc:sldChg chg="add del">
        <pc:chgData name="Fernando Gamboa" userId="21e22752-c8e3-4f58-ab59-1717ec616fd1" providerId="ADAL" clId="{ED1D2855-6A34-4B1D-AF92-6652BE1807B7}" dt="2023-04-11T16:17:12.522" v="1391" actId="47"/>
        <pc:sldMkLst>
          <pc:docMk/>
          <pc:sldMk cId="3060155490" sldId="425"/>
        </pc:sldMkLst>
      </pc:sldChg>
      <pc:sldChg chg="add del">
        <pc:chgData name="Fernando Gamboa" userId="21e22752-c8e3-4f58-ab59-1717ec616fd1" providerId="ADAL" clId="{ED1D2855-6A34-4B1D-AF92-6652BE1807B7}" dt="2023-04-11T16:18:06.387" v="1466"/>
        <pc:sldMkLst>
          <pc:docMk/>
          <pc:sldMk cId="2013397539" sldId="426"/>
        </pc:sldMkLst>
      </pc:sldChg>
      <pc:sldChg chg="addSp delSp modSp add mod">
        <pc:chgData name="Fernando Gamboa" userId="21e22752-c8e3-4f58-ab59-1717ec616fd1" providerId="ADAL" clId="{ED1D2855-6A34-4B1D-AF92-6652BE1807B7}" dt="2023-04-11T16:20:27.679" v="1546" actId="1036"/>
        <pc:sldMkLst>
          <pc:docMk/>
          <pc:sldMk cId="3282579400" sldId="426"/>
        </pc:sldMkLst>
        <pc:picChg chg="add del">
          <ac:chgData name="Fernando Gamboa" userId="21e22752-c8e3-4f58-ab59-1717ec616fd1" providerId="ADAL" clId="{ED1D2855-6A34-4B1D-AF92-6652BE1807B7}" dt="2023-04-11T16:20:09.914" v="1517"/>
          <ac:picMkLst>
            <pc:docMk/>
            <pc:sldMk cId="3282579400" sldId="426"/>
            <ac:picMk id="4" creationId="{62A17B71-2019-FFF3-0021-A2A30B984203}"/>
          </ac:picMkLst>
        </pc:picChg>
        <pc:picChg chg="add mod">
          <ac:chgData name="Fernando Gamboa" userId="21e22752-c8e3-4f58-ab59-1717ec616fd1" providerId="ADAL" clId="{ED1D2855-6A34-4B1D-AF92-6652BE1807B7}" dt="2023-04-11T16:20:27.679" v="1546" actId="1036"/>
          <ac:picMkLst>
            <pc:docMk/>
            <pc:sldMk cId="3282579400" sldId="426"/>
            <ac:picMk id="5" creationId="{D9F2750D-AC18-BEFE-26A3-7AD8D6116273}"/>
          </ac:picMkLst>
        </pc:picChg>
        <pc:picChg chg="del">
          <ac:chgData name="Fernando Gamboa" userId="21e22752-c8e3-4f58-ab59-1717ec616fd1" providerId="ADAL" clId="{ED1D2855-6A34-4B1D-AF92-6652BE1807B7}" dt="2023-04-11T16:19:52.323" v="1515" actId="478"/>
          <ac:picMkLst>
            <pc:docMk/>
            <pc:sldMk cId="3282579400" sldId="426"/>
            <ac:picMk id="8" creationId="{1D8F6722-191F-25F0-90F2-0AC0594E793D}"/>
          </ac:picMkLst>
        </pc:picChg>
      </pc:sldChg>
      <pc:sldChg chg="addSp delSp modSp add mod">
        <pc:chgData name="Fernando Gamboa" userId="21e22752-c8e3-4f58-ab59-1717ec616fd1" providerId="ADAL" clId="{ED1D2855-6A34-4B1D-AF92-6652BE1807B7}" dt="2023-04-11T16:20:54.868" v="1579" actId="1036"/>
        <pc:sldMkLst>
          <pc:docMk/>
          <pc:sldMk cId="1204505602" sldId="427"/>
        </pc:sldMkLst>
        <pc:picChg chg="add mod">
          <ac:chgData name="Fernando Gamboa" userId="21e22752-c8e3-4f58-ab59-1717ec616fd1" providerId="ADAL" clId="{ED1D2855-6A34-4B1D-AF92-6652BE1807B7}" dt="2023-04-11T16:20:54.868" v="1579" actId="1036"/>
          <ac:picMkLst>
            <pc:docMk/>
            <pc:sldMk cId="1204505602" sldId="427"/>
            <ac:picMk id="4" creationId="{D017E3D2-AF9D-E5C3-7A59-EAEFEE4A59FC}"/>
          </ac:picMkLst>
        </pc:picChg>
        <pc:picChg chg="del">
          <ac:chgData name="Fernando Gamboa" userId="21e22752-c8e3-4f58-ab59-1717ec616fd1" providerId="ADAL" clId="{ED1D2855-6A34-4B1D-AF92-6652BE1807B7}" dt="2023-04-11T16:20:31.947" v="1547" actId="478"/>
          <ac:picMkLst>
            <pc:docMk/>
            <pc:sldMk cId="1204505602" sldId="427"/>
            <ac:picMk id="8" creationId="{1D8F6722-191F-25F0-90F2-0AC0594E793D}"/>
          </ac:picMkLst>
        </pc:picChg>
      </pc:sldChg>
      <pc:sldChg chg="addSp delSp modSp add mod">
        <pc:chgData name="Fernando Gamboa" userId="21e22752-c8e3-4f58-ab59-1717ec616fd1" providerId="ADAL" clId="{ED1D2855-6A34-4B1D-AF92-6652BE1807B7}" dt="2023-04-11T16:21:14.754" v="1610" actId="1036"/>
        <pc:sldMkLst>
          <pc:docMk/>
          <pc:sldMk cId="249089741" sldId="428"/>
        </pc:sldMkLst>
        <pc:picChg chg="add mod">
          <ac:chgData name="Fernando Gamboa" userId="21e22752-c8e3-4f58-ab59-1717ec616fd1" providerId="ADAL" clId="{ED1D2855-6A34-4B1D-AF92-6652BE1807B7}" dt="2023-04-11T16:21:14.754" v="1610" actId="1036"/>
          <ac:picMkLst>
            <pc:docMk/>
            <pc:sldMk cId="249089741" sldId="428"/>
            <ac:picMk id="4" creationId="{33BB18E0-17CA-487A-6F68-B62EA1F15B39}"/>
          </ac:picMkLst>
        </pc:picChg>
        <pc:picChg chg="del">
          <ac:chgData name="Fernando Gamboa" userId="21e22752-c8e3-4f58-ab59-1717ec616fd1" providerId="ADAL" clId="{ED1D2855-6A34-4B1D-AF92-6652BE1807B7}" dt="2023-04-11T16:21:09.070" v="1580" actId="478"/>
          <ac:picMkLst>
            <pc:docMk/>
            <pc:sldMk cId="249089741" sldId="428"/>
            <ac:picMk id="8" creationId="{1D8F6722-191F-25F0-90F2-0AC0594E793D}"/>
          </ac:picMkLst>
        </pc:picChg>
      </pc:sldChg>
      <pc:sldChg chg="addSp delSp modSp add mod">
        <pc:chgData name="Fernando Gamboa" userId="21e22752-c8e3-4f58-ab59-1717ec616fd1" providerId="ADAL" clId="{ED1D2855-6A34-4B1D-AF92-6652BE1807B7}" dt="2023-04-11T16:21:54.004" v="1618" actId="14100"/>
        <pc:sldMkLst>
          <pc:docMk/>
          <pc:sldMk cId="1809285934" sldId="429"/>
        </pc:sldMkLst>
        <pc:graphicFrameChg chg="add del mod">
          <ac:chgData name="Fernando Gamboa" userId="21e22752-c8e3-4f58-ab59-1717ec616fd1" providerId="ADAL" clId="{ED1D2855-6A34-4B1D-AF92-6652BE1807B7}" dt="2023-04-11T16:21:22.396" v="1613"/>
          <ac:graphicFrameMkLst>
            <pc:docMk/>
            <pc:sldMk cId="1809285934" sldId="429"/>
            <ac:graphicFrameMk id="4" creationId="{F82041B6-C937-C945-1E82-BE2D73D57D79}"/>
          </ac:graphicFrameMkLst>
        </pc:graphicFrameChg>
        <pc:picChg chg="add mod">
          <ac:chgData name="Fernando Gamboa" userId="21e22752-c8e3-4f58-ab59-1717ec616fd1" providerId="ADAL" clId="{ED1D2855-6A34-4B1D-AF92-6652BE1807B7}" dt="2023-04-11T16:21:54.004" v="1618" actId="14100"/>
          <ac:picMkLst>
            <pc:docMk/>
            <pc:sldMk cId="1809285934" sldId="429"/>
            <ac:picMk id="5" creationId="{ADA4FEC5-900D-F739-B826-4935621344DE}"/>
          </ac:picMkLst>
        </pc:picChg>
        <pc:picChg chg="del">
          <ac:chgData name="Fernando Gamboa" userId="21e22752-c8e3-4f58-ab59-1717ec616fd1" providerId="ADAL" clId="{ED1D2855-6A34-4B1D-AF92-6652BE1807B7}" dt="2023-04-11T16:21:19.275" v="1611" actId="478"/>
          <ac:picMkLst>
            <pc:docMk/>
            <pc:sldMk cId="1809285934" sldId="429"/>
            <ac:picMk id="8" creationId="{1D8F6722-191F-25F0-90F2-0AC0594E793D}"/>
          </ac:picMkLst>
        </pc:picChg>
      </pc:sldChg>
      <pc:sldChg chg="addSp modSp add mod">
        <pc:chgData name="Fernando Gamboa" userId="21e22752-c8e3-4f58-ab59-1717ec616fd1" providerId="ADAL" clId="{ED1D2855-6A34-4B1D-AF92-6652BE1807B7}" dt="2023-04-11T16:22:19.280" v="1620" actId="1076"/>
        <pc:sldMkLst>
          <pc:docMk/>
          <pc:sldMk cId="2877649478" sldId="430"/>
        </pc:sldMkLst>
        <pc:picChg chg="add mod">
          <ac:chgData name="Fernando Gamboa" userId="21e22752-c8e3-4f58-ab59-1717ec616fd1" providerId="ADAL" clId="{ED1D2855-6A34-4B1D-AF92-6652BE1807B7}" dt="2023-04-11T16:22:19.280" v="1620" actId="1076"/>
          <ac:picMkLst>
            <pc:docMk/>
            <pc:sldMk cId="2877649478" sldId="430"/>
            <ac:picMk id="4" creationId="{70DA0C58-5946-E14F-519F-A9DA18DA722B}"/>
          </ac:picMkLst>
        </pc:picChg>
      </pc:sldChg>
      <pc:sldChg chg="addSp delSp modSp add mod">
        <pc:chgData name="Fernando Gamboa" userId="21e22752-c8e3-4f58-ab59-1717ec616fd1" providerId="ADAL" clId="{ED1D2855-6A34-4B1D-AF92-6652BE1807B7}" dt="2023-04-11T16:23:00.717" v="1650" actId="1036"/>
        <pc:sldMkLst>
          <pc:docMk/>
          <pc:sldMk cId="2050658181" sldId="431"/>
        </pc:sldMkLst>
        <pc:picChg chg="add del">
          <ac:chgData name="Fernando Gamboa" userId="21e22752-c8e3-4f58-ab59-1717ec616fd1" providerId="ADAL" clId="{ED1D2855-6A34-4B1D-AF92-6652BE1807B7}" dt="2023-04-11T16:22:42.016" v="1622"/>
          <ac:picMkLst>
            <pc:docMk/>
            <pc:sldMk cId="2050658181" sldId="431"/>
            <ac:picMk id="4" creationId="{162B20E8-B479-0A24-CE6B-E00A54521C81}"/>
          </ac:picMkLst>
        </pc:picChg>
        <pc:picChg chg="add mod">
          <ac:chgData name="Fernando Gamboa" userId="21e22752-c8e3-4f58-ab59-1717ec616fd1" providerId="ADAL" clId="{ED1D2855-6A34-4B1D-AF92-6652BE1807B7}" dt="2023-04-11T16:23:00.717" v="1650" actId="1036"/>
          <ac:picMkLst>
            <pc:docMk/>
            <pc:sldMk cId="2050658181" sldId="431"/>
            <ac:picMk id="5" creationId="{BE7272B7-B0F8-FC1E-126B-EF7A92665579}"/>
          </ac:picMkLst>
        </pc:picChg>
      </pc:sldChg>
      <pc:sldChg chg="addSp modSp add mod">
        <pc:chgData name="Fernando Gamboa" userId="21e22752-c8e3-4f58-ab59-1717ec616fd1" providerId="ADAL" clId="{ED1D2855-6A34-4B1D-AF92-6652BE1807B7}" dt="2023-04-11T16:23:41.416" v="1692" actId="14100"/>
        <pc:sldMkLst>
          <pc:docMk/>
          <pc:sldMk cId="3400699831" sldId="432"/>
        </pc:sldMkLst>
        <pc:picChg chg="add mod">
          <ac:chgData name="Fernando Gamboa" userId="21e22752-c8e3-4f58-ab59-1717ec616fd1" providerId="ADAL" clId="{ED1D2855-6A34-4B1D-AF92-6652BE1807B7}" dt="2023-04-11T16:23:41.416" v="1692" actId="14100"/>
          <ac:picMkLst>
            <pc:docMk/>
            <pc:sldMk cId="3400699831" sldId="432"/>
            <ac:picMk id="4" creationId="{CF42D739-4CAC-D309-6E8A-6A3F464A28C1}"/>
          </ac:picMkLst>
        </pc:picChg>
      </pc:sldChg>
      <pc:sldChg chg="addSp modSp add mod">
        <pc:chgData name="Fernando Gamboa" userId="21e22752-c8e3-4f58-ab59-1717ec616fd1" providerId="ADAL" clId="{ED1D2855-6A34-4B1D-AF92-6652BE1807B7}" dt="2023-04-11T16:24:36.866" v="1698" actId="14100"/>
        <pc:sldMkLst>
          <pc:docMk/>
          <pc:sldMk cId="989501780" sldId="433"/>
        </pc:sldMkLst>
        <pc:picChg chg="add mod">
          <ac:chgData name="Fernando Gamboa" userId="21e22752-c8e3-4f58-ab59-1717ec616fd1" providerId="ADAL" clId="{ED1D2855-6A34-4B1D-AF92-6652BE1807B7}" dt="2023-04-11T16:24:36.866" v="1698" actId="14100"/>
          <ac:picMkLst>
            <pc:docMk/>
            <pc:sldMk cId="989501780" sldId="433"/>
            <ac:picMk id="4" creationId="{547625FE-A5A7-1B0B-54F8-BDF883D6ADF2}"/>
          </ac:picMkLst>
        </pc:picChg>
      </pc:sldChg>
      <pc:sldChg chg="addSp modSp add mod">
        <pc:chgData name="Fernando Gamboa" userId="21e22752-c8e3-4f58-ab59-1717ec616fd1" providerId="ADAL" clId="{ED1D2855-6A34-4B1D-AF92-6652BE1807B7}" dt="2023-04-11T16:26:41.676" v="1800" actId="6549"/>
        <pc:sldMkLst>
          <pc:docMk/>
          <pc:sldMk cId="1526603757" sldId="434"/>
        </pc:sldMkLst>
        <pc:spChg chg="mod">
          <ac:chgData name="Fernando Gamboa" userId="21e22752-c8e3-4f58-ab59-1717ec616fd1" providerId="ADAL" clId="{ED1D2855-6A34-4B1D-AF92-6652BE1807B7}" dt="2023-04-11T16:26:41.676" v="1800" actId="6549"/>
          <ac:spMkLst>
            <pc:docMk/>
            <pc:sldMk cId="1526603757" sldId="434"/>
            <ac:spMk id="3" creationId="{00000000-0000-0000-0000-000000000000}"/>
          </ac:spMkLst>
        </pc:spChg>
        <pc:picChg chg="add mod">
          <ac:chgData name="Fernando Gamboa" userId="21e22752-c8e3-4f58-ab59-1717ec616fd1" providerId="ADAL" clId="{ED1D2855-6A34-4B1D-AF92-6652BE1807B7}" dt="2023-04-11T16:25:53.005" v="1766" actId="1036"/>
          <ac:picMkLst>
            <pc:docMk/>
            <pc:sldMk cId="1526603757" sldId="434"/>
            <ac:picMk id="4" creationId="{345E1AD2-EB5E-CFD2-4DF8-28F2EE0CC4D4}"/>
          </ac:picMkLst>
        </pc:picChg>
      </pc:sldChg>
      <pc:sldChg chg="add del">
        <pc:chgData name="Fernando Gamboa" userId="21e22752-c8e3-4f58-ab59-1717ec616fd1" providerId="ADAL" clId="{ED1D2855-6A34-4B1D-AF92-6652BE1807B7}" dt="2023-04-11T16:24:39.207" v="1699" actId="47"/>
        <pc:sldMkLst>
          <pc:docMk/>
          <pc:sldMk cId="4006467751" sldId="434"/>
        </pc:sldMkLst>
      </pc:sldChg>
      <pc:sldChg chg="add del">
        <pc:chgData name="Fernando Gamboa" userId="21e22752-c8e3-4f58-ab59-1717ec616fd1" providerId="ADAL" clId="{ED1D2855-6A34-4B1D-AF92-6652BE1807B7}" dt="2023-04-11T16:24:40.438" v="1700" actId="47"/>
        <pc:sldMkLst>
          <pc:docMk/>
          <pc:sldMk cId="2229786766" sldId="435"/>
        </pc:sldMkLst>
      </pc:sldChg>
      <pc:sldChg chg="addSp delSp modSp add mod">
        <pc:chgData name="Fernando Gamboa" userId="21e22752-c8e3-4f58-ab59-1717ec616fd1" providerId="ADAL" clId="{ED1D2855-6A34-4B1D-AF92-6652BE1807B7}" dt="2023-04-11T16:26:34.136" v="1799" actId="6549"/>
        <pc:sldMkLst>
          <pc:docMk/>
          <pc:sldMk cId="3232665734" sldId="435"/>
        </pc:sldMkLst>
        <pc:spChg chg="mod">
          <ac:chgData name="Fernando Gamboa" userId="21e22752-c8e3-4f58-ab59-1717ec616fd1" providerId="ADAL" clId="{ED1D2855-6A34-4B1D-AF92-6652BE1807B7}" dt="2023-04-11T16:26:34.136" v="1799" actId="6549"/>
          <ac:spMkLst>
            <pc:docMk/>
            <pc:sldMk cId="3232665734" sldId="435"/>
            <ac:spMk id="3" creationId="{00000000-0000-0000-0000-000000000000}"/>
          </ac:spMkLst>
        </pc:spChg>
        <pc:spChg chg="add del mod">
          <ac:chgData name="Fernando Gamboa" userId="21e22752-c8e3-4f58-ab59-1717ec616fd1" providerId="ADAL" clId="{ED1D2855-6A34-4B1D-AF92-6652BE1807B7}" dt="2023-04-11T16:26:17.665" v="1770"/>
          <ac:spMkLst>
            <pc:docMk/>
            <pc:sldMk cId="3232665734" sldId="435"/>
            <ac:spMk id="7" creationId="{A1A9979C-7B84-0777-056E-47FF8243C56C}"/>
          </ac:spMkLst>
        </pc:spChg>
        <pc:graphicFrameChg chg="add del mod">
          <ac:chgData name="Fernando Gamboa" userId="21e22752-c8e3-4f58-ab59-1717ec616fd1" providerId="ADAL" clId="{ED1D2855-6A34-4B1D-AF92-6652BE1807B7}" dt="2023-04-11T16:26:17.665" v="1770"/>
          <ac:graphicFrameMkLst>
            <pc:docMk/>
            <pc:sldMk cId="3232665734" sldId="435"/>
            <ac:graphicFrameMk id="5" creationId="{37D1AE98-A2C8-6C9D-9877-26601F021A73}"/>
          </ac:graphicFrameMkLst>
        </pc:graphicFrameChg>
        <pc:graphicFrameChg chg="add del mod">
          <ac:chgData name="Fernando Gamboa" userId="21e22752-c8e3-4f58-ab59-1717ec616fd1" providerId="ADAL" clId="{ED1D2855-6A34-4B1D-AF92-6652BE1807B7}" dt="2023-04-11T16:26:17.665" v="1770"/>
          <ac:graphicFrameMkLst>
            <pc:docMk/>
            <pc:sldMk cId="3232665734" sldId="435"/>
            <ac:graphicFrameMk id="6" creationId="{4BD1A848-B456-FC35-B07B-88A069A120F5}"/>
          </ac:graphicFrameMkLst>
        </pc:graphicFrameChg>
        <pc:picChg chg="del">
          <ac:chgData name="Fernando Gamboa" userId="21e22752-c8e3-4f58-ab59-1717ec616fd1" providerId="ADAL" clId="{ED1D2855-6A34-4B1D-AF92-6652BE1807B7}" dt="2023-04-11T16:26:04.662" v="1768" actId="478"/>
          <ac:picMkLst>
            <pc:docMk/>
            <pc:sldMk cId="3232665734" sldId="435"/>
            <ac:picMk id="4" creationId="{345E1AD2-EB5E-CFD2-4DF8-28F2EE0CC4D4}"/>
          </ac:picMkLst>
        </pc:picChg>
        <pc:picChg chg="add mod">
          <ac:chgData name="Fernando Gamboa" userId="21e22752-c8e3-4f58-ab59-1717ec616fd1" providerId="ADAL" clId="{ED1D2855-6A34-4B1D-AF92-6652BE1807B7}" dt="2023-04-11T16:26:26.352" v="1798" actId="1036"/>
          <ac:picMkLst>
            <pc:docMk/>
            <pc:sldMk cId="3232665734" sldId="435"/>
            <ac:picMk id="8" creationId="{B190DBF0-FF87-A5AA-545D-DC5C90AA2B98}"/>
          </ac:picMkLst>
        </pc:picChg>
      </pc:sldChg>
    </pc:docChg>
  </pc:docChgLst>
  <pc:docChgLst>
    <pc:chgData name="Fernando Gamboa" userId="21e22752-c8e3-4f58-ab59-1717ec616fd1" providerId="ADAL" clId="{55F5B84D-EEBA-437C-9C13-94871839DAA3}"/>
    <pc:docChg chg="undo custSel addSld delSld modSld">
      <pc:chgData name="Fernando Gamboa" userId="21e22752-c8e3-4f58-ab59-1717ec616fd1" providerId="ADAL" clId="{55F5B84D-EEBA-437C-9C13-94871839DAA3}" dt="2023-03-07T06:45:05.679" v="127" actId="20577"/>
      <pc:docMkLst>
        <pc:docMk/>
      </pc:docMkLst>
      <pc:sldChg chg="modSp mod">
        <pc:chgData name="Fernando Gamboa" userId="21e22752-c8e3-4f58-ab59-1717ec616fd1" providerId="ADAL" clId="{55F5B84D-EEBA-437C-9C13-94871839DAA3}" dt="2023-03-07T06:44:53.773" v="125" actId="20577"/>
        <pc:sldMkLst>
          <pc:docMk/>
          <pc:sldMk cId="0" sldId="258"/>
        </pc:sldMkLst>
        <pc:spChg chg="mod">
          <ac:chgData name="Fernando Gamboa" userId="21e22752-c8e3-4f58-ab59-1717ec616fd1" providerId="ADAL" clId="{55F5B84D-EEBA-437C-9C13-94871839DAA3}" dt="2023-03-07T06:44:53.773" v="125" actId="20577"/>
          <ac:spMkLst>
            <pc:docMk/>
            <pc:sldMk cId="0" sldId="258"/>
            <ac:spMk id="8" creationId="{E20FEF7C-5063-9E09-9765-A18393B5B1C1}"/>
          </ac:spMkLst>
        </pc:spChg>
      </pc:sldChg>
      <pc:sldChg chg="modSp mod">
        <pc:chgData name="Fernando Gamboa" userId="21e22752-c8e3-4f58-ab59-1717ec616fd1" providerId="ADAL" clId="{55F5B84D-EEBA-437C-9C13-94871839DAA3}" dt="2023-03-07T06:45:05.679" v="127" actId="20577"/>
        <pc:sldMkLst>
          <pc:docMk/>
          <pc:sldMk cId="1514372681" sldId="265"/>
        </pc:sldMkLst>
        <pc:spChg chg="mod">
          <ac:chgData name="Fernando Gamboa" userId="21e22752-c8e3-4f58-ab59-1717ec616fd1" providerId="ADAL" clId="{55F5B84D-EEBA-437C-9C13-94871839DAA3}" dt="2023-03-07T06:45:05.679" v="127" actId="20577"/>
          <ac:spMkLst>
            <pc:docMk/>
            <pc:sldMk cId="1514372681" sldId="265"/>
            <ac:spMk id="2" creationId="{8FF1D9E4-CF5A-442C-E74C-2BA300D57CAF}"/>
          </ac:spMkLst>
        </pc:spChg>
      </pc:sldChg>
      <pc:sldChg chg="add">
        <pc:chgData name="Fernando Gamboa" userId="21e22752-c8e3-4f58-ab59-1717ec616fd1" providerId="ADAL" clId="{55F5B84D-EEBA-437C-9C13-94871839DAA3}" dt="2023-03-07T06:44:00.269" v="103"/>
        <pc:sldMkLst>
          <pc:docMk/>
          <pc:sldMk cId="67807325" sldId="276"/>
        </pc:sldMkLst>
      </pc:sldChg>
      <pc:sldChg chg="modSp mod">
        <pc:chgData name="Fernando Gamboa" userId="21e22752-c8e3-4f58-ab59-1717ec616fd1" providerId="ADAL" clId="{55F5B84D-EEBA-437C-9C13-94871839DAA3}" dt="2023-03-07T06:44:34.291" v="123" actId="20577"/>
        <pc:sldMkLst>
          <pc:docMk/>
          <pc:sldMk cId="3828179500" sldId="279"/>
        </pc:sldMkLst>
        <pc:spChg chg="mod">
          <ac:chgData name="Fernando Gamboa" userId="21e22752-c8e3-4f58-ab59-1717ec616fd1" providerId="ADAL" clId="{55F5B84D-EEBA-437C-9C13-94871839DAA3}" dt="2023-03-07T06:44:34.291" v="123" actId="20577"/>
          <ac:spMkLst>
            <pc:docMk/>
            <pc:sldMk cId="3828179500" sldId="279"/>
            <ac:spMk id="3" creationId="{71D7D0D7-FA11-E868-7395-534DD0FBFB2D}"/>
          </ac:spMkLst>
        </pc:spChg>
      </pc:sldChg>
      <pc:sldChg chg="add">
        <pc:chgData name="Fernando Gamboa" userId="21e22752-c8e3-4f58-ab59-1717ec616fd1" providerId="ADAL" clId="{55F5B84D-EEBA-437C-9C13-94871839DAA3}" dt="2023-03-07T06:44:00.269" v="103"/>
        <pc:sldMkLst>
          <pc:docMk/>
          <pc:sldMk cId="628195475" sldId="299"/>
        </pc:sldMkLst>
      </pc:sldChg>
      <pc:sldChg chg="add">
        <pc:chgData name="Fernando Gamboa" userId="21e22752-c8e3-4f58-ab59-1717ec616fd1" providerId="ADAL" clId="{55F5B84D-EEBA-437C-9C13-94871839DAA3}" dt="2023-03-07T06:44:00.269" v="103"/>
        <pc:sldMkLst>
          <pc:docMk/>
          <pc:sldMk cId="1883149021" sldId="301"/>
        </pc:sldMkLst>
      </pc:sldChg>
      <pc:sldChg chg="add">
        <pc:chgData name="Fernando Gamboa" userId="21e22752-c8e3-4f58-ab59-1717ec616fd1" providerId="ADAL" clId="{55F5B84D-EEBA-437C-9C13-94871839DAA3}" dt="2023-03-07T06:44:00.269" v="103"/>
        <pc:sldMkLst>
          <pc:docMk/>
          <pc:sldMk cId="936729130" sldId="302"/>
        </pc:sldMkLst>
      </pc:sldChg>
      <pc:sldChg chg="add">
        <pc:chgData name="Fernando Gamboa" userId="21e22752-c8e3-4f58-ab59-1717ec616fd1" providerId="ADAL" clId="{55F5B84D-EEBA-437C-9C13-94871839DAA3}" dt="2023-03-07T06:44:00.269" v="103"/>
        <pc:sldMkLst>
          <pc:docMk/>
          <pc:sldMk cId="2023512572" sldId="303"/>
        </pc:sldMkLst>
      </pc:sldChg>
      <pc:sldChg chg="del">
        <pc:chgData name="Fernando Gamboa" userId="21e22752-c8e3-4f58-ab59-1717ec616fd1" providerId="ADAL" clId="{55F5B84D-EEBA-437C-9C13-94871839DAA3}" dt="2023-03-07T06:43:37.083" v="100" actId="47"/>
        <pc:sldMkLst>
          <pc:docMk/>
          <pc:sldMk cId="4209077873" sldId="358"/>
        </pc:sldMkLst>
      </pc:sldChg>
      <pc:sldChg chg="del">
        <pc:chgData name="Fernando Gamboa" userId="21e22752-c8e3-4f58-ab59-1717ec616fd1" providerId="ADAL" clId="{55F5B84D-EEBA-437C-9C13-94871839DAA3}" dt="2023-03-07T06:43:37.083" v="100" actId="47"/>
        <pc:sldMkLst>
          <pc:docMk/>
          <pc:sldMk cId="3169059166" sldId="359"/>
        </pc:sldMkLst>
      </pc:sldChg>
      <pc:sldChg chg="addSp delSp mod">
        <pc:chgData name="Fernando Gamboa" userId="21e22752-c8e3-4f58-ab59-1717ec616fd1" providerId="ADAL" clId="{55F5B84D-EEBA-437C-9C13-94871839DAA3}" dt="2023-03-07T06:43:46.613" v="102" actId="22"/>
        <pc:sldMkLst>
          <pc:docMk/>
          <pc:sldMk cId="3035950803" sldId="378"/>
        </pc:sldMkLst>
        <pc:spChg chg="add del">
          <ac:chgData name="Fernando Gamboa" userId="21e22752-c8e3-4f58-ab59-1717ec616fd1" providerId="ADAL" clId="{55F5B84D-EEBA-437C-9C13-94871839DAA3}" dt="2023-03-07T06:43:46.613" v="102" actId="22"/>
          <ac:spMkLst>
            <pc:docMk/>
            <pc:sldMk cId="3035950803" sldId="378"/>
            <ac:spMk id="4" creationId="{4B584197-100D-32FD-9082-A28E7F7A0652}"/>
          </ac:spMkLst>
        </pc:spChg>
      </pc:sldChg>
      <pc:sldChg chg="addSp delSp del mod">
        <pc:chgData name="Fernando Gamboa" userId="21e22752-c8e3-4f58-ab59-1717ec616fd1" providerId="ADAL" clId="{55F5B84D-EEBA-437C-9C13-94871839DAA3}" dt="2023-03-07T06:43:37.083" v="100" actId="47"/>
        <pc:sldMkLst>
          <pc:docMk/>
          <pc:sldMk cId="1765756890" sldId="379"/>
        </pc:sldMkLst>
        <pc:spChg chg="add del">
          <ac:chgData name="Fernando Gamboa" userId="21e22752-c8e3-4f58-ab59-1717ec616fd1" providerId="ADAL" clId="{55F5B84D-EEBA-437C-9C13-94871839DAA3}" dt="2023-03-07T06:43:10.230" v="99" actId="22"/>
          <ac:spMkLst>
            <pc:docMk/>
            <pc:sldMk cId="1765756890" sldId="379"/>
            <ac:spMk id="5" creationId="{585101DE-C3EB-0A50-8FC9-79E2C597781A}"/>
          </ac:spMkLst>
        </pc:spChg>
      </pc:sldChg>
      <pc:sldChg chg="del">
        <pc:chgData name="Fernando Gamboa" userId="21e22752-c8e3-4f58-ab59-1717ec616fd1" providerId="ADAL" clId="{55F5B84D-EEBA-437C-9C13-94871839DAA3}" dt="2023-03-07T06:43:37.083" v="100" actId="47"/>
        <pc:sldMkLst>
          <pc:docMk/>
          <pc:sldMk cId="670343641" sldId="380"/>
        </pc:sldMkLst>
      </pc:sldChg>
      <pc:sldChg chg="del">
        <pc:chgData name="Fernando Gamboa" userId="21e22752-c8e3-4f58-ab59-1717ec616fd1" providerId="ADAL" clId="{55F5B84D-EEBA-437C-9C13-94871839DAA3}" dt="2023-03-07T06:43:37.083" v="100" actId="47"/>
        <pc:sldMkLst>
          <pc:docMk/>
          <pc:sldMk cId="1885086285" sldId="383"/>
        </pc:sldMkLst>
      </pc:sldChg>
      <pc:sldChg chg="del">
        <pc:chgData name="Fernando Gamboa" userId="21e22752-c8e3-4f58-ab59-1717ec616fd1" providerId="ADAL" clId="{55F5B84D-EEBA-437C-9C13-94871839DAA3}" dt="2023-03-07T06:43:37.083" v="100" actId="47"/>
        <pc:sldMkLst>
          <pc:docMk/>
          <pc:sldMk cId="3864923642" sldId="384"/>
        </pc:sldMkLst>
      </pc:sldChg>
      <pc:sldChg chg="del">
        <pc:chgData name="Fernando Gamboa" userId="21e22752-c8e3-4f58-ab59-1717ec616fd1" providerId="ADAL" clId="{55F5B84D-EEBA-437C-9C13-94871839DAA3}" dt="2023-03-07T06:43:37.083" v="100" actId="47"/>
        <pc:sldMkLst>
          <pc:docMk/>
          <pc:sldMk cId="396343053" sldId="385"/>
        </pc:sldMkLst>
      </pc:sldChg>
      <pc:sldChg chg="del">
        <pc:chgData name="Fernando Gamboa" userId="21e22752-c8e3-4f58-ab59-1717ec616fd1" providerId="ADAL" clId="{55F5B84D-EEBA-437C-9C13-94871839DAA3}" dt="2023-03-07T06:43:37.083" v="100" actId="47"/>
        <pc:sldMkLst>
          <pc:docMk/>
          <pc:sldMk cId="3727758123" sldId="391"/>
        </pc:sldMkLst>
      </pc:sldChg>
      <pc:sldChg chg="del">
        <pc:chgData name="Fernando Gamboa" userId="21e22752-c8e3-4f58-ab59-1717ec616fd1" providerId="ADAL" clId="{55F5B84D-EEBA-437C-9C13-94871839DAA3}" dt="2023-03-07T06:43:37.083" v="100" actId="47"/>
        <pc:sldMkLst>
          <pc:docMk/>
          <pc:sldMk cId="247127788" sldId="392"/>
        </pc:sldMkLst>
      </pc:sldChg>
      <pc:sldChg chg="del">
        <pc:chgData name="Fernando Gamboa" userId="21e22752-c8e3-4f58-ab59-1717ec616fd1" providerId="ADAL" clId="{55F5B84D-EEBA-437C-9C13-94871839DAA3}" dt="2023-03-07T06:43:37.083" v="100" actId="47"/>
        <pc:sldMkLst>
          <pc:docMk/>
          <pc:sldMk cId="2089324770" sldId="393"/>
        </pc:sldMkLst>
      </pc:sldChg>
      <pc:sldChg chg="del">
        <pc:chgData name="Fernando Gamboa" userId="21e22752-c8e3-4f58-ab59-1717ec616fd1" providerId="ADAL" clId="{55F5B84D-EEBA-437C-9C13-94871839DAA3}" dt="2023-03-07T06:43:37.083" v="100" actId="47"/>
        <pc:sldMkLst>
          <pc:docMk/>
          <pc:sldMk cId="3172199572" sldId="394"/>
        </pc:sldMkLst>
      </pc:sldChg>
      <pc:sldChg chg="del">
        <pc:chgData name="Fernando Gamboa" userId="21e22752-c8e3-4f58-ab59-1717ec616fd1" providerId="ADAL" clId="{55F5B84D-EEBA-437C-9C13-94871839DAA3}" dt="2023-03-07T06:43:37.083" v="100" actId="47"/>
        <pc:sldMkLst>
          <pc:docMk/>
          <pc:sldMk cId="2541732095" sldId="395"/>
        </pc:sldMkLst>
      </pc:sldChg>
      <pc:sldChg chg="del">
        <pc:chgData name="Fernando Gamboa" userId="21e22752-c8e3-4f58-ab59-1717ec616fd1" providerId="ADAL" clId="{55F5B84D-EEBA-437C-9C13-94871839DAA3}" dt="2023-03-07T06:43:37.083" v="100" actId="47"/>
        <pc:sldMkLst>
          <pc:docMk/>
          <pc:sldMk cId="2699884423" sldId="396"/>
        </pc:sldMkLst>
      </pc:sldChg>
      <pc:sldChg chg="del">
        <pc:chgData name="Fernando Gamboa" userId="21e22752-c8e3-4f58-ab59-1717ec616fd1" providerId="ADAL" clId="{55F5B84D-EEBA-437C-9C13-94871839DAA3}" dt="2023-03-07T06:43:37.083" v="100" actId="47"/>
        <pc:sldMkLst>
          <pc:docMk/>
          <pc:sldMk cId="601574132" sldId="397"/>
        </pc:sldMkLst>
      </pc:sldChg>
      <pc:sldChg chg="del">
        <pc:chgData name="Fernando Gamboa" userId="21e22752-c8e3-4f58-ab59-1717ec616fd1" providerId="ADAL" clId="{55F5B84D-EEBA-437C-9C13-94871839DAA3}" dt="2023-03-07T06:43:37.083" v="100" actId="47"/>
        <pc:sldMkLst>
          <pc:docMk/>
          <pc:sldMk cId="54703162" sldId="398"/>
        </pc:sldMkLst>
      </pc:sldChg>
      <pc:sldChg chg="del">
        <pc:chgData name="Fernando Gamboa" userId="21e22752-c8e3-4f58-ab59-1717ec616fd1" providerId="ADAL" clId="{55F5B84D-EEBA-437C-9C13-94871839DAA3}" dt="2023-03-07T06:43:37.083" v="100" actId="47"/>
        <pc:sldMkLst>
          <pc:docMk/>
          <pc:sldMk cId="3150087285" sldId="399"/>
        </pc:sldMkLst>
      </pc:sldChg>
      <pc:sldChg chg="del">
        <pc:chgData name="Fernando Gamboa" userId="21e22752-c8e3-4f58-ab59-1717ec616fd1" providerId="ADAL" clId="{55F5B84D-EEBA-437C-9C13-94871839DAA3}" dt="2023-03-07T06:43:37.083" v="100" actId="47"/>
        <pc:sldMkLst>
          <pc:docMk/>
          <pc:sldMk cId="3545259695" sldId="400"/>
        </pc:sldMkLst>
      </pc:sldChg>
      <pc:sldChg chg="del">
        <pc:chgData name="Fernando Gamboa" userId="21e22752-c8e3-4f58-ab59-1717ec616fd1" providerId="ADAL" clId="{55F5B84D-EEBA-437C-9C13-94871839DAA3}" dt="2023-03-07T06:43:37.083" v="100" actId="47"/>
        <pc:sldMkLst>
          <pc:docMk/>
          <pc:sldMk cId="1295617233" sldId="401"/>
        </pc:sldMkLst>
      </pc:sldChg>
      <pc:sldChg chg="del">
        <pc:chgData name="Fernando Gamboa" userId="21e22752-c8e3-4f58-ab59-1717ec616fd1" providerId="ADAL" clId="{55F5B84D-EEBA-437C-9C13-94871839DAA3}" dt="2023-03-07T06:43:37.083" v="100" actId="47"/>
        <pc:sldMkLst>
          <pc:docMk/>
          <pc:sldMk cId="1381171439" sldId="402"/>
        </pc:sldMkLst>
      </pc:sldChg>
      <pc:sldChg chg="del">
        <pc:chgData name="Fernando Gamboa" userId="21e22752-c8e3-4f58-ab59-1717ec616fd1" providerId="ADAL" clId="{55F5B84D-EEBA-437C-9C13-94871839DAA3}" dt="2023-03-07T06:43:37.083" v="100" actId="47"/>
        <pc:sldMkLst>
          <pc:docMk/>
          <pc:sldMk cId="3024831284" sldId="404"/>
        </pc:sldMkLst>
      </pc:sldChg>
      <pc:sldChg chg="del">
        <pc:chgData name="Fernando Gamboa" userId="21e22752-c8e3-4f58-ab59-1717ec616fd1" providerId="ADAL" clId="{55F5B84D-EEBA-437C-9C13-94871839DAA3}" dt="2023-03-07T06:43:37.083" v="100" actId="47"/>
        <pc:sldMkLst>
          <pc:docMk/>
          <pc:sldMk cId="2245983629" sldId="405"/>
        </pc:sldMkLst>
      </pc:sldChg>
      <pc:sldChg chg="del">
        <pc:chgData name="Fernando Gamboa" userId="21e22752-c8e3-4f58-ab59-1717ec616fd1" providerId="ADAL" clId="{55F5B84D-EEBA-437C-9C13-94871839DAA3}" dt="2023-03-07T06:43:37.083" v="100" actId="47"/>
        <pc:sldMkLst>
          <pc:docMk/>
          <pc:sldMk cId="1491918043" sldId="406"/>
        </pc:sldMkLst>
      </pc:sldChg>
      <pc:sldChg chg="add">
        <pc:chgData name="Fernando Gamboa" userId="21e22752-c8e3-4f58-ab59-1717ec616fd1" providerId="ADAL" clId="{55F5B84D-EEBA-437C-9C13-94871839DAA3}" dt="2023-03-07T06:44:00.269" v="103"/>
        <pc:sldMkLst>
          <pc:docMk/>
          <pc:sldMk cId="2810265440" sldId="409"/>
        </pc:sldMkLst>
      </pc:sldChg>
      <pc:sldChg chg="add">
        <pc:chgData name="Fernando Gamboa" userId="21e22752-c8e3-4f58-ab59-1717ec616fd1" providerId="ADAL" clId="{55F5B84D-EEBA-437C-9C13-94871839DAA3}" dt="2023-03-07T06:44:00.269" v="103"/>
        <pc:sldMkLst>
          <pc:docMk/>
          <pc:sldMk cId="799589455" sldId="410"/>
        </pc:sldMkLst>
      </pc:sldChg>
      <pc:sldChg chg="add">
        <pc:chgData name="Fernando Gamboa" userId="21e22752-c8e3-4f58-ab59-1717ec616fd1" providerId="ADAL" clId="{55F5B84D-EEBA-437C-9C13-94871839DAA3}" dt="2023-03-07T06:44:00.269" v="103"/>
        <pc:sldMkLst>
          <pc:docMk/>
          <pc:sldMk cId="220120487" sldId="411"/>
        </pc:sldMkLst>
      </pc:sldChg>
      <pc:sldChg chg="add">
        <pc:chgData name="Fernando Gamboa" userId="21e22752-c8e3-4f58-ab59-1717ec616fd1" providerId="ADAL" clId="{55F5B84D-EEBA-437C-9C13-94871839DAA3}" dt="2023-03-07T06:44:00.269" v="103"/>
        <pc:sldMkLst>
          <pc:docMk/>
          <pc:sldMk cId="4265477130" sldId="412"/>
        </pc:sldMkLst>
      </pc:sldChg>
      <pc:sldChg chg="add">
        <pc:chgData name="Fernando Gamboa" userId="21e22752-c8e3-4f58-ab59-1717ec616fd1" providerId="ADAL" clId="{55F5B84D-EEBA-437C-9C13-94871839DAA3}" dt="2023-03-07T06:44:00.269" v="103"/>
        <pc:sldMkLst>
          <pc:docMk/>
          <pc:sldMk cId="785035380" sldId="413"/>
        </pc:sldMkLst>
      </pc:sldChg>
      <pc:sldChg chg="add">
        <pc:chgData name="Fernando Gamboa" userId="21e22752-c8e3-4f58-ab59-1717ec616fd1" providerId="ADAL" clId="{55F5B84D-EEBA-437C-9C13-94871839DAA3}" dt="2023-03-07T06:44:00.269" v="103"/>
        <pc:sldMkLst>
          <pc:docMk/>
          <pc:sldMk cId="1113453793" sldId="414"/>
        </pc:sldMkLst>
      </pc:sldChg>
      <pc:sldChg chg="add">
        <pc:chgData name="Fernando Gamboa" userId="21e22752-c8e3-4f58-ab59-1717ec616fd1" providerId="ADAL" clId="{55F5B84D-EEBA-437C-9C13-94871839DAA3}" dt="2023-03-07T06:44:00.269" v="103"/>
        <pc:sldMkLst>
          <pc:docMk/>
          <pc:sldMk cId="3215021903" sldId="415"/>
        </pc:sldMkLst>
      </pc:sldChg>
      <pc:sldChg chg="del">
        <pc:chgData name="Fernando Gamboa" userId="21e22752-c8e3-4f58-ab59-1717ec616fd1" providerId="ADAL" clId="{55F5B84D-EEBA-437C-9C13-94871839DAA3}" dt="2023-03-07T06:43:37.083" v="100" actId="47"/>
        <pc:sldMkLst>
          <pc:docMk/>
          <pc:sldMk cId="3990259585" sldId="415"/>
        </pc:sldMkLst>
      </pc:sldChg>
      <pc:sldChg chg="add">
        <pc:chgData name="Fernando Gamboa" userId="21e22752-c8e3-4f58-ab59-1717ec616fd1" providerId="ADAL" clId="{55F5B84D-EEBA-437C-9C13-94871839DAA3}" dt="2023-03-07T06:44:00.269" v="103"/>
        <pc:sldMkLst>
          <pc:docMk/>
          <pc:sldMk cId="2836858730" sldId="416"/>
        </pc:sldMkLst>
      </pc:sldChg>
      <pc:sldChg chg="del">
        <pc:chgData name="Fernando Gamboa" userId="21e22752-c8e3-4f58-ab59-1717ec616fd1" providerId="ADAL" clId="{55F5B84D-EEBA-437C-9C13-94871839DAA3}" dt="2023-03-07T06:43:37.083" v="100" actId="47"/>
        <pc:sldMkLst>
          <pc:docMk/>
          <pc:sldMk cId="4181509541" sldId="416"/>
        </pc:sldMkLst>
      </pc:sldChg>
      <pc:sldChg chg="add">
        <pc:chgData name="Fernando Gamboa" userId="21e22752-c8e3-4f58-ab59-1717ec616fd1" providerId="ADAL" clId="{55F5B84D-EEBA-437C-9C13-94871839DAA3}" dt="2023-03-07T06:44:00.269" v="103"/>
        <pc:sldMkLst>
          <pc:docMk/>
          <pc:sldMk cId="2111144431" sldId="417"/>
        </pc:sldMkLst>
      </pc:sldChg>
      <pc:sldChg chg="del">
        <pc:chgData name="Fernando Gamboa" userId="21e22752-c8e3-4f58-ab59-1717ec616fd1" providerId="ADAL" clId="{55F5B84D-EEBA-437C-9C13-94871839DAA3}" dt="2023-03-07T06:43:37.083" v="100" actId="47"/>
        <pc:sldMkLst>
          <pc:docMk/>
          <pc:sldMk cId="3079549040" sldId="417"/>
        </pc:sldMkLst>
      </pc:sldChg>
      <pc:sldChg chg="add">
        <pc:chgData name="Fernando Gamboa" userId="21e22752-c8e3-4f58-ab59-1717ec616fd1" providerId="ADAL" clId="{55F5B84D-EEBA-437C-9C13-94871839DAA3}" dt="2023-03-07T06:44:00.269" v="103"/>
        <pc:sldMkLst>
          <pc:docMk/>
          <pc:sldMk cId="51856858" sldId="418"/>
        </pc:sldMkLst>
      </pc:sldChg>
      <pc:sldChg chg="del">
        <pc:chgData name="Fernando Gamboa" userId="21e22752-c8e3-4f58-ab59-1717ec616fd1" providerId="ADAL" clId="{55F5B84D-EEBA-437C-9C13-94871839DAA3}" dt="2023-03-07T06:43:37.083" v="100" actId="47"/>
        <pc:sldMkLst>
          <pc:docMk/>
          <pc:sldMk cId="2494674445" sldId="418"/>
        </pc:sldMkLst>
      </pc:sldChg>
      <pc:sldChg chg="add">
        <pc:chgData name="Fernando Gamboa" userId="21e22752-c8e3-4f58-ab59-1717ec616fd1" providerId="ADAL" clId="{55F5B84D-EEBA-437C-9C13-94871839DAA3}" dt="2023-03-07T06:44:00.269" v="103"/>
        <pc:sldMkLst>
          <pc:docMk/>
          <pc:sldMk cId="6898856" sldId="419"/>
        </pc:sldMkLst>
      </pc:sldChg>
      <pc:sldChg chg="del">
        <pc:chgData name="Fernando Gamboa" userId="21e22752-c8e3-4f58-ab59-1717ec616fd1" providerId="ADAL" clId="{55F5B84D-EEBA-437C-9C13-94871839DAA3}" dt="2023-03-07T06:43:37.083" v="100" actId="47"/>
        <pc:sldMkLst>
          <pc:docMk/>
          <pc:sldMk cId="3032355836" sldId="419"/>
        </pc:sldMkLst>
      </pc:sldChg>
      <pc:sldChg chg="add">
        <pc:chgData name="Fernando Gamboa" userId="21e22752-c8e3-4f58-ab59-1717ec616fd1" providerId="ADAL" clId="{55F5B84D-EEBA-437C-9C13-94871839DAA3}" dt="2023-03-07T06:44:00.269" v="103"/>
        <pc:sldMkLst>
          <pc:docMk/>
          <pc:sldMk cId="146952693" sldId="420"/>
        </pc:sldMkLst>
      </pc:sldChg>
      <pc:sldChg chg="del">
        <pc:chgData name="Fernando Gamboa" userId="21e22752-c8e3-4f58-ab59-1717ec616fd1" providerId="ADAL" clId="{55F5B84D-EEBA-437C-9C13-94871839DAA3}" dt="2023-03-07T06:43:37.083" v="100" actId="47"/>
        <pc:sldMkLst>
          <pc:docMk/>
          <pc:sldMk cId="1111888807" sldId="420"/>
        </pc:sldMkLst>
      </pc:sldChg>
      <pc:sldChg chg="add">
        <pc:chgData name="Fernando Gamboa" userId="21e22752-c8e3-4f58-ab59-1717ec616fd1" providerId="ADAL" clId="{55F5B84D-EEBA-437C-9C13-94871839DAA3}" dt="2023-03-07T06:44:00.269" v="103"/>
        <pc:sldMkLst>
          <pc:docMk/>
          <pc:sldMk cId="1485694040" sldId="421"/>
        </pc:sldMkLst>
      </pc:sldChg>
      <pc:sldChg chg="del">
        <pc:chgData name="Fernando Gamboa" userId="21e22752-c8e3-4f58-ab59-1717ec616fd1" providerId="ADAL" clId="{55F5B84D-EEBA-437C-9C13-94871839DAA3}" dt="2023-03-07T06:43:37.083" v="100" actId="47"/>
        <pc:sldMkLst>
          <pc:docMk/>
          <pc:sldMk cId="3354388018" sldId="421"/>
        </pc:sldMkLst>
      </pc:sldChg>
      <pc:sldChg chg="del">
        <pc:chgData name="Fernando Gamboa" userId="21e22752-c8e3-4f58-ab59-1717ec616fd1" providerId="ADAL" clId="{55F5B84D-EEBA-437C-9C13-94871839DAA3}" dt="2023-03-07T06:43:37.083" v="100" actId="47"/>
        <pc:sldMkLst>
          <pc:docMk/>
          <pc:sldMk cId="2432058715" sldId="422"/>
        </pc:sldMkLst>
      </pc:sldChg>
      <pc:sldChg chg="del">
        <pc:chgData name="Fernando Gamboa" userId="21e22752-c8e3-4f58-ab59-1717ec616fd1" providerId="ADAL" clId="{55F5B84D-EEBA-437C-9C13-94871839DAA3}" dt="2023-03-07T06:43:37.083" v="100" actId="47"/>
        <pc:sldMkLst>
          <pc:docMk/>
          <pc:sldMk cId="2577949920" sldId="423"/>
        </pc:sldMkLst>
      </pc:sldChg>
      <pc:sldChg chg="del">
        <pc:chgData name="Fernando Gamboa" userId="21e22752-c8e3-4f58-ab59-1717ec616fd1" providerId="ADAL" clId="{55F5B84D-EEBA-437C-9C13-94871839DAA3}" dt="2023-03-07T06:43:37.083" v="100" actId="47"/>
        <pc:sldMkLst>
          <pc:docMk/>
          <pc:sldMk cId="1123233040" sldId="424"/>
        </pc:sldMkLst>
      </pc:sldChg>
      <pc:sldChg chg="del">
        <pc:chgData name="Fernando Gamboa" userId="21e22752-c8e3-4f58-ab59-1717ec616fd1" providerId="ADAL" clId="{55F5B84D-EEBA-437C-9C13-94871839DAA3}" dt="2023-03-07T06:43:37.083" v="100" actId="47"/>
        <pc:sldMkLst>
          <pc:docMk/>
          <pc:sldMk cId="823698646" sldId="425"/>
        </pc:sldMkLst>
      </pc:sldChg>
      <pc:sldChg chg="del">
        <pc:chgData name="Fernando Gamboa" userId="21e22752-c8e3-4f58-ab59-1717ec616fd1" providerId="ADAL" clId="{55F5B84D-EEBA-437C-9C13-94871839DAA3}" dt="2023-03-07T06:43:37.083" v="100" actId="47"/>
        <pc:sldMkLst>
          <pc:docMk/>
          <pc:sldMk cId="1225799876" sldId="426"/>
        </pc:sldMkLst>
      </pc:sldChg>
      <pc:sldChg chg="del">
        <pc:chgData name="Fernando Gamboa" userId="21e22752-c8e3-4f58-ab59-1717ec616fd1" providerId="ADAL" clId="{55F5B84D-EEBA-437C-9C13-94871839DAA3}" dt="2023-03-07T06:43:37.083" v="100" actId="47"/>
        <pc:sldMkLst>
          <pc:docMk/>
          <pc:sldMk cId="1154707987" sldId="427"/>
        </pc:sldMkLst>
      </pc:sldChg>
      <pc:sldChg chg="del">
        <pc:chgData name="Fernando Gamboa" userId="21e22752-c8e3-4f58-ab59-1717ec616fd1" providerId="ADAL" clId="{55F5B84D-EEBA-437C-9C13-94871839DAA3}" dt="2023-03-07T06:43:37.083" v="100" actId="47"/>
        <pc:sldMkLst>
          <pc:docMk/>
          <pc:sldMk cId="4223575864" sldId="428"/>
        </pc:sldMkLst>
      </pc:sldChg>
      <pc:sldChg chg="del">
        <pc:chgData name="Fernando Gamboa" userId="21e22752-c8e3-4f58-ab59-1717ec616fd1" providerId="ADAL" clId="{55F5B84D-EEBA-437C-9C13-94871839DAA3}" dt="2023-03-07T06:43:37.083" v="100" actId="47"/>
        <pc:sldMkLst>
          <pc:docMk/>
          <pc:sldMk cId="791467297" sldId="429"/>
        </pc:sldMkLst>
      </pc:sldChg>
      <pc:sldChg chg="del">
        <pc:chgData name="Fernando Gamboa" userId="21e22752-c8e3-4f58-ab59-1717ec616fd1" providerId="ADAL" clId="{55F5B84D-EEBA-437C-9C13-94871839DAA3}" dt="2023-03-07T06:43:37.083" v="100" actId="47"/>
        <pc:sldMkLst>
          <pc:docMk/>
          <pc:sldMk cId="3132291935" sldId="430"/>
        </pc:sldMkLst>
      </pc:sldChg>
      <pc:sldChg chg="del">
        <pc:chgData name="Fernando Gamboa" userId="21e22752-c8e3-4f58-ab59-1717ec616fd1" providerId="ADAL" clId="{55F5B84D-EEBA-437C-9C13-94871839DAA3}" dt="2023-03-07T06:43:37.083" v="100" actId="47"/>
        <pc:sldMkLst>
          <pc:docMk/>
          <pc:sldMk cId="213782766" sldId="431"/>
        </pc:sldMkLst>
      </pc:sldChg>
      <pc:sldChg chg="del">
        <pc:chgData name="Fernando Gamboa" userId="21e22752-c8e3-4f58-ab59-1717ec616fd1" providerId="ADAL" clId="{55F5B84D-EEBA-437C-9C13-94871839DAA3}" dt="2023-03-07T06:43:37.083" v="100" actId="47"/>
        <pc:sldMkLst>
          <pc:docMk/>
          <pc:sldMk cId="1299194554" sldId="432"/>
        </pc:sldMkLst>
      </pc:sldChg>
      <pc:sldChg chg="del">
        <pc:chgData name="Fernando Gamboa" userId="21e22752-c8e3-4f58-ab59-1717ec616fd1" providerId="ADAL" clId="{55F5B84D-EEBA-437C-9C13-94871839DAA3}" dt="2023-03-07T06:43:37.083" v="100" actId="47"/>
        <pc:sldMkLst>
          <pc:docMk/>
          <pc:sldMk cId="2514938241" sldId="433"/>
        </pc:sldMkLst>
      </pc:sldChg>
      <pc:sldChg chg="del">
        <pc:chgData name="Fernando Gamboa" userId="21e22752-c8e3-4f58-ab59-1717ec616fd1" providerId="ADAL" clId="{55F5B84D-EEBA-437C-9C13-94871839DAA3}" dt="2023-03-07T06:43:37.083" v="100" actId="47"/>
        <pc:sldMkLst>
          <pc:docMk/>
          <pc:sldMk cId="1837219425" sldId="434"/>
        </pc:sldMkLst>
      </pc:sldChg>
      <pc:sldChg chg="del">
        <pc:chgData name="Fernando Gamboa" userId="21e22752-c8e3-4f58-ab59-1717ec616fd1" providerId="ADAL" clId="{55F5B84D-EEBA-437C-9C13-94871839DAA3}" dt="2023-03-07T06:43:37.083" v="100" actId="47"/>
        <pc:sldMkLst>
          <pc:docMk/>
          <pc:sldMk cId="2434545385" sldId="435"/>
        </pc:sldMkLst>
      </pc:sldChg>
      <pc:sldChg chg="del">
        <pc:chgData name="Fernando Gamboa" userId="21e22752-c8e3-4f58-ab59-1717ec616fd1" providerId="ADAL" clId="{55F5B84D-EEBA-437C-9C13-94871839DAA3}" dt="2023-03-07T06:43:37.083" v="100" actId="47"/>
        <pc:sldMkLst>
          <pc:docMk/>
          <pc:sldMk cId="1877553912" sldId="436"/>
        </pc:sldMkLst>
      </pc:sldChg>
      <pc:sldChg chg="del">
        <pc:chgData name="Fernando Gamboa" userId="21e22752-c8e3-4f58-ab59-1717ec616fd1" providerId="ADAL" clId="{55F5B84D-EEBA-437C-9C13-94871839DAA3}" dt="2023-03-07T06:43:37.083" v="100" actId="47"/>
        <pc:sldMkLst>
          <pc:docMk/>
          <pc:sldMk cId="731967674" sldId="437"/>
        </pc:sldMkLst>
      </pc:sldChg>
      <pc:sldChg chg="del">
        <pc:chgData name="Fernando Gamboa" userId="21e22752-c8e3-4f58-ab59-1717ec616fd1" providerId="ADAL" clId="{55F5B84D-EEBA-437C-9C13-94871839DAA3}" dt="2023-03-07T06:43:37.083" v="100" actId="47"/>
        <pc:sldMkLst>
          <pc:docMk/>
          <pc:sldMk cId="1195229564" sldId="438"/>
        </pc:sldMkLst>
      </pc:sldChg>
      <pc:sldChg chg="del">
        <pc:chgData name="Fernando Gamboa" userId="21e22752-c8e3-4f58-ab59-1717ec616fd1" providerId="ADAL" clId="{55F5B84D-EEBA-437C-9C13-94871839DAA3}" dt="2023-03-07T06:43:37.083" v="100" actId="47"/>
        <pc:sldMkLst>
          <pc:docMk/>
          <pc:sldMk cId="430671117" sldId="439"/>
        </pc:sldMkLst>
      </pc:sldChg>
    </pc:docChg>
  </pc:docChgLst>
  <pc:docChgLst>
    <pc:chgData name="Fernando Gamboa" userId="21e22752-c8e3-4f58-ab59-1717ec616fd1" providerId="ADAL" clId="{BFBF7BA2-3F5B-4142-8A70-6C4B3FF28B5D}"/>
    <pc:docChg chg="modSld">
      <pc:chgData name="Fernando Gamboa" userId="21e22752-c8e3-4f58-ab59-1717ec616fd1" providerId="ADAL" clId="{BFBF7BA2-3F5B-4142-8A70-6C4B3FF28B5D}" dt="2023-03-07T07:29:19.327" v="35" actId="6549"/>
      <pc:docMkLst>
        <pc:docMk/>
      </pc:docMkLst>
      <pc:sldChg chg="modSp mod">
        <pc:chgData name="Fernando Gamboa" userId="21e22752-c8e3-4f58-ab59-1717ec616fd1" providerId="ADAL" clId="{BFBF7BA2-3F5B-4142-8A70-6C4B3FF28B5D}" dt="2023-03-07T07:27:23.340" v="1" actId="20577"/>
        <pc:sldMkLst>
          <pc:docMk/>
          <pc:sldMk cId="0" sldId="258"/>
        </pc:sldMkLst>
        <pc:spChg chg="mod">
          <ac:chgData name="Fernando Gamboa" userId="21e22752-c8e3-4f58-ab59-1717ec616fd1" providerId="ADAL" clId="{BFBF7BA2-3F5B-4142-8A70-6C4B3FF28B5D}" dt="2023-03-07T07:27:23.340" v="1" actId="20577"/>
          <ac:spMkLst>
            <pc:docMk/>
            <pc:sldMk cId="0" sldId="258"/>
            <ac:spMk id="8" creationId="{E20FEF7C-5063-9E09-9765-A18393B5B1C1}"/>
          </ac:spMkLst>
        </pc:spChg>
      </pc:sldChg>
      <pc:sldChg chg="modSp mod">
        <pc:chgData name="Fernando Gamboa" userId="21e22752-c8e3-4f58-ab59-1717ec616fd1" providerId="ADAL" clId="{BFBF7BA2-3F5B-4142-8A70-6C4B3FF28B5D}" dt="2023-03-07T07:28:28.133" v="3" actId="20577"/>
        <pc:sldMkLst>
          <pc:docMk/>
          <pc:sldMk cId="1514372681" sldId="265"/>
        </pc:sldMkLst>
        <pc:spChg chg="mod">
          <ac:chgData name="Fernando Gamboa" userId="21e22752-c8e3-4f58-ab59-1717ec616fd1" providerId="ADAL" clId="{BFBF7BA2-3F5B-4142-8A70-6C4B3FF28B5D}" dt="2023-03-07T07:28:28.133" v="3" actId="20577"/>
          <ac:spMkLst>
            <pc:docMk/>
            <pc:sldMk cId="1514372681" sldId="265"/>
            <ac:spMk id="2" creationId="{8FF1D9E4-CF5A-442C-E74C-2BA300D57CAF}"/>
          </ac:spMkLst>
        </pc:spChg>
      </pc:sldChg>
      <pc:sldChg chg="modSp mod">
        <pc:chgData name="Fernando Gamboa" userId="21e22752-c8e3-4f58-ab59-1717ec616fd1" providerId="ADAL" clId="{BFBF7BA2-3F5B-4142-8A70-6C4B3FF28B5D}" dt="2023-03-07T07:29:19.327" v="35" actId="6549"/>
        <pc:sldMkLst>
          <pc:docMk/>
          <pc:sldMk cId="3828179500" sldId="279"/>
        </pc:sldMkLst>
        <pc:spChg chg="mod">
          <ac:chgData name="Fernando Gamboa" userId="21e22752-c8e3-4f58-ab59-1717ec616fd1" providerId="ADAL" clId="{BFBF7BA2-3F5B-4142-8A70-6C4B3FF28B5D}" dt="2023-03-07T07:29:19.327" v="35" actId="6549"/>
          <ac:spMkLst>
            <pc:docMk/>
            <pc:sldMk cId="3828179500" sldId="279"/>
            <ac:spMk id="3" creationId="{71D7D0D7-FA11-E868-7395-534DD0FBFB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7D067-F81A-4E08-BBCA-E31D7830737F}" type="datetimeFigureOut">
              <a:rPr lang="es-EC" smtClean="0"/>
              <a:t>11/4/2023</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C6FA3-8573-48B3-8725-9DBB91FC872E}" type="slidenum">
              <a:rPr lang="es-EC" smtClean="0"/>
              <a:t>‹Nº›</a:t>
            </a:fld>
            <a:endParaRPr lang="es-EC"/>
          </a:p>
        </p:txBody>
      </p:sp>
    </p:spTree>
    <p:extLst>
      <p:ext uri="{BB962C8B-B14F-4D97-AF65-F5344CB8AC3E}">
        <p14:creationId xmlns:p14="http://schemas.microsoft.com/office/powerpoint/2010/main" val="1190933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725595EF-174B-8CA3-43D6-0DD66E0A4109}"/>
              </a:ext>
            </a:extLst>
          </p:cNvPr>
          <p:cNvSpPr>
            <a:spLocks noGrp="1"/>
          </p:cNvSpPr>
          <p:nvPr>
            <p:ph type="dt" sz="half" idx="10"/>
          </p:nvPr>
        </p:nvSpPr>
        <p:spPr/>
        <p:txBody>
          <a:bodyPr/>
          <a:lstStyle>
            <a:lvl1pPr>
              <a:defRPr/>
            </a:lvl1pPr>
          </a:lstStyle>
          <a:p>
            <a:pPr>
              <a:defRPr/>
            </a:pPr>
            <a:fld id="{96AC0E34-4ECF-4FFE-BE0B-7278FA1D0CAB}" type="datetimeFigureOut">
              <a:rPr lang="es-EC"/>
              <a:pPr>
                <a:defRPr/>
              </a:pPr>
              <a:t>11/4/2023</a:t>
            </a:fld>
            <a:endParaRPr lang="es-EC"/>
          </a:p>
        </p:txBody>
      </p:sp>
      <p:sp>
        <p:nvSpPr>
          <p:cNvPr id="5" name="Marcador de pie de página 4">
            <a:extLst>
              <a:ext uri="{FF2B5EF4-FFF2-40B4-BE49-F238E27FC236}">
                <a16:creationId xmlns:a16="http://schemas.microsoft.com/office/drawing/2014/main" id="{AD3302DA-DBDA-4D45-398D-9AB696291AEC}"/>
              </a:ext>
            </a:extLst>
          </p:cNvPr>
          <p:cNvSpPr>
            <a:spLocks noGrp="1"/>
          </p:cNvSpPr>
          <p:nvPr>
            <p:ph type="ftr" sz="quarter" idx="11"/>
          </p:nvPr>
        </p:nvSpPr>
        <p:spPr/>
        <p:txBody>
          <a:bodyPr/>
          <a:lstStyle>
            <a:lvl1pPr>
              <a:defRPr/>
            </a:lvl1pPr>
          </a:lstStyle>
          <a:p>
            <a:pPr>
              <a:defRPr/>
            </a:pPr>
            <a:endParaRPr lang="es-EC"/>
          </a:p>
        </p:txBody>
      </p:sp>
      <p:sp>
        <p:nvSpPr>
          <p:cNvPr id="6" name="Marcador de número de diapositiva 5">
            <a:extLst>
              <a:ext uri="{FF2B5EF4-FFF2-40B4-BE49-F238E27FC236}">
                <a16:creationId xmlns:a16="http://schemas.microsoft.com/office/drawing/2014/main" id="{350915BA-B5BE-386C-905D-DC35E6618792}"/>
              </a:ext>
            </a:extLst>
          </p:cNvPr>
          <p:cNvSpPr>
            <a:spLocks noGrp="1"/>
          </p:cNvSpPr>
          <p:nvPr>
            <p:ph type="sldNum" sz="quarter" idx="12"/>
          </p:nvPr>
        </p:nvSpPr>
        <p:spPr/>
        <p:txBody>
          <a:bodyPr/>
          <a:lstStyle>
            <a:lvl1pPr>
              <a:defRPr/>
            </a:lvl1pPr>
          </a:lstStyle>
          <a:p>
            <a:fld id="{AFF0AA6C-F65E-48B2-B013-192883527930}" type="slidenum">
              <a:rPr lang="es-EC" altLang="es-VE"/>
              <a:pPr/>
              <a:t>‹Nº›</a:t>
            </a:fld>
            <a:endParaRPr lang="es-EC" altLang="es-VE"/>
          </a:p>
        </p:txBody>
      </p:sp>
    </p:spTree>
    <p:extLst>
      <p:ext uri="{BB962C8B-B14F-4D97-AF65-F5344CB8AC3E}">
        <p14:creationId xmlns:p14="http://schemas.microsoft.com/office/powerpoint/2010/main" val="3626322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A265CE5-6AD6-53F8-7B5C-37597F5C5BE5}"/>
              </a:ext>
            </a:extLst>
          </p:cNvPr>
          <p:cNvSpPr>
            <a:spLocks noGrp="1"/>
          </p:cNvSpPr>
          <p:nvPr>
            <p:ph type="dt" sz="half" idx="10"/>
          </p:nvPr>
        </p:nvSpPr>
        <p:spPr/>
        <p:txBody>
          <a:bodyPr/>
          <a:lstStyle>
            <a:lvl1pPr>
              <a:defRPr/>
            </a:lvl1pPr>
          </a:lstStyle>
          <a:p>
            <a:pPr>
              <a:defRPr/>
            </a:pPr>
            <a:fld id="{AC009A04-503F-424E-BC00-3C28F01118D5}" type="datetimeFigureOut">
              <a:rPr lang="es-EC"/>
              <a:pPr>
                <a:defRPr/>
              </a:pPr>
              <a:t>11/4/2023</a:t>
            </a:fld>
            <a:endParaRPr lang="es-EC"/>
          </a:p>
        </p:txBody>
      </p:sp>
      <p:sp>
        <p:nvSpPr>
          <p:cNvPr id="5" name="Marcador de pie de página 4">
            <a:extLst>
              <a:ext uri="{FF2B5EF4-FFF2-40B4-BE49-F238E27FC236}">
                <a16:creationId xmlns:a16="http://schemas.microsoft.com/office/drawing/2014/main" id="{43173D95-55A6-BCA8-64A6-608B08A6373E}"/>
              </a:ext>
            </a:extLst>
          </p:cNvPr>
          <p:cNvSpPr>
            <a:spLocks noGrp="1"/>
          </p:cNvSpPr>
          <p:nvPr>
            <p:ph type="ftr" sz="quarter" idx="11"/>
          </p:nvPr>
        </p:nvSpPr>
        <p:spPr/>
        <p:txBody>
          <a:bodyPr/>
          <a:lstStyle>
            <a:lvl1pPr>
              <a:defRPr/>
            </a:lvl1pPr>
          </a:lstStyle>
          <a:p>
            <a:pPr>
              <a:defRPr/>
            </a:pPr>
            <a:endParaRPr lang="es-EC"/>
          </a:p>
        </p:txBody>
      </p:sp>
      <p:sp>
        <p:nvSpPr>
          <p:cNvPr id="6" name="Marcador de número de diapositiva 5">
            <a:extLst>
              <a:ext uri="{FF2B5EF4-FFF2-40B4-BE49-F238E27FC236}">
                <a16:creationId xmlns:a16="http://schemas.microsoft.com/office/drawing/2014/main" id="{E3D1D927-DEFD-80F6-1910-5FF5C70AAB2C}"/>
              </a:ext>
            </a:extLst>
          </p:cNvPr>
          <p:cNvSpPr>
            <a:spLocks noGrp="1"/>
          </p:cNvSpPr>
          <p:nvPr>
            <p:ph type="sldNum" sz="quarter" idx="12"/>
          </p:nvPr>
        </p:nvSpPr>
        <p:spPr/>
        <p:txBody>
          <a:bodyPr/>
          <a:lstStyle>
            <a:lvl1pPr>
              <a:defRPr/>
            </a:lvl1pPr>
          </a:lstStyle>
          <a:p>
            <a:fld id="{407F9F76-E43A-48E8-AA32-BEB393AD9210}" type="slidenum">
              <a:rPr lang="es-EC" altLang="es-VE"/>
              <a:pPr/>
              <a:t>‹Nº›</a:t>
            </a:fld>
            <a:endParaRPr lang="es-EC" altLang="es-VE"/>
          </a:p>
        </p:txBody>
      </p:sp>
    </p:spTree>
    <p:extLst>
      <p:ext uri="{BB962C8B-B14F-4D97-AF65-F5344CB8AC3E}">
        <p14:creationId xmlns:p14="http://schemas.microsoft.com/office/powerpoint/2010/main" val="3422467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E2CE57D6-5FBD-F867-CD36-D54775B4E956}"/>
              </a:ext>
            </a:extLst>
          </p:cNvPr>
          <p:cNvSpPr>
            <a:spLocks noGrp="1"/>
          </p:cNvSpPr>
          <p:nvPr>
            <p:ph type="dt" sz="half" idx="10"/>
          </p:nvPr>
        </p:nvSpPr>
        <p:spPr/>
        <p:txBody>
          <a:bodyPr/>
          <a:lstStyle>
            <a:lvl1pPr>
              <a:defRPr/>
            </a:lvl1pPr>
          </a:lstStyle>
          <a:p>
            <a:pPr>
              <a:defRPr/>
            </a:pPr>
            <a:fld id="{3E57A047-A160-4013-A38E-B2517BB7F6EC}" type="datetimeFigureOut">
              <a:rPr lang="es-EC"/>
              <a:pPr>
                <a:defRPr/>
              </a:pPr>
              <a:t>11/4/2023</a:t>
            </a:fld>
            <a:endParaRPr lang="es-EC"/>
          </a:p>
        </p:txBody>
      </p:sp>
      <p:sp>
        <p:nvSpPr>
          <p:cNvPr id="5" name="Marcador de pie de página 4">
            <a:extLst>
              <a:ext uri="{FF2B5EF4-FFF2-40B4-BE49-F238E27FC236}">
                <a16:creationId xmlns:a16="http://schemas.microsoft.com/office/drawing/2014/main" id="{3CFB85F2-AA54-4DB7-B7A8-1CC7BE6DF907}"/>
              </a:ext>
            </a:extLst>
          </p:cNvPr>
          <p:cNvSpPr>
            <a:spLocks noGrp="1"/>
          </p:cNvSpPr>
          <p:nvPr>
            <p:ph type="ftr" sz="quarter" idx="11"/>
          </p:nvPr>
        </p:nvSpPr>
        <p:spPr/>
        <p:txBody>
          <a:bodyPr/>
          <a:lstStyle>
            <a:lvl1pPr>
              <a:defRPr/>
            </a:lvl1pPr>
          </a:lstStyle>
          <a:p>
            <a:pPr>
              <a:defRPr/>
            </a:pPr>
            <a:endParaRPr lang="es-EC"/>
          </a:p>
        </p:txBody>
      </p:sp>
      <p:sp>
        <p:nvSpPr>
          <p:cNvPr id="6" name="Marcador de número de diapositiva 5">
            <a:extLst>
              <a:ext uri="{FF2B5EF4-FFF2-40B4-BE49-F238E27FC236}">
                <a16:creationId xmlns:a16="http://schemas.microsoft.com/office/drawing/2014/main" id="{2A24A952-0FB9-8D80-6494-037A3CA134E0}"/>
              </a:ext>
            </a:extLst>
          </p:cNvPr>
          <p:cNvSpPr>
            <a:spLocks noGrp="1"/>
          </p:cNvSpPr>
          <p:nvPr>
            <p:ph type="sldNum" sz="quarter" idx="12"/>
          </p:nvPr>
        </p:nvSpPr>
        <p:spPr/>
        <p:txBody>
          <a:bodyPr/>
          <a:lstStyle>
            <a:lvl1pPr>
              <a:defRPr/>
            </a:lvl1pPr>
          </a:lstStyle>
          <a:p>
            <a:fld id="{5D745A70-9692-4114-B506-71838D7B9C5D}" type="slidenum">
              <a:rPr lang="es-EC" altLang="es-VE"/>
              <a:pPr/>
              <a:t>‹Nº›</a:t>
            </a:fld>
            <a:endParaRPr lang="es-EC" altLang="es-VE"/>
          </a:p>
        </p:txBody>
      </p:sp>
    </p:spTree>
    <p:extLst>
      <p:ext uri="{BB962C8B-B14F-4D97-AF65-F5344CB8AC3E}">
        <p14:creationId xmlns:p14="http://schemas.microsoft.com/office/powerpoint/2010/main" val="927528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B79C271-42EC-7E77-8FCD-833B793264A2}"/>
              </a:ext>
            </a:extLst>
          </p:cNvPr>
          <p:cNvSpPr>
            <a:spLocks noGrp="1"/>
          </p:cNvSpPr>
          <p:nvPr>
            <p:ph type="dt" sz="half" idx="10"/>
          </p:nvPr>
        </p:nvSpPr>
        <p:spPr/>
        <p:txBody>
          <a:bodyPr/>
          <a:lstStyle>
            <a:lvl1pPr>
              <a:defRPr/>
            </a:lvl1pPr>
          </a:lstStyle>
          <a:p>
            <a:pPr>
              <a:defRPr/>
            </a:pPr>
            <a:fld id="{E81968DC-AF42-43CC-920E-11C9AB784D37}" type="datetimeFigureOut">
              <a:rPr lang="es-EC"/>
              <a:pPr>
                <a:defRPr/>
              </a:pPr>
              <a:t>11/4/2023</a:t>
            </a:fld>
            <a:endParaRPr lang="es-EC"/>
          </a:p>
        </p:txBody>
      </p:sp>
      <p:sp>
        <p:nvSpPr>
          <p:cNvPr id="5" name="Marcador de pie de página 4">
            <a:extLst>
              <a:ext uri="{FF2B5EF4-FFF2-40B4-BE49-F238E27FC236}">
                <a16:creationId xmlns:a16="http://schemas.microsoft.com/office/drawing/2014/main" id="{A823354F-FD50-C1CA-CDC6-20D0D5638D8E}"/>
              </a:ext>
            </a:extLst>
          </p:cNvPr>
          <p:cNvSpPr>
            <a:spLocks noGrp="1"/>
          </p:cNvSpPr>
          <p:nvPr>
            <p:ph type="ftr" sz="quarter" idx="11"/>
          </p:nvPr>
        </p:nvSpPr>
        <p:spPr/>
        <p:txBody>
          <a:bodyPr/>
          <a:lstStyle>
            <a:lvl1pPr>
              <a:defRPr/>
            </a:lvl1pPr>
          </a:lstStyle>
          <a:p>
            <a:pPr>
              <a:defRPr/>
            </a:pPr>
            <a:endParaRPr lang="es-EC"/>
          </a:p>
        </p:txBody>
      </p:sp>
      <p:sp>
        <p:nvSpPr>
          <p:cNvPr id="6" name="Marcador de número de diapositiva 5">
            <a:extLst>
              <a:ext uri="{FF2B5EF4-FFF2-40B4-BE49-F238E27FC236}">
                <a16:creationId xmlns:a16="http://schemas.microsoft.com/office/drawing/2014/main" id="{679F3A52-1D11-B7E5-1F38-36EA432D0FFE}"/>
              </a:ext>
            </a:extLst>
          </p:cNvPr>
          <p:cNvSpPr>
            <a:spLocks noGrp="1"/>
          </p:cNvSpPr>
          <p:nvPr>
            <p:ph type="sldNum" sz="quarter" idx="12"/>
          </p:nvPr>
        </p:nvSpPr>
        <p:spPr/>
        <p:txBody>
          <a:bodyPr/>
          <a:lstStyle>
            <a:lvl1pPr>
              <a:defRPr/>
            </a:lvl1pPr>
          </a:lstStyle>
          <a:p>
            <a:fld id="{A266DB3D-5261-4C98-9D0A-5DF2F95C2790}" type="slidenum">
              <a:rPr lang="es-EC" altLang="es-VE"/>
              <a:pPr/>
              <a:t>‹Nº›</a:t>
            </a:fld>
            <a:endParaRPr lang="es-EC" altLang="es-VE"/>
          </a:p>
        </p:txBody>
      </p:sp>
    </p:spTree>
    <p:extLst>
      <p:ext uri="{BB962C8B-B14F-4D97-AF65-F5344CB8AC3E}">
        <p14:creationId xmlns:p14="http://schemas.microsoft.com/office/powerpoint/2010/main" val="2979069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AF602DA-89EB-2EF0-8AD9-5444E45CBBDD}"/>
              </a:ext>
            </a:extLst>
          </p:cNvPr>
          <p:cNvSpPr>
            <a:spLocks noGrp="1"/>
          </p:cNvSpPr>
          <p:nvPr>
            <p:ph type="dt" sz="half" idx="10"/>
          </p:nvPr>
        </p:nvSpPr>
        <p:spPr/>
        <p:txBody>
          <a:bodyPr/>
          <a:lstStyle>
            <a:lvl1pPr>
              <a:defRPr/>
            </a:lvl1pPr>
          </a:lstStyle>
          <a:p>
            <a:pPr>
              <a:defRPr/>
            </a:pPr>
            <a:fld id="{19F861C1-CC2C-4F39-9D09-D1764BD65BE6}" type="datetimeFigureOut">
              <a:rPr lang="es-EC"/>
              <a:pPr>
                <a:defRPr/>
              </a:pPr>
              <a:t>11/4/2023</a:t>
            </a:fld>
            <a:endParaRPr lang="es-EC"/>
          </a:p>
        </p:txBody>
      </p:sp>
      <p:sp>
        <p:nvSpPr>
          <p:cNvPr id="5" name="Marcador de pie de página 4">
            <a:extLst>
              <a:ext uri="{FF2B5EF4-FFF2-40B4-BE49-F238E27FC236}">
                <a16:creationId xmlns:a16="http://schemas.microsoft.com/office/drawing/2014/main" id="{FEC166BC-3EFC-92FC-B059-91DB18358F5B}"/>
              </a:ext>
            </a:extLst>
          </p:cNvPr>
          <p:cNvSpPr>
            <a:spLocks noGrp="1"/>
          </p:cNvSpPr>
          <p:nvPr>
            <p:ph type="ftr" sz="quarter" idx="11"/>
          </p:nvPr>
        </p:nvSpPr>
        <p:spPr/>
        <p:txBody>
          <a:bodyPr/>
          <a:lstStyle>
            <a:lvl1pPr>
              <a:defRPr/>
            </a:lvl1pPr>
          </a:lstStyle>
          <a:p>
            <a:pPr>
              <a:defRPr/>
            </a:pPr>
            <a:endParaRPr lang="es-EC"/>
          </a:p>
        </p:txBody>
      </p:sp>
      <p:sp>
        <p:nvSpPr>
          <p:cNvPr id="6" name="Marcador de número de diapositiva 5">
            <a:extLst>
              <a:ext uri="{FF2B5EF4-FFF2-40B4-BE49-F238E27FC236}">
                <a16:creationId xmlns:a16="http://schemas.microsoft.com/office/drawing/2014/main" id="{8DE0778A-6652-69B2-2C77-8274949F9A3F}"/>
              </a:ext>
            </a:extLst>
          </p:cNvPr>
          <p:cNvSpPr>
            <a:spLocks noGrp="1"/>
          </p:cNvSpPr>
          <p:nvPr>
            <p:ph type="sldNum" sz="quarter" idx="12"/>
          </p:nvPr>
        </p:nvSpPr>
        <p:spPr/>
        <p:txBody>
          <a:bodyPr/>
          <a:lstStyle>
            <a:lvl1pPr>
              <a:defRPr/>
            </a:lvl1pPr>
          </a:lstStyle>
          <a:p>
            <a:fld id="{6D2F265A-7634-411F-9CC3-B754BD03A114}" type="slidenum">
              <a:rPr lang="es-EC" altLang="es-VE"/>
              <a:pPr/>
              <a:t>‹Nº›</a:t>
            </a:fld>
            <a:endParaRPr lang="es-EC" altLang="es-VE"/>
          </a:p>
        </p:txBody>
      </p:sp>
    </p:spTree>
    <p:extLst>
      <p:ext uri="{BB962C8B-B14F-4D97-AF65-F5344CB8AC3E}">
        <p14:creationId xmlns:p14="http://schemas.microsoft.com/office/powerpoint/2010/main" val="397407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3">
            <a:extLst>
              <a:ext uri="{FF2B5EF4-FFF2-40B4-BE49-F238E27FC236}">
                <a16:creationId xmlns:a16="http://schemas.microsoft.com/office/drawing/2014/main" id="{052C6855-E63E-7ADD-CE05-4CB1A4B6D794}"/>
              </a:ext>
            </a:extLst>
          </p:cNvPr>
          <p:cNvSpPr>
            <a:spLocks noGrp="1"/>
          </p:cNvSpPr>
          <p:nvPr>
            <p:ph type="dt" sz="half" idx="10"/>
          </p:nvPr>
        </p:nvSpPr>
        <p:spPr/>
        <p:txBody>
          <a:bodyPr/>
          <a:lstStyle>
            <a:lvl1pPr>
              <a:defRPr/>
            </a:lvl1pPr>
          </a:lstStyle>
          <a:p>
            <a:pPr>
              <a:defRPr/>
            </a:pPr>
            <a:fld id="{E58FEAC4-2EAC-4EB0-BCEC-84D416CBC7AD}" type="datetimeFigureOut">
              <a:rPr lang="es-EC"/>
              <a:pPr>
                <a:defRPr/>
              </a:pPr>
              <a:t>11/4/2023</a:t>
            </a:fld>
            <a:endParaRPr lang="es-EC"/>
          </a:p>
        </p:txBody>
      </p:sp>
      <p:sp>
        <p:nvSpPr>
          <p:cNvPr id="6" name="Marcador de pie de página 4">
            <a:extLst>
              <a:ext uri="{FF2B5EF4-FFF2-40B4-BE49-F238E27FC236}">
                <a16:creationId xmlns:a16="http://schemas.microsoft.com/office/drawing/2014/main" id="{8F00734B-73D6-AED8-A532-32B277947DAD}"/>
              </a:ext>
            </a:extLst>
          </p:cNvPr>
          <p:cNvSpPr>
            <a:spLocks noGrp="1"/>
          </p:cNvSpPr>
          <p:nvPr>
            <p:ph type="ftr" sz="quarter" idx="11"/>
          </p:nvPr>
        </p:nvSpPr>
        <p:spPr/>
        <p:txBody>
          <a:bodyPr/>
          <a:lstStyle>
            <a:lvl1pPr>
              <a:defRPr/>
            </a:lvl1pPr>
          </a:lstStyle>
          <a:p>
            <a:pPr>
              <a:defRPr/>
            </a:pPr>
            <a:endParaRPr lang="es-EC"/>
          </a:p>
        </p:txBody>
      </p:sp>
      <p:sp>
        <p:nvSpPr>
          <p:cNvPr id="7" name="Marcador de número de diapositiva 5">
            <a:extLst>
              <a:ext uri="{FF2B5EF4-FFF2-40B4-BE49-F238E27FC236}">
                <a16:creationId xmlns:a16="http://schemas.microsoft.com/office/drawing/2014/main" id="{6CC4436C-E8A1-5471-4555-BB658339C4BA}"/>
              </a:ext>
            </a:extLst>
          </p:cNvPr>
          <p:cNvSpPr>
            <a:spLocks noGrp="1"/>
          </p:cNvSpPr>
          <p:nvPr>
            <p:ph type="sldNum" sz="quarter" idx="12"/>
          </p:nvPr>
        </p:nvSpPr>
        <p:spPr/>
        <p:txBody>
          <a:bodyPr/>
          <a:lstStyle>
            <a:lvl1pPr>
              <a:defRPr/>
            </a:lvl1pPr>
          </a:lstStyle>
          <a:p>
            <a:fld id="{26AE46C5-7224-4F9D-91D8-3FD237F662F3}" type="slidenum">
              <a:rPr lang="es-EC" altLang="es-VE"/>
              <a:pPr/>
              <a:t>‹Nº›</a:t>
            </a:fld>
            <a:endParaRPr lang="es-EC" altLang="es-VE"/>
          </a:p>
        </p:txBody>
      </p:sp>
    </p:spTree>
    <p:extLst>
      <p:ext uri="{BB962C8B-B14F-4D97-AF65-F5344CB8AC3E}">
        <p14:creationId xmlns:p14="http://schemas.microsoft.com/office/powerpoint/2010/main" val="1212730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3">
            <a:extLst>
              <a:ext uri="{FF2B5EF4-FFF2-40B4-BE49-F238E27FC236}">
                <a16:creationId xmlns:a16="http://schemas.microsoft.com/office/drawing/2014/main" id="{91619F19-6C7D-54F2-3CF1-9615AD7D4291}"/>
              </a:ext>
            </a:extLst>
          </p:cNvPr>
          <p:cNvSpPr>
            <a:spLocks noGrp="1"/>
          </p:cNvSpPr>
          <p:nvPr>
            <p:ph type="dt" sz="half" idx="10"/>
          </p:nvPr>
        </p:nvSpPr>
        <p:spPr/>
        <p:txBody>
          <a:bodyPr/>
          <a:lstStyle>
            <a:lvl1pPr>
              <a:defRPr/>
            </a:lvl1pPr>
          </a:lstStyle>
          <a:p>
            <a:pPr>
              <a:defRPr/>
            </a:pPr>
            <a:fld id="{5AC0103E-F183-4CB3-8F1E-C64B02A2B02F}" type="datetimeFigureOut">
              <a:rPr lang="es-EC"/>
              <a:pPr>
                <a:defRPr/>
              </a:pPr>
              <a:t>11/4/2023</a:t>
            </a:fld>
            <a:endParaRPr lang="es-EC"/>
          </a:p>
        </p:txBody>
      </p:sp>
      <p:sp>
        <p:nvSpPr>
          <p:cNvPr id="8" name="Marcador de pie de página 4">
            <a:extLst>
              <a:ext uri="{FF2B5EF4-FFF2-40B4-BE49-F238E27FC236}">
                <a16:creationId xmlns:a16="http://schemas.microsoft.com/office/drawing/2014/main" id="{7BD9D272-A7F0-9603-6396-815A1B33E2E6}"/>
              </a:ext>
            </a:extLst>
          </p:cNvPr>
          <p:cNvSpPr>
            <a:spLocks noGrp="1"/>
          </p:cNvSpPr>
          <p:nvPr>
            <p:ph type="ftr" sz="quarter" idx="11"/>
          </p:nvPr>
        </p:nvSpPr>
        <p:spPr/>
        <p:txBody>
          <a:bodyPr/>
          <a:lstStyle>
            <a:lvl1pPr>
              <a:defRPr/>
            </a:lvl1pPr>
          </a:lstStyle>
          <a:p>
            <a:pPr>
              <a:defRPr/>
            </a:pPr>
            <a:endParaRPr lang="es-EC"/>
          </a:p>
        </p:txBody>
      </p:sp>
      <p:sp>
        <p:nvSpPr>
          <p:cNvPr id="9" name="Marcador de número de diapositiva 5">
            <a:extLst>
              <a:ext uri="{FF2B5EF4-FFF2-40B4-BE49-F238E27FC236}">
                <a16:creationId xmlns:a16="http://schemas.microsoft.com/office/drawing/2014/main" id="{513F2B2E-0FF8-9BBA-8BE6-093E804D5876}"/>
              </a:ext>
            </a:extLst>
          </p:cNvPr>
          <p:cNvSpPr>
            <a:spLocks noGrp="1"/>
          </p:cNvSpPr>
          <p:nvPr>
            <p:ph type="sldNum" sz="quarter" idx="12"/>
          </p:nvPr>
        </p:nvSpPr>
        <p:spPr/>
        <p:txBody>
          <a:bodyPr/>
          <a:lstStyle>
            <a:lvl1pPr>
              <a:defRPr/>
            </a:lvl1pPr>
          </a:lstStyle>
          <a:p>
            <a:fld id="{A26368AA-5DF9-4C35-AA45-45B1EE78C5C6}" type="slidenum">
              <a:rPr lang="es-EC" altLang="es-VE"/>
              <a:pPr/>
              <a:t>‹Nº›</a:t>
            </a:fld>
            <a:endParaRPr lang="es-EC" altLang="es-VE"/>
          </a:p>
        </p:txBody>
      </p:sp>
    </p:spTree>
    <p:extLst>
      <p:ext uri="{BB962C8B-B14F-4D97-AF65-F5344CB8AC3E}">
        <p14:creationId xmlns:p14="http://schemas.microsoft.com/office/powerpoint/2010/main" val="107753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3">
            <a:extLst>
              <a:ext uri="{FF2B5EF4-FFF2-40B4-BE49-F238E27FC236}">
                <a16:creationId xmlns:a16="http://schemas.microsoft.com/office/drawing/2014/main" id="{145AE50F-4C3A-51F8-6BD8-CFAD18FB35C7}"/>
              </a:ext>
            </a:extLst>
          </p:cNvPr>
          <p:cNvSpPr>
            <a:spLocks noGrp="1"/>
          </p:cNvSpPr>
          <p:nvPr>
            <p:ph type="dt" sz="half" idx="10"/>
          </p:nvPr>
        </p:nvSpPr>
        <p:spPr/>
        <p:txBody>
          <a:bodyPr/>
          <a:lstStyle>
            <a:lvl1pPr>
              <a:defRPr/>
            </a:lvl1pPr>
          </a:lstStyle>
          <a:p>
            <a:pPr>
              <a:defRPr/>
            </a:pPr>
            <a:fld id="{2DADBDE9-7683-4617-9C7D-24D8AEC23975}" type="datetimeFigureOut">
              <a:rPr lang="es-EC"/>
              <a:pPr>
                <a:defRPr/>
              </a:pPr>
              <a:t>11/4/2023</a:t>
            </a:fld>
            <a:endParaRPr lang="es-EC"/>
          </a:p>
        </p:txBody>
      </p:sp>
      <p:sp>
        <p:nvSpPr>
          <p:cNvPr id="4" name="Marcador de pie de página 4">
            <a:extLst>
              <a:ext uri="{FF2B5EF4-FFF2-40B4-BE49-F238E27FC236}">
                <a16:creationId xmlns:a16="http://schemas.microsoft.com/office/drawing/2014/main" id="{BD4E6DA8-C3A0-3388-1F1F-BC137FD8BA7C}"/>
              </a:ext>
            </a:extLst>
          </p:cNvPr>
          <p:cNvSpPr>
            <a:spLocks noGrp="1"/>
          </p:cNvSpPr>
          <p:nvPr>
            <p:ph type="ftr" sz="quarter" idx="11"/>
          </p:nvPr>
        </p:nvSpPr>
        <p:spPr/>
        <p:txBody>
          <a:bodyPr/>
          <a:lstStyle>
            <a:lvl1pPr>
              <a:defRPr/>
            </a:lvl1pPr>
          </a:lstStyle>
          <a:p>
            <a:pPr>
              <a:defRPr/>
            </a:pPr>
            <a:endParaRPr lang="es-EC"/>
          </a:p>
        </p:txBody>
      </p:sp>
      <p:sp>
        <p:nvSpPr>
          <p:cNvPr id="5" name="Marcador de número de diapositiva 5">
            <a:extLst>
              <a:ext uri="{FF2B5EF4-FFF2-40B4-BE49-F238E27FC236}">
                <a16:creationId xmlns:a16="http://schemas.microsoft.com/office/drawing/2014/main" id="{23C39F8F-B9DB-6436-CD38-06BA16FB7F56}"/>
              </a:ext>
            </a:extLst>
          </p:cNvPr>
          <p:cNvSpPr>
            <a:spLocks noGrp="1"/>
          </p:cNvSpPr>
          <p:nvPr>
            <p:ph type="sldNum" sz="quarter" idx="12"/>
          </p:nvPr>
        </p:nvSpPr>
        <p:spPr/>
        <p:txBody>
          <a:bodyPr/>
          <a:lstStyle>
            <a:lvl1pPr>
              <a:defRPr/>
            </a:lvl1pPr>
          </a:lstStyle>
          <a:p>
            <a:fld id="{41BE4B34-2877-4D02-AECB-A77F76B2249C}" type="slidenum">
              <a:rPr lang="es-EC" altLang="es-VE"/>
              <a:pPr/>
              <a:t>‹Nº›</a:t>
            </a:fld>
            <a:endParaRPr lang="es-EC" altLang="es-VE"/>
          </a:p>
        </p:txBody>
      </p:sp>
    </p:spTree>
    <p:extLst>
      <p:ext uri="{BB962C8B-B14F-4D97-AF65-F5344CB8AC3E}">
        <p14:creationId xmlns:p14="http://schemas.microsoft.com/office/powerpoint/2010/main" val="85218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9BF6D3FD-076C-F445-48FA-46D4CFA1D8BB}"/>
              </a:ext>
            </a:extLst>
          </p:cNvPr>
          <p:cNvSpPr>
            <a:spLocks noGrp="1"/>
          </p:cNvSpPr>
          <p:nvPr>
            <p:ph type="dt" sz="half" idx="10"/>
          </p:nvPr>
        </p:nvSpPr>
        <p:spPr/>
        <p:txBody>
          <a:bodyPr/>
          <a:lstStyle>
            <a:lvl1pPr>
              <a:defRPr/>
            </a:lvl1pPr>
          </a:lstStyle>
          <a:p>
            <a:pPr>
              <a:defRPr/>
            </a:pPr>
            <a:fld id="{492333B1-B38B-49CF-9E99-8951908A54EB}" type="datetimeFigureOut">
              <a:rPr lang="es-EC"/>
              <a:pPr>
                <a:defRPr/>
              </a:pPr>
              <a:t>11/4/2023</a:t>
            </a:fld>
            <a:endParaRPr lang="es-EC"/>
          </a:p>
        </p:txBody>
      </p:sp>
      <p:sp>
        <p:nvSpPr>
          <p:cNvPr id="3" name="Marcador de pie de página 4">
            <a:extLst>
              <a:ext uri="{FF2B5EF4-FFF2-40B4-BE49-F238E27FC236}">
                <a16:creationId xmlns:a16="http://schemas.microsoft.com/office/drawing/2014/main" id="{B0F3BD58-76DB-236D-A434-F412580C93F8}"/>
              </a:ext>
            </a:extLst>
          </p:cNvPr>
          <p:cNvSpPr>
            <a:spLocks noGrp="1"/>
          </p:cNvSpPr>
          <p:nvPr>
            <p:ph type="ftr" sz="quarter" idx="11"/>
          </p:nvPr>
        </p:nvSpPr>
        <p:spPr/>
        <p:txBody>
          <a:bodyPr/>
          <a:lstStyle>
            <a:lvl1pPr>
              <a:defRPr/>
            </a:lvl1pPr>
          </a:lstStyle>
          <a:p>
            <a:pPr>
              <a:defRPr/>
            </a:pPr>
            <a:endParaRPr lang="es-EC"/>
          </a:p>
        </p:txBody>
      </p:sp>
      <p:sp>
        <p:nvSpPr>
          <p:cNvPr id="4" name="Marcador de número de diapositiva 5">
            <a:extLst>
              <a:ext uri="{FF2B5EF4-FFF2-40B4-BE49-F238E27FC236}">
                <a16:creationId xmlns:a16="http://schemas.microsoft.com/office/drawing/2014/main" id="{44E77E91-3247-7385-4B7D-0CFA142DB0D2}"/>
              </a:ext>
            </a:extLst>
          </p:cNvPr>
          <p:cNvSpPr>
            <a:spLocks noGrp="1"/>
          </p:cNvSpPr>
          <p:nvPr>
            <p:ph type="sldNum" sz="quarter" idx="12"/>
          </p:nvPr>
        </p:nvSpPr>
        <p:spPr/>
        <p:txBody>
          <a:bodyPr/>
          <a:lstStyle>
            <a:lvl1pPr>
              <a:defRPr/>
            </a:lvl1pPr>
          </a:lstStyle>
          <a:p>
            <a:fld id="{B86FD175-56AF-44D9-BDDB-1302068AD76A}" type="slidenum">
              <a:rPr lang="es-EC" altLang="es-VE"/>
              <a:pPr/>
              <a:t>‹Nº›</a:t>
            </a:fld>
            <a:endParaRPr lang="es-EC" altLang="es-VE"/>
          </a:p>
        </p:txBody>
      </p:sp>
    </p:spTree>
    <p:extLst>
      <p:ext uri="{BB962C8B-B14F-4D97-AF65-F5344CB8AC3E}">
        <p14:creationId xmlns:p14="http://schemas.microsoft.com/office/powerpoint/2010/main" val="3621888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42117D23-910D-75F5-CA97-874201005ECB}"/>
              </a:ext>
            </a:extLst>
          </p:cNvPr>
          <p:cNvSpPr>
            <a:spLocks noGrp="1"/>
          </p:cNvSpPr>
          <p:nvPr>
            <p:ph type="dt" sz="half" idx="10"/>
          </p:nvPr>
        </p:nvSpPr>
        <p:spPr/>
        <p:txBody>
          <a:bodyPr/>
          <a:lstStyle>
            <a:lvl1pPr>
              <a:defRPr/>
            </a:lvl1pPr>
          </a:lstStyle>
          <a:p>
            <a:pPr>
              <a:defRPr/>
            </a:pPr>
            <a:fld id="{3C4107FD-5DD0-4D7B-BC8A-BE6F6F97737F}" type="datetimeFigureOut">
              <a:rPr lang="es-EC"/>
              <a:pPr>
                <a:defRPr/>
              </a:pPr>
              <a:t>11/4/2023</a:t>
            </a:fld>
            <a:endParaRPr lang="es-EC"/>
          </a:p>
        </p:txBody>
      </p:sp>
      <p:sp>
        <p:nvSpPr>
          <p:cNvPr id="6" name="Marcador de pie de página 4">
            <a:extLst>
              <a:ext uri="{FF2B5EF4-FFF2-40B4-BE49-F238E27FC236}">
                <a16:creationId xmlns:a16="http://schemas.microsoft.com/office/drawing/2014/main" id="{DF85C0C1-B919-F510-FED5-8087CBFFBCD3}"/>
              </a:ext>
            </a:extLst>
          </p:cNvPr>
          <p:cNvSpPr>
            <a:spLocks noGrp="1"/>
          </p:cNvSpPr>
          <p:nvPr>
            <p:ph type="ftr" sz="quarter" idx="11"/>
          </p:nvPr>
        </p:nvSpPr>
        <p:spPr/>
        <p:txBody>
          <a:bodyPr/>
          <a:lstStyle>
            <a:lvl1pPr>
              <a:defRPr/>
            </a:lvl1pPr>
          </a:lstStyle>
          <a:p>
            <a:pPr>
              <a:defRPr/>
            </a:pPr>
            <a:endParaRPr lang="es-EC"/>
          </a:p>
        </p:txBody>
      </p:sp>
      <p:sp>
        <p:nvSpPr>
          <p:cNvPr id="7" name="Marcador de número de diapositiva 5">
            <a:extLst>
              <a:ext uri="{FF2B5EF4-FFF2-40B4-BE49-F238E27FC236}">
                <a16:creationId xmlns:a16="http://schemas.microsoft.com/office/drawing/2014/main" id="{169EDF4D-3052-DAF1-2DE1-8D1A64F06372}"/>
              </a:ext>
            </a:extLst>
          </p:cNvPr>
          <p:cNvSpPr>
            <a:spLocks noGrp="1"/>
          </p:cNvSpPr>
          <p:nvPr>
            <p:ph type="sldNum" sz="quarter" idx="12"/>
          </p:nvPr>
        </p:nvSpPr>
        <p:spPr/>
        <p:txBody>
          <a:bodyPr/>
          <a:lstStyle>
            <a:lvl1pPr>
              <a:defRPr/>
            </a:lvl1pPr>
          </a:lstStyle>
          <a:p>
            <a:fld id="{C5EF7329-EC57-4067-9FDF-3D470C065D26}" type="slidenum">
              <a:rPr lang="es-EC" altLang="es-VE"/>
              <a:pPr/>
              <a:t>‹Nº›</a:t>
            </a:fld>
            <a:endParaRPr lang="es-EC" altLang="es-VE"/>
          </a:p>
        </p:txBody>
      </p:sp>
    </p:spTree>
    <p:extLst>
      <p:ext uri="{BB962C8B-B14F-4D97-AF65-F5344CB8AC3E}">
        <p14:creationId xmlns:p14="http://schemas.microsoft.com/office/powerpoint/2010/main" val="100488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E8AE8CDC-B223-3BE8-BC3A-CF754C5CE4C0}"/>
              </a:ext>
            </a:extLst>
          </p:cNvPr>
          <p:cNvSpPr>
            <a:spLocks noGrp="1"/>
          </p:cNvSpPr>
          <p:nvPr>
            <p:ph type="dt" sz="half" idx="10"/>
          </p:nvPr>
        </p:nvSpPr>
        <p:spPr/>
        <p:txBody>
          <a:bodyPr/>
          <a:lstStyle>
            <a:lvl1pPr>
              <a:defRPr/>
            </a:lvl1pPr>
          </a:lstStyle>
          <a:p>
            <a:pPr>
              <a:defRPr/>
            </a:pPr>
            <a:fld id="{FA22EE63-A515-44B8-A864-66E8B9C4D044}" type="datetimeFigureOut">
              <a:rPr lang="es-EC"/>
              <a:pPr>
                <a:defRPr/>
              </a:pPr>
              <a:t>11/4/2023</a:t>
            </a:fld>
            <a:endParaRPr lang="es-EC"/>
          </a:p>
        </p:txBody>
      </p:sp>
      <p:sp>
        <p:nvSpPr>
          <p:cNvPr id="6" name="Marcador de pie de página 4">
            <a:extLst>
              <a:ext uri="{FF2B5EF4-FFF2-40B4-BE49-F238E27FC236}">
                <a16:creationId xmlns:a16="http://schemas.microsoft.com/office/drawing/2014/main" id="{3CA3CB21-83CA-607F-0876-0281480D0139}"/>
              </a:ext>
            </a:extLst>
          </p:cNvPr>
          <p:cNvSpPr>
            <a:spLocks noGrp="1"/>
          </p:cNvSpPr>
          <p:nvPr>
            <p:ph type="ftr" sz="quarter" idx="11"/>
          </p:nvPr>
        </p:nvSpPr>
        <p:spPr/>
        <p:txBody>
          <a:bodyPr/>
          <a:lstStyle>
            <a:lvl1pPr>
              <a:defRPr/>
            </a:lvl1pPr>
          </a:lstStyle>
          <a:p>
            <a:pPr>
              <a:defRPr/>
            </a:pPr>
            <a:endParaRPr lang="es-EC"/>
          </a:p>
        </p:txBody>
      </p:sp>
      <p:sp>
        <p:nvSpPr>
          <p:cNvPr id="7" name="Marcador de número de diapositiva 5">
            <a:extLst>
              <a:ext uri="{FF2B5EF4-FFF2-40B4-BE49-F238E27FC236}">
                <a16:creationId xmlns:a16="http://schemas.microsoft.com/office/drawing/2014/main" id="{09C9CDB7-E466-B30E-8E89-09F41F9C4E19}"/>
              </a:ext>
            </a:extLst>
          </p:cNvPr>
          <p:cNvSpPr>
            <a:spLocks noGrp="1"/>
          </p:cNvSpPr>
          <p:nvPr>
            <p:ph type="sldNum" sz="quarter" idx="12"/>
          </p:nvPr>
        </p:nvSpPr>
        <p:spPr/>
        <p:txBody>
          <a:bodyPr/>
          <a:lstStyle>
            <a:lvl1pPr>
              <a:defRPr/>
            </a:lvl1pPr>
          </a:lstStyle>
          <a:p>
            <a:fld id="{5ADE3C40-9139-4950-B8E0-ADF38129FF84}" type="slidenum">
              <a:rPr lang="es-EC" altLang="es-VE"/>
              <a:pPr/>
              <a:t>‹Nº›</a:t>
            </a:fld>
            <a:endParaRPr lang="es-EC" altLang="es-VE"/>
          </a:p>
        </p:txBody>
      </p:sp>
    </p:spTree>
    <p:extLst>
      <p:ext uri="{BB962C8B-B14F-4D97-AF65-F5344CB8AC3E}">
        <p14:creationId xmlns:p14="http://schemas.microsoft.com/office/powerpoint/2010/main" val="2126659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8F394347-35CF-3CCF-E390-01115242F463}"/>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VE"/>
              <a:t>Haga clic para modificar el estilo de título del patrón</a:t>
            </a:r>
            <a:endParaRPr lang="es-EC" altLang="es-VE"/>
          </a:p>
        </p:txBody>
      </p:sp>
      <p:sp>
        <p:nvSpPr>
          <p:cNvPr id="1027" name="Marcador de texto 2">
            <a:extLst>
              <a:ext uri="{FF2B5EF4-FFF2-40B4-BE49-F238E27FC236}">
                <a16:creationId xmlns:a16="http://schemas.microsoft.com/office/drawing/2014/main" id="{9CE65C1A-23E5-D185-A179-9B6B75C76AF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VE"/>
              <a:t>Haga clic para modificar los estilos de texto del patrón</a:t>
            </a:r>
          </a:p>
          <a:p>
            <a:pPr lvl="1"/>
            <a:r>
              <a:rPr lang="es-ES" altLang="es-VE"/>
              <a:t>Segundo nivel</a:t>
            </a:r>
          </a:p>
          <a:p>
            <a:pPr lvl="2"/>
            <a:r>
              <a:rPr lang="es-ES" altLang="es-VE"/>
              <a:t>Tercer nivel</a:t>
            </a:r>
          </a:p>
          <a:p>
            <a:pPr lvl="3"/>
            <a:r>
              <a:rPr lang="es-ES" altLang="es-VE"/>
              <a:t>Cuarto nivel</a:t>
            </a:r>
          </a:p>
          <a:p>
            <a:pPr lvl="4"/>
            <a:r>
              <a:rPr lang="es-ES" altLang="es-VE"/>
              <a:t>Quinto nivel</a:t>
            </a:r>
            <a:endParaRPr lang="es-EC" altLang="es-VE"/>
          </a:p>
        </p:txBody>
      </p:sp>
      <p:sp>
        <p:nvSpPr>
          <p:cNvPr id="4" name="Marcador de fecha 3">
            <a:extLst>
              <a:ext uri="{FF2B5EF4-FFF2-40B4-BE49-F238E27FC236}">
                <a16:creationId xmlns:a16="http://schemas.microsoft.com/office/drawing/2014/main" id="{64C2B1A1-82DF-DF86-F108-9A61BE4AE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2AF8801-057A-4A24-84CC-9A3F62D6E91A}" type="datetimeFigureOut">
              <a:rPr lang="es-EC"/>
              <a:pPr>
                <a:defRPr/>
              </a:pPr>
              <a:t>11/4/2023</a:t>
            </a:fld>
            <a:endParaRPr lang="es-EC"/>
          </a:p>
        </p:txBody>
      </p:sp>
      <p:sp>
        <p:nvSpPr>
          <p:cNvPr id="5" name="Marcador de pie de página 4">
            <a:extLst>
              <a:ext uri="{FF2B5EF4-FFF2-40B4-BE49-F238E27FC236}">
                <a16:creationId xmlns:a16="http://schemas.microsoft.com/office/drawing/2014/main" id="{1C46836F-C350-CD6F-FCED-58695E6A36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EC"/>
          </a:p>
        </p:txBody>
      </p:sp>
      <p:sp>
        <p:nvSpPr>
          <p:cNvPr id="6" name="Marcador de número de diapositiva 5">
            <a:extLst>
              <a:ext uri="{FF2B5EF4-FFF2-40B4-BE49-F238E27FC236}">
                <a16:creationId xmlns:a16="http://schemas.microsoft.com/office/drawing/2014/main" id="{0A1B6AA5-2D03-7BBE-74CF-24DDB15FC0C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EFC6BB4E-6CAC-4651-B7DA-1C022B3103AA}" type="slidenum">
              <a:rPr lang="es-EC" altLang="es-VE"/>
              <a:pPr/>
              <a:t>‹Nº›</a:t>
            </a:fld>
            <a:endParaRPr lang="es-EC" altLang="es-V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s.audioblocks.com/" TargetMode="External"/><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FB22C-81E9-E0E3-1F69-3A72BEDD81DB}"/>
              </a:ext>
            </a:extLst>
          </p:cNvPr>
          <p:cNvSpPr>
            <a:spLocks noGrp="1"/>
          </p:cNvSpPr>
          <p:nvPr>
            <p:ph type="ctrTitle"/>
          </p:nvPr>
        </p:nvSpPr>
        <p:spPr>
          <a:xfrm>
            <a:off x="366713" y="193675"/>
            <a:ext cx="6997700" cy="747713"/>
          </a:xfrm>
        </p:spPr>
        <p:txBody>
          <a:bodyPr rtlCol="0">
            <a:normAutofit/>
          </a:bodyPr>
          <a:lstStyle/>
          <a:p>
            <a:pPr algn="l" eaLnBrk="1" fontAlgn="auto" hangingPunct="1">
              <a:spcAft>
                <a:spcPts val="0"/>
              </a:spcAft>
              <a:defRPr/>
            </a:pPr>
            <a:r>
              <a:rPr lang="es-EC" sz="3600" b="1" dirty="0">
                <a:solidFill>
                  <a:schemeClr val="bg1"/>
                </a:solidFill>
                <a:latin typeface="+mn-lt"/>
              </a:rPr>
              <a:t>Recursos educativos multimedia</a:t>
            </a:r>
          </a:p>
        </p:txBody>
      </p:sp>
      <p:sp>
        <p:nvSpPr>
          <p:cNvPr id="2051" name="Subtítulo 2">
            <a:extLst>
              <a:ext uri="{FF2B5EF4-FFF2-40B4-BE49-F238E27FC236}">
                <a16:creationId xmlns:a16="http://schemas.microsoft.com/office/drawing/2014/main" id="{C94E75C4-6140-ADF8-D0C8-BD829C1A6AD5}"/>
              </a:ext>
            </a:extLst>
          </p:cNvPr>
          <p:cNvSpPr>
            <a:spLocks noGrp="1"/>
          </p:cNvSpPr>
          <p:nvPr>
            <p:ph type="subTitle" idx="1"/>
          </p:nvPr>
        </p:nvSpPr>
        <p:spPr>
          <a:xfrm>
            <a:off x="366713" y="912813"/>
            <a:ext cx="4954587" cy="385762"/>
          </a:xfrm>
        </p:spPr>
        <p:txBody>
          <a:bodyPr/>
          <a:lstStyle/>
          <a:p>
            <a:pPr algn="l" eaLnBrk="1" hangingPunct="1"/>
            <a:r>
              <a:rPr lang="es-EC" altLang="es-VE" sz="2000">
                <a:solidFill>
                  <a:schemeClr val="bg1"/>
                </a:solidFill>
              </a:rPr>
              <a:t>Formato de entrega de contenido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Con la información proporcionada, prepare los presupuestos para los siguientes años. </a:t>
            </a:r>
          </a:p>
          <a:p>
            <a:endParaRPr lang="es-ES" b="1" dirty="0"/>
          </a:p>
        </p:txBody>
      </p:sp>
      <p:pic>
        <p:nvPicPr>
          <p:cNvPr id="13" name="Imagen 12">
            <a:extLst>
              <a:ext uri="{FF2B5EF4-FFF2-40B4-BE49-F238E27FC236}">
                <a16:creationId xmlns:a16="http://schemas.microsoft.com/office/drawing/2014/main" id="{4C2A30EF-67B1-E3AA-5A90-8E0D064661F9}"/>
              </a:ext>
            </a:extLst>
          </p:cNvPr>
          <p:cNvPicPr>
            <a:picLocks noChangeAspect="1"/>
          </p:cNvPicPr>
          <p:nvPr/>
        </p:nvPicPr>
        <p:blipFill>
          <a:blip r:embed="rId2"/>
          <a:stretch>
            <a:fillRect/>
          </a:stretch>
        </p:blipFill>
        <p:spPr>
          <a:xfrm>
            <a:off x="3392424" y="3076565"/>
            <a:ext cx="5407152" cy="3829812"/>
          </a:xfrm>
          <a:prstGeom prst="rect">
            <a:avLst/>
          </a:prstGeom>
        </p:spPr>
      </p:pic>
    </p:spTree>
    <p:extLst>
      <p:ext uri="{BB962C8B-B14F-4D97-AF65-F5344CB8AC3E}">
        <p14:creationId xmlns:p14="http://schemas.microsoft.com/office/powerpoint/2010/main" val="28102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Con la información proporcionada, prepare los presupuestos para los siguientes años. </a:t>
            </a:r>
          </a:p>
          <a:p>
            <a:endParaRPr lang="es-ES" b="1" dirty="0"/>
          </a:p>
        </p:txBody>
      </p:sp>
      <p:pic>
        <p:nvPicPr>
          <p:cNvPr id="4" name="Imagen 3">
            <a:extLst>
              <a:ext uri="{FF2B5EF4-FFF2-40B4-BE49-F238E27FC236}">
                <a16:creationId xmlns:a16="http://schemas.microsoft.com/office/drawing/2014/main" id="{345E1AD2-EB5E-CFD2-4DF8-28F2EE0CC4D4}"/>
              </a:ext>
            </a:extLst>
          </p:cNvPr>
          <p:cNvPicPr>
            <a:picLocks noChangeAspect="1"/>
          </p:cNvPicPr>
          <p:nvPr/>
        </p:nvPicPr>
        <p:blipFill>
          <a:blip r:embed="rId2"/>
          <a:stretch>
            <a:fillRect/>
          </a:stretch>
        </p:blipFill>
        <p:spPr>
          <a:xfrm>
            <a:off x="3392424" y="3005314"/>
            <a:ext cx="5407152" cy="3794760"/>
          </a:xfrm>
          <a:prstGeom prst="rect">
            <a:avLst/>
          </a:prstGeom>
        </p:spPr>
      </p:pic>
    </p:spTree>
    <p:extLst>
      <p:ext uri="{BB962C8B-B14F-4D97-AF65-F5344CB8AC3E}">
        <p14:creationId xmlns:p14="http://schemas.microsoft.com/office/powerpoint/2010/main" val="152660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Con la información proporcionada, prepare los presupuestos para los siguientes años. </a:t>
            </a:r>
          </a:p>
          <a:p>
            <a:endParaRPr lang="es-ES" b="1" dirty="0"/>
          </a:p>
        </p:txBody>
      </p:sp>
      <p:pic>
        <p:nvPicPr>
          <p:cNvPr id="8" name="Imagen 7">
            <a:extLst>
              <a:ext uri="{FF2B5EF4-FFF2-40B4-BE49-F238E27FC236}">
                <a16:creationId xmlns:a16="http://schemas.microsoft.com/office/drawing/2014/main" id="{B190DBF0-FF87-A5AA-545D-DC5C90AA2B98}"/>
              </a:ext>
            </a:extLst>
          </p:cNvPr>
          <p:cNvPicPr>
            <a:picLocks noChangeAspect="1"/>
          </p:cNvPicPr>
          <p:nvPr/>
        </p:nvPicPr>
        <p:blipFill>
          <a:blip r:embed="rId2"/>
          <a:stretch>
            <a:fillRect/>
          </a:stretch>
        </p:blipFill>
        <p:spPr>
          <a:xfrm>
            <a:off x="3320034" y="2753572"/>
            <a:ext cx="5551932" cy="3605784"/>
          </a:xfrm>
          <a:prstGeom prst="rect">
            <a:avLst/>
          </a:prstGeom>
        </p:spPr>
      </p:pic>
    </p:spTree>
    <p:extLst>
      <p:ext uri="{BB962C8B-B14F-4D97-AF65-F5344CB8AC3E}">
        <p14:creationId xmlns:p14="http://schemas.microsoft.com/office/powerpoint/2010/main" val="323266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Las cédulas que deben preparase en Excel se presentan a continuación:</a:t>
            </a:r>
          </a:p>
          <a:p>
            <a:endParaRPr lang="es-ES" b="1" dirty="0"/>
          </a:p>
        </p:txBody>
      </p:sp>
      <p:pic>
        <p:nvPicPr>
          <p:cNvPr id="8" name="Imagen 7">
            <a:extLst>
              <a:ext uri="{FF2B5EF4-FFF2-40B4-BE49-F238E27FC236}">
                <a16:creationId xmlns:a16="http://schemas.microsoft.com/office/drawing/2014/main" id="{1D8F6722-191F-25F0-90F2-0AC0594E793D}"/>
              </a:ext>
            </a:extLst>
          </p:cNvPr>
          <p:cNvPicPr>
            <a:picLocks noChangeAspect="1"/>
          </p:cNvPicPr>
          <p:nvPr/>
        </p:nvPicPr>
        <p:blipFill>
          <a:blip r:embed="rId2"/>
          <a:stretch>
            <a:fillRect/>
          </a:stretch>
        </p:blipFill>
        <p:spPr>
          <a:xfrm>
            <a:off x="2867025" y="2409825"/>
            <a:ext cx="6457950" cy="2038350"/>
          </a:xfrm>
          <a:prstGeom prst="rect">
            <a:avLst/>
          </a:prstGeom>
        </p:spPr>
      </p:pic>
    </p:spTree>
    <p:extLst>
      <p:ext uri="{BB962C8B-B14F-4D97-AF65-F5344CB8AC3E}">
        <p14:creationId xmlns:p14="http://schemas.microsoft.com/office/powerpoint/2010/main" val="51177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Las cédulas que deben preparase en Excel se presentan a continuación:</a:t>
            </a:r>
          </a:p>
          <a:p>
            <a:endParaRPr lang="es-ES" b="1" dirty="0"/>
          </a:p>
        </p:txBody>
      </p:sp>
      <p:pic>
        <p:nvPicPr>
          <p:cNvPr id="5" name="Imagen 4">
            <a:extLst>
              <a:ext uri="{FF2B5EF4-FFF2-40B4-BE49-F238E27FC236}">
                <a16:creationId xmlns:a16="http://schemas.microsoft.com/office/drawing/2014/main" id="{D9F2750D-AC18-BEFE-26A3-7AD8D6116273}"/>
              </a:ext>
            </a:extLst>
          </p:cNvPr>
          <p:cNvPicPr>
            <a:picLocks noChangeAspect="1"/>
          </p:cNvPicPr>
          <p:nvPr/>
        </p:nvPicPr>
        <p:blipFill>
          <a:blip r:embed="rId2"/>
          <a:stretch>
            <a:fillRect/>
          </a:stretch>
        </p:blipFill>
        <p:spPr>
          <a:xfrm>
            <a:off x="2867025" y="2880588"/>
            <a:ext cx="6457950" cy="3511550"/>
          </a:xfrm>
          <a:prstGeom prst="rect">
            <a:avLst/>
          </a:prstGeom>
        </p:spPr>
      </p:pic>
    </p:spTree>
    <p:extLst>
      <p:ext uri="{BB962C8B-B14F-4D97-AF65-F5344CB8AC3E}">
        <p14:creationId xmlns:p14="http://schemas.microsoft.com/office/powerpoint/2010/main" val="328257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Las cédulas que deben preparase en Excel se presentan a continuación:</a:t>
            </a:r>
          </a:p>
          <a:p>
            <a:endParaRPr lang="es-ES" b="1" dirty="0"/>
          </a:p>
        </p:txBody>
      </p:sp>
      <p:pic>
        <p:nvPicPr>
          <p:cNvPr id="4" name="Imagen 3">
            <a:extLst>
              <a:ext uri="{FF2B5EF4-FFF2-40B4-BE49-F238E27FC236}">
                <a16:creationId xmlns:a16="http://schemas.microsoft.com/office/drawing/2014/main" id="{D017E3D2-AF9D-E5C3-7A59-EAEFEE4A59FC}"/>
              </a:ext>
            </a:extLst>
          </p:cNvPr>
          <p:cNvPicPr>
            <a:picLocks noChangeAspect="1"/>
          </p:cNvPicPr>
          <p:nvPr/>
        </p:nvPicPr>
        <p:blipFill>
          <a:blip r:embed="rId2"/>
          <a:stretch>
            <a:fillRect/>
          </a:stretch>
        </p:blipFill>
        <p:spPr>
          <a:xfrm>
            <a:off x="2867025" y="2962769"/>
            <a:ext cx="6457950" cy="3879850"/>
          </a:xfrm>
          <a:prstGeom prst="rect">
            <a:avLst/>
          </a:prstGeom>
        </p:spPr>
      </p:pic>
    </p:spTree>
    <p:extLst>
      <p:ext uri="{BB962C8B-B14F-4D97-AF65-F5344CB8AC3E}">
        <p14:creationId xmlns:p14="http://schemas.microsoft.com/office/powerpoint/2010/main" val="120450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Las cédulas que deben preparase en Excel se presentan a continuación:</a:t>
            </a:r>
          </a:p>
          <a:p>
            <a:endParaRPr lang="es-ES" b="1" dirty="0"/>
          </a:p>
        </p:txBody>
      </p:sp>
      <p:pic>
        <p:nvPicPr>
          <p:cNvPr id="4" name="Imagen 3">
            <a:extLst>
              <a:ext uri="{FF2B5EF4-FFF2-40B4-BE49-F238E27FC236}">
                <a16:creationId xmlns:a16="http://schemas.microsoft.com/office/drawing/2014/main" id="{33BB18E0-17CA-487A-6F68-B62EA1F15B39}"/>
              </a:ext>
            </a:extLst>
          </p:cNvPr>
          <p:cNvPicPr>
            <a:picLocks noChangeAspect="1"/>
          </p:cNvPicPr>
          <p:nvPr/>
        </p:nvPicPr>
        <p:blipFill>
          <a:blip r:embed="rId2"/>
          <a:stretch>
            <a:fillRect/>
          </a:stretch>
        </p:blipFill>
        <p:spPr>
          <a:xfrm>
            <a:off x="2867025" y="2324840"/>
            <a:ext cx="6457950" cy="4800600"/>
          </a:xfrm>
          <a:prstGeom prst="rect">
            <a:avLst/>
          </a:prstGeom>
        </p:spPr>
      </p:pic>
    </p:spTree>
    <p:extLst>
      <p:ext uri="{BB962C8B-B14F-4D97-AF65-F5344CB8AC3E}">
        <p14:creationId xmlns:p14="http://schemas.microsoft.com/office/powerpoint/2010/main" val="2490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Las cédulas que deben preparase en Excel se presentan a continuación:</a:t>
            </a:r>
          </a:p>
          <a:p>
            <a:endParaRPr lang="es-ES" b="1" dirty="0"/>
          </a:p>
        </p:txBody>
      </p:sp>
      <p:pic>
        <p:nvPicPr>
          <p:cNvPr id="5" name="Imagen 4">
            <a:extLst>
              <a:ext uri="{FF2B5EF4-FFF2-40B4-BE49-F238E27FC236}">
                <a16:creationId xmlns:a16="http://schemas.microsoft.com/office/drawing/2014/main" id="{ADA4FEC5-900D-F739-B826-4935621344DE}"/>
              </a:ext>
            </a:extLst>
          </p:cNvPr>
          <p:cNvPicPr>
            <a:picLocks noChangeAspect="1"/>
          </p:cNvPicPr>
          <p:nvPr/>
        </p:nvPicPr>
        <p:blipFill>
          <a:blip r:embed="rId2"/>
          <a:stretch>
            <a:fillRect/>
          </a:stretch>
        </p:blipFill>
        <p:spPr>
          <a:xfrm>
            <a:off x="1897041" y="2133600"/>
            <a:ext cx="7427934" cy="2979938"/>
          </a:xfrm>
          <a:prstGeom prst="rect">
            <a:avLst/>
          </a:prstGeom>
        </p:spPr>
      </p:pic>
    </p:spTree>
    <p:extLst>
      <p:ext uri="{BB962C8B-B14F-4D97-AF65-F5344CB8AC3E}">
        <p14:creationId xmlns:p14="http://schemas.microsoft.com/office/powerpoint/2010/main" val="18092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Las cédulas que deben preparase en Excel se presentan a continuación:</a:t>
            </a:r>
          </a:p>
          <a:p>
            <a:endParaRPr lang="es-ES" b="1" dirty="0"/>
          </a:p>
        </p:txBody>
      </p:sp>
      <p:pic>
        <p:nvPicPr>
          <p:cNvPr id="4" name="Imagen 3">
            <a:extLst>
              <a:ext uri="{FF2B5EF4-FFF2-40B4-BE49-F238E27FC236}">
                <a16:creationId xmlns:a16="http://schemas.microsoft.com/office/drawing/2014/main" id="{70DA0C58-5946-E14F-519F-A9DA18DA722B}"/>
              </a:ext>
            </a:extLst>
          </p:cNvPr>
          <p:cNvPicPr>
            <a:picLocks noChangeAspect="1"/>
          </p:cNvPicPr>
          <p:nvPr/>
        </p:nvPicPr>
        <p:blipFill>
          <a:blip r:embed="rId2"/>
          <a:stretch>
            <a:fillRect/>
          </a:stretch>
        </p:blipFill>
        <p:spPr>
          <a:xfrm>
            <a:off x="2785877" y="2169357"/>
            <a:ext cx="6457950" cy="4064000"/>
          </a:xfrm>
          <a:prstGeom prst="rect">
            <a:avLst/>
          </a:prstGeom>
        </p:spPr>
      </p:pic>
    </p:spTree>
    <p:extLst>
      <p:ext uri="{BB962C8B-B14F-4D97-AF65-F5344CB8AC3E}">
        <p14:creationId xmlns:p14="http://schemas.microsoft.com/office/powerpoint/2010/main" val="287764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Las cédulas que deben preparase en Excel se presentan a continuación:</a:t>
            </a:r>
          </a:p>
          <a:p>
            <a:endParaRPr lang="es-ES" b="1" dirty="0"/>
          </a:p>
        </p:txBody>
      </p:sp>
      <p:pic>
        <p:nvPicPr>
          <p:cNvPr id="5" name="Imagen 4">
            <a:extLst>
              <a:ext uri="{FF2B5EF4-FFF2-40B4-BE49-F238E27FC236}">
                <a16:creationId xmlns:a16="http://schemas.microsoft.com/office/drawing/2014/main" id="{BE7272B7-B0F8-FC1E-126B-EF7A92665579}"/>
              </a:ext>
            </a:extLst>
          </p:cNvPr>
          <p:cNvPicPr>
            <a:picLocks noChangeAspect="1"/>
          </p:cNvPicPr>
          <p:nvPr/>
        </p:nvPicPr>
        <p:blipFill>
          <a:blip r:embed="rId2"/>
          <a:stretch>
            <a:fillRect/>
          </a:stretch>
        </p:blipFill>
        <p:spPr>
          <a:xfrm>
            <a:off x="2867025" y="2156164"/>
            <a:ext cx="6457950" cy="4800600"/>
          </a:xfrm>
          <a:prstGeom prst="rect">
            <a:avLst/>
          </a:prstGeom>
        </p:spPr>
      </p:pic>
    </p:spTree>
    <p:extLst>
      <p:ext uri="{BB962C8B-B14F-4D97-AF65-F5344CB8AC3E}">
        <p14:creationId xmlns:p14="http://schemas.microsoft.com/office/powerpoint/2010/main" val="20506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ítulo 1">
            <a:extLst>
              <a:ext uri="{FF2B5EF4-FFF2-40B4-BE49-F238E27FC236}">
                <a16:creationId xmlns:a16="http://schemas.microsoft.com/office/drawing/2014/main" id="{E77B9F51-DD2C-5B82-3E4D-70885B571041}"/>
              </a:ext>
            </a:extLst>
          </p:cNvPr>
          <p:cNvSpPr>
            <a:spLocks noGrp="1"/>
          </p:cNvSpPr>
          <p:nvPr>
            <p:ph type="title"/>
          </p:nvPr>
        </p:nvSpPr>
        <p:spPr>
          <a:xfrm>
            <a:off x="744538" y="898525"/>
            <a:ext cx="3932237" cy="1028700"/>
          </a:xfrm>
        </p:spPr>
        <p:txBody>
          <a:bodyPr/>
          <a:lstStyle/>
          <a:p>
            <a:pPr algn="ctr" eaLnBrk="1" hangingPunct="1"/>
            <a:r>
              <a:rPr lang="es-ES" sz="1800" b="1" dirty="0">
                <a:effectLst/>
                <a:latin typeface="Times New Roman" panose="02020603050405020304" pitchFamily="18" charset="0"/>
                <a:ea typeface="Times New Roman" panose="02020603050405020304" pitchFamily="18" charset="0"/>
              </a:rPr>
              <a:t>Maestría en Finanzas con mención en Dirección Financiera</a:t>
            </a:r>
            <a:endParaRPr lang="es-EC" altLang="es-VE" b="1" dirty="0">
              <a:solidFill>
                <a:srgbClr val="7030A0"/>
              </a:solidFill>
            </a:endParaRPr>
          </a:p>
        </p:txBody>
      </p:sp>
      <p:sp>
        <p:nvSpPr>
          <p:cNvPr id="3" name="Marcador de contenido 2">
            <a:extLst>
              <a:ext uri="{FF2B5EF4-FFF2-40B4-BE49-F238E27FC236}">
                <a16:creationId xmlns:a16="http://schemas.microsoft.com/office/drawing/2014/main" id="{8711DC2F-2672-A4AC-4F68-1F519B516D3A}"/>
              </a:ext>
            </a:extLst>
          </p:cNvPr>
          <p:cNvSpPr>
            <a:spLocks noGrp="1"/>
          </p:cNvSpPr>
          <p:nvPr>
            <p:ph idx="1"/>
          </p:nvPr>
        </p:nvSpPr>
        <p:spPr>
          <a:xfrm>
            <a:off x="5183188" y="914400"/>
            <a:ext cx="6172200" cy="4606925"/>
          </a:xfrm>
        </p:spPr>
        <p:txBody>
          <a:bodyPr rtlCol="0">
            <a:normAutofit/>
          </a:bodyPr>
          <a:lstStyle/>
          <a:p>
            <a:pPr marL="0" indent="0" eaLnBrk="1" fontAlgn="auto" hangingPunct="1">
              <a:spcAft>
                <a:spcPts val="0"/>
              </a:spcAft>
              <a:buFont typeface="Arial" panose="020B0604020202020204" pitchFamily="34" charset="0"/>
              <a:buNone/>
              <a:defRPr/>
            </a:pPr>
            <a:r>
              <a:rPr lang="es-EC" sz="1800" dirty="0">
                <a:solidFill>
                  <a:schemeClr val="tx1">
                    <a:lumMod val="50000"/>
                    <a:lumOff val="50000"/>
                  </a:schemeClr>
                </a:solidFill>
              </a:rPr>
              <a:t>Este formato nos ayudará en la creación de los recursos educativos multimedia de su materia.</a:t>
            </a:r>
          </a:p>
          <a:p>
            <a:pPr marL="0" indent="0" eaLnBrk="1" fontAlgn="auto" hangingPunct="1">
              <a:spcAft>
                <a:spcPts val="0"/>
              </a:spcAft>
              <a:buFont typeface="Arial" panose="020B0604020202020204" pitchFamily="34" charset="0"/>
              <a:buNone/>
              <a:defRPr/>
            </a:pPr>
            <a:r>
              <a:rPr lang="es-EC" sz="2400" b="1" dirty="0"/>
              <a:t>Indicaciones generales</a:t>
            </a:r>
          </a:p>
          <a:p>
            <a:pPr eaLnBrk="1" fontAlgn="auto" hangingPunct="1">
              <a:spcAft>
                <a:spcPts val="0"/>
              </a:spcAft>
              <a:defRPr/>
            </a:pPr>
            <a:r>
              <a:rPr lang="es-EC" sz="1800" dirty="0"/>
              <a:t>Existen varios tipos de recursos multimedia, por favor especifique una sugerencia del tipo de recurso desea </a:t>
            </a:r>
          </a:p>
          <a:p>
            <a:pPr lvl="1" eaLnBrk="1" fontAlgn="auto" hangingPunct="1">
              <a:spcAft>
                <a:spcPts val="0"/>
              </a:spcAft>
              <a:defRPr/>
            </a:pPr>
            <a:r>
              <a:rPr lang="es-EC" sz="2000" b="1" dirty="0"/>
              <a:t>Genial.ly</a:t>
            </a:r>
          </a:p>
          <a:p>
            <a:pPr lvl="1" eaLnBrk="1" fontAlgn="auto" hangingPunct="1">
              <a:spcAft>
                <a:spcPts val="0"/>
              </a:spcAft>
              <a:defRPr/>
            </a:pPr>
            <a:r>
              <a:rPr lang="es-EC" sz="2000" b="1" dirty="0"/>
              <a:t>Powtoon</a:t>
            </a:r>
          </a:p>
          <a:p>
            <a:pPr lvl="1" eaLnBrk="1" fontAlgn="auto" hangingPunct="1">
              <a:spcAft>
                <a:spcPts val="0"/>
              </a:spcAft>
              <a:defRPr/>
            </a:pPr>
            <a:r>
              <a:rPr lang="es-EC" sz="2000" b="1" dirty="0"/>
              <a:t>Podcast</a:t>
            </a:r>
          </a:p>
          <a:p>
            <a:pPr lvl="1" eaLnBrk="1" fontAlgn="auto" hangingPunct="1">
              <a:spcAft>
                <a:spcPts val="0"/>
              </a:spcAft>
              <a:defRPr/>
            </a:pPr>
            <a:r>
              <a:rPr lang="es-EC" sz="2000" b="1" dirty="0"/>
              <a:t>Video</a:t>
            </a:r>
          </a:p>
          <a:p>
            <a:pPr marL="457200" lvl="1" indent="0" eaLnBrk="1" fontAlgn="auto" hangingPunct="1">
              <a:spcAft>
                <a:spcPts val="0"/>
              </a:spcAft>
              <a:buFont typeface="Arial" panose="020B0604020202020204" pitchFamily="34" charset="0"/>
              <a:buNone/>
              <a:defRPr/>
            </a:pPr>
            <a:endParaRPr lang="es-EC" sz="2000" b="1" dirty="0"/>
          </a:p>
          <a:p>
            <a:pPr marL="457200" lvl="1" indent="0" eaLnBrk="1" fontAlgn="auto" hangingPunct="1">
              <a:spcAft>
                <a:spcPts val="0"/>
              </a:spcAft>
              <a:buFont typeface="Arial" panose="020B0604020202020204" pitchFamily="34" charset="0"/>
              <a:buNone/>
              <a:defRPr/>
            </a:pPr>
            <a:endParaRPr lang="es-EC" sz="2000" b="1" dirty="0"/>
          </a:p>
          <a:p>
            <a:pPr eaLnBrk="1" fontAlgn="auto" hangingPunct="1">
              <a:spcAft>
                <a:spcPts val="0"/>
              </a:spcAft>
              <a:defRPr/>
            </a:pPr>
            <a:r>
              <a:rPr lang="es-EC" sz="1900" dirty="0"/>
              <a:t>Cada imagen, gráfico o texto debe estar correctamente citado y referenciado en APA 7 Edición</a:t>
            </a:r>
          </a:p>
          <a:p>
            <a:pPr lvl="1" eaLnBrk="1" fontAlgn="auto" hangingPunct="1">
              <a:spcAft>
                <a:spcPts val="0"/>
              </a:spcAft>
              <a:defRPr/>
            </a:pPr>
            <a:endParaRPr lang="es-EC" b="1" dirty="0"/>
          </a:p>
          <a:p>
            <a:pPr eaLnBrk="1" fontAlgn="auto" hangingPunct="1">
              <a:spcAft>
                <a:spcPts val="0"/>
              </a:spcAft>
              <a:defRPr/>
            </a:pPr>
            <a:endParaRPr lang="es-EC" b="1" dirty="0"/>
          </a:p>
          <a:p>
            <a:pPr lvl="1" eaLnBrk="1" fontAlgn="auto" hangingPunct="1">
              <a:spcAft>
                <a:spcPts val="0"/>
              </a:spcAft>
              <a:defRPr/>
            </a:pPr>
            <a:endParaRPr lang="es-EC" b="1" dirty="0"/>
          </a:p>
        </p:txBody>
      </p:sp>
      <p:pic>
        <p:nvPicPr>
          <p:cNvPr id="3076" name="Imagen 4">
            <a:extLst>
              <a:ext uri="{FF2B5EF4-FFF2-40B4-BE49-F238E27FC236}">
                <a16:creationId xmlns:a16="http://schemas.microsoft.com/office/drawing/2014/main" id="{F1DB67E3-6178-AFDA-8BA3-04D358A7E5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4138613"/>
            <a:ext cx="301942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963DBEF0-1EBE-E778-1EDA-83B2CD5C2E24}"/>
              </a:ext>
            </a:extLst>
          </p:cNvPr>
          <p:cNvSpPr txBox="1"/>
          <p:nvPr/>
        </p:nvSpPr>
        <p:spPr>
          <a:xfrm>
            <a:off x="839788" y="2046288"/>
            <a:ext cx="3741737" cy="64633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spAutoFit/>
          </a:bodyPr>
          <a:lstStyle/>
          <a:p>
            <a:pPr algn="ctr" eaLnBrk="1" fontAlgn="auto" hangingPunct="1">
              <a:spcBef>
                <a:spcPts val="0"/>
              </a:spcBef>
              <a:spcAft>
                <a:spcPts val="0"/>
              </a:spcAft>
              <a:defRPr/>
            </a:pPr>
            <a:r>
              <a:rPr lang="es-ES_tradnl" dirty="0">
                <a:solidFill>
                  <a:schemeClr val="tx1">
                    <a:lumMod val="50000"/>
                    <a:lumOff val="50000"/>
                  </a:schemeClr>
                </a:solidFill>
              </a:rPr>
              <a:t>Contabilidad de Gestión y análisis Financiero</a:t>
            </a:r>
          </a:p>
        </p:txBody>
      </p:sp>
      <p:sp>
        <p:nvSpPr>
          <p:cNvPr id="7" name="CuadroTexto 6">
            <a:extLst>
              <a:ext uri="{FF2B5EF4-FFF2-40B4-BE49-F238E27FC236}">
                <a16:creationId xmlns:a16="http://schemas.microsoft.com/office/drawing/2014/main" id="{A532BE17-E275-B439-0E95-019562B51BBE}"/>
              </a:ext>
            </a:extLst>
          </p:cNvPr>
          <p:cNvSpPr txBox="1"/>
          <p:nvPr/>
        </p:nvSpPr>
        <p:spPr>
          <a:xfrm>
            <a:off x="839788" y="3249613"/>
            <a:ext cx="3736975" cy="36988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spAutoFit/>
          </a:bodyPr>
          <a:lstStyle/>
          <a:p>
            <a:pPr algn="ctr" eaLnBrk="1" fontAlgn="auto" hangingPunct="1">
              <a:spcBef>
                <a:spcPts val="0"/>
              </a:spcBef>
              <a:spcAft>
                <a:spcPts val="0"/>
              </a:spcAft>
              <a:defRPr/>
            </a:pPr>
            <a:r>
              <a:rPr lang="es-ES_tradnl" dirty="0">
                <a:solidFill>
                  <a:schemeClr val="tx1">
                    <a:lumMod val="50000"/>
                    <a:lumOff val="50000"/>
                  </a:schemeClr>
                </a:solidFill>
              </a:rPr>
              <a:t>Presentación </a:t>
            </a:r>
            <a:r>
              <a:rPr lang="es-ES_tradnl" dirty="0" err="1">
                <a:solidFill>
                  <a:schemeClr val="tx1">
                    <a:lumMod val="50000"/>
                    <a:lumOff val="50000"/>
                  </a:schemeClr>
                </a:solidFill>
              </a:rPr>
              <a:t>ppt</a:t>
            </a:r>
            <a:endParaRPr lang="es-ES_tradnl" dirty="0">
              <a:solidFill>
                <a:schemeClr val="tx1">
                  <a:lumMod val="50000"/>
                  <a:lumOff val="50000"/>
                </a:schemeClr>
              </a:solidFill>
            </a:endParaRPr>
          </a:p>
        </p:txBody>
      </p:sp>
      <p:sp>
        <p:nvSpPr>
          <p:cNvPr id="8" name="CuadroTexto 7">
            <a:extLst>
              <a:ext uri="{FF2B5EF4-FFF2-40B4-BE49-F238E27FC236}">
                <a16:creationId xmlns:a16="http://schemas.microsoft.com/office/drawing/2014/main" id="{E20FEF7C-5063-9E09-9765-A18393B5B1C1}"/>
              </a:ext>
            </a:extLst>
          </p:cNvPr>
          <p:cNvSpPr txBox="1"/>
          <p:nvPr/>
        </p:nvSpPr>
        <p:spPr>
          <a:xfrm>
            <a:off x="839788" y="2647950"/>
            <a:ext cx="3736975" cy="369888"/>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spAutoFit/>
          </a:bodyPr>
          <a:lstStyle/>
          <a:p>
            <a:pPr algn="ctr" eaLnBrk="1" fontAlgn="auto" hangingPunct="1">
              <a:spcBef>
                <a:spcPts val="0"/>
              </a:spcBef>
              <a:spcAft>
                <a:spcPts val="0"/>
              </a:spcAft>
              <a:defRPr/>
            </a:pPr>
            <a:r>
              <a:rPr lang="es-ES_tradnl">
                <a:solidFill>
                  <a:schemeClr val="tx1">
                    <a:lumMod val="50000"/>
                    <a:lumOff val="50000"/>
                  </a:schemeClr>
                </a:solidFill>
              </a:rPr>
              <a:t>Módulo 7</a:t>
            </a:r>
            <a:endParaRPr lang="es-ES_tradnl" dirty="0">
              <a:solidFill>
                <a:schemeClr val="tx1">
                  <a:lumMod val="50000"/>
                  <a:lumOff val="50000"/>
                </a:schemeClr>
              </a:solidFill>
            </a:endParaRPr>
          </a:p>
        </p:txBody>
      </p:sp>
      <p:sp>
        <p:nvSpPr>
          <p:cNvPr id="9" name="CuadroTexto 8">
            <a:extLst>
              <a:ext uri="{FF2B5EF4-FFF2-40B4-BE49-F238E27FC236}">
                <a16:creationId xmlns:a16="http://schemas.microsoft.com/office/drawing/2014/main" id="{803627D8-EB95-9F76-C954-47730AF664D7}"/>
              </a:ext>
            </a:extLst>
          </p:cNvPr>
          <p:cNvSpPr txBox="1"/>
          <p:nvPr/>
        </p:nvSpPr>
        <p:spPr>
          <a:xfrm>
            <a:off x="5154613" y="5449888"/>
            <a:ext cx="6197600" cy="73818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spAutoFit/>
          </a:bodyPr>
          <a:lstStyle/>
          <a:p>
            <a:pPr algn="ctr" eaLnBrk="1" fontAlgn="auto" hangingPunct="1">
              <a:spcBef>
                <a:spcPts val="0"/>
              </a:spcBef>
              <a:spcAft>
                <a:spcPts val="0"/>
              </a:spcAft>
              <a:defRPr/>
            </a:pPr>
            <a:r>
              <a:rPr lang="es-ES_tradnl" sz="1400" dirty="0">
                <a:solidFill>
                  <a:schemeClr val="tx1">
                    <a:lumMod val="50000"/>
                    <a:lumOff val="50000"/>
                  </a:schemeClr>
                </a:solidFill>
              </a:rPr>
              <a:t>Si desea musicalización de fondo, especifique aquí el estilo o algún ejemplo de música deseada, la biblioteca musical disponible en web es </a:t>
            </a:r>
            <a:r>
              <a:rPr lang="es-ES_tradnl" sz="1400" dirty="0">
                <a:solidFill>
                  <a:schemeClr val="tx1">
                    <a:lumMod val="50000"/>
                    <a:lumOff val="50000"/>
                  </a:schemeClr>
                </a:solidFill>
                <a:hlinkClick r:id="rId3"/>
              </a:rPr>
              <a:t>https://es.audioblocks.com</a:t>
            </a:r>
            <a:endParaRPr lang="es-ES_tradnl" sz="1400" dirty="0">
              <a:solidFill>
                <a:schemeClr val="tx1">
                  <a:lumMod val="50000"/>
                  <a:lumOff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Las cédulas que deben preparase en Excel se presentan a continuación:</a:t>
            </a:r>
          </a:p>
          <a:p>
            <a:endParaRPr lang="es-ES" b="1" dirty="0"/>
          </a:p>
        </p:txBody>
      </p:sp>
      <p:pic>
        <p:nvPicPr>
          <p:cNvPr id="4" name="Imagen 3">
            <a:extLst>
              <a:ext uri="{FF2B5EF4-FFF2-40B4-BE49-F238E27FC236}">
                <a16:creationId xmlns:a16="http://schemas.microsoft.com/office/drawing/2014/main" id="{CF42D739-4CAC-D309-6E8A-6A3F464A28C1}"/>
              </a:ext>
            </a:extLst>
          </p:cNvPr>
          <p:cNvPicPr>
            <a:picLocks noChangeAspect="1"/>
          </p:cNvPicPr>
          <p:nvPr/>
        </p:nvPicPr>
        <p:blipFill>
          <a:blip r:embed="rId2"/>
          <a:stretch>
            <a:fillRect/>
          </a:stretch>
        </p:blipFill>
        <p:spPr>
          <a:xfrm>
            <a:off x="1819922" y="2024109"/>
            <a:ext cx="7918882" cy="4877480"/>
          </a:xfrm>
          <a:prstGeom prst="rect">
            <a:avLst/>
          </a:prstGeom>
        </p:spPr>
      </p:pic>
    </p:spTree>
    <p:extLst>
      <p:ext uri="{BB962C8B-B14F-4D97-AF65-F5344CB8AC3E}">
        <p14:creationId xmlns:p14="http://schemas.microsoft.com/office/powerpoint/2010/main" val="34006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823595"/>
          </a:xfrm>
        </p:spPr>
        <p:txBody>
          <a:bodyPr>
            <a:normAutofit/>
          </a:bodyPr>
          <a:lstStyle/>
          <a:p>
            <a:pPr lvl="0" algn="ctr"/>
            <a:r>
              <a:rPr lang="es-ES" sz="3600" b="1" dirty="0"/>
              <a:t>FUNDAMENTOS TEÓRICOS</a:t>
            </a:r>
            <a:endParaRPr lang="es-EC" sz="3600" b="1" dirty="0"/>
          </a:p>
        </p:txBody>
      </p:sp>
      <p:sp>
        <p:nvSpPr>
          <p:cNvPr id="3" name="Marcador de contenido 2"/>
          <p:cNvSpPr>
            <a:spLocks noGrp="1"/>
          </p:cNvSpPr>
          <p:nvPr>
            <p:ph idx="1"/>
          </p:nvPr>
        </p:nvSpPr>
        <p:spPr>
          <a:xfrm>
            <a:off x="451262" y="823595"/>
            <a:ext cx="11127180" cy="5921589"/>
          </a:xfrm>
        </p:spPr>
        <p:txBody>
          <a:bodyPr>
            <a:normAutofit/>
          </a:bodyPr>
          <a:lstStyle/>
          <a:p>
            <a:pPr algn="ctr"/>
            <a:r>
              <a:rPr lang="es-ES" b="1" dirty="0"/>
              <a:t>PRESUPUESTO – EJERCICIO</a:t>
            </a:r>
          </a:p>
          <a:p>
            <a:r>
              <a:rPr lang="es-ES" dirty="0"/>
              <a:t>Las cédulas que deben preparase en Excel se presentan a continuación:</a:t>
            </a:r>
          </a:p>
          <a:p>
            <a:endParaRPr lang="es-ES" b="1" dirty="0"/>
          </a:p>
        </p:txBody>
      </p:sp>
      <p:pic>
        <p:nvPicPr>
          <p:cNvPr id="4" name="Imagen 3">
            <a:extLst>
              <a:ext uri="{FF2B5EF4-FFF2-40B4-BE49-F238E27FC236}">
                <a16:creationId xmlns:a16="http://schemas.microsoft.com/office/drawing/2014/main" id="{547625FE-A5A7-1B0B-54F8-BDF883D6ADF2}"/>
              </a:ext>
            </a:extLst>
          </p:cNvPr>
          <p:cNvPicPr>
            <a:picLocks noChangeAspect="1"/>
          </p:cNvPicPr>
          <p:nvPr/>
        </p:nvPicPr>
        <p:blipFill>
          <a:blip r:embed="rId2"/>
          <a:stretch>
            <a:fillRect/>
          </a:stretch>
        </p:blipFill>
        <p:spPr>
          <a:xfrm>
            <a:off x="1438184" y="1917576"/>
            <a:ext cx="8611338" cy="4940423"/>
          </a:xfrm>
          <a:prstGeom prst="rect">
            <a:avLst/>
          </a:prstGeom>
        </p:spPr>
      </p:pic>
    </p:spTree>
    <p:extLst>
      <p:ext uri="{BB962C8B-B14F-4D97-AF65-F5344CB8AC3E}">
        <p14:creationId xmlns:p14="http://schemas.microsoft.com/office/powerpoint/2010/main" val="98950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5">
            <a:extLst>
              <a:ext uri="{FF2B5EF4-FFF2-40B4-BE49-F238E27FC236}">
                <a16:creationId xmlns:a16="http://schemas.microsoft.com/office/drawing/2014/main" id="{E096F93E-20F3-7C3D-DED6-23D5EE636ECA}"/>
              </a:ext>
            </a:extLst>
          </p:cNvPr>
          <p:cNvSpPr txBox="1">
            <a:spLocks/>
          </p:cNvSpPr>
          <p:nvPr/>
        </p:nvSpPr>
        <p:spPr>
          <a:xfrm>
            <a:off x="4824156" y="2344738"/>
            <a:ext cx="5267325" cy="2119312"/>
          </a:xfrm>
          <a:prstGeom prst="rect">
            <a:avLst/>
          </a:prstGeom>
        </p:spPr>
        <p:txBody>
          <a:bodyPr/>
          <a:lstStyle/>
          <a:p>
            <a:pPr algn="just" eaLnBrk="1" hangingPunct="1">
              <a:buFont typeface="Arial" charset="0"/>
              <a:buNone/>
              <a:defRPr/>
            </a:pPr>
            <a:r>
              <a:rPr lang="es-VE" sz="1600" dirty="0">
                <a:latin typeface="+mn-lt"/>
                <a:cs typeface="+mn-cs"/>
              </a:rPr>
              <a:t>Rodrigo Estupiñán Gaitán (2020). Análisis Financiero y de Gestión.</a:t>
            </a:r>
          </a:p>
          <a:p>
            <a:pPr algn="just" eaLnBrk="1" hangingPunct="1">
              <a:buFont typeface="Arial" charset="0"/>
              <a:buNone/>
              <a:defRPr/>
            </a:pPr>
            <a:endParaRPr lang="es-VE" sz="1600" dirty="0">
              <a:latin typeface="+mn-lt"/>
              <a:cs typeface="+mn-cs"/>
            </a:endParaRPr>
          </a:p>
          <a:p>
            <a:r>
              <a:rPr lang="es-ES" sz="1600" i="1" dirty="0" err="1">
                <a:solidFill>
                  <a:srgbClr val="333333"/>
                </a:solidFill>
                <a:latin typeface="HelveticaNeueW01-45Ligh"/>
              </a:rPr>
              <a:t>IFRS</a:t>
            </a:r>
            <a:r>
              <a:rPr lang="es-ES" sz="1600" i="1" dirty="0">
                <a:solidFill>
                  <a:srgbClr val="333333"/>
                </a:solidFill>
                <a:latin typeface="HelveticaNeueW01-45Ligh"/>
              </a:rPr>
              <a:t> (2022), Norma Internacional De Contabilidad 1 Presentación De Estados Financieros,  </a:t>
            </a:r>
            <a:r>
              <a:rPr lang="es-ES" sz="1600" i="1" dirty="0" err="1">
                <a:solidFill>
                  <a:srgbClr val="333333"/>
                </a:solidFill>
                <a:latin typeface="HelveticaNeueW01-45Ligh"/>
              </a:rPr>
              <a:t>ifrs</a:t>
            </a:r>
            <a:r>
              <a:rPr lang="es-ES" sz="1600" i="1" dirty="0">
                <a:solidFill>
                  <a:srgbClr val="333333"/>
                </a:solidFill>
                <a:effectLst/>
                <a:latin typeface="HelveticaNeueW01-45Ligh"/>
              </a:rPr>
              <a:t> .</a:t>
            </a:r>
            <a:r>
              <a:rPr lang="es-ES" sz="1600" i="1" dirty="0" err="1">
                <a:solidFill>
                  <a:srgbClr val="333333"/>
                </a:solidFill>
                <a:effectLst/>
                <a:latin typeface="HelveticaNeueW01-45Ligh"/>
              </a:rPr>
              <a:t>org</a:t>
            </a:r>
            <a:endParaRPr lang="es-VE" sz="1600" i="1" dirty="0">
              <a:solidFill>
                <a:srgbClr val="333333"/>
              </a:solidFill>
              <a:latin typeface="HelveticaNeueW01-45Ligh"/>
            </a:endParaRPr>
          </a:p>
          <a:p>
            <a:endParaRPr lang="es-EC" sz="1600" dirty="0">
              <a:latin typeface="+mn-lt"/>
              <a:cs typeface="+mn-cs"/>
            </a:endParaRPr>
          </a:p>
          <a:p>
            <a:r>
              <a:rPr lang="es-EC" sz="1600" dirty="0">
                <a:latin typeface="+mn-lt"/>
                <a:cs typeface="+mn-cs"/>
              </a:rPr>
              <a:t>Besley y Brigham (2016). </a:t>
            </a:r>
            <a:r>
              <a:rPr lang="es-EC" sz="1600" dirty="0" err="1">
                <a:latin typeface="+mn-lt"/>
                <a:cs typeface="+mn-cs"/>
              </a:rPr>
              <a:t>FINC</a:t>
            </a:r>
            <a:r>
              <a:rPr lang="es-EC" sz="1600" dirty="0">
                <a:latin typeface="+mn-lt"/>
                <a:cs typeface="+mn-cs"/>
              </a:rPr>
              <a:t> Finanzas Corporativas</a:t>
            </a:r>
          </a:p>
          <a:p>
            <a:endParaRPr lang="es-EC" sz="1600" dirty="0">
              <a:latin typeface="+mn-lt"/>
              <a:cs typeface="+mn-cs"/>
            </a:endParaRPr>
          </a:p>
        </p:txBody>
      </p:sp>
      <p:sp>
        <p:nvSpPr>
          <p:cNvPr id="3" name="Título 1">
            <a:extLst>
              <a:ext uri="{FF2B5EF4-FFF2-40B4-BE49-F238E27FC236}">
                <a16:creationId xmlns:a16="http://schemas.microsoft.com/office/drawing/2014/main" id="{24255EE5-5409-D590-1079-3685C52EBF0C}"/>
              </a:ext>
            </a:extLst>
          </p:cNvPr>
          <p:cNvSpPr txBox="1">
            <a:spLocks/>
          </p:cNvSpPr>
          <p:nvPr/>
        </p:nvSpPr>
        <p:spPr>
          <a:xfrm>
            <a:off x="4162425" y="1365250"/>
            <a:ext cx="3808413" cy="722313"/>
          </a:xfrm>
          <a:prstGeom prst="rect">
            <a:avLst/>
          </a:prstGeom>
        </p:spPr>
        <p:txBody>
          <a:bodyPr/>
          <a:lstStyle/>
          <a:p>
            <a:pPr algn="ctr" eaLnBrk="1" hangingPunct="1">
              <a:lnSpc>
                <a:spcPct val="90000"/>
              </a:lnSpc>
              <a:defRPr/>
            </a:pPr>
            <a:r>
              <a:rPr lang="es-VE" sz="4400" dirty="0">
                <a:solidFill>
                  <a:srgbClr val="7030A0"/>
                </a:solidFill>
                <a:latin typeface="+mj-lt"/>
                <a:ea typeface="+mj-ea"/>
                <a:cs typeface="+mj-cs"/>
              </a:rPr>
              <a:t>Referencias</a:t>
            </a:r>
            <a:endParaRPr lang="es-EC" sz="4400" dirty="0">
              <a:solidFill>
                <a:srgbClr val="7030A0"/>
              </a:solidFill>
              <a:latin typeface="+mj-lt"/>
              <a:ea typeface="+mj-ea"/>
              <a:cs typeface="+mj-cs"/>
            </a:endParaRPr>
          </a:p>
        </p:txBody>
      </p:sp>
      <p:pic>
        <p:nvPicPr>
          <p:cNvPr id="8196" name="Picture 2" descr="d:\Documents and Settings\ARENASAC\Mis documentos\Varios\Diseño Instruccional Materiales de Apoyo\Actividades y Recursos a Consignar\Imágenes para Infografías\Sistemas.PNG">
            <a:extLst>
              <a:ext uri="{FF2B5EF4-FFF2-40B4-BE49-F238E27FC236}">
                <a16:creationId xmlns:a16="http://schemas.microsoft.com/office/drawing/2014/main" id="{F43D943A-86C1-8C26-09C0-B63ACD55A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2344738"/>
            <a:ext cx="2517775"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ídeo 4" descr="Un hombre sentado en una silla en la mano&#10;&#10;Descripción generada automáticamente con confianza baja">
            <a:extLst>
              <a:ext uri="{FF2B5EF4-FFF2-40B4-BE49-F238E27FC236}">
                <a16:creationId xmlns:a16="http://schemas.microsoft.com/office/drawing/2014/main" id="{80E7FD6C-CBE1-2FC6-9B1E-1262F8DC98E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2" name="Título 1">
            <a:extLst>
              <a:ext uri="{FF2B5EF4-FFF2-40B4-BE49-F238E27FC236}">
                <a16:creationId xmlns:a16="http://schemas.microsoft.com/office/drawing/2014/main" id="{8FF1D9E4-CF5A-442C-E74C-2BA300D57CAF}"/>
              </a:ext>
            </a:extLst>
          </p:cNvPr>
          <p:cNvSpPr>
            <a:spLocks noGrp="1"/>
          </p:cNvSpPr>
          <p:nvPr>
            <p:ph type="ctrTitle"/>
          </p:nvPr>
        </p:nvSpPr>
        <p:spPr>
          <a:xfrm>
            <a:off x="1097280" y="325549"/>
            <a:ext cx="10058400" cy="4148127"/>
          </a:xfrm>
          <a:effectLst>
            <a:outerShdw blurRad="50800" dist="38100" dir="2700000" algn="tl" rotWithShape="0">
              <a:prstClr val="black">
                <a:alpha val="40000"/>
              </a:prstClr>
            </a:outerShdw>
          </a:effectLst>
        </p:spPr>
        <p:txBody>
          <a:bodyPr>
            <a:normAutofit/>
          </a:bodyPr>
          <a:lstStyle/>
          <a:p>
            <a:r>
              <a:rPr lang="es-ES" sz="5200" b="1" dirty="0">
                <a:solidFill>
                  <a:srgbClr val="FFFFFF"/>
                </a:solidFill>
              </a:rPr>
              <a:t>Contabilidad de Gestión y Análisis Financiero</a:t>
            </a:r>
            <a:br>
              <a:rPr lang="es-ES" sz="5200" b="1" dirty="0">
                <a:solidFill>
                  <a:srgbClr val="FFFFFF"/>
                </a:solidFill>
              </a:rPr>
            </a:br>
            <a:r>
              <a:rPr lang="es-ES" sz="5200" b="1" dirty="0">
                <a:solidFill>
                  <a:srgbClr val="FFFFFF"/>
                </a:solidFill>
              </a:rPr>
              <a:t>MÓDULO 7</a:t>
            </a:r>
            <a:endParaRPr lang="es-EC" sz="5200" b="1" dirty="0">
              <a:solidFill>
                <a:srgbClr val="FFFFFF"/>
              </a:solidFill>
            </a:endParaRPr>
          </a:p>
        </p:txBody>
      </p:sp>
    </p:spTree>
    <p:extLst>
      <p:ext uri="{BB962C8B-B14F-4D97-AF65-F5344CB8AC3E}">
        <p14:creationId xmlns:p14="http://schemas.microsoft.com/office/powerpoint/2010/main" val="151437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D95CE3-0B90-87F7-1230-1A5D4989ABC9}"/>
              </a:ext>
            </a:extLst>
          </p:cNvPr>
          <p:cNvSpPr>
            <a:spLocks noGrp="1"/>
          </p:cNvSpPr>
          <p:nvPr>
            <p:ph type="title"/>
          </p:nvPr>
        </p:nvSpPr>
        <p:spPr>
          <a:xfrm>
            <a:off x="1043631" y="809898"/>
            <a:ext cx="9942716" cy="1554480"/>
          </a:xfrm>
        </p:spPr>
        <p:txBody>
          <a:bodyPr anchor="ctr">
            <a:normAutofit/>
          </a:bodyPr>
          <a:lstStyle/>
          <a:p>
            <a:pPr algn="ctr"/>
            <a:r>
              <a:rPr lang="es-ES" sz="4800" b="1" dirty="0"/>
              <a:t>Planeación Financiera</a:t>
            </a:r>
            <a:endParaRPr lang="es-EC" sz="4800" b="1" dirty="0"/>
          </a:p>
        </p:txBody>
      </p:sp>
      <p:sp>
        <p:nvSpPr>
          <p:cNvPr id="3" name="Marcador de contenido 2">
            <a:extLst>
              <a:ext uri="{FF2B5EF4-FFF2-40B4-BE49-F238E27FC236}">
                <a16:creationId xmlns:a16="http://schemas.microsoft.com/office/drawing/2014/main" id="{71D7D0D7-FA11-E868-7395-534DD0FBFB2D}"/>
              </a:ext>
            </a:extLst>
          </p:cNvPr>
          <p:cNvSpPr>
            <a:spLocks noGrp="1"/>
          </p:cNvSpPr>
          <p:nvPr>
            <p:ph idx="1"/>
          </p:nvPr>
        </p:nvSpPr>
        <p:spPr>
          <a:xfrm>
            <a:off x="1045028" y="3017522"/>
            <a:ext cx="9941319" cy="3124658"/>
          </a:xfrm>
        </p:spPr>
        <p:txBody>
          <a:bodyPr anchor="ctr">
            <a:normAutofit/>
          </a:bodyPr>
          <a:lstStyle/>
          <a:p>
            <a:r>
              <a:rPr lang="es-ES" sz="3200" b="1" dirty="0"/>
              <a:t>PLANEACIÓN FINANCIERA</a:t>
            </a:r>
          </a:p>
          <a:p>
            <a:pPr lvl="1">
              <a:buFont typeface="Wingdings" panose="05000000000000000000" pitchFamily="2" charset="2"/>
              <a:buChar char="q"/>
            </a:pPr>
            <a:r>
              <a:rPr lang="es-ES" sz="2800" b="1" dirty="0"/>
              <a:t>CONCEPTOS</a:t>
            </a:r>
          </a:p>
          <a:p>
            <a:pPr lvl="1">
              <a:buFont typeface="Wingdings" panose="05000000000000000000" pitchFamily="2" charset="2"/>
              <a:buChar char="q"/>
            </a:pPr>
            <a:r>
              <a:rPr lang="es-ES" sz="2800" b="1" dirty="0"/>
              <a:t>PRESUPUESTOS EN LA PLANEACIÓN FINANCIERA</a:t>
            </a:r>
          </a:p>
        </p:txBody>
      </p:sp>
    </p:spTree>
    <p:extLst>
      <p:ext uri="{BB962C8B-B14F-4D97-AF65-F5344CB8AC3E}">
        <p14:creationId xmlns:p14="http://schemas.microsoft.com/office/powerpoint/2010/main" val="3828179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514350" lvl="0" indent="-514350" algn="ctr">
              <a:buFont typeface="+mj-lt"/>
              <a:buAutoNum type="arabicPeriod"/>
            </a:pPr>
            <a:r>
              <a:rPr lang="es-ES" dirty="0"/>
              <a:t>Fundamentos teóricos</a:t>
            </a:r>
            <a:br>
              <a:rPr lang="es-ES"/>
            </a:br>
            <a:r>
              <a:rPr lang="es-ES" b="1" u="sng"/>
              <a:t>Planeación</a:t>
            </a:r>
            <a:r>
              <a:rPr lang="es-ES" sz="4400" b="1" u="sng"/>
              <a:t> Financiera</a:t>
            </a:r>
            <a:endParaRPr lang="es-EC" dirty="0"/>
          </a:p>
        </p:txBody>
      </p:sp>
      <p:sp>
        <p:nvSpPr>
          <p:cNvPr id="3" name="Marcador de contenido 2"/>
          <p:cNvSpPr>
            <a:spLocks noGrp="1"/>
          </p:cNvSpPr>
          <p:nvPr>
            <p:ph idx="1"/>
          </p:nvPr>
        </p:nvSpPr>
        <p:spPr>
          <a:xfrm>
            <a:off x="838200" y="1397000"/>
            <a:ext cx="10515600" cy="5003800"/>
          </a:xfrm>
        </p:spPr>
        <p:txBody>
          <a:bodyPr>
            <a:normAutofit/>
          </a:bodyPr>
          <a:lstStyle/>
          <a:p>
            <a:pPr marL="514350" indent="-514350">
              <a:buFont typeface="+mj-lt"/>
              <a:buAutoNum type="arabicPeriod"/>
            </a:pPr>
            <a:endParaRPr lang="es-EC" dirty="0"/>
          </a:p>
          <a:p>
            <a:r>
              <a:rPr lang="es-ES" dirty="0"/>
              <a:t>Es un proceso continuo, a través del cual, una organización:</a:t>
            </a:r>
          </a:p>
          <a:p>
            <a:pPr lvl="1"/>
            <a:r>
              <a:rPr lang="es-ES" dirty="0"/>
              <a:t>tomando en cuenta el rendimiento histórico,</a:t>
            </a:r>
          </a:p>
          <a:p>
            <a:pPr lvl="1"/>
            <a:r>
              <a:rPr lang="es-ES" dirty="0"/>
              <a:t>ajustando los impulsores a lo largo del camino,</a:t>
            </a:r>
          </a:p>
          <a:p>
            <a:pPr lvl="1"/>
            <a:r>
              <a:rPr lang="es-ES" dirty="0"/>
              <a:t>para asegurarse de que se mantiene enfocada en lograr sus objetivos financieros.</a:t>
            </a:r>
          </a:p>
          <a:p>
            <a:endParaRPr lang="es-ES" dirty="0"/>
          </a:p>
          <a:p>
            <a:r>
              <a:rPr lang="es-ES" dirty="0"/>
              <a:t>Para conseguir sus objetivos, la Planeación Financiera debe coordinarse con los demás sistemas de la organización, como ERP, HCM, SUPPLY CHAIN, OPERACIONES, lo cual permitirá crear planes coordinados de toda la organización.</a:t>
            </a:r>
          </a:p>
        </p:txBody>
      </p:sp>
    </p:spTree>
    <p:extLst>
      <p:ext uri="{BB962C8B-B14F-4D97-AF65-F5344CB8AC3E}">
        <p14:creationId xmlns:p14="http://schemas.microsoft.com/office/powerpoint/2010/main" val="125192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514350" lvl="0" indent="-514350" algn="ctr">
              <a:buFont typeface="+mj-lt"/>
              <a:buAutoNum type="arabicPeriod"/>
            </a:pPr>
            <a:r>
              <a:rPr lang="es-ES" dirty="0"/>
              <a:t>Fundamentos teóricos</a:t>
            </a:r>
            <a:br>
              <a:rPr lang="es-ES" dirty="0"/>
            </a:br>
            <a:r>
              <a:rPr lang="es-ES" b="1" dirty="0"/>
              <a:t>Historia de la Planeación Financiera</a:t>
            </a:r>
            <a:endParaRPr lang="es-EC" b="1" dirty="0"/>
          </a:p>
        </p:txBody>
      </p:sp>
      <p:pic>
        <p:nvPicPr>
          <p:cNvPr id="4" name="Imagen 3">
            <a:extLst>
              <a:ext uri="{FF2B5EF4-FFF2-40B4-BE49-F238E27FC236}">
                <a16:creationId xmlns:a16="http://schemas.microsoft.com/office/drawing/2014/main" id="{97CEB1AC-F078-D2B6-57D7-A915161C36DE}"/>
              </a:ext>
            </a:extLst>
          </p:cNvPr>
          <p:cNvPicPr>
            <a:picLocks noChangeAspect="1"/>
          </p:cNvPicPr>
          <p:nvPr/>
        </p:nvPicPr>
        <p:blipFill>
          <a:blip r:embed="rId2"/>
          <a:stretch>
            <a:fillRect/>
          </a:stretch>
        </p:blipFill>
        <p:spPr>
          <a:xfrm>
            <a:off x="0" y="2204815"/>
            <a:ext cx="12192000" cy="3691240"/>
          </a:xfrm>
          <a:prstGeom prst="rect">
            <a:avLst/>
          </a:prstGeom>
        </p:spPr>
      </p:pic>
    </p:spTree>
    <p:extLst>
      <p:ext uri="{BB962C8B-B14F-4D97-AF65-F5344CB8AC3E}">
        <p14:creationId xmlns:p14="http://schemas.microsoft.com/office/powerpoint/2010/main" val="3035950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514350" lvl="0" indent="-514350" algn="ctr">
              <a:buFont typeface="+mj-lt"/>
              <a:buAutoNum type="arabicPeriod"/>
            </a:pPr>
            <a:r>
              <a:rPr lang="es-ES" dirty="0"/>
              <a:t>Fundamentos teóricos</a:t>
            </a:r>
            <a:br>
              <a:rPr lang="es-ES" dirty="0"/>
            </a:br>
            <a:r>
              <a:rPr lang="es-ES" b="1" u="sng" dirty="0"/>
              <a:t>Presupuestos un la Planeación</a:t>
            </a:r>
            <a:r>
              <a:rPr lang="es-ES" sz="4400" b="1" u="sng" dirty="0"/>
              <a:t> Financiera</a:t>
            </a:r>
            <a:endParaRPr lang="es-EC" dirty="0"/>
          </a:p>
        </p:txBody>
      </p:sp>
      <p:sp>
        <p:nvSpPr>
          <p:cNvPr id="3" name="Marcador de contenido 2"/>
          <p:cNvSpPr>
            <a:spLocks noGrp="1"/>
          </p:cNvSpPr>
          <p:nvPr>
            <p:ph idx="1"/>
          </p:nvPr>
        </p:nvSpPr>
        <p:spPr>
          <a:xfrm>
            <a:off x="838200" y="1396999"/>
            <a:ext cx="10515600" cy="5358907"/>
          </a:xfrm>
        </p:spPr>
        <p:txBody>
          <a:bodyPr>
            <a:normAutofit/>
          </a:bodyPr>
          <a:lstStyle/>
          <a:p>
            <a:pPr marL="514350" indent="-514350">
              <a:buFont typeface="+mj-lt"/>
              <a:buAutoNum type="arabicPeriod"/>
            </a:pPr>
            <a:endParaRPr lang="es-EC" dirty="0"/>
          </a:p>
          <a:p>
            <a:r>
              <a:rPr lang="es-ES" dirty="0"/>
              <a:t>El PRE-SUPUESTO:</a:t>
            </a:r>
          </a:p>
          <a:p>
            <a:pPr lvl="1"/>
            <a:r>
              <a:rPr lang="es-ES" dirty="0"/>
              <a:t>Es un Plan.</a:t>
            </a:r>
          </a:p>
          <a:p>
            <a:pPr lvl="1"/>
            <a:r>
              <a:rPr lang="es-ES" dirty="0"/>
              <a:t>En Números.</a:t>
            </a:r>
          </a:p>
          <a:p>
            <a:pPr lvl="1"/>
            <a:r>
              <a:rPr lang="es-ES" dirty="0"/>
              <a:t>Que permite Evaluar si se alcanzarán los resultados esperados.</a:t>
            </a:r>
          </a:p>
          <a:p>
            <a:pPr lvl="1"/>
            <a:r>
              <a:rPr lang="es-ES" dirty="0"/>
              <a:t>Y sirve de herramienta de Control de Gestión.</a:t>
            </a:r>
          </a:p>
          <a:p>
            <a:endParaRPr lang="es-ES" dirty="0"/>
          </a:p>
          <a:p>
            <a:r>
              <a:rPr lang="es-ES" dirty="0"/>
              <a:t>Sin excepción debe elaborarse antes de que inicie el periodo que se esta pre–</a:t>
            </a:r>
            <a:r>
              <a:rPr lang="es-ES" dirty="0" err="1"/>
              <a:t>supuestando</a:t>
            </a:r>
            <a:r>
              <a:rPr lang="es-ES" dirty="0"/>
              <a:t>.</a:t>
            </a:r>
          </a:p>
          <a:p>
            <a:r>
              <a:rPr lang="es-ES" dirty="0"/>
              <a:t>Incluye la planificación y proyección de los:</a:t>
            </a:r>
          </a:p>
        </p:txBody>
      </p:sp>
    </p:spTree>
    <p:extLst>
      <p:ext uri="{BB962C8B-B14F-4D97-AF65-F5344CB8AC3E}">
        <p14:creationId xmlns:p14="http://schemas.microsoft.com/office/powerpoint/2010/main" val="39698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514350" lvl="0" indent="-514350" algn="ctr">
              <a:buFont typeface="+mj-lt"/>
              <a:buAutoNum type="arabicPeriod"/>
            </a:pPr>
            <a:r>
              <a:rPr lang="es-ES" dirty="0"/>
              <a:t>Fundamentos teóricos</a:t>
            </a:r>
            <a:br>
              <a:rPr lang="es-ES" dirty="0"/>
            </a:br>
            <a:r>
              <a:rPr lang="es-ES" b="1" u="sng" dirty="0"/>
              <a:t>Presupuestos un la Planeación</a:t>
            </a:r>
            <a:r>
              <a:rPr lang="es-ES" sz="4400" b="1" u="sng" dirty="0"/>
              <a:t> Financiera</a:t>
            </a:r>
            <a:endParaRPr lang="es-EC" dirty="0"/>
          </a:p>
        </p:txBody>
      </p:sp>
      <p:sp>
        <p:nvSpPr>
          <p:cNvPr id="3" name="Marcador de contenido 2"/>
          <p:cNvSpPr>
            <a:spLocks noGrp="1"/>
          </p:cNvSpPr>
          <p:nvPr>
            <p:ph idx="1"/>
          </p:nvPr>
        </p:nvSpPr>
        <p:spPr>
          <a:xfrm>
            <a:off x="838200" y="1396999"/>
            <a:ext cx="10515600" cy="5358907"/>
          </a:xfrm>
        </p:spPr>
        <p:txBody>
          <a:bodyPr>
            <a:normAutofit/>
          </a:bodyPr>
          <a:lstStyle/>
          <a:p>
            <a:pPr marL="514350" indent="-514350">
              <a:buFont typeface="+mj-lt"/>
              <a:buAutoNum type="arabicPeriod"/>
            </a:pPr>
            <a:endParaRPr lang="es-EC" dirty="0"/>
          </a:p>
          <a:p>
            <a:r>
              <a:rPr lang="es-ES" dirty="0"/>
              <a:t>El PRE-SUPUESTO:</a:t>
            </a:r>
          </a:p>
          <a:p>
            <a:pPr lvl="1"/>
            <a:r>
              <a:rPr lang="es-ES" dirty="0"/>
              <a:t>Incluye la planificación y proyección de, entre otros, al menos lo siguiente:</a:t>
            </a:r>
          </a:p>
          <a:p>
            <a:pPr lvl="2"/>
            <a:r>
              <a:rPr lang="es-ES" dirty="0"/>
              <a:t>Ingresos – Ventas.</a:t>
            </a:r>
          </a:p>
          <a:p>
            <a:pPr lvl="2"/>
            <a:r>
              <a:rPr lang="es-ES" dirty="0"/>
              <a:t>Gastos – Costos.</a:t>
            </a:r>
          </a:p>
          <a:p>
            <a:pPr lvl="2"/>
            <a:r>
              <a:rPr lang="es-ES" dirty="0"/>
              <a:t>Activos.</a:t>
            </a:r>
          </a:p>
          <a:p>
            <a:pPr lvl="2"/>
            <a:r>
              <a:rPr lang="es-ES" dirty="0"/>
              <a:t>Pasivos.</a:t>
            </a:r>
          </a:p>
          <a:p>
            <a:pPr lvl="2"/>
            <a:r>
              <a:rPr lang="es-ES" dirty="0"/>
              <a:t>Patrimonio.</a:t>
            </a:r>
          </a:p>
          <a:p>
            <a:pPr lvl="2"/>
            <a:r>
              <a:rPr lang="es-ES" dirty="0"/>
              <a:t>Presupuesto de Caja.</a:t>
            </a:r>
          </a:p>
          <a:p>
            <a:pPr lvl="2"/>
            <a:r>
              <a:rPr lang="es-ES" dirty="0"/>
              <a:t>Inversiones de Capital.</a:t>
            </a:r>
          </a:p>
          <a:p>
            <a:pPr lvl="2"/>
            <a:r>
              <a:rPr lang="es-ES" dirty="0"/>
              <a:t>Endeudamiento.</a:t>
            </a:r>
          </a:p>
          <a:p>
            <a:pPr lvl="2"/>
            <a:r>
              <a:rPr lang="es-ES" dirty="0"/>
              <a:t>Estados Financieros.</a:t>
            </a:r>
          </a:p>
          <a:p>
            <a:pPr lvl="2"/>
            <a:r>
              <a:rPr lang="es-ES" dirty="0"/>
              <a:t>Cantidad de empleados, niveles salariales.</a:t>
            </a:r>
          </a:p>
          <a:p>
            <a:pPr lvl="1"/>
            <a:endParaRPr lang="es-ES" dirty="0"/>
          </a:p>
        </p:txBody>
      </p:sp>
    </p:spTree>
    <p:extLst>
      <p:ext uri="{BB962C8B-B14F-4D97-AF65-F5344CB8AC3E}">
        <p14:creationId xmlns:p14="http://schemas.microsoft.com/office/powerpoint/2010/main" val="93374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 calcmode="lin" valueType="num">
                                      <p:cBhvr additive="base">
                                        <p:cTn id="67" dur="500"/>
                                        <p:tgtEl>
                                          <p:spTgt spid="3">
                                            <p:txEl>
                                              <p:pRg st="11" end="11"/>
                                            </p:txEl>
                                          </p:spTgt>
                                        </p:tgtEl>
                                        <p:attrNameLst>
                                          <p:attrName>ppt_y</p:attrName>
                                        </p:attrNameLst>
                                      </p:cBhvr>
                                      <p:tavLst>
                                        <p:tav tm="0">
                                          <p:val>
                                            <p:strVal val="#ppt_y+#ppt_h*1.125000"/>
                                          </p:val>
                                        </p:tav>
                                        <p:tav tm="100000">
                                          <p:val>
                                            <p:strVal val="#ppt_y"/>
                                          </p:val>
                                        </p:tav>
                                      </p:tavLst>
                                    </p:anim>
                                    <p:animEffect transition="in" filter="wipe(up)">
                                      <p:cBhvr>
                                        <p:cTn id="68" dur="500"/>
                                        <p:tgtEl>
                                          <p:spTgt spid="3">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3">
                                            <p:txEl>
                                              <p:pRg st="12" end="12"/>
                                            </p:txEl>
                                          </p:spTgt>
                                        </p:tgtEl>
                                        <p:attrNameLst>
                                          <p:attrName>style.visibility</p:attrName>
                                        </p:attrNameLst>
                                      </p:cBhvr>
                                      <p:to>
                                        <p:strVal val="visible"/>
                                      </p:to>
                                    </p:set>
                                    <p:anim calcmode="lin" valueType="num">
                                      <p:cBhvr additive="base">
                                        <p:cTn id="73" dur="5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7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514350" lvl="0" indent="-514350" algn="ctr">
              <a:buFont typeface="+mj-lt"/>
              <a:buAutoNum type="arabicPeriod"/>
            </a:pPr>
            <a:r>
              <a:rPr lang="es-ES" dirty="0"/>
              <a:t>Fundamentos teóricos</a:t>
            </a:r>
            <a:br>
              <a:rPr lang="es-ES" dirty="0"/>
            </a:br>
            <a:r>
              <a:rPr lang="es-ES" b="1" u="sng" dirty="0"/>
              <a:t>Presupuestos Maestro</a:t>
            </a:r>
            <a:endParaRPr lang="es-EC" dirty="0"/>
          </a:p>
        </p:txBody>
      </p:sp>
      <p:sp>
        <p:nvSpPr>
          <p:cNvPr id="3" name="Marcador de contenido 2"/>
          <p:cNvSpPr>
            <a:spLocks noGrp="1"/>
          </p:cNvSpPr>
          <p:nvPr>
            <p:ph idx="1"/>
          </p:nvPr>
        </p:nvSpPr>
        <p:spPr>
          <a:xfrm>
            <a:off x="838200" y="1396999"/>
            <a:ext cx="10515600" cy="5358907"/>
          </a:xfrm>
        </p:spPr>
        <p:txBody>
          <a:bodyPr>
            <a:normAutofit/>
          </a:bodyPr>
          <a:lstStyle/>
          <a:p>
            <a:pPr lvl="1"/>
            <a:endParaRPr lang="es-ES" dirty="0"/>
          </a:p>
        </p:txBody>
      </p:sp>
      <p:pic>
        <p:nvPicPr>
          <p:cNvPr id="4" name="Imagen 3">
            <a:extLst>
              <a:ext uri="{FF2B5EF4-FFF2-40B4-BE49-F238E27FC236}">
                <a16:creationId xmlns:a16="http://schemas.microsoft.com/office/drawing/2014/main" id="{2FBC6DE5-B08C-E554-EF31-7169D79E48C0}"/>
              </a:ext>
            </a:extLst>
          </p:cNvPr>
          <p:cNvPicPr>
            <a:picLocks noChangeAspect="1"/>
          </p:cNvPicPr>
          <p:nvPr/>
        </p:nvPicPr>
        <p:blipFill>
          <a:blip r:embed="rId2"/>
          <a:stretch>
            <a:fillRect/>
          </a:stretch>
        </p:blipFill>
        <p:spPr>
          <a:xfrm>
            <a:off x="3009530" y="1606858"/>
            <a:ext cx="6596109" cy="5251142"/>
          </a:xfrm>
          <a:prstGeom prst="rect">
            <a:avLst/>
          </a:prstGeom>
        </p:spPr>
      </p:pic>
    </p:spTree>
    <p:extLst>
      <p:ext uri="{BB962C8B-B14F-4D97-AF65-F5344CB8AC3E}">
        <p14:creationId xmlns:p14="http://schemas.microsoft.com/office/powerpoint/2010/main" val="117987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8" id="{5BD7E0B3-237A-7B4B-B5AE-A43126349B0B}" vid="{B9FF8F74-11C8-0147-846F-7A18729AE4A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3785</TotalTime>
  <Words>600</Words>
  <Application>Microsoft Office PowerPoint</Application>
  <PresentationFormat>Panorámica</PresentationFormat>
  <Paragraphs>99</Paragraphs>
  <Slides>23</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Arial</vt:lpstr>
      <vt:lpstr>Calibri</vt:lpstr>
      <vt:lpstr>Calibri Light</vt:lpstr>
      <vt:lpstr>HelveticaNeueW01-45Ligh</vt:lpstr>
      <vt:lpstr>Times New Roman</vt:lpstr>
      <vt:lpstr>Wingdings</vt:lpstr>
      <vt:lpstr>Tema de Office</vt:lpstr>
      <vt:lpstr>Recursos educativos multimedia</vt:lpstr>
      <vt:lpstr>Maestría en Finanzas con mención en Dirección Financiera</vt:lpstr>
      <vt:lpstr>Contabilidad de Gestión y Análisis Financiero MÓDULO 7</vt:lpstr>
      <vt:lpstr>Planeación Financiera</vt:lpstr>
      <vt:lpstr>Fundamentos teóricos Planeación Financiera</vt:lpstr>
      <vt:lpstr>Fundamentos teóricos Historia de la Planeación Financiera</vt:lpstr>
      <vt:lpstr>Fundamentos teóricos Presupuestos un la Planeación Financiera</vt:lpstr>
      <vt:lpstr>Fundamentos teóricos Presupuestos un la Planeación Financiera</vt:lpstr>
      <vt:lpstr>Fundamentos teóricos Presupuestos Maestro</vt:lpstr>
      <vt:lpstr>FUNDAMENTOS TEÓRICOS</vt:lpstr>
      <vt:lpstr>FUNDAMENTOS TEÓRICOS</vt:lpstr>
      <vt:lpstr>FUNDAMENTOS TEÓRICOS</vt:lpstr>
      <vt:lpstr>FUNDAMENTOS TEÓRICOS</vt:lpstr>
      <vt:lpstr>FUNDAMENTOS TEÓRICOS</vt:lpstr>
      <vt:lpstr>FUNDAMENTOS TEÓRICOS</vt:lpstr>
      <vt:lpstr>FUNDAMENTOS TEÓRICOS</vt:lpstr>
      <vt:lpstr>FUNDAMENTOS TEÓRICOS</vt:lpstr>
      <vt:lpstr>FUNDAMENTOS TEÓRICOS</vt:lpstr>
      <vt:lpstr>FUNDAMENTOS TEÓRICOS</vt:lpstr>
      <vt:lpstr>FUNDAMENTOS TEÓRICOS</vt:lpstr>
      <vt:lpstr>FUNDAMENTOS TEÓRICOS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Recursos educativos multimedia</dc:title>
  <dc:creator>URBINA CALDERON DIEGO ALEXANDER</dc:creator>
  <cp:lastModifiedBy>Fernando Gamboa</cp:lastModifiedBy>
  <cp:revision>97</cp:revision>
  <dcterms:created xsi:type="dcterms:W3CDTF">2019-11-29T13:27:11Z</dcterms:created>
  <dcterms:modified xsi:type="dcterms:W3CDTF">2023-04-11T16:26:51Z</dcterms:modified>
</cp:coreProperties>
</file>