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69" r:id="rId4"/>
    <p:sldId id="271" r:id="rId5"/>
    <p:sldId id="273" r:id="rId6"/>
    <p:sldId id="259" r:id="rId7"/>
    <p:sldId id="265" r:id="rId8"/>
    <p:sldId id="260" r:id="rId9"/>
    <p:sldId id="261" r:id="rId10"/>
    <p:sldId id="262" r:id="rId11"/>
    <p:sldId id="266" r:id="rId12"/>
    <p:sldId id="267" r:id="rId13"/>
    <p:sldId id="268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5" r:id="rId28"/>
    <p:sldId id="288" r:id="rId29"/>
    <p:sldId id="291" r:id="rId30"/>
    <p:sldId id="292" r:id="rId31"/>
    <p:sldId id="293" r:id="rId32"/>
    <p:sldId id="294" r:id="rId33"/>
    <p:sldId id="289" r:id="rId34"/>
    <p:sldId id="295" r:id="rId35"/>
    <p:sldId id="300" r:id="rId36"/>
    <p:sldId id="296" r:id="rId37"/>
    <p:sldId id="290" r:id="rId38"/>
    <p:sldId id="297" r:id="rId39"/>
    <p:sldId id="298" r:id="rId40"/>
    <p:sldId id="299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68"/>
    <p:restoredTop sz="94733"/>
  </p:normalViewPr>
  <p:slideViewPr>
    <p:cSldViewPr snapToGrid="0">
      <p:cViewPr varScale="1">
        <p:scale>
          <a:sx n="104" d="100"/>
          <a:sy n="104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FB0575-2BA3-482E-85EA-BF4B8C3397E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D0610A-EEB2-445F-B9ED-77E5E83A4B5C}">
      <dgm:prSet/>
      <dgm:spPr/>
      <dgm:t>
        <a:bodyPr/>
        <a:lstStyle/>
        <a:p>
          <a:r>
            <a:rPr lang="es-ES" dirty="0"/>
            <a:t>Clasificación:</a:t>
          </a:r>
          <a:endParaRPr lang="en-US" dirty="0"/>
        </a:p>
      </dgm:t>
    </dgm:pt>
    <dgm:pt modelId="{762A447E-09B4-4EF1-9BA8-0C27FBFC7921}" type="parTrans" cxnId="{FA394A5A-2011-44D0-8FE9-B54DE87C1777}">
      <dgm:prSet/>
      <dgm:spPr/>
      <dgm:t>
        <a:bodyPr/>
        <a:lstStyle/>
        <a:p>
          <a:endParaRPr lang="en-US"/>
        </a:p>
      </dgm:t>
    </dgm:pt>
    <dgm:pt modelId="{351DF0C7-D745-4073-86B0-1253062FA2B7}" type="sibTrans" cxnId="{FA394A5A-2011-44D0-8FE9-B54DE87C1777}">
      <dgm:prSet/>
      <dgm:spPr/>
      <dgm:t>
        <a:bodyPr/>
        <a:lstStyle/>
        <a:p>
          <a:endParaRPr lang="en-US"/>
        </a:p>
      </dgm:t>
    </dgm:pt>
    <dgm:pt modelId="{5424E370-2933-441D-8031-E1B76E90A472}">
      <dgm:prSet/>
      <dgm:spPr/>
      <dgm:t>
        <a:bodyPr/>
        <a:lstStyle/>
        <a:p>
          <a:r>
            <a:rPr lang="es-ES" b="1"/>
            <a:t>Aciánóticas</a:t>
          </a:r>
          <a:r>
            <a:rPr lang="es-ES"/>
            <a:t>: CIV, CIA, PCA, estenosis valvulares.</a:t>
          </a:r>
          <a:endParaRPr lang="en-US"/>
        </a:p>
      </dgm:t>
    </dgm:pt>
    <dgm:pt modelId="{1148EE44-33F2-4761-8073-A735A4B5E09C}" type="parTrans" cxnId="{21FF35DC-BDBD-4968-A77E-9ABFCD5DC1A6}">
      <dgm:prSet/>
      <dgm:spPr/>
      <dgm:t>
        <a:bodyPr/>
        <a:lstStyle/>
        <a:p>
          <a:endParaRPr lang="en-US"/>
        </a:p>
      </dgm:t>
    </dgm:pt>
    <dgm:pt modelId="{8315F34D-25CB-490D-92F1-106DFE247779}" type="sibTrans" cxnId="{21FF35DC-BDBD-4968-A77E-9ABFCD5DC1A6}">
      <dgm:prSet/>
      <dgm:spPr/>
      <dgm:t>
        <a:bodyPr/>
        <a:lstStyle/>
        <a:p>
          <a:endParaRPr lang="en-US"/>
        </a:p>
      </dgm:t>
    </dgm:pt>
    <dgm:pt modelId="{6140E8F0-F5E9-40F3-8D41-B336E49F1401}">
      <dgm:prSet/>
      <dgm:spPr/>
      <dgm:t>
        <a:bodyPr/>
        <a:lstStyle/>
        <a:p>
          <a:r>
            <a:rPr lang="es-ES" b="1"/>
            <a:t>Cianóticas</a:t>
          </a:r>
          <a:r>
            <a:rPr lang="es-ES"/>
            <a:t>: Tetralogía de Fallot, transposición, tronco arterioso.</a:t>
          </a:r>
          <a:endParaRPr lang="en-US"/>
        </a:p>
      </dgm:t>
    </dgm:pt>
    <dgm:pt modelId="{A5EFB69F-CCAA-4CF9-A521-0C082AE90946}" type="parTrans" cxnId="{6B2E29F5-2FDD-4525-9B16-5FB698A4BADA}">
      <dgm:prSet/>
      <dgm:spPr/>
      <dgm:t>
        <a:bodyPr/>
        <a:lstStyle/>
        <a:p>
          <a:endParaRPr lang="en-US"/>
        </a:p>
      </dgm:t>
    </dgm:pt>
    <dgm:pt modelId="{700C03CE-43D4-425F-B234-56DD67A805A9}" type="sibTrans" cxnId="{6B2E29F5-2FDD-4525-9B16-5FB698A4BADA}">
      <dgm:prSet/>
      <dgm:spPr/>
      <dgm:t>
        <a:bodyPr/>
        <a:lstStyle/>
        <a:p>
          <a:endParaRPr lang="en-US"/>
        </a:p>
      </dgm:t>
    </dgm:pt>
    <dgm:pt modelId="{C1F53E67-D822-4AE3-A8D3-334EA1719053}">
      <dgm:prSet/>
      <dgm:spPr/>
      <dgm:t>
        <a:bodyPr/>
        <a:lstStyle/>
        <a:p>
          <a:r>
            <a:rPr lang="es-ES"/>
            <a:t>Epidemiología: incidencia 8/1000 RN vivos.</a:t>
          </a:r>
          <a:endParaRPr lang="en-US"/>
        </a:p>
      </dgm:t>
    </dgm:pt>
    <dgm:pt modelId="{2EBBA1CA-859D-4F83-9CD2-751EAB68D27A}" type="parTrans" cxnId="{B0EB5FAC-3B17-4FC6-9FA5-FA1102A0D01F}">
      <dgm:prSet/>
      <dgm:spPr/>
      <dgm:t>
        <a:bodyPr/>
        <a:lstStyle/>
        <a:p>
          <a:endParaRPr lang="en-US"/>
        </a:p>
      </dgm:t>
    </dgm:pt>
    <dgm:pt modelId="{256600A9-E5CF-4E8A-AFF1-111A2EFA292B}" type="sibTrans" cxnId="{B0EB5FAC-3B17-4FC6-9FA5-FA1102A0D01F}">
      <dgm:prSet/>
      <dgm:spPr/>
      <dgm:t>
        <a:bodyPr/>
        <a:lstStyle/>
        <a:p>
          <a:endParaRPr lang="en-US"/>
        </a:p>
      </dgm:t>
    </dgm:pt>
    <dgm:pt modelId="{E0CD2E7D-5A5B-684C-884E-3A89A50ADD0E}" type="pres">
      <dgm:prSet presAssocID="{3FFB0575-2BA3-482E-85EA-BF4B8C3397E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728F3D9-F660-1B4B-A551-5B8511027F96}" type="pres">
      <dgm:prSet presAssocID="{9AD0610A-EEB2-445F-B9ED-77E5E83A4B5C}" presName="root1" presStyleCnt="0"/>
      <dgm:spPr/>
    </dgm:pt>
    <dgm:pt modelId="{C68E3F2B-9585-5E46-9B77-7FC3FE76E248}" type="pres">
      <dgm:prSet presAssocID="{9AD0610A-EEB2-445F-B9ED-77E5E83A4B5C}" presName="LevelOneTextNode" presStyleLbl="node0" presStyleIdx="0" presStyleCnt="2">
        <dgm:presLayoutVars>
          <dgm:chPref val="3"/>
        </dgm:presLayoutVars>
      </dgm:prSet>
      <dgm:spPr/>
    </dgm:pt>
    <dgm:pt modelId="{BD9DBEC6-F7C9-464F-B9DF-883764DA5211}" type="pres">
      <dgm:prSet presAssocID="{9AD0610A-EEB2-445F-B9ED-77E5E83A4B5C}" presName="level2hierChild" presStyleCnt="0"/>
      <dgm:spPr/>
    </dgm:pt>
    <dgm:pt modelId="{7C61EC36-879C-C844-95ED-37C46642C943}" type="pres">
      <dgm:prSet presAssocID="{1148EE44-33F2-4761-8073-A735A4B5E09C}" presName="conn2-1" presStyleLbl="parChTrans1D2" presStyleIdx="0" presStyleCnt="2"/>
      <dgm:spPr/>
    </dgm:pt>
    <dgm:pt modelId="{AA491A9D-C96A-2844-88C5-6436D25AB616}" type="pres">
      <dgm:prSet presAssocID="{1148EE44-33F2-4761-8073-A735A4B5E09C}" presName="connTx" presStyleLbl="parChTrans1D2" presStyleIdx="0" presStyleCnt="2"/>
      <dgm:spPr/>
    </dgm:pt>
    <dgm:pt modelId="{33F9885E-1E0D-D545-ADBB-63686358BDE1}" type="pres">
      <dgm:prSet presAssocID="{5424E370-2933-441D-8031-E1B76E90A472}" presName="root2" presStyleCnt="0"/>
      <dgm:spPr/>
    </dgm:pt>
    <dgm:pt modelId="{2F8924F7-3E8E-0748-AD27-F6F8E921CC72}" type="pres">
      <dgm:prSet presAssocID="{5424E370-2933-441D-8031-E1B76E90A472}" presName="LevelTwoTextNode" presStyleLbl="node2" presStyleIdx="0" presStyleCnt="2">
        <dgm:presLayoutVars>
          <dgm:chPref val="3"/>
        </dgm:presLayoutVars>
      </dgm:prSet>
      <dgm:spPr/>
    </dgm:pt>
    <dgm:pt modelId="{A96EBB79-7469-8346-9C13-5EB19680EC49}" type="pres">
      <dgm:prSet presAssocID="{5424E370-2933-441D-8031-E1B76E90A472}" presName="level3hierChild" presStyleCnt="0"/>
      <dgm:spPr/>
    </dgm:pt>
    <dgm:pt modelId="{8C75AE3A-7EB5-D74E-B549-341663E98510}" type="pres">
      <dgm:prSet presAssocID="{A5EFB69F-CCAA-4CF9-A521-0C082AE90946}" presName="conn2-1" presStyleLbl="parChTrans1D2" presStyleIdx="1" presStyleCnt="2"/>
      <dgm:spPr/>
    </dgm:pt>
    <dgm:pt modelId="{04E5ED07-052D-C14F-A6C3-D6DEA09CF326}" type="pres">
      <dgm:prSet presAssocID="{A5EFB69F-CCAA-4CF9-A521-0C082AE90946}" presName="connTx" presStyleLbl="parChTrans1D2" presStyleIdx="1" presStyleCnt="2"/>
      <dgm:spPr/>
    </dgm:pt>
    <dgm:pt modelId="{E11E5AEB-3B42-9748-A14E-40362AA58196}" type="pres">
      <dgm:prSet presAssocID="{6140E8F0-F5E9-40F3-8D41-B336E49F1401}" presName="root2" presStyleCnt="0"/>
      <dgm:spPr/>
    </dgm:pt>
    <dgm:pt modelId="{8E0994D2-3210-5942-9CB0-ED9A329B4290}" type="pres">
      <dgm:prSet presAssocID="{6140E8F0-F5E9-40F3-8D41-B336E49F1401}" presName="LevelTwoTextNode" presStyleLbl="node2" presStyleIdx="1" presStyleCnt="2">
        <dgm:presLayoutVars>
          <dgm:chPref val="3"/>
        </dgm:presLayoutVars>
      </dgm:prSet>
      <dgm:spPr/>
    </dgm:pt>
    <dgm:pt modelId="{D434E863-D753-4E4E-B3BB-ADB30356943E}" type="pres">
      <dgm:prSet presAssocID="{6140E8F0-F5E9-40F3-8D41-B336E49F1401}" presName="level3hierChild" presStyleCnt="0"/>
      <dgm:spPr/>
    </dgm:pt>
    <dgm:pt modelId="{8019EF8A-EA59-A343-9B35-B077A620EA19}" type="pres">
      <dgm:prSet presAssocID="{C1F53E67-D822-4AE3-A8D3-334EA1719053}" presName="root1" presStyleCnt="0"/>
      <dgm:spPr/>
    </dgm:pt>
    <dgm:pt modelId="{10CD8429-9C5A-BC4B-837C-FC087DD276C1}" type="pres">
      <dgm:prSet presAssocID="{C1F53E67-D822-4AE3-A8D3-334EA1719053}" presName="LevelOneTextNode" presStyleLbl="node0" presStyleIdx="1" presStyleCnt="2">
        <dgm:presLayoutVars>
          <dgm:chPref val="3"/>
        </dgm:presLayoutVars>
      </dgm:prSet>
      <dgm:spPr/>
    </dgm:pt>
    <dgm:pt modelId="{3F4E277A-4FAD-3A4C-82F3-450CAEA931D8}" type="pres">
      <dgm:prSet presAssocID="{C1F53E67-D822-4AE3-A8D3-334EA1719053}" presName="level2hierChild" presStyleCnt="0"/>
      <dgm:spPr/>
    </dgm:pt>
  </dgm:ptLst>
  <dgm:cxnLst>
    <dgm:cxn modelId="{50D24801-6EA2-7645-9DDD-6AE95642B8DC}" type="presOf" srcId="{5424E370-2933-441D-8031-E1B76E90A472}" destId="{2F8924F7-3E8E-0748-AD27-F6F8E921CC72}" srcOrd="0" destOrd="0" presId="urn:microsoft.com/office/officeart/2005/8/layout/hierarchy2"/>
    <dgm:cxn modelId="{E60F7B10-F10D-B344-870B-E39D5875B2B2}" type="presOf" srcId="{3FFB0575-2BA3-482E-85EA-BF4B8C3397E7}" destId="{E0CD2E7D-5A5B-684C-884E-3A89A50ADD0E}" srcOrd="0" destOrd="0" presId="urn:microsoft.com/office/officeart/2005/8/layout/hierarchy2"/>
    <dgm:cxn modelId="{AED20412-5A70-A442-958D-79528B02164C}" type="presOf" srcId="{9AD0610A-EEB2-445F-B9ED-77E5E83A4B5C}" destId="{C68E3F2B-9585-5E46-9B77-7FC3FE76E248}" srcOrd="0" destOrd="0" presId="urn:microsoft.com/office/officeart/2005/8/layout/hierarchy2"/>
    <dgm:cxn modelId="{7C6ED113-4DB9-CB46-8520-C2F8CEDBBE81}" type="presOf" srcId="{A5EFB69F-CCAA-4CF9-A521-0C082AE90946}" destId="{8C75AE3A-7EB5-D74E-B549-341663E98510}" srcOrd="0" destOrd="0" presId="urn:microsoft.com/office/officeart/2005/8/layout/hierarchy2"/>
    <dgm:cxn modelId="{297C9D44-3EF4-3540-8247-2E40936F6D99}" type="presOf" srcId="{1148EE44-33F2-4761-8073-A735A4B5E09C}" destId="{7C61EC36-879C-C844-95ED-37C46642C943}" srcOrd="0" destOrd="0" presId="urn:microsoft.com/office/officeart/2005/8/layout/hierarchy2"/>
    <dgm:cxn modelId="{FA394A5A-2011-44D0-8FE9-B54DE87C1777}" srcId="{3FFB0575-2BA3-482E-85EA-BF4B8C3397E7}" destId="{9AD0610A-EEB2-445F-B9ED-77E5E83A4B5C}" srcOrd="0" destOrd="0" parTransId="{762A447E-09B4-4EF1-9BA8-0C27FBFC7921}" sibTransId="{351DF0C7-D745-4073-86B0-1253062FA2B7}"/>
    <dgm:cxn modelId="{0C83B474-443D-A44D-BE33-C0AA8BCE38DE}" type="presOf" srcId="{C1F53E67-D822-4AE3-A8D3-334EA1719053}" destId="{10CD8429-9C5A-BC4B-837C-FC087DD276C1}" srcOrd="0" destOrd="0" presId="urn:microsoft.com/office/officeart/2005/8/layout/hierarchy2"/>
    <dgm:cxn modelId="{7EC28477-66AE-6D45-B830-24942ACCA8CF}" type="presOf" srcId="{6140E8F0-F5E9-40F3-8D41-B336E49F1401}" destId="{8E0994D2-3210-5942-9CB0-ED9A329B4290}" srcOrd="0" destOrd="0" presId="urn:microsoft.com/office/officeart/2005/8/layout/hierarchy2"/>
    <dgm:cxn modelId="{B4F87EA6-0C5C-C248-BEDA-E4CF093036DB}" type="presOf" srcId="{A5EFB69F-CCAA-4CF9-A521-0C082AE90946}" destId="{04E5ED07-052D-C14F-A6C3-D6DEA09CF326}" srcOrd="1" destOrd="0" presId="urn:microsoft.com/office/officeart/2005/8/layout/hierarchy2"/>
    <dgm:cxn modelId="{B0EB5FAC-3B17-4FC6-9FA5-FA1102A0D01F}" srcId="{3FFB0575-2BA3-482E-85EA-BF4B8C3397E7}" destId="{C1F53E67-D822-4AE3-A8D3-334EA1719053}" srcOrd="1" destOrd="0" parTransId="{2EBBA1CA-859D-4F83-9CD2-751EAB68D27A}" sibTransId="{256600A9-E5CF-4E8A-AFF1-111A2EFA292B}"/>
    <dgm:cxn modelId="{B66923D8-0456-FB4A-8B9D-58F4B0815976}" type="presOf" srcId="{1148EE44-33F2-4761-8073-A735A4B5E09C}" destId="{AA491A9D-C96A-2844-88C5-6436D25AB616}" srcOrd="1" destOrd="0" presId="urn:microsoft.com/office/officeart/2005/8/layout/hierarchy2"/>
    <dgm:cxn modelId="{21FF35DC-BDBD-4968-A77E-9ABFCD5DC1A6}" srcId="{9AD0610A-EEB2-445F-B9ED-77E5E83A4B5C}" destId="{5424E370-2933-441D-8031-E1B76E90A472}" srcOrd="0" destOrd="0" parTransId="{1148EE44-33F2-4761-8073-A735A4B5E09C}" sibTransId="{8315F34D-25CB-490D-92F1-106DFE247779}"/>
    <dgm:cxn modelId="{6B2E29F5-2FDD-4525-9B16-5FB698A4BADA}" srcId="{9AD0610A-EEB2-445F-B9ED-77E5E83A4B5C}" destId="{6140E8F0-F5E9-40F3-8D41-B336E49F1401}" srcOrd="1" destOrd="0" parTransId="{A5EFB69F-CCAA-4CF9-A521-0C082AE90946}" sibTransId="{700C03CE-43D4-425F-B234-56DD67A805A9}"/>
    <dgm:cxn modelId="{4E84EE9A-E396-3C47-A080-F1DF1AF82479}" type="presParOf" srcId="{E0CD2E7D-5A5B-684C-884E-3A89A50ADD0E}" destId="{1728F3D9-F660-1B4B-A551-5B8511027F96}" srcOrd="0" destOrd="0" presId="urn:microsoft.com/office/officeart/2005/8/layout/hierarchy2"/>
    <dgm:cxn modelId="{650BB7F1-CCB4-1647-A4B9-C57EC7FDDB83}" type="presParOf" srcId="{1728F3D9-F660-1B4B-A551-5B8511027F96}" destId="{C68E3F2B-9585-5E46-9B77-7FC3FE76E248}" srcOrd="0" destOrd="0" presId="urn:microsoft.com/office/officeart/2005/8/layout/hierarchy2"/>
    <dgm:cxn modelId="{E1750EC5-A02F-AC48-8130-4926AD9A5800}" type="presParOf" srcId="{1728F3D9-F660-1B4B-A551-5B8511027F96}" destId="{BD9DBEC6-F7C9-464F-B9DF-883764DA5211}" srcOrd="1" destOrd="0" presId="urn:microsoft.com/office/officeart/2005/8/layout/hierarchy2"/>
    <dgm:cxn modelId="{DC93B418-CE98-F04C-8939-D202DF8DCC0A}" type="presParOf" srcId="{BD9DBEC6-F7C9-464F-B9DF-883764DA5211}" destId="{7C61EC36-879C-C844-95ED-37C46642C943}" srcOrd="0" destOrd="0" presId="urn:microsoft.com/office/officeart/2005/8/layout/hierarchy2"/>
    <dgm:cxn modelId="{66C178AE-E49E-444B-8C38-961C2BA92FFD}" type="presParOf" srcId="{7C61EC36-879C-C844-95ED-37C46642C943}" destId="{AA491A9D-C96A-2844-88C5-6436D25AB616}" srcOrd="0" destOrd="0" presId="urn:microsoft.com/office/officeart/2005/8/layout/hierarchy2"/>
    <dgm:cxn modelId="{EB607067-5024-9847-BD77-03E319A55DD4}" type="presParOf" srcId="{BD9DBEC6-F7C9-464F-B9DF-883764DA5211}" destId="{33F9885E-1E0D-D545-ADBB-63686358BDE1}" srcOrd="1" destOrd="0" presId="urn:microsoft.com/office/officeart/2005/8/layout/hierarchy2"/>
    <dgm:cxn modelId="{9BED6F6D-97EE-AC4A-8DC8-0EE60B771339}" type="presParOf" srcId="{33F9885E-1E0D-D545-ADBB-63686358BDE1}" destId="{2F8924F7-3E8E-0748-AD27-F6F8E921CC72}" srcOrd="0" destOrd="0" presId="urn:microsoft.com/office/officeart/2005/8/layout/hierarchy2"/>
    <dgm:cxn modelId="{B7317F10-21AC-9843-95DE-22F97734E30A}" type="presParOf" srcId="{33F9885E-1E0D-D545-ADBB-63686358BDE1}" destId="{A96EBB79-7469-8346-9C13-5EB19680EC49}" srcOrd="1" destOrd="0" presId="urn:microsoft.com/office/officeart/2005/8/layout/hierarchy2"/>
    <dgm:cxn modelId="{AA8FA825-80EB-884C-8435-B8B0F7D377F7}" type="presParOf" srcId="{BD9DBEC6-F7C9-464F-B9DF-883764DA5211}" destId="{8C75AE3A-7EB5-D74E-B549-341663E98510}" srcOrd="2" destOrd="0" presId="urn:microsoft.com/office/officeart/2005/8/layout/hierarchy2"/>
    <dgm:cxn modelId="{62CABA78-376B-8849-9784-FB9D40AA0CCA}" type="presParOf" srcId="{8C75AE3A-7EB5-D74E-B549-341663E98510}" destId="{04E5ED07-052D-C14F-A6C3-D6DEA09CF326}" srcOrd="0" destOrd="0" presId="urn:microsoft.com/office/officeart/2005/8/layout/hierarchy2"/>
    <dgm:cxn modelId="{0A8C628B-C2E0-B541-8005-85D6D4F7FA27}" type="presParOf" srcId="{BD9DBEC6-F7C9-464F-B9DF-883764DA5211}" destId="{E11E5AEB-3B42-9748-A14E-40362AA58196}" srcOrd="3" destOrd="0" presId="urn:microsoft.com/office/officeart/2005/8/layout/hierarchy2"/>
    <dgm:cxn modelId="{52F98A4F-04B1-0042-B10B-8EE0484E8DDA}" type="presParOf" srcId="{E11E5AEB-3B42-9748-A14E-40362AA58196}" destId="{8E0994D2-3210-5942-9CB0-ED9A329B4290}" srcOrd="0" destOrd="0" presId="urn:microsoft.com/office/officeart/2005/8/layout/hierarchy2"/>
    <dgm:cxn modelId="{1E5DAD2C-BE3C-204C-8FFC-6B9AE0B0D118}" type="presParOf" srcId="{E11E5AEB-3B42-9748-A14E-40362AA58196}" destId="{D434E863-D753-4E4E-B3BB-ADB30356943E}" srcOrd="1" destOrd="0" presId="urn:microsoft.com/office/officeart/2005/8/layout/hierarchy2"/>
    <dgm:cxn modelId="{F44FC1A2-2612-034D-9AE3-562DEF3E9AD1}" type="presParOf" srcId="{E0CD2E7D-5A5B-684C-884E-3A89A50ADD0E}" destId="{8019EF8A-EA59-A343-9B35-B077A620EA19}" srcOrd="1" destOrd="0" presId="urn:microsoft.com/office/officeart/2005/8/layout/hierarchy2"/>
    <dgm:cxn modelId="{E5B22979-2AF8-CB47-A19D-EAE21C747B13}" type="presParOf" srcId="{8019EF8A-EA59-A343-9B35-B077A620EA19}" destId="{10CD8429-9C5A-BC4B-837C-FC087DD276C1}" srcOrd="0" destOrd="0" presId="urn:microsoft.com/office/officeart/2005/8/layout/hierarchy2"/>
    <dgm:cxn modelId="{89A0407E-EB74-E245-80F1-F15E61BAFE08}" type="presParOf" srcId="{8019EF8A-EA59-A343-9B35-B077A620EA19}" destId="{3F4E277A-4FAD-3A4C-82F3-450CAEA931D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B7A75E-BB36-4EF5-98B2-7065F9DF3B1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DA2E51C-C2FD-4D5E-A246-3B08A93D72D1}">
      <dgm:prSet/>
      <dgm:spPr/>
      <dgm:t>
        <a:bodyPr/>
        <a:lstStyle/>
        <a:p>
          <a:r>
            <a:rPr lang="es-ES"/>
            <a:t>Identificar malnutrición</a:t>
          </a:r>
          <a:endParaRPr lang="en-US"/>
        </a:p>
      </dgm:t>
    </dgm:pt>
    <dgm:pt modelId="{3263221B-C534-4893-AB41-EA6EDA49E206}" type="parTrans" cxnId="{D4F04277-E662-45E3-98F2-428DCAF3DE1F}">
      <dgm:prSet/>
      <dgm:spPr/>
      <dgm:t>
        <a:bodyPr/>
        <a:lstStyle/>
        <a:p>
          <a:endParaRPr lang="en-US"/>
        </a:p>
      </dgm:t>
    </dgm:pt>
    <dgm:pt modelId="{ACA29BC6-5938-4537-AB33-BE569A1C4E49}" type="sibTrans" cxnId="{D4F04277-E662-45E3-98F2-428DCAF3DE1F}">
      <dgm:prSet/>
      <dgm:spPr/>
      <dgm:t>
        <a:bodyPr/>
        <a:lstStyle/>
        <a:p>
          <a:endParaRPr lang="en-US"/>
        </a:p>
      </dgm:t>
    </dgm:pt>
    <dgm:pt modelId="{DBA55BFE-8EF7-4C88-9643-6A089C78189E}">
      <dgm:prSet/>
      <dgm:spPr/>
      <dgm:t>
        <a:bodyPr/>
        <a:lstStyle/>
        <a:p>
          <a:r>
            <a:rPr lang="es-ES"/>
            <a:t>Priorizar optimización nutricional (objetivo: alcanzar lo más cercano posible al peso objetivo) — si no es posible por vía oral, usar SNG y considerar hospitalización nutricional para mejorar estado antes de cirugía electiva. </a:t>
          </a:r>
          <a:endParaRPr lang="en-US"/>
        </a:p>
      </dgm:t>
    </dgm:pt>
    <dgm:pt modelId="{B973EC7C-786B-4194-93D9-288A7699B0EB}" type="parTrans" cxnId="{A5580379-59EC-457A-81F3-1C5A11331F5A}">
      <dgm:prSet/>
      <dgm:spPr/>
      <dgm:t>
        <a:bodyPr/>
        <a:lstStyle/>
        <a:p>
          <a:endParaRPr lang="en-US"/>
        </a:p>
      </dgm:t>
    </dgm:pt>
    <dgm:pt modelId="{736D6920-C498-4A0C-908D-C689A529A13E}" type="sibTrans" cxnId="{A5580379-59EC-457A-81F3-1C5A11331F5A}">
      <dgm:prSet/>
      <dgm:spPr/>
      <dgm:t>
        <a:bodyPr/>
        <a:lstStyle/>
        <a:p>
          <a:endParaRPr lang="en-US"/>
        </a:p>
      </dgm:t>
    </dgm:pt>
    <dgm:pt modelId="{AF192D15-2740-4FC0-A46F-B89894912735}">
      <dgm:prSet/>
      <dgm:spPr/>
      <dgm:t>
        <a:bodyPr/>
        <a:lstStyle/>
        <a:p>
          <a:r>
            <a:rPr lang="es-ES"/>
            <a:t>Consenso recomienda derivación temprana a unidad de nutrición pediátrica</a:t>
          </a:r>
          <a:endParaRPr lang="en-US"/>
        </a:p>
      </dgm:t>
    </dgm:pt>
    <dgm:pt modelId="{7DDC6351-F02F-4883-A208-ADC1784A60B5}" type="parTrans" cxnId="{8EE000E7-F860-497A-8F97-B9033E4F1D8F}">
      <dgm:prSet/>
      <dgm:spPr/>
      <dgm:t>
        <a:bodyPr/>
        <a:lstStyle/>
        <a:p>
          <a:endParaRPr lang="en-US"/>
        </a:p>
      </dgm:t>
    </dgm:pt>
    <dgm:pt modelId="{4BDC00A9-FCD6-4BB8-9A06-DA471991CB41}" type="sibTrans" cxnId="{8EE000E7-F860-497A-8F97-B9033E4F1D8F}">
      <dgm:prSet/>
      <dgm:spPr/>
      <dgm:t>
        <a:bodyPr/>
        <a:lstStyle/>
        <a:p>
          <a:endParaRPr lang="en-US"/>
        </a:p>
      </dgm:t>
    </dgm:pt>
    <dgm:pt modelId="{1078A313-A0A3-42B1-818C-FB47AB896ADD}" type="pres">
      <dgm:prSet presAssocID="{4BB7A75E-BB36-4EF5-98B2-7065F9DF3B1D}" presName="root" presStyleCnt="0">
        <dgm:presLayoutVars>
          <dgm:dir/>
          <dgm:resizeHandles val="exact"/>
        </dgm:presLayoutVars>
      </dgm:prSet>
      <dgm:spPr/>
    </dgm:pt>
    <dgm:pt modelId="{EAC2CC58-064E-45F2-B6E8-03D3F6F4E31C}" type="pres">
      <dgm:prSet presAssocID="{7DA2E51C-C2FD-4D5E-A246-3B08A93D72D1}" presName="compNode" presStyleCnt="0"/>
      <dgm:spPr/>
    </dgm:pt>
    <dgm:pt modelId="{F2498CB8-5D24-4C7B-A0D5-64309F2B5A9C}" type="pres">
      <dgm:prSet presAssocID="{7DA2E51C-C2FD-4D5E-A246-3B08A93D72D1}" presName="bgRect" presStyleLbl="bgShp" presStyleIdx="0" presStyleCnt="3"/>
      <dgm:spPr/>
    </dgm:pt>
    <dgm:pt modelId="{13F86194-4692-43F1-94AE-05E2F3746BD7}" type="pres">
      <dgm:prSet presAssocID="{7DA2E51C-C2FD-4D5E-A246-3B08A93D72D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79BBBCB8-7E1A-4B00-BB22-6DF7C63E9AA2}" type="pres">
      <dgm:prSet presAssocID="{7DA2E51C-C2FD-4D5E-A246-3B08A93D72D1}" presName="spaceRect" presStyleCnt="0"/>
      <dgm:spPr/>
    </dgm:pt>
    <dgm:pt modelId="{6A9F515F-F549-4BBD-B6BF-4D82CDD41E76}" type="pres">
      <dgm:prSet presAssocID="{7DA2E51C-C2FD-4D5E-A246-3B08A93D72D1}" presName="parTx" presStyleLbl="revTx" presStyleIdx="0" presStyleCnt="3">
        <dgm:presLayoutVars>
          <dgm:chMax val="0"/>
          <dgm:chPref val="0"/>
        </dgm:presLayoutVars>
      </dgm:prSet>
      <dgm:spPr/>
    </dgm:pt>
    <dgm:pt modelId="{FABE467D-9D36-4B16-A38C-4EFD523AD19C}" type="pres">
      <dgm:prSet presAssocID="{ACA29BC6-5938-4537-AB33-BE569A1C4E49}" presName="sibTrans" presStyleCnt="0"/>
      <dgm:spPr/>
    </dgm:pt>
    <dgm:pt modelId="{3BBF7395-B6C9-4D05-B928-85854EB88040}" type="pres">
      <dgm:prSet presAssocID="{DBA55BFE-8EF7-4C88-9643-6A089C78189E}" presName="compNode" presStyleCnt="0"/>
      <dgm:spPr/>
    </dgm:pt>
    <dgm:pt modelId="{4C067098-BFE6-4444-A815-9BBB8F6407D0}" type="pres">
      <dgm:prSet presAssocID="{DBA55BFE-8EF7-4C88-9643-6A089C78189E}" presName="bgRect" presStyleLbl="bgShp" presStyleIdx="1" presStyleCnt="3"/>
      <dgm:spPr/>
    </dgm:pt>
    <dgm:pt modelId="{97009D6B-D42F-42B7-A273-6C73FFA0036C}" type="pres">
      <dgm:prSet presAssocID="{DBA55BFE-8EF7-4C88-9643-6A089C78189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na"/>
        </a:ext>
      </dgm:extLst>
    </dgm:pt>
    <dgm:pt modelId="{D4899037-C770-4345-9D65-9BDA737B2D07}" type="pres">
      <dgm:prSet presAssocID="{DBA55BFE-8EF7-4C88-9643-6A089C78189E}" presName="spaceRect" presStyleCnt="0"/>
      <dgm:spPr/>
    </dgm:pt>
    <dgm:pt modelId="{3A3FDA13-899D-427C-BCE6-1F609F14763A}" type="pres">
      <dgm:prSet presAssocID="{DBA55BFE-8EF7-4C88-9643-6A089C78189E}" presName="parTx" presStyleLbl="revTx" presStyleIdx="1" presStyleCnt="3">
        <dgm:presLayoutVars>
          <dgm:chMax val="0"/>
          <dgm:chPref val="0"/>
        </dgm:presLayoutVars>
      </dgm:prSet>
      <dgm:spPr/>
    </dgm:pt>
    <dgm:pt modelId="{4B02246C-B19C-42B7-99C8-AD6D09D54539}" type="pres">
      <dgm:prSet presAssocID="{736D6920-C498-4A0C-908D-C689A529A13E}" presName="sibTrans" presStyleCnt="0"/>
      <dgm:spPr/>
    </dgm:pt>
    <dgm:pt modelId="{058AFBA7-D67A-43F6-990F-14FE30B746E9}" type="pres">
      <dgm:prSet presAssocID="{AF192D15-2740-4FC0-A46F-B89894912735}" presName="compNode" presStyleCnt="0"/>
      <dgm:spPr/>
    </dgm:pt>
    <dgm:pt modelId="{4D237A78-B992-496E-8025-387B4557B017}" type="pres">
      <dgm:prSet presAssocID="{AF192D15-2740-4FC0-A46F-B89894912735}" presName="bgRect" presStyleLbl="bgShp" presStyleIdx="2" presStyleCnt="3"/>
      <dgm:spPr/>
    </dgm:pt>
    <dgm:pt modelId="{DCAC27EF-383D-43B1-9971-BBF8C9D74F28}" type="pres">
      <dgm:prSet presAssocID="{AF192D15-2740-4FC0-A46F-B8989491273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guacate"/>
        </a:ext>
      </dgm:extLst>
    </dgm:pt>
    <dgm:pt modelId="{977D1B70-C4D1-420C-AE62-25CCF5F17579}" type="pres">
      <dgm:prSet presAssocID="{AF192D15-2740-4FC0-A46F-B89894912735}" presName="spaceRect" presStyleCnt="0"/>
      <dgm:spPr/>
    </dgm:pt>
    <dgm:pt modelId="{A5167E5F-1238-48C6-8559-D45C6920400E}" type="pres">
      <dgm:prSet presAssocID="{AF192D15-2740-4FC0-A46F-B8989491273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4F04277-E662-45E3-98F2-428DCAF3DE1F}" srcId="{4BB7A75E-BB36-4EF5-98B2-7065F9DF3B1D}" destId="{7DA2E51C-C2FD-4D5E-A246-3B08A93D72D1}" srcOrd="0" destOrd="0" parTransId="{3263221B-C534-4893-AB41-EA6EDA49E206}" sibTransId="{ACA29BC6-5938-4537-AB33-BE569A1C4E49}"/>
    <dgm:cxn modelId="{A5580379-59EC-457A-81F3-1C5A11331F5A}" srcId="{4BB7A75E-BB36-4EF5-98B2-7065F9DF3B1D}" destId="{DBA55BFE-8EF7-4C88-9643-6A089C78189E}" srcOrd="1" destOrd="0" parTransId="{B973EC7C-786B-4194-93D9-288A7699B0EB}" sibTransId="{736D6920-C498-4A0C-908D-C689A529A13E}"/>
    <dgm:cxn modelId="{2FD284AF-3E72-4EE7-B327-B934C1071DA9}" type="presOf" srcId="{AF192D15-2740-4FC0-A46F-B89894912735}" destId="{A5167E5F-1238-48C6-8559-D45C6920400E}" srcOrd="0" destOrd="0" presId="urn:microsoft.com/office/officeart/2018/2/layout/IconVerticalSolidList"/>
    <dgm:cxn modelId="{0CC8B9B2-295D-4209-B1F7-8911271D2B91}" type="presOf" srcId="{4BB7A75E-BB36-4EF5-98B2-7065F9DF3B1D}" destId="{1078A313-A0A3-42B1-818C-FB47AB896ADD}" srcOrd="0" destOrd="0" presId="urn:microsoft.com/office/officeart/2018/2/layout/IconVerticalSolidList"/>
    <dgm:cxn modelId="{6C2B06BB-8D6C-488A-A5BF-E6A5AF3FDC5A}" type="presOf" srcId="{7DA2E51C-C2FD-4D5E-A246-3B08A93D72D1}" destId="{6A9F515F-F549-4BBD-B6BF-4D82CDD41E76}" srcOrd="0" destOrd="0" presId="urn:microsoft.com/office/officeart/2018/2/layout/IconVerticalSolidList"/>
    <dgm:cxn modelId="{8EE000E7-F860-497A-8F97-B9033E4F1D8F}" srcId="{4BB7A75E-BB36-4EF5-98B2-7065F9DF3B1D}" destId="{AF192D15-2740-4FC0-A46F-B89894912735}" srcOrd="2" destOrd="0" parTransId="{7DDC6351-F02F-4883-A208-ADC1784A60B5}" sibTransId="{4BDC00A9-FCD6-4BB8-9A06-DA471991CB41}"/>
    <dgm:cxn modelId="{F693D2FA-24A6-4027-92A9-E0DE5FCAD12D}" type="presOf" srcId="{DBA55BFE-8EF7-4C88-9643-6A089C78189E}" destId="{3A3FDA13-899D-427C-BCE6-1F609F14763A}" srcOrd="0" destOrd="0" presId="urn:microsoft.com/office/officeart/2018/2/layout/IconVerticalSolidList"/>
    <dgm:cxn modelId="{FA9D6F86-1B11-493D-BD64-87A0400FC816}" type="presParOf" srcId="{1078A313-A0A3-42B1-818C-FB47AB896ADD}" destId="{EAC2CC58-064E-45F2-B6E8-03D3F6F4E31C}" srcOrd="0" destOrd="0" presId="urn:microsoft.com/office/officeart/2018/2/layout/IconVerticalSolidList"/>
    <dgm:cxn modelId="{71C45E7D-E197-4DF0-AF26-DA914151EE6C}" type="presParOf" srcId="{EAC2CC58-064E-45F2-B6E8-03D3F6F4E31C}" destId="{F2498CB8-5D24-4C7B-A0D5-64309F2B5A9C}" srcOrd="0" destOrd="0" presId="urn:microsoft.com/office/officeart/2018/2/layout/IconVerticalSolidList"/>
    <dgm:cxn modelId="{B9DF4D9C-D989-4735-BC2B-CE8751470046}" type="presParOf" srcId="{EAC2CC58-064E-45F2-B6E8-03D3F6F4E31C}" destId="{13F86194-4692-43F1-94AE-05E2F3746BD7}" srcOrd="1" destOrd="0" presId="urn:microsoft.com/office/officeart/2018/2/layout/IconVerticalSolidList"/>
    <dgm:cxn modelId="{D7734C6A-A7D8-4DE2-85B2-A3DF7876210A}" type="presParOf" srcId="{EAC2CC58-064E-45F2-B6E8-03D3F6F4E31C}" destId="{79BBBCB8-7E1A-4B00-BB22-6DF7C63E9AA2}" srcOrd="2" destOrd="0" presId="urn:microsoft.com/office/officeart/2018/2/layout/IconVerticalSolidList"/>
    <dgm:cxn modelId="{06080795-29ED-4529-A32B-50C307339C66}" type="presParOf" srcId="{EAC2CC58-064E-45F2-B6E8-03D3F6F4E31C}" destId="{6A9F515F-F549-4BBD-B6BF-4D82CDD41E76}" srcOrd="3" destOrd="0" presId="urn:microsoft.com/office/officeart/2018/2/layout/IconVerticalSolidList"/>
    <dgm:cxn modelId="{110F7E82-BE03-4A74-8506-FB8E7FCFDCD1}" type="presParOf" srcId="{1078A313-A0A3-42B1-818C-FB47AB896ADD}" destId="{FABE467D-9D36-4B16-A38C-4EFD523AD19C}" srcOrd="1" destOrd="0" presId="urn:microsoft.com/office/officeart/2018/2/layout/IconVerticalSolidList"/>
    <dgm:cxn modelId="{70F14209-177E-4C7F-BED4-E2D7568A4ECA}" type="presParOf" srcId="{1078A313-A0A3-42B1-818C-FB47AB896ADD}" destId="{3BBF7395-B6C9-4D05-B928-85854EB88040}" srcOrd="2" destOrd="0" presId="urn:microsoft.com/office/officeart/2018/2/layout/IconVerticalSolidList"/>
    <dgm:cxn modelId="{BE673797-A554-4522-BCE8-37FD762674A5}" type="presParOf" srcId="{3BBF7395-B6C9-4D05-B928-85854EB88040}" destId="{4C067098-BFE6-4444-A815-9BBB8F6407D0}" srcOrd="0" destOrd="0" presId="urn:microsoft.com/office/officeart/2018/2/layout/IconVerticalSolidList"/>
    <dgm:cxn modelId="{0CA22197-5B72-4A2B-AF4B-ABD53FC9E83A}" type="presParOf" srcId="{3BBF7395-B6C9-4D05-B928-85854EB88040}" destId="{97009D6B-D42F-42B7-A273-6C73FFA0036C}" srcOrd="1" destOrd="0" presId="urn:microsoft.com/office/officeart/2018/2/layout/IconVerticalSolidList"/>
    <dgm:cxn modelId="{D41C4643-E5E9-43BE-8EB8-38EB4AE60637}" type="presParOf" srcId="{3BBF7395-B6C9-4D05-B928-85854EB88040}" destId="{D4899037-C770-4345-9D65-9BDA737B2D07}" srcOrd="2" destOrd="0" presId="urn:microsoft.com/office/officeart/2018/2/layout/IconVerticalSolidList"/>
    <dgm:cxn modelId="{AC6A95D9-E2D1-4AB9-B754-FCC517CDFE68}" type="presParOf" srcId="{3BBF7395-B6C9-4D05-B928-85854EB88040}" destId="{3A3FDA13-899D-427C-BCE6-1F609F14763A}" srcOrd="3" destOrd="0" presId="urn:microsoft.com/office/officeart/2018/2/layout/IconVerticalSolidList"/>
    <dgm:cxn modelId="{7C6700CF-E99A-468E-B47E-2C553A35B976}" type="presParOf" srcId="{1078A313-A0A3-42B1-818C-FB47AB896ADD}" destId="{4B02246C-B19C-42B7-99C8-AD6D09D54539}" srcOrd="3" destOrd="0" presId="urn:microsoft.com/office/officeart/2018/2/layout/IconVerticalSolidList"/>
    <dgm:cxn modelId="{7F04CA2A-1EED-4540-AAD8-F1654497DF60}" type="presParOf" srcId="{1078A313-A0A3-42B1-818C-FB47AB896ADD}" destId="{058AFBA7-D67A-43F6-990F-14FE30B746E9}" srcOrd="4" destOrd="0" presId="urn:microsoft.com/office/officeart/2018/2/layout/IconVerticalSolidList"/>
    <dgm:cxn modelId="{60EB5A68-F895-4DD4-8604-64C7BE95A2B5}" type="presParOf" srcId="{058AFBA7-D67A-43F6-990F-14FE30B746E9}" destId="{4D237A78-B992-496E-8025-387B4557B017}" srcOrd="0" destOrd="0" presId="urn:microsoft.com/office/officeart/2018/2/layout/IconVerticalSolidList"/>
    <dgm:cxn modelId="{5B63607B-C985-418D-B669-C61A1168EC57}" type="presParOf" srcId="{058AFBA7-D67A-43F6-990F-14FE30B746E9}" destId="{DCAC27EF-383D-43B1-9971-BBF8C9D74F28}" srcOrd="1" destOrd="0" presId="urn:microsoft.com/office/officeart/2018/2/layout/IconVerticalSolidList"/>
    <dgm:cxn modelId="{BA2E3D2A-0EE8-40D0-9A30-6C027573747F}" type="presParOf" srcId="{058AFBA7-D67A-43F6-990F-14FE30B746E9}" destId="{977D1B70-C4D1-420C-AE62-25CCF5F17579}" srcOrd="2" destOrd="0" presId="urn:microsoft.com/office/officeart/2018/2/layout/IconVerticalSolidList"/>
    <dgm:cxn modelId="{60FB08B6-7229-45BF-A8E2-825EE041CBD0}" type="presParOf" srcId="{058AFBA7-D67A-43F6-990F-14FE30B746E9}" destId="{A5167E5F-1238-48C6-8559-D45C6920400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2E810AB-CCFB-4A41-AFD4-FD8B975EE705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A469EB2-4A49-4F1B-ADF5-A0053493C0D0}">
      <dgm:prSet/>
      <dgm:spPr/>
      <dgm:t>
        <a:bodyPr/>
        <a:lstStyle/>
        <a:p>
          <a:pPr algn="just"/>
          <a:r>
            <a:rPr lang="es-ES"/>
            <a:t>Iniciar nutrición enteral temprana (mínima trófica dentro de 24–48 h) cuando riesgo hemodinámico/vasopresores lo permitan; avanzar según tolerancia. </a:t>
          </a:r>
          <a:endParaRPr lang="en-US"/>
        </a:p>
      </dgm:t>
    </dgm:pt>
    <dgm:pt modelId="{08D8474A-A5F0-418F-94AA-D87C56BFEB84}" type="parTrans" cxnId="{47512BF6-9199-4270-AE68-7F8056B5C750}">
      <dgm:prSet/>
      <dgm:spPr/>
      <dgm:t>
        <a:bodyPr/>
        <a:lstStyle/>
        <a:p>
          <a:endParaRPr lang="en-US"/>
        </a:p>
      </dgm:t>
    </dgm:pt>
    <dgm:pt modelId="{BF3518AC-68EB-4EEA-8F21-E8CD1376760D}" type="sibTrans" cxnId="{47512BF6-9199-4270-AE68-7F8056B5C750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870707C8-0624-48FB-A85C-47C2AB3BF4CB}">
      <dgm:prSet/>
      <dgm:spPr/>
      <dgm:t>
        <a:bodyPr/>
        <a:lstStyle/>
        <a:p>
          <a:pPr algn="just"/>
          <a:r>
            <a:rPr lang="es-ES"/>
            <a:t>Estudios muestran menor ventilación mecánica y mejores ingresos con EN temprana en CHD complejos. </a:t>
          </a:r>
          <a:endParaRPr lang="en-US"/>
        </a:p>
      </dgm:t>
    </dgm:pt>
    <dgm:pt modelId="{50CDF5ED-C329-4375-8526-597D348748B8}" type="parTrans" cxnId="{EE0CE5E8-E72F-4AA7-AC4E-0C98DE456623}">
      <dgm:prSet/>
      <dgm:spPr/>
      <dgm:t>
        <a:bodyPr/>
        <a:lstStyle/>
        <a:p>
          <a:endParaRPr lang="en-US"/>
        </a:p>
      </dgm:t>
    </dgm:pt>
    <dgm:pt modelId="{AD565E10-0A36-4579-993A-30BD8957D063}" type="sibTrans" cxnId="{EE0CE5E8-E72F-4AA7-AC4E-0C98DE456623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36C0C201-2C07-4C54-9972-6934E1D2B8A1}">
      <dgm:prSet/>
      <dgm:spPr/>
      <dgm:t>
        <a:bodyPr/>
        <a:lstStyle/>
        <a:p>
          <a:pPr algn="just"/>
          <a:r>
            <a:rPr lang="es-ES"/>
            <a:t>Ajustar metas energéticas inicialmente (no forzar a 100% en las primeras 24–72 h en pacientes críticos; progresar a metas proteicas para reducir catabolismo).</a:t>
          </a:r>
          <a:endParaRPr lang="en-US"/>
        </a:p>
      </dgm:t>
    </dgm:pt>
    <dgm:pt modelId="{96DE08F5-5732-4284-BED3-CDDFF474ED56}" type="parTrans" cxnId="{487D99CA-D752-439B-9D55-22BD44BD4D48}">
      <dgm:prSet/>
      <dgm:spPr/>
      <dgm:t>
        <a:bodyPr/>
        <a:lstStyle/>
        <a:p>
          <a:endParaRPr lang="en-US"/>
        </a:p>
      </dgm:t>
    </dgm:pt>
    <dgm:pt modelId="{B5C5941A-F3DF-4BDA-BC70-F8C5D2497F07}" type="sibTrans" cxnId="{487D99CA-D752-439B-9D55-22BD44BD4D48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17642825-4C4E-B24A-8F12-6F5AF7AED431}" type="pres">
      <dgm:prSet presAssocID="{12E810AB-CCFB-4A41-AFD4-FD8B975EE705}" presName="Name0" presStyleCnt="0">
        <dgm:presLayoutVars>
          <dgm:animLvl val="lvl"/>
          <dgm:resizeHandles val="exact"/>
        </dgm:presLayoutVars>
      </dgm:prSet>
      <dgm:spPr/>
    </dgm:pt>
    <dgm:pt modelId="{636594AB-194F-7242-8C49-159C576FCBC2}" type="pres">
      <dgm:prSet presAssocID="{BA469EB2-4A49-4F1B-ADF5-A0053493C0D0}" presName="compositeNode" presStyleCnt="0">
        <dgm:presLayoutVars>
          <dgm:bulletEnabled val="1"/>
        </dgm:presLayoutVars>
      </dgm:prSet>
      <dgm:spPr/>
    </dgm:pt>
    <dgm:pt modelId="{272BF411-BFCE-6B43-AB39-1A4A35FC1D34}" type="pres">
      <dgm:prSet presAssocID="{BA469EB2-4A49-4F1B-ADF5-A0053493C0D0}" presName="bgRect" presStyleLbl="alignNode1" presStyleIdx="0" presStyleCnt="3"/>
      <dgm:spPr/>
    </dgm:pt>
    <dgm:pt modelId="{4960BE0F-D3DB-0D4E-95FB-C2AB4B2E9584}" type="pres">
      <dgm:prSet presAssocID="{BF3518AC-68EB-4EEA-8F21-E8CD1376760D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CC2D43CD-368F-3A46-810B-7A4AF3F19EAA}" type="pres">
      <dgm:prSet presAssocID="{BA469EB2-4A49-4F1B-ADF5-A0053493C0D0}" presName="nodeRect" presStyleLbl="alignNode1" presStyleIdx="0" presStyleCnt="3">
        <dgm:presLayoutVars>
          <dgm:bulletEnabled val="1"/>
        </dgm:presLayoutVars>
      </dgm:prSet>
      <dgm:spPr/>
    </dgm:pt>
    <dgm:pt modelId="{7CA54158-CCE1-E840-88F3-83934ECB6BB8}" type="pres">
      <dgm:prSet presAssocID="{BF3518AC-68EB-4EEA-8F21-E8CD1376760D}" presName="sibTrans" presStyleCnt="0"/>
      <dgm:spPr/>
    </dgm:pt>
    <dgm:pt modelId="{A8186F71-93E2-E043-B529-4E4C6AFD4B7C}" type="pres">
      <dgm:prSet presAssocID="{870707C8-0624-48FB-A85C-47C2AB3BF4CB}" presName="compositeNode" presStyleCnt="0">
        <dgm:presLayoutVars>
          <dgm:bulletEnabled val="1"/>
        </dgm:presLayoutVars>
      </dgm:prSet>
      <dgm:spPr/>
    </dgm:pt>
    <dgm:pt modelId="{0D6299FC-1A03-7E45-B5CF-31E08825A7B3}" type="pres">
      <dgm:prSet presAssocID="{870707C8-0624-48FB-A85C-47C2AB3BF4CB}" presName="bgRect" presStyleLbl="alignNode1" presStyleIdx="1" presStyleCnt="3"/>
      <dgm:spPr/>
    </dgm:pt>
    <dgm:pt modelId="{F424E8A0-82B7-084C-AFEC-7555C04C6A07}" type="pres">
      <dgm:prSet presAssocID="{AD565E10-0A36-4579-993A-30BD8957D063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EE148FE2-A042-9947-97CE-363B6BB44221}" type="pres">
      <dgm:prSet presAssocID="{870707C8-0624-48FB-A85C-47C2AB3BF4CB}" presName="nodeRect" presStyleLbl="alignNode1" presStyleIdx="1" presStyleCnt="3">
        <dgm:presLayoutVars>
          <dgm:bulletEnabled val="1"/>
        </dgm:presLayoutVars>
      </dgm:prSet>
      <dgm:spPr/>
    </dgm:pt>
    <dgm:pt modelId="{4A306AF0-B7E4-9E4C-B3FA-CA006FD98966}" type="pres">
      <dgm:prSet presAssocID="{AD565E10-0A36-4579-993A-30BD8957D063}" presName="sibTrans" presStyleCnt="0"/>
      <dgm:spPr/>
    </dgm:pt>
    <dgm:pt modelId="{A1637621-2F37-C84B-B90E-3F7B26F7A830}" type="pres">
      <dgm:prSet presAssocID="{36C0C201-2C07-4C54-9972-6934E1D2B8A1}" presName="compositeNode" presStyleCnt="0">
        <dgm:presLayoutVars>
          <dgm:bulletEnabled val="1"/>
        </dgm:presLayoutVars>
      </dgm:prSet>
      <dgm:spPr/>
    </dgm:pt>
    <dgm:pt modelId="{B8D9FA31-5ACD-104A-B4FE-81911186C9BE}" type="pres">
      <dgm:prSet presAssocID="{36C0C201-2C07-4C54-9972-6934E1D2B8A1}" presName="bgRect" presStyleLbl="alignNode1" presStyleIdx="2" presStyleCnt="3"/>
      <dgm:spPr/>
    </dgm:pt>
    <dgm:pt modelId="{D8A8C838-513A-3546-B9F0-D4A463E7F9EB}" type="pres">
      <dgm:prSet presAssocID="{B5C5941A-F3DF-4BDA-BC70-F8C5D2497F07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0ED4DF74-A7FE-0740-8DD2-503C8309BA15}" type="pres">
      <dgm:prSet presAssocID="{36C0C201-2C07-4C54-9972-6934E1D2B8A1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1F987407-C1A0-F24B-809B-F8EF17005387}" type="presOf" srcId="{12E810AB-CCFB-4A41-AFD4-FD8B975EE705}" destId="{17642825-4C4E-B24A-8F12-6F5AF7AED431}" srcOrd="0" destOrd="0" presId="urn:microsoft.com/office/officeart/2016/7/layout/LinearBlockProcessNumbered"/>
    <dgm:cxn modelId="{EBAA581D-01EC-FF49-874A-320462C555C9}" type="presOf" srcId="{870707C8-0624-48FB-A85C-47C2AB3BF4CB}" destId="{0D6299FC-1A03-7E45-B5CF-31E08825A7B3}" srcOrd="0" destOrd="0" presId="urn:microsoft.com/office/officeart/2016/7/layout/LinearBlockProcessNumbered"/>
    <dgm:cxn modelId="{FA5F6C29-5B4D-0641-B5A1-FEB1360CB4BE}" type="presOf" srcId="{BA469EB2-4A49-4F1B-ADF5-A0053493C0D0}" destId="{272BF411-BFCE-6B43-AB39-1A4A35FC1D34}" srcOrd="0" destOrd="0" presId="urn:microsoft.com/office/officeart/2016/7/layout/LinearBlockProcessNumbered"/>
    <dgm:cxn modelId="{23999D32-0D44-0443-BDF8-5573224FE4FF}" type="presOf" srcId="{B5C5941A-F3DF-4BDA-BC70-F8C5D2497F07}" destId="{D8A8C838-513A-3546-B9F0-D4A463E7F9EB}" srcOrd="0" destOrd="0" presId="urn:microsoft.com/office/officeart/2016/7/layout/LinearBlockProcessNumbered"/>
    <dgm:cxn modelId="{E6D21C49-EDBA-694D-8EEB-9CC2DBF85933}" type="presOf" srcId="{870707C8-0624-48FB-A85C-47C2AB3BF4CB}" destId="{EE148FE2-A042-9947-97CE-363B6BB44221}" srcOrd="1" destOrd="0" presId="urn:microsoft.com/office/officeart/2016/7/layout/LinearBlockProcessNumbered"/>
    <dgm:cxn modelId="{C66D8959-E4B8-9047-8859-BEE73C494149}" type="presOf" srcId="{BF3518AC-68EB-4EEA-8F21-E8CD1376760D}" destId="{4960BE0F-D3DB-0D4E-95FB-C2AB4B2E9584}" srcOrd="0" destOrd="0" presId="urn:microsoft.com/office/officeart/2016/7/layout/LinearBlockProcessNumbered"/>
    <dgm:cxn modelId="{A986A85A-1EF1-2346-A807-5C6D2E99F485}" type="presOf" srcId="{AD565E10-0A36-4579-993A-30BD8957D063}" destId="{F424E8A0-82B7-084C-AFEC-7555C04C6A07}" srcOrd="0" destOrd="0" presId="urn:microsoft.com/office/officeart/2016/7/layout/LinearBlockProcessNumbered"/>
    <dgm:cxn modelId="{46E4FC84-BE5F-6C4D-9C1F-EE4D005B2277}" type="presOf" srcId="{BA469EB2-4A49-4F1B-ADF5-A0053493C0D0}" destId="{CC2D43CD-368F-3A46-810B-7A4AF3F19EAA}" srcOrd="1" destOrd="0" presId="urn:microsoft.com/office/officeart/2016/7/layout/LinearBlockProcessNumbered"/>
    <dgm:cxn modelId="{62651285-31EA-C04B-95C9-67CF0D96CA71}" type="presOf" srcId="{36C0C201-2C07-4C54-9972-6934E1D2B8A1}" destId="{B8D9FA31-5ACD-104A-B4FE-81911186C9BE}" srcOrd="0" destOrd="0" presId="urn:microsoft.com/office/officeart/2016/7/layout/LinearBlockProcessNumbered"/>
    <dgm:cxn modelId="{487D99CA-D752-439B-9D55-22BD44BD4D48}" srcId="{12E810AB-CCFB-4A41-AFD4-FD8B975EE705}" destId="{36C0C201-2C07-4C54-9972-6934E1D2B8A1}" srcOrd="2" destOrd="0" parTransId="{96DE08F5-5732-4284-BED3-CDDFF474ED56}" sibTransId="{B5C5941A-F3DF-4BDA-BC70-F8C5D2497F07}"/>
    <dgm:cxn modelId="{E307DBD1-CF6E-E04B-A203-CDFF470F481E}" type="presOf" srcId="{36C0C201-2C07-4C54-9972-6934E1D2B8A1}" destId="{0ED4DF74-A7FE-0740-8DD2-503C8309BA15}" srcOrd="1" destOrd="0" presId="urn:microsoft.com/office/officeart/2016/7/layout/LinearBlockProcessNumbered"/>
    <dgm:cxn modelId="{EE0CE5E8-E72F-4AA7-AC4E-0C98DE456623}" srcId="{12E810AB-CCFB-4A41-AFD4-FD8B975EE705}" destId="{870707C8-0624-48FB-A85C-47C2AB3BF4CB}" srcOrd="1" destOrd="0" parTransId="{50CDF5ED-C329-4375-8526-597D348748B8}" sibTransId="{AD565E10-0A36-4579-993A-30BD8957D063}"/>
    <dgm:cxn modelId="{47512BF6-9199-4270-AE68-7F8056B5C750}" srcId="{12E810AB-CCFB-4A41-AFD4-FD8B975EE705}" destId="{BA469EB2-4A49-4F1B-ADF5-A0053493C0D0}" srcOrd="0" destOrd="0" parTransId="{08D8474A-A5F0-418F-94AA-D87C56BFEB84}" sibTransId="{BF3518AC-68EB-4EEA-8F21-E8CD1376760D}"/>
    <dgm:cxn modelId="{79CE9E91-6257-3442-B53B-21AAC3C9B163}" type="presParOf" srcId="{17642825-4C4E-B24A-8F12-6F5AF7AED431}" destId="{636594AB-194F-7242-8C49-159C576FCBC2}" srcOrd="0" destOrd="0" presId="urn:microsoft.com/office/officeart/2016/7/layout/LinearBlockProcessNumbered"/>
    <dgm:cxn modelId="{B6ED5802-0049-7A42-A8CE-6162D39B6EB7}" type="presParOf" srcId="{636594AB-194F-7242-8C49-159C576FCBC2}" destId="{272BF411-BFCE-6B43-AB39-1A4A35FC1D34}" srcOrd="0" destOrd="0" presId="urn:microsoft.com/office/officeart/2016/7/layout/LinearBlockProcessNumbered"/>
    <dgm:cxn modelId="{58BDD934-9EDA-EE4A-8D11-7EFBB688ABFD}" type="presParOf" srcId="{636594AB-194F-7242-8C49-159C576FCBC2}" destId="{4960BE0F-D3DB-0D4E-95FB-C2AB4B2E9584}" srcOrd="1" destOrd="0" presId="urn:microsoft.com/office/officeart/2016/7/layout/LinearBlockProcessNumbered"/>
    <dgm:cxn modelId="{5821184F-F09C-B941-9271-C7428011ACC9}" type="presParOf" srcId="{636594AB-194F-7242-8C49-159C576FCBC2}" destId="{CC2D43CD-368F-3A46-810B-7A4AF3F19EAA}" srcOrd="2" destOrd="0" presId="urn:microsoft.com/office/officeart/2016/7/layout/LinearBlockProcessNumbered"/>
    <dgm:cxn modelId="{58D04C04-AE59-7C42-895A-FEFC277FDB97}" type="presParOf" srcId="{17642825-4C4E-B24A-8F12-6F5AF7AED431}" destId="{7CA54158-CCE1-E840-88F3-83934ECB6BB8}" srcOrd="1" destOrd="0" presId="urn:microsoft.com/office/officeart/2016/7/layout/LinearBlockProcessNumbered"/>
    <dgm:cxn modelId="{D49791DB-5915-D647-AA64-961D27F7D124}" type="presParOf" srcId="{17642825-4C4E-B24A-8F12-6F5AF7AED431}" destId="{A8186F71-93E2-E043-B529-4E4C6AFD4B7C}" srcOrd="2" destOrd="0" presId="urn:microsoft.com/office/officeart/2016/7/layout/LinearBlockProcessNumbered"/>
    <dgm:cxn modelId="{6D4F401B-D799-8743-9061-89BADB7548A1}" type="presParOf" srcId="{A8186F71-93E2-E043-B529-4E4C6AFD4B7C}" destId="{0D6299FC-1A03-7E45-B5CF-31E08825A7B3}" srcOrd="0" destOrd="0" presId="urn:microsoft.com/office/officeart/2016/7/layout/LinearBlockProcessNumbered"/>
    <dgm:cxn modelId="{E4C3EB68-13C8-684A-ABF4-FFA8C568558F}" type="presParOf" srcId="{A8186F71-93E2-E043-B529-4E4C6AFD4B7C}" destId="{F424E8A0-82B7-084C-AFEC-7555C04C6A07}" srcOrd="1" destOrd="0" presId="urn:microsoft.com/office/officeart/2016/7/layout/LinearBlockProcessNumbered"/>
    <dgm:cxn modelId="{9EEF9942-FA7E-5745-92D2-B0111EAF2425}" type="presParOf" srcId="{A8186F71-93E2-E043-B529-4E4C6AFD4B7C}" destId="{EE148FE2-A042-9947-97CE-363B6BB44221}" srcOrd="2" destOrd="0" presId="urn:microsoft.com/office/officeart/2016/7/layout/LinearBlockProcessNumbered"/>
    <dgm:cxn modelId="{76DAB577-9237-1840-AC89-D7051821E6A0}" type="presParOf" srcId="{17642825-4C4E-B24A-8F12-6F5AF7AED431}" destId="{4A306AF0-B7E4-9E4C-B3FA-CA006FD98966}" srcOrd="3" destOrd="0" presId="urn:microsoft.com/office/officeart/2016/7/layout/LinearBlockProcessNumbered"/>
    <dgm:cxn modelId="{456B8053-D915-A946-AA8D-47CABB38D6A4}" type="presParOf" srcId="{17642825-4C4E-B24A-8F12-6F5AF7AED431}" destId="{A1637621-2F37-C84B-B90E-3F7B26F7A830}" srcOrd="4" destOrd="0" presId="urn:microsoft.com/office/officeart/2016/7/layout/LinearBlockProcessNumbered"/>
    <dgm:cxn modelId="{5CBC9053-BAF9-9740-AA94-B4EA025952AC}" type="presParOf" srcId="{A1637621-2F37-C84B-B90E-3F7B26F7A830}" destId="{B8D9FA31-5ACD-104A-B4FE-81911186C9BE}" srcOrd="0" destOrd="0" presId="urn:microsoft.com/office/officeart/2016/7/layout/LinearBlockProcessNumbered"/>
    <dgm:cxn modelId="{65FF2F9E-745A-2A42-886B-E2C22BD538CB}" type="presParOf" srcId="{A1637621-2F37-C84B-B90E-3F7B26F7A830}" destId="{D8A8C838-513A-3546-B9F0-D4A463E7F9EB}" srcOrd="1" destOrd="0" presId="urn:microsoft.com/office/officeart/2016/7/layout/LinearBlockProcessNumbered"/>
    <dgm:cxn modelId="{03B3EF44-0F5A-4843-95ED-D3173ABEED12}" type="presParOf" srcId="{A1637621-2F37-C84B-B90E-3F7B26F7A830}" destId="{0ED4DF74-A7FE-0740-8DD2-503C8309BA1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8F2C234-9327-4398-A041-3A5CFA6C680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BCFAD72-B83E-454C-8792-D461E45E551D}">
      <dgm:prSet/>
      <dgm:spPr/>
      <dgm:t>
        <a:bodyPr/>
        <a:lstStyle/>
        <a:p>
          <a:r>
            <a:rPr lang="es-ES"/>
            <a:t>Quilotórax → dieta rica en MCT o nutrición parenteral según volumen de salida; </a:t>
          </a:r>
          <a:endParaRPr lang="en-US"/>
        </a:p>
      </dgm:t>
    </dgm:pt>
    <dgm:pt modelId="{6D18690E-3B09-4EA7-8D81-FB7DF95BB5F3}" type="parTrans" cxnId="{17993CE9-ACFE-4D07-AAA2-B802E69760E1}">
      <dgm:prSet/>
      <dgm:spPr/>
      <dgm:t>
        <a:bodyPr/>
        <a:lstStyle/>
        <a:p>
          <a:endParaRPr lang="en-US"/>
        </a:p>
      </dgm:t>
    </dgm:pt>
    <dgm:pt modelId="{F6287EE8-56AF-4568-9193-8B9AA39C49B4}" type="sibTrans" cxnId="{17993CE9-ACFE-4D07-AAA2-B802E69760E1}">
      <dgm:prSet/>
      <dgm:spPr/>
      <dgm:t>
        <a:bodyPr/>
        <a:lstStyle/>
        <a:p>
          <a:endParaRPr lang="en-US"/>
        </a:p>
      </dgm:t>
    </dgm:pt>
    <dgm:pt modelId="{AA44B6BC-DF5A-4525-B3FC-FF9EA8C649B2}">
      <dgm:prSet/>
      <dgm:spPr/>
      <dgm:t>
        <a:bodyPr/>
        <a:lstStyle/>
        <a:p>
          <a:r>
            <a:rPr lang="es-ES"/>
            <a:t>Enteropatía perdedora de proteínas → alto riesgo de déficit proteico y micronutrientes; </a:t>
          </a:r>
          <a:endParaRPr lang="en-US"/>
        </a:p>
      </dgm:t>
    </dgm:pt>
    <dgm:pt modelId="{A3BEA486-3560-41B5-8336-355EC25BBF7B}" type="parTrans" cxnId="{BA6F241A-151E-4961-838A-BBF13A8BB423}">
      <dgm:prSet/>
      <dgm:spPr/>
      <dgm:t>
        <a:bodyPr/>
        <a:lstStyle/>
        <a:p>
          <a:endParaRPr lang="en-US"/>
        </a:p>
      </dgm:t>
    </dgm:pt>
    <dgm:pt modelId="{EE1280F5-D794-46AC-91B7-CB962AF8DBBE}" type="sibTrans" cxnId="{BA6F241A-151E-4961-838A-BBF13A8BB423}">
      <dgm:prSet/>
      <dgm:spPr/>
      <dgm:t>
        <a:bodyPr/>
        <a:lstStyle/>
        <a:p>
          <a:endParaRPr lang="en-US"/>
        </a:p>
      </dgm:t>
    </dgm:pt>
    <dgm:pt modelId="{EB3857D3-091C-430A-9C3F-9E0BC1C015DF}">
      <dgm:prSet/>
      <dgm:spPr/>
      <dgm:t>
        <a:bodyPr/>
        <a:lstStyle/>
        <a:p>
          <a:r>
            <a:rPr lang="es-ES"/>
            <a:t>Diarreas/infecciones → re-evaluar fórmula y aporte.</a:t>
          </a:r>
          <a:endParaRPr lang="en-US"/>
        </a:p>
      </dgm:t>
    </dgm:pt>
    <dgm:pt modelId="{462065CC-A3E0-4604-B20D-798E6E4BC62C}" type="parTrans" cxnId="{F2D7CFB8-E53F-4C64-995C-E1A9F0EFC87F}">
      <dgm:prSet/>
      <dgm:spPr/>
      <dgm:t>
        <a:bodyPr/>
        <a:lstStyle/>
        <a:p>
          <a:endParaRPr lang="en-US"/>
        </a:p>
      </dgm:t>
    </dgm:pt>
    <dgm:pt modelId="{01455FEF-FC34-4624-9935-6FD245A15AA6}" type="sibTrans" cxnId="{F2D7CFB8-E53F-4C64-995C-E1A9F0EFC87F}">
      <dgm:prSet/>
      <dgm:spPr/>
      <dgm:t>
        <a:bodyPr/>
        <a:lstStyle/>
        <a:p>
          <a:endParaRPr lang="en-US"/>
        </a:p>
      </dgm:t>
    </dgm:pt>
    <dgm:pt modelId="{7A458C74-5343-1F40-A9F4-18DD47B737C0}" type="pres">
      <dgm:prSet presAssocID="{C8F2C234-9327-4398-A041-3A5CFA6C680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9F0F4C-3683-7A4C-9DE6-29E9D0C9E722}" type="pres">
      <dgm:prSet presAssocID="{4BCFAD72-B83E-454C-8792-D461E45E551D}" presName="hierRoot1" presStyleCnt="0"/>
      <dgm:spPr/>
    </dgm:pt>
    <dgm:pt modelId="{E6BDC77F-B1DE-D143-A70D-8CA8D1525FA0}" type="pres">
      <dgm:prSet presAssocID="{4BCFAD72-B83E-454C-8792-D461E45E551D}" presName="composite" presStyleCnt="0"/>
      <dgm:spPr/>
    </dgm:pt>
    <dgm:pt modelId="{E8455808-25D2-1544-84B4-C972A3556B71}" type="pres">
      <dgm:prSet presAssocID="{4BCFAD72-B83E-454C-8792-D461E45E551D}" presName="background" presStyleLbl="node0" presStyleIdx="0" presStyleCnt="3"/>
      <dgm:spPr/>
    </dgm:pt>
    <dgm:pt modelId="{B4F1F3B2-EF3B-2146-9484-23841D2DEE02}" type="pres">
      <dgm:prSet presAssocID="{4BCFAD72-B83E-454C-8792-D461E45E551D}" presName="text" presStyleLbl="fgAcc0" presStyleIdx="0" presStyleCnt="3">
        <dgm:presLayoutVars>
          <dgm:chPref val="3"/>
        </dgm:presLayoutVars>
      </dgm:prSet>
      <dgm:spPr/>
    </dgm:pt>
    <dgm:pt modelId="{5546C49F-81D4-3D46-84D1-A2672CC99FD2}" type="pres">
      <dgm:prSet presAssocID="{4BCFAD72-B83E-454C-8792-D461E45E551D}" presName="hierChild2" presStyleCnt="0"/>
      <dgm:spPr/>
    </dgm:pt>
    <dgm:pt modelId="{EE511B75-B90E-DB42-91C9-2DEA93009EB8}" type="pres">
      <dgm:prSet presAssocID="{AA44B6BC-DF5A-4525-B3FC-FF9EA8C649B2}" presName="hierRoot1" presStyleCnt="0"/>
      <dgm:spPr/>
    </dgm:pt>
    <dgm:pt modelId="{A079A7BD-9C93-5E48-AAB2-73AEFC303525}" type="pres">
      <dgm:prSet presAssocID="{AA44B6BC-DF5A-4525-B3FC-FF9EA8C649B2}" presName="composite" presStyleCnt="0"/>
      <dgm:spPr/>
    </dgm:pt>
    <dgm:pt modelId="{13D6CFE9-AA53-3946-A60D-5D6D5AA80643}" type="pres">
      <dgm:prSet presAssocID="{AA44B6BC-DF5A-4525-B3FC-FF9EA8C649B2}" presName="background" presStyleLbl="node0" presStyleIdx="1" presStyleCnt="3"/>
      <dgm:spPr/>
    </dgm:pt>
    <dgm:pt modelId="{264E1B7E-48D6-244C-B6BD-0FA9DD2D3882}" type="pres">
      <dgm:prSet presAssocID="{AA44B6BC-DF5A-4525-B3FC-FF9EA8C649B2}" presName="text" presStyleLbl="fgAcc0" presStyleIdx="1" presStyleCnt="3">
        <dgm:presLayoutVars>
          <dgm:chPref val="3"/>
        </dgm:presLayoutVars>
      </dgm:prSet>
      <dgm:spPr/>
    </dgm:pt>
    <dgm:pt modelId="{044F725C-C8F3-674D-B39A-89879B2883AF}" type="pres">
      <dgm:prSet presAssocID="{AA44B6BC-DF5A-4525-B3FC-FF9EA8C649B2}" presName="hierChild2" presStyleCnt="0"/>
      <dgm:spPr/>
    </dgm:pt>
    <dgm:pt modelId="{3BC276FC-6613-AB44-9A9D-D5AB5DB70EB3}" type="pres">
      <dgm:prSet presAssocID="{EB3857D3-091C-430A-9C3F-9E0BC1C015DF}" presName="hierRoot1" presStyleCnt="0"/>
      <dgm:spPr/>
    </dgm:pt>
    <dgm:pt modelId="{96C190B7-7C29-7246-8402-A8D865AF4BC7}" type="pres">
      <dgm:prSet presAssocID="{EB3857D3-091C-430A-9C3F-9E0BC1C015DF}" presName="composite" presStyleCnt="0"/>
      <dgm:spPr/>
    </dgm:pt>
    <dgm:pt modelId="{215E4712-F7A3-DB4F-B89D-409A8910FF86}" type="pres">
      <dgm:prSet presAssocID="{EB3857D3-091C-430A-9C3F-9E0BC1C015DF}" presName="background" presStyleLbl="node0" presStyleIdx="2" presStyleCnt="3"/>
      <dgm:spPr/>
    </dgm:pt>
    <dgm:pt modelId="{09169F7B-CBB1-6B47-86F7-8F511BC01A90}" type="pres">
      <dgm:prSet presAssocID="{EB3857D3-091C-430A-9C3F-9E0BC1C015DF}" presName="text" presStyleLbl="fgAcc0" presStyleIdx="2" presStyleCnt="3">
        <dgm:presLayoutVars>
          <dgm:chPref val="3"/>
        </dgm:presLayoutVars>
      </dgm:prSet>
      <dgm:spPr/>
    </dgm:pt>
    <dgm:pt modelId="{F8490BD0-D439-CF43-BD27-D028D6E2E510}" type="pres">
      <dgm:prSet presAssocID="{EB3857D3-091C-430A-9C3F-9E0BC1C015DF}" presName="hierChild2" presStyleCnt="0"/>
      <dgm:spPr/>
    </dgm:pt>
  </dgm:ptLst>
  <dgm:cxnLst>
    <dgm:cxn modelId="{ED103D0D-7AE2-0447-AD3E-34953D177ABF}" type="presOf" srcId="{EB3857D3-091C-430A-9C3F-9E0BC1C015DF}" destId="{09169F7B-CBB1-6B47-86F7-8F511BC01A90}" srcOrd="0" destOrd="0" presId="urn:microsoft.com/office/officeart/2005/8/layout/hierarchy1"/>
    <dgm:cxn modelId="{BA6F241A-151E-4961-838A-BBF13A8BB423}" srcId="{C8F2C234-9327-4398-A041-3A5CFA6C680F}" destId="{AA44B6BC-DF5A-4525-B3FC-FF9EA8C649B2}" srcOrd="1" destOrd="0" parTransId="{A3BEA486-3560-41B5-8336-355EC25BBF7B}" sibTransId="{EE1280F5-D794-46AC-91B7-CB962AF8DBBE}"/>
    <dgm:cxn modelId="{B93E2B60-7F7A-5C43-9E09-AB5E1A0071C1}" type="presOf" srcId="{4BCFAD72-B83E-454C-8792-D461E45E551D}" destId="{B4F1F3B2-EF3B-2146-9484-23841D2DEE02}" srcOrd="0" destOrd="0" presId="urn:microsoft.com/office/officeart/2005/8/layout/hierarchy1"/>
    <dgm:cxn modelId="{E8E54579-AA66-7344-9A8A-D88B29734D1A}" type="presOf" srcId="{AA44B6BC-DF5A-4525-B3FC-FF9EA8C649B2}" destId="{264E1B7E-48D6-244C-B6BD-0FA9DD2D3882}" srcOrd="0" destOrd="0" presId="urn:microsoft.com/office/officeart/2005/8/layout/hierarchy1"/>
    <dgm:cxn modelId="{F2D7CFB8-E53F-4C64-995C-E1A9F0EFC87F}" srcId="{C8F2C234-9327-4398-A041-3A5CFA6C680F}" destId="{EB3857D3-091C-430A-9C3F-9E0BC1C015DF}" srcOrd="2" destOrd="0" parTransId="{462065CC-A3E0-4604-B20D-798E6E4BC62C}" sibTransId="{01455FEF-FC34-4624-9935-6FD245A15AA6}"/>
    <dgm:cxn modelId="{17993CE9-ACFE-4D07-AAA2-B802E69760E1}" srcId="{C8F2C234-9327-4398-A041-3A5CFA6C680F}" destId="{4BCFAD72-B83E-454C-8792-D461E45E551D}" srcOrd="0" destOrd="0" parTransId="{6D18690E-3B09-4EA7-8D81-FB7DF95BB5F3}" sibTransId="{F6287EE8-56AF-4568-9193-8B9AA39C49B4}"/>
    <dgm:cxn modelId="{A55D74EB-ECCD-6649-814D-532C7DB78EEB}" type="presOf" srcId="{C8F2C234-9327-4398-A041-3A5CFA6C680F}" destId="{7A458C74-5343-1F40-A9F4-18DD47B737C0}" srcOrd="0" destOrd="0" presId="urn:microsoft.com/office/officeart/2005/8/layout/hierarchy1"/>
    <dgm:cxn modelId="{FAAE7A1E-7BDE-524D-B2A0-3A5D715E0A66}" type="presParOf" srcId="{7A458C74-5343-1F40-A9F4-18DD47B737C0}" destId="{5C9F0F4C-3683-7A4C-9DE6-29E9D0C9E722}" srcOrd="0" destOrd="0" presId="urn:microsoft.com/office/officeart/2005/8/layout/hierarchy1"/>
    <dgm:cxn modelId="{8AE6232B-D75D-0246-AE01-CCCF114AF293}" type="presParOf" srcId="{5C9F0F4C-3683-7A4C-9DE6-29E9D0C9E722}" destId="{E6BDC77F-B1DE-D143-A70D-8CA8D1525FA0}" srcOrd="0" destOrd="0" presId="urn:microsoft.com/office/officeart/2005/8/layout/hierarchy1"/>
    <dgm:cxn modelId="{7DF69ABC-CF57-9B42-A5E1-475CC097FB42}" type="presParOf" srcId="{E6BDC77F-B1DE-D143-A70D-8CA8D1525FA0}" destId="{E8455808-25D2-1544-84B4-C972A3556B71}" srcOrd="0" destOrd="0" presId="urn:microsoft.com/office/officeart/2005/8/layout/hierarchy1"/>
    <dgm:cxn modelId="{EA77CB0D-186B-C94C-8A84-E1EBB78A994A}" type="presParOf" srcId="{E6BDC77F-B1DE-D143-A70D-8CA8D1525FA0}" destId="{B4F1F3B2-EF3B-2146-9484-23841D2DEE02}" srcOrd="1" destOrd="0" presId="urn:microsoft.com/office/officeart/2005/8/layout/hierarchy1"/>
    <dgm:cxn modelId="{117C9DE8-0C25-D04C-93D8-D2858E19A99E}" type="presParOf" srcId="{5C9F0F4C-3683-7A4C-9DE6-29E9D0C9E722}" destId="{5546C49F-81D4-3D46-84D1-A2672CC99FD2}" srcOrd="1" destOrd="0" presId="urn:microsoft.com/office/officeart/2005/8/layout/hierarchy1"/>
    <dgm:cxn modelId="{9D4F983E-06A0-D64D-8134-C59DEEAB6E31}" type="presParOf" srcId="{7A458C74-5343-1F40-A9F4-18DD47B737C0}" destId="{EE511B75-B90E-DB42-91C9-2DEA93009EB8}" srcOrd="1" destOrd="0" presId="urn:microsoft.com/office/officeart/2005/8/layout/hierarchy1"/>
    <dgm:cxn modelId="{29F69BD0-250A-AD47-848A-FB57A2CC48C8}" type="presParOf" srcId="{EE511B75-B90E-DB42-91C9-2DEA93009EB8}" destId="{A079A7BD-9C93-5E48-AAB2-73AEFC303525}" srcOrd="0" destOrd="0" presId="urn:microsoft.com/office/officeart/2005/8/layout/hierarchy1"/>
    <dgm:cxn modelId="{C99255BD-A660-9049-AF66-FA3CF2BF78DF}" type="presParOf" srcId="{A079A7BD-9C93-5E48-AAB2-73AEFC303525}" destId="{13D6CFE9-AA53-3946-A60D-5D6D5AA80643}" srcOrd="0" destOrd="0" presId="urn:microsoft.com/office/officeart/2005/8/layout/hierarchy1"/>
    <dgm:cxn modelId="{03BD00B3-6082-A744-B7CE-9E3D4BD314F2}" type="presParOf" srcId="{A079A7BD-9C93-5E48-AAB2-73AEFC303525}" destId="{264E1B7E-48D6-244C-B6BD-0FA9DD2D3882}" srcOrd="1" destOrd="0" presId="urn:microsoft.com/office/officeart/2005/8/layout/hierarchy1"/>
    <dgm:cxn modelId="{1273E783-67B3-6A46-9247-FF7AD33C8154}" type="presParOf" srcId="{EE511B75-B90E-DB42-91C9-2DEA93009EB8}" destId="{044F725C-C8F3-674D-B39A-89879B2883AF}" srcOrd="1" destOrd="0" presId="urn:microsoft.com/office/officeart/2005/8/layout/hierarchy1"/>
    <dgm:cxn modelId="{13BC5F53-3CCE-5A4A-8D1E-38B4BB36965E}" type="presParOf" srcId="{7A458C74-5343-1F40-A9F4-18DD47B737C0}" destId="{3BC276FC-6613-AB44-9A9D-D5AB5DB70EB3}" srcOrd="2" destOrd="0" presId="urn:microsoft.com/office/officeart/2005/8/layout/hierarchy1"/>
    <dgm:cxn modelId="{9BEC826E-7562-7C48-8196-9EB50B53DB36}" type="presParOf" srcId="{3BC276FC-6613-AB44-9A9D-D5AB5DB70EB3}" destId="{96C190B7-7C29-7246-8402-A8D865AF4BC7}" srcOrd="0" destOrd="0" presId="urn:microsoft.com/office/officeart/2005/8/layout/hierarchy1"/>
    <dgm:cxn modelId="{95109A60-5C49-6948-AD40-1D5056EA4D72}" type="presParOf" srcId="{96C190B7-7C29-7246-8402-A8D865AF4BC7}" destId="{215E4712-F7A3-DB4F-B89D-409A8910FF86}" srcOrd="0" destOrd="0" presId="urn:microsoft.com/office/officeart/2005/8/layout/hierarchy1"/>
    <dgm:cxn modelId="{B50C40B3-5E4E-2748-8D53-66E811381F16}" type="presParOf" srcId="{96C190B7-7C29-7246-8402-A8D865AF4BC7}" destId="{09169F7B-CBB1-6B47-86F7-8F511BC01A90}" srcOrd="1" destOrd="0" presId="urn:microsoft.com/office/officeart/2005/8/layout/hierarchy1"/>
    <dgm:cxn modelId="{F488E099-5378-BB46-B612-496F01C83F5B}" type="presParOf" srcId="{3BC276FC-6613-AB44-9A9D-D5AB5DB70EB3}" destId="{F8490BD0-D439-CF43-BD27-D028D6E2E51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BD5D6B2-E513-4B01-81F5-26C8D63FDC4F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C375AE-5358-4908-95DD-A92E1E6E504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b="1"/>
            <a:t>Tamizar</a:t>
          </a:r>
          <a:r>
            <a:rPr lang="es-ES" sz="1400"/>
            <a:t> a todos los niños con CHD; derivar a nutrición si riesgo identificado. </a:t>
          </a:r>
          <a:endParaRPr lang="en-US" sz="1400"/>
        </a:p>
      </dgm:t>
    </dgm:pt>
    <dgm:pt modelId="{FF0681DE-E693-42D3-969C-EDA2FBDF8350}" type="parTrans" cxnId="{EAA2A6CA-1132-46D7-BF48-07CE8A096763}">
      <dgm:prSet/>
      <dgm:spPr/>
      <dgm:t>
        <a:bodyPr/>
        <a:lstStyle/>
        <a:p>
          <a:endParaRPr lang="en-US" sz="1400"/>
        </a:p>
      </dgm:t>
    </dgm:pt>
    <dgm:pt modelId="{415F1C70-3834-4E35-9ECB-9EC10A15DB4B}" type="sibTrans" cxnId="{EAA2A6CA-1132-46D7-BF48-07CE8A096763}">
      <dgm:prSet/>
      <dgm:spPr/>
      <dgm:t>
        <a:bodyPr/>
        <a:lstStyle/>
        <a:p>
          <a:pPr>
            <a:lnSpc>
              <a:spcPct val="100000"/>
            </a:lnSpc>
          </a:pPr>
          <a:endParaRPr lang="en-US" sz="1400"/>
        </a:p>
      </dgm:t>
    </dgm:pt>
    <dgm:pt modelId="{67321ADE-F6AF-40E9-808D-577DBE10F12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b="1"/>
            <a:t>Priorizar densidad energética</a:t>
          </a:r>
          <a:r>
            <a:rPr lang="es-ES" sz="1400"/>
            <a:t> (24–27 kcal/oz) si volumen limitado; usar fortificantes con cuidado y bajo supervisión. </a:t>
          </a:r>
          <a:endParaRPr lang="en-US" sz="1400"/>
        </a:p>
      </dgm:t>
    </dgm:pt>
    <dgm:pt modelId="{80A23B6A-69E9-4271-9EDE-35A2E4F38E85}" type="parTrans" cxnId="{21A7A273-D726-4F16-8E9E-8B8E5254CF47}">
      <dgm:prSet/>
      <dgm:spPr/>
      <dgm:t>
        <a:bodyPr/>
        <a:lstStyle/>
        <a:p>
          <a:endParaRPr lang="en-US" sz="1400"/>
        </a:p>
      </dgm:t>
    </dgm:pt>
    <dgm:pt modelId="{D0F59452-9FB9-43D4-91FE-C8DBB2E2482B}" type="sibTrans" cxnId="{21A7A273-D726-4F16-8E9E-8B8E5254CF47}">
      <dgm:prSet/>
      <dgm:spPr/>
      <dgm:t>
        <a:bodyPr/>
        <a:lstStyle/>
        <a:p>
          <a:pPr>
            <a:lnSpc>
              <a:spcPct val="100000"/>
            </a:lnSpc>
          </a:pPr>
          <a:endParaRPr lang="en-US" sz="1400"/>
        </a:p>
      </dgm:t>
    </dgm:pt>
    <dgm:pt modelId="{AAAA43F5-97CF-484A-B1CC-43A660F261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b="1"/>
            <a:t>Iniciar EN temprano</a:t>
          </a:r>
          <a:r>
            <a:rPr lang="es-ES" sz="1400"/>
            <a:t> (NG/bolos nocturnos) cuando la ingesta oral no cubre ≥60–70% de requerimientos. </a:t>
          </a:r>
          <a:endParaRPr lang="en-US" sz="1400"/>
        </a:p>
      </dgm:t>
    </dgm:pt>
    <dgm:pt modelId="{4A5CE85B-12A4-467A-BF35-C5A2E0DE0BCC}" type="parTrans" cxnId="{1115C02D-3907-42C2-83FD-14862A618E33}">
      <dgm:prSet/>
      <dgm:spPr/>
      <dgm:t>
        <a:bodyPr/>
        <a:lstStyle/>
        <a:p>
          <a:endParaRPr lang="en-US" sz="1400"/>
        </a:p>
      </dgm:t>
    </dgm:pt>
    <dgm:pt modelId="{356388B8-E07A-41F8-B7F5-78BA3064920F}" type="sibTrans" cxnId="{1115C02D-3907-42C2-83FD-14862A618E33}">
      <dgm:prSet/>
      <dgm:spPr/>
      <dgm:t>
        <a:bodyPr/>
        <a:lstStyle/>
        <a:p>
          <a:pPr>
            <a:lnSpc>
              <a:spcPct val="100000"/>
            </a:lnSpc>
          </a:pPr>
          <a:endParaRPr lang="en-US" sz="1400"/>
        </a:p>
      </dgm:t>
    </dgm:pt>
    <dgm:pt modelId="{FF90693F-CDCC-440C-BCFF-228B43B313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b="1"/>
            <a:t>Monitorizar electrolitos y micronutrientes</a:t>
          </a:r>
          <a:r>
            <a:rPr lang="es-ES" sz="1400"/>
            <a:t>, sobre todo si diuréticos o restricción hídrica. </a:t>
          </a:r>
          <a:endParaRPr lang="en-US" sz="1400"/>
        </a:p>
      </dgm:t>
    </dgm:pt>
    <dgm:pt modelId="{ED9575A1-C208-4E51-A49F-9889161409A5}" type="parTrans" cxnId="{38B70B21-57E5-41FE-B41F-FB477FC51616}">
      <dgm:prSet/>
      <dgm:spPr/>
      <dgm:t>
        <a:bodyPr/>
        <a:lstStyle/>
        <a:p>
          <a:endParaRPr lang="en-US" sz="1400"/>
        </a:p>
      </dgm:t>
    </dgm:pt>
    <dgm:pt modelId="{9D8BBF3E-2E6B-4BAB-BF19-19FBB7C5F7FF}" type="sibTrans" cxnId="{38B70B21-57E5-41FE-B41F-FB477FC51616}">
      <dgm:prSet/>
      <dgm:spPr/>
      <dgm:t>
        <a:bodyPr/>
        <a:lstStyle/>
        <a:p>
          <a:pPr>
            <a:lnSpc>
              <a:spcPct val="100000"/>
            </a:lnSpc>
          </a:pPr>
          <a:endParaRPr lang="en-US" sz="1400"/>
        </a:p>
      </dgm:t>
    </dgm:pt>
    <dgm:pt modelId="{50AACA56-EEF6-4CFD-82E4-2D663EBA4B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b="1"/>
            <a:t>Protocolizar perioperatorio</a:t>
          </a:r>
          <a:r>
            <a:rPr lang="es-ES" sz="1400"/>
            <a:t> (objetivos, tolerancia, avance) y medir resultados con métricas.</a:t>
          </a:r>
          <a:endParaRPr lang="en-US" sz="1400"/>
        </a:p>
      </dgm:t>
    </dgm:pt>
    <dgm:pt modelId="{5533B184-FB00-44F9-8C08-5ED729B59107}" type="parTrans" cxnId="{B5665656-B7CF-4A56-8200-832736946BF6}">
      <dgm:prSet/>
      <dgm:spPr/>
      <dgm:t>
        <a:bodyPr/>
        <a:lstStyle/>
        <a:p>
          <a:endParaRPr lang="en-US" sz="1400"/>
        </a:p>
      </dgm:t>
    </dgm:pt>
    <dgm:pt modelId="{B8103B8D-7C88-48AB-8CB2-6E09F258F836}" type="sibTrans" cxnId="{B5665656-B7CF-4A56-8200-832736946BF6}">
      <dgm:prSet/>
      <dgm:spPr/>
      <dgm:t>
        <a:bodyPr/>
        <a:lstStyle/>
        <a:p>
          <a:endParaRPr lang="en-US" sz="1400"/>
        </a:p>
      </dgm:t>
    </dgm:pt>
    <dgm:pt modelId="{4BE59D88-0BD9-4899-8830-492CDF9C3B6F}" type="pres">
      <dgm:prSet presAssocID="{2BD5D6B2-E513-4B01-81F5-26C8D63FDC4F}" presName="root" presStyleCnt="0">
        <dgm:presLayoutVars>
          <dgm:dir/>
          <dgm:resizeHandles val="exact"/>
        </dgm:presLayoutVars>
      </dgm:prSet>
      <dgm:spPr/>
    </dgm:pt>
    <dgm:pt modelId="{BE81A23C-4867-4FAA-8DCD-3D6D3001F22B}" type="pres">
      <dgm:prSet presAssocID="{2BD5D6B2-E513-4B01-81F5-26C8D63FDC4F}" presName="container" presStyleCnt="0">
        <dgm:presLayoutVars>
          <dgm:dir/>
          <dgm:resizeHandles val="exact"/>
        </dgm:presLayoutVars>
      </dgm:prSet>
      <dgm:spPr/>
    </dgm:pt>
    <dgm:pt modelId="{D165B6A9-594C-464C-96F6-80D1889D7536}" type="pres">
      <dgm:prSet presAssocID="{0DC375AE-5358-4908-95DD-A92E1E6E504B}" presName="compNode" presStyleCnt="0"/>
      <dgm:spPr/>
    </dgm:pt>
    <dgm:pt modelId="{CC371058-AF9C-4A1B-A8EE-C4ED34333986}" type="pres">
      <dgm:prSet presAssocID="{0DC375AE-5358-4908-95DD-A92E1E6E504B}" presName="iconBgRect" presStyleLbl="bgShp" presStyleIdx="0" presStyleCnt="5"/>
      <dgm:spPr/>
    </dgm:pt>
    <dgm:pt modelId="{CAF84FA0-B659-42E4-9AA7-041074FFD19C}" type="pres">
      <dgm:prSet presAssocID="{0DC375AE-5358-4908-95DD-A92E1E6E504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ruit Bowl"/>
        </a:ext>
      </dgm:extLst>
    </dgm:pt>
    <dgm:pt modelId="{34533FA1-5807-400D-B662-B654BA931563}" type="pres">
      <dgm:prSet presAssocID="{0DC375AE-5358-4908-95DD-A92E1E6E504B}" presName="spaceRect" presStyleCnt="0"/>
      <dgm:spPr/>
    </dgm:pt>
    <dgm:pt modelId="{8B8E7B2D-13C7-4AA6-8954-4B52B5850698}" type="pres">
      <dgm:prSet presAssocID="{0DC375AE-5358-4908-95DD-A92E1E6E504B}" presName="textRect" presStyleLbl="revTx" presStyleIdx="0" presStyleCnt="5">
        <dgm:presLayoutVars>
          <dgm:chMax val="1"/>
          <dgm:chPref val="1"/>
        </dgm:presLayoutVars>
      </dgm:prSet>
      <dgm:spPr/>
    </dgm:pt>
    <dgm:pt modelId="{80F23992-F3CA-4F75-95A0-A078BFF36B81}" type="pres">
      <dgm:prSet presAssocID="{415F1C70-3834-4E35-9ECB-9EC10A15DB4B}" presName="sibTrans" presStyleLbl="sibTrans2D1" presStyleIdx="0" presStyleCnt="0"/>
      <dgm:spPr/>
    </dgm:pt>
    <dgm:pt modelId="{897AFD07-52BE-4E2E-8124-1B6C0FDD855D}" type="pres">
      <dgm:prSet presAssocID="{67321ADE-F6AF-40E9-808D-577DBE10F120}" presName="compNode" presStyleCnt="0"/>
      <dgm:spPr/>
    </dgm:pt>
    <dgm:pt modelId="{77142881-3091-4733-B87F-B0CBAD750410}" type="pres">
      <dgm:prSet presAssocID="{67321ADE-F6AF-40E9-808D-577DBE10F120}" presName="iconBgRect" presStyleLbl="bgShp" presStyleIdx="1" presStyleCnt="5"/>
      <dgm:spPr/>
    </dgm:pt>
    <dgm:pt modelId="{863EA308-D970-4DC2-B571-FA3BCD341D90}" type="pres">
      <dgm:prSet presAssocID="{67321ADE-F6AF-40E9-808D-577DBE10F12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cala"/>
        </a:ext>
      </dgm:extLst>
    </dgm:pt>
    <dgm:pt modelId="{192FDF2D-4F6C-488E-BB0F-3C4977F7DC3D}" type="pres">
      <dgm:prSet presAssocID="{67321ADE-F6AF-40E9-808D-577DBE10F120}" presName="spaceRect" presStyleCnt="0"/>
      <dgm:spPr/>
    </dgm:pt>
    <dgm:pt modelId="{4E6EE708-246C-44E4-9797-D8E199BB7B78}" type="pres">
      <dgm:prSet presAssocID="{67321ADE-F6AF-40E9-808D-577DBE10F120}" presName="textRect" presStyleLbl="revTx" presStyleIdx="1" presStyleCnt="5">
        <dgm:presLayoutVars>
          <dgm:chMax val="1"/>
          <dgm:chPref val="1"/>
        </dgm:presLayoutVars>
      </dgm:prSet>
      <dgm:spPr/>
    </dgm:pt>
    <dgm:pt modelId="{04F356CF-C374-4A64-98A2-1F535DC66509}" type="pres">
      <dgm:prSet presAssocID="{D0F59452-9FB9-43D4-91FE-C8DBB2E2482B}" presName="sibTrans" presStyleLbl="sibTrans2D1" presStyleIdx="0" presStyleCnt="0"/>
      <dgm:spPr/>
    </dgm:pt>
    <dgm:pt modelId="{246A7DD8-C4C2-4E07-A1EB-33BA1097AD0F}" type="pres">
      <dgm:prSet presAssocID="{AAAA43F5-97CF-484A-B1CC-43A660F26178}" presName="compNode" presStyleCnt="0"/>
      <dgm:spPr/>
    </dgm:pt>
    <dgm:pt modelId="{95595319-1B5E-4E6C-B302-51FCA91AC7B7}" type="pres">
      <dgm:prSet presAssocID="{AAAA43F5-97CF-484A-B1CC-43A660F26178}" presName="iconBgRect" presStyleLbl="bgShp" presStyleIdx="2" presStyleCnt="5"/>
      <dgm:spPr/>
    </dgm:pt>
    <dgm:pt modelId="{44CB8E62-7AE0-48FD-BDFB-2B0C5B250514}" type="pres">
      <dgm:prSet presAssocID="{AAAA43F5-97CF-484A-B1CC-43A660F2617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 Polo player"/>
        </a:ext>
      </dgm:extLst>
    </dgm:pt>
    <dgm:pt modelId="{2F2C2049-D09E-41C7-BED4-E870E16FBCD4}" type="pres">
      <dgm:prSet presAssocID="{AAAA43F5-97CF-484A-B1CC-43A660F26178}" presName="spaceRect" presStyleCnt="0"/>
      <dgm:spPr/>
    </dgm:pt>
    <dgm:pt modelId="{2C2872B4-6881-4B95-91C3-B70260A081D0}" type="pres">
      <dgm:prSet presAssocID="{AAAA43F5-97CF-484A-B1CC-43A660F26178}" presName="textRect" presStyleLbl="revTx" presStyleIdx="2" presStyleCnt="5">
        <dgm:presLayoutVars>
          <dgm:chMax val="1"/>
          <dgm:chPref val="1"/>
        </dgm:presLayoutVars>
      </dgm:prSet>
      <dgm:spPr/>
    </dgm:pt>
    <dgm:pt modelId="{0236E899-7BA8-4954-AFB5-AE81544DF223}" type="pres">
      <dgm:prSet presAssocID="{356388B8-E07A-41F8-B7F5-78BA3064920F}" presName="sibTrans" presStyleLbl="sibTrans2D1" presStyleIdx="0" presStyleCnt="0"/>
      <dgm:spPr/>
    </dgm:pt>
    <dgm:pt modelId="{E1273291-169A-478C-99F4-83B2544B2F75}" type="pres">
      <dgm:prSet presAssocID="{FF90693F-CDCC-440C-BCFF-228B43B313DD}" presName="compNode" presStyleCnt="0"/>
      <dgm:spPr/>
    </dgm:pt>
    <dgm:pt modelId="{4937C416-6A62-494B-84C2-F9AAFC71D7BE}" type="pres">
      <dgm:prSet presAssocID="{FF90693F-CDCC-440C-BCFF-228B43B313DD}" presName="iconBgRect" presStyleLbl="bgShp" presStyleIdx="3" presStyleCnt="5"/>
      <dgm:spPr/>
    </dgm:pt>
    <dgm:pt modelId="{C9E1D6CF-5065-4936-9016-A481643C2385}" type="pres">
      <dgm:prSet presAssocID="{FF90693F-CDCC-440C-BCFF-228B43B313D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ravenoso"/>
        </a:ext>
      </dgm:extLst>
    </dgm:pt>
    <dgm:pt modelId="{4A4FC191-A2B0-499C-ACE9-13280D73CC8A}" type="pres">
      <dgm:prSet presAssocID="{FF90693F-CDCC-440C-BCFF-228B43B313DD}" presName="spaceRect" presStyleCnt="0"/>
      <dgm:spPr/>
    </dgm:pt>
    <dgm:pt modelId="{5A62994B-D3FC-467B-B5E3-8F05B4094C56}" type="pres">
      <dgm:prSet presAssocID="{FF90693F-CDCC-440C-BCFF-228B43B313DD}" presName="textRect" presStyleLbl="revTx" presStyleIdx="3" presStyleCnt="5">
        <dgm:presLayoutVars>
          <dgm:chMax val="1"/>
          <dgm:chPref val="1"/>
        </dgm:presLayoutVars>
      </dgm:prSet>
      <dgm:spPr/>
    </dgm:pt>
    <dgm:pt modelId="{7D0AA0EA-0D47-4407-BF00-0687E49D86F4}" type="pres">
      <dgm:prSet presAssocID="{9D8BBF3E-2E6B-4BAB-BF19-19FBB7C5F7FF}" presName="sibTrans" presStyleLbl="sibTrans2D1" presStyleIdx="0" presStyleCnt="0"/>
      <dgm:spPr/>
    </dgm:pt>
    <dgm:pt modelId="{CFB85781-13B4-4A09-9F00-0FE06613AA13}" type="pres">
      <dgm:prSet presAssocID="{50AACA56-EEF6-4CFD-82E4-2D663EBA4B0B}" presName="compNode" presStyleCnt="0"/>
      <dgm:spPr/>
    </dgm:pt>
    <dgm:pt modelId="{6CB35556-AF39-494C-9647-33D987872C46}" type="pres">
      <dgm:prSet presAssocID="{50AACA56-EEF6-4CFD-82E4-2D663EBA4B0B}" presName="iconBgRect" presStyleLbl="bgShp" presStyleIdx="4" presStyleCnt="5"/>
      <dgm:spPr/>
    </dgm:pt>
    <dgm:pt modelId="{8FCEE576-15AD-4A83-B0A0-B9CC479D906C}" type="pres">
      <dgm:prSet presAssocID="{50AACA56-EEF6-4CFD-82E4-2D663EBA4B0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na"/>
        </a:ext>
      </dgm:extLst>
    </dgm:pt>
    <dgm:pt modelId="{ADC18EC5-C73E-423A-A65E-11F4361AB03A}" type="pres">
      <dgm:prSet presAssocID="{50AACA56-EEF6-4CFD-82E4-2D663EBA4B0B}" presName="spaceRect" presStyleCnt="0"/>
      <dgm:spPr/>
    </dgm:pt>
    <dgm:pt modelId="{6CCCA9FF-4EC2-450C-B845-65A9994228BF}" type="pres">
      <dgm:prSet presAssocID="{50AACA56-EEF6-4CFD-82E4-2D663EBA4B0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9910510-62B2-43A9-9C6B-689035C6191F}" type="presOf" srcId="{AAAA43F5-97CF-484A-B1CC-43A660F26178}" destId="{2C2872B4-6881-4B95-91C3-B70260A081D0}" srcOrd="0" destOrd="0" presId="urn:microsoft.com/office/officeart/2018/2/layout/IconCircleList"/>
    <dgm:cxn modelId="{69E4F812-5068-4DEA-AD89-7F552C6048A9}" type="presOf" srcId="{67321ADE-F6AF-40E9-808D-577DBE10F120}" destId="{4E6EE708-246C-44E4-9797-D8E199BB7B78}" srcOrd="0" destOrd="0" presId="urn:microsoft.com/office/officeart/2018/2/layout/IconCircleList"/>
    <dgm:cxn modelId="{5E0B921C-2D20-4340-824D-9980809D24AB}" type="presOf" srcId="{9D8BBF3E-2E6B-4BAB-BF19-19FBB7C5F7FF}" destId="{7D0AA0EA-0D47-4407-BF00-0687E49D86F4}" srcOrd="0" destOrd="0" presId="urn:microsoft.com/office/officeart/2018/2/layout/IconCircleList"/>
    <dgm:cxn modelId="{38B70B21-57E5-41FE-B41F-FB477FC51616}" srcId="{2BD5D6B2-E513-4B01-81F5-26C8D63FDC4F}" destId="{FF90693F-CDCC-440C-BCFF-228B43B313DD}" srcOrd="3" destOrd="0" parTransId="{ED9575A1-C208-4E51-A49F-9889161409A5}" sibTransId="{9D8BBF3E-2E6B-4BAB-BF19-19FBB7C5F7FF}"/>
    <dgm:cxn modelId="{1115C02D-3907-42C2-83FD-14862A618E33}" srcId="{2BD5D6B2-E513-4B01-81F5-26C8D63FDC4F}" destId="{AAAA43F5-97CF-484A-B1CC-43A660F26178}" srcOrd="2" destOrd="0" parTransId="{4A5CE85B-12A4-467A-BF35-C5A2E0DE0BCC}" sibTransId="{356388B8-E07A-41F8-B7F5-78BA3064920F}"/>
    <dgm:cxn modelId="{9489C855-8A73-4295-94DF-646AB27D062C}" type="presOf" srcId="{356388B8-E07A-41F8-B7F5-78BA3064920F}" destId="{0236E899-7BA8-4954-AFB5-AE81544DF223}" srcOrd="0" destOrd="0" presId="urn:microsoft.com/office/officeart/2018/2/layout/IconCircleList"/>
    <dgm:cxn modelId="{B5665656-B7CF-4A56-8200-832736946BF6}" srcId="{2BD5D6B2-E513-4B01-81F5-26C8D63FDC4F}" destId="{50AACA56-EEF6-4CFD-82E4-2D663EBA4B0B}" srcOrd="4" destOrd="0" parTransId="{5533B184-FB00-44F9-8C08-5ED729B59107}" sibTransId="{B8103B8D-7C88-48AB-8CB2-6E09F258F836}"/>
    <dgm:cxn modelId="{3E171E72-70B8-4219-BF2E-BA0D014DE6C5}" type="presOf" srcId="{50AACA56-EEF6-4CFD-82E4-2D663EBA4B0B}" destId="{6CCCA9FF-4EC2-450C-B845-65A9994228BF}" srcOrd="0" destOrd="0" presId="urn:microsoft.com/office/officeart/2018/2/layout/IconCircleList"/>
    <dgm:cxn modelId="{21A7A273-D726-4F16-8E9E-8B8E5254CF47}" srcId="{2BD5D6B2-E513-4B01-81F5-26C8D63FDC4F}" destId="{67321ADE-F6AF-40E9-808D-577DBE10F120}" srcOrd="1" destOrd="0" parTransId="{80A23B6A-69E9-4271-9EDE-35A2E4F38E85}" sibTransId="{D0F59452-9FB9-43D4-91FE-C8DBB2E2482B}"/>
    <dgm:cxn modelId="{4F9AFD9E-AC9E-4231-A06A-B54EEEB4F119}" type="presOf" srcId="{D0F59452-9FB9-43D4-91FE-C8DBB2E2482B}" destId="{04F356CF-C374-4A64-98A2-1F535DC66509}" srcOrd="0" destOrd="0" presId="urn:microsoft.com/office/officeart/2018/2/layout/IconCircleList"/>
    <dgm:cxn modelId="{914F5DA6-083E-481F-8162-4A8DA28BD9DC}" type="presOf" srcId="{2BD5D6B2-E513-4B01-81F5-26C8D63FDC4F}" destId="{4BE59D88-0BD9-4899-8830-492CDF9C3B6F}" srcOrd="0" destOrd="0" presId="urn:microsoft.com/office/officeart/2018/2/layout/IconCircleList"/>
    <dgm:cxn modelId="{75040AC1-6AC1-4606-B6D2-3E062ACD2658}" type="presOf" srcId="{415F1C70-3834-4E35-9ECB-9EC10A15DB4B}" destId="{80F23992-F3CA-4F75-95A0-A078BFF36B81}" srcOrd="0" destOrd="0" presId="urn:microsoft.com/office/officeart/2018/2/layout/IconCircleList"/>
    <dgm:cxn modelId="{EAA2A6CA-1132-46D7-BF48-07CE8A096763}" srcId="{2BD5D6B2-E513-4B01-81F5-26C8D63FDC4F}" destId="{0DC375AE-5358-4908-95DD-A92E1E6E504B}" srcOrd="0" destOrd="0" parTransId="{FF0681DE-E693-42D3-969C-EDA2FBDF8350}" sibTransId="{415F1C70-3834-4E35-9ECB-9EC10A15DB4B}"/>
    <dgm:cxn modelId="{B001A3DB-367D-438E-9D68-8D486E687D44}" type="presOf" srcId="{0DC375AE-5358-4908-95DD-A92E1E6E504B}" destId="{8B8E7B2D-13C7-4AA6-8954-4B52B5850698}" srcOrd="0" destOrd="0" presId="urn:microsoft.com/office/officeart/2018/2/layout/IconCircleList"/>
    <dgm:cxn modelId="{5AC62BFA-05F2-4DA9-B8ED-43DB8E4E54D8}" type="presOf" srcId="{FF90693F-CDCC-440C-BCFF-228B43B313DD}" destId="{5A62994B-D3FC-467B-B5E3-8F05B4094C56}" srcOrd="0" destOrd="0" presId="urn:microsoft.com/office/officeart/2018/2/layout/IconCircleList"/>
    <dgm:cxn modelId="{4AF6A390-A67E-48E4-B8AF-B6B71B001532}" type="presParOf" srcId="{4BE59D88-0BD9-4899-8830-492CDF9C3B6F}" destId="{BE81A23C-4867-4FAA-8DCD-3D6D3001F22B}" srcOrd="0" destOrd="0" presId="urn:microsoft.com/office/officeart/2018/2/layout/IconCircleList"/>
    <dgm:cxn modelId="{35C4EB00-9FBF-46DC-9993-BD5978C03982}" type="presParOf" srcId="{BE81A23C-4867-4FAA-8DCD-3D6D3001F22B}" destId="{D165B6A9-594C-464C-96F6-80D1889D7536}" srcOrd="0" destOrd="0" presId="urn:microsoft.com/office/officeart/2018/2/layout/IconCircleList"/>
    <dgm:cxn modelId="{5EBB0296-5BDE-45DE-A6E9-4324D07C4D5C}" type="presParOf" srcId="{D165B6A9-594C-464C-96F6-80D1889D7536}" destId="{CC371058-AF9C-4A1B-A8EE-C4ED34333986}" srcOrd="0" destOrd="0" presId="urn:microsoft.com/office/officeart/2018/2/layout/IconCircleList"/>
    <dgm:cxn modelId="{3D064E69-0C61-42BC-AA6F-2BDEAC342209}" type="presParOf" srcId="{D165B6A9-594C-464C-96F6-80D1889D7536}" destId="{CAF84FA0-B659-42E4-9AA7-041074FFD19C}" srcOrd="1" destOrd="0" presId="urn:microsoft.com/office/officeart/2018/2/layout/IconCircleList"/>
    <dgm:cxn modelId="{A55C50D9-1407-4E6D-8ED0-F1F0FF29E56C}" type="presParOf" srcId="{D165B6A9-594C-464C-96F6-80D1889D7536}" destId="{34533FA1-5807-400D-B662-B654BA931563}" srcOrd="2" destOrd="0" presId="urn:microsoft.com/office/officeart/2018/2/layout/IconCircleList"/>
    <dgm:cxn modelId="{210A6C3F-B69F-4DC7-8760-C7C34E14F6F2}" type="presParOf" srcId="{D165B6A9-594C-464C-96F6-80D1889D7536}" destId="{8B8E7B2D-13C7-4AA6-8954-4B52B5850698}" srcOrd="3" destOrd="0" presId="urn:microsoft.com/office/officeart/2018/2/layout/IconCircleList"/>
    <dgm:cxn modelId="{7BB4F838-2602-4061-823A-328C9F96E96C}" type="presParOf" srcId="{BE81A23C-4867-4FAA-8DCD-3D6D3001F22B}" destId="{80F23992-F3CA-4F75-95A0-A078BFF36B81}" srcOrd="1" destOrd="0" presId="urn:microsoft.com/office/officeart/2018/2/layout/IconCircleList"/>
    <dgm:cxn modelId="{03F0BA0D-06F6-4749-BC0C-3824D0F0E87D}" type="presParOf" srcId="{BE81A23C-4867-4FAA-8DCD-3D6D3001F22B}" destId="{897AFD07-52BE-4E2E-8124-1B6C0FDD855D}" srcOrd="2" destOrd="0" presId="urn:microsoft.com/office/officeart/2018/2/layout/IconCircleList"/>
    <dgm:cxn modelId="{5CEE0260-1E9A-4913-9178-7A9FEDB279ED}" type="presParOf" srcId="{897AFD07-52BE-4E2E-8124-1B6C0FDD855D}" destId="{77142881-3091-4733-B87F-B0CBAD750410}" srcOrd="0" destOrd="0" presId="urn:microsoft.com/office/officeart/2018/2/layout/IconCircleList"/>
    <dgm:cxn modelId="{896036AB-3D62-45BC-9840-371C3F3F0091}" type="presParOf" srcId="{897AFD07-52BE-4E2E-8124-1B6C0FDD855D}" destId="{863EA308-D970-4DC2-B571-FA3BCD341D90}" srcOrd="1" destOrd="0" presId="urn:microsoft.com/office/officeart/2018/2/layout/IconCircleList"/>
    <dgm:cxn modelId="{D528D03D-534B-4694-B6EC-1740C0DE28A4}" type="presParOf" srcId="{897AFD07-52BE-4E2E-8124-1B6C0FDD855D}" destId="{192FDF2D-4F6C-488E-BB0F-3C4977F7DC3D}" srcOrd="2" destOrd="0" presId="urn:microsoft.com/office/officeart/2018/2/layout/IconCircleList"/>
    <dgm:cxn modelId="{1014E2BB-3BF1-40FF-942B-6EED3C1C022C}" type="presParOf" srcId="{897AFD07-52BE-4E2E-8124-1B6C0FDD855D}" destId="{4E6EE708-246C-44E4-9797-D8E199BB7B78}" srcOrd="3" destOrd="0" presId="urn:microsoft.com/office/officeart/2018/2/layout/IconCircleList"/>
    <dgm:cxn modelId="{CA497A49-E896-4B28-BC8C-C97A254DFBD4}" type="presParOf" srcId="{BE81A23C-4867-4FAA-8DCD-3D6D3001F22B}" destId="{04F356CF-C374-4A64-98A2-1F535DC66509}" srcOrd="3" destOrd="0" presId="urn:microsoft.com/office/officeart/2018/2/layout/IconCircleList"/>
    <dgm:cxn modelId="{DBB9A78C-CB5B-4428-BA3E-06536C2DF11B}" type="presParOf" srcId="{BE81A23C-4867-4FAA-8DCD-3D6D3001F22B}" destId="{246A7DD8-C4C2-4E07-A1EB-33BA1097AD0F}" srcOrd="4" destOrd="0" presId="urn:microsoft.com/office/officeart/2018/2/layout/IconCircleList"/>
    <dgm:cxn modelId="{30E1E37F-04A7-46B9-8BF1-DE8CAF022FA3}" type="presParOf" srcId="{246A7DD8-C4C2-4E07-A1EB-33BA1097AD0F}" destId="{95595319-1B5E-4E6C-B302-51FCA91AC7B7}" srcOrd="0" destOrd="0" presId="urn:microsoft.com/office/officeart/2018/2/layout/IconCircleList"/>
    <dgm:cxn modelId="{551A7E01-9505-4839-9EB2-AE3A1709745B}" type="presParOf" srcId="{246A7DD8-C4C2-4E07-A1EB-33BA1097AD0F}" destId="{44CB8E62-7AE0-48FD-BDFB-2B0C5B250514}" srcOrd="1" destOrd="0" presId="urn:microsoft.com/office/officeart/2018/2/layout/IconCircleList"/>
    <dgm:cxn modelId="{E9BBF529-701F-4605-AD48-29D44EE4356C}" type="presParOf" srcId="{246A7DD8-C4C2-4E07-A1EB-33BA1097AD0F}" destId="{2F2C2049-D09E-41C7-BED4-E870E16FBCD4}" srcOrd="2" destOrd="0" presId="urn:microsoft.com/office/officeart/2018/2/layout/IconCircleList"/>
    <dgm:cxn modelId="{DCC25B0A-E91E-41F6-A9B8-81138A969DA7}" type="presParOf" srcId="{246A7DD8-C4C2-4E07-A1EB-33BA1097AD0F}" destId="{2C2872B4-6881-4B95-91C3-B70260A081D0}" srcOrd="3" destOrd="0" presId="urn:microsoft.com/office/officeart/2018/2/layout/IconCircleList"/>
    <dgm:cxn modelId="{1E8C21DC-890C-4C87-B3DF-C32C7D0AC4ED}" type="presParOf" srcId="{BE81A23C-4867-4FAA-8DCD-3D6D3001F22B}" destId="{0236E899-7BA8-4954-AFB5-AE81544DF223}" srcOrd="5" destOrd="0" presId="urn:microsoft.com/office/officeart/2018/2/layout/IconCircleList"/>
    <dgm:cxn modelId="{582345FF-44FF-4D09-9052-13DFDF4349E8}" type="presParOf" srcId="{BE81A23C-4867-4FAA-8DCD-3D6D3001F22B}" destId="{E1273291-169A-478C-99F4-83B2544B2F75}" srcOrd="6" destOrd="0" presId="urn:microsoft.com/office/officeart/2018/2/layout/IconCircleList"/>
    <dgm:cxn modelId="{06E5BF97-868D-4EF8-8E2D-097B5937F2CC}" type="presParOf" srcId="{E1273291-169A-478C-99F4-83B2544B2F75}" destId="{4937C416-6A62-494B-84C2-F9AAFC71D7BE}" srcOrd="0" destOrd="0" presId="urn:microsoft.com/office/officeart/2018/2/layout/IconCircleList"/>
    <dgm:cxn modelId="{5F63A257-F94D-42C7-83A2-0B9A22B07795}" type="presParOf" srcId="{E1273291-169A-478C-99F4-83B2544B2F75}" destId="{C9E1D6CF-5065-4936-9016-A481643C2385}" srcOrd="1" destOrd="0" presId="urn:microsoft.com/office/officeart/2018/2/layout/IconCircleList"/>
    <dgm:cxn modelId="{896FFCB3-B22B-419B-974F-1742FFBC875C}" type="presParOf" srcId="{E1273291-169A-478C-99F4-83B2544B2F75}" destId="{4A4FC191-A2B0-499C-ACE9-13280D73CC8A}" srcOrd="2" destOrd="0" presId="urn:microsoft.com/office/officeart/2018/2/layout/IconCircleList"/>
    <dgm:cxn modelId="{F12F8F6A-58FA-4784-9FEE-F02C15DD5BA4}" type="presParOf" srcId="{E1273291-169A-478C-99F4-83B2544B2F75}" destId="{5A62994B-D3FC-467B-B5E3-8F05B4094C56}" srcOrd="3" destOrd="0" presId="urn:microsoft.com/office/officeart/2018/2/layout/IconCircleList"/>
    <dgm:cxn modelId="{5781FCE2-B964-45AD-B186-4F6746C0AF99}" type="presParOf" srcId="{BE81A23C-4867-4FAA-8DCD-3D6D3001F22B}" destId="{7D0AA0EA-0D47-4407-BF00-0687E49D86F4}" srcOrd="7" destOrd="0" presId="urn:microsoft.com/office/officeart/2018/2/layout/IconCircleList"/>
    <dgm:cxn modelId="{ED8BDCE1-333B-4B06-9013-70070C334F93}" type="presParOf" srcId="{BE81A23C-4867-4FAA-8DCD-3D6D3001F22B}" destId="{CFB85781-13B4-4A09-9F00-0FE06613AA13}" srcOrd="8" destOrd="0" presId="urn:microsoft.com/office/officeart/2018/2/layout/IconCircleList"/>
    <dgm:cxn modelId="{57CD3CF3-0051-4083-B3E9-246F2C7CF9CD}" type="presParOf" srcId="{CFB85781-13B4-4A09-9F00-0FE06613AA13}" destId="{6CB35556-AF39-494C-9647-33D987872C46}" srcOrd="0" destOrd="0" presId="urn:microsoft.com/office/officeart/2018/2/layout/IconCircleList"/>
    <dgm:cxn modelId="{E866291F-8623-4B81-B12B-58D518EE2639}" type="presParOf" srcId="{CFB85781-13B4-4A09-9F00-0FE06613AA13}" destId="{8FCEE576-15AD-4A83-B0A0-B9CC479D906C}" srcOrd="1" destOrd="0" presId="urn:microsoft.com/office/officeart/2018/2/layout/IconCircleList"/>
    <dgm:cxn modelId="{F9032C55-8DBA-426E-AF04-03A9EAE28E17}" type="presParOf" srcId="{CFB85781-13B4-4A09-9F00-0FE06613AA13}" destId="{ADC18EC5-C73E-423A-A65E-11F4361AB03A}" srcOrd="2" destOrd="0" presId="urn:microsoft.com/office/officeart/2018/2/layout/IconCircleList"/>
    <dgm:cxn modelId="{148CB7B3-1A5A-4AE6-AA83-D12FCC8FC59E}" type="presParOf" srcId="{CFB85781-13B4-4A09-9F00-0FE06613AA13}" destId="{6CCCA9FF-4EC2-450C-B845-65A9994228B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F1C7853-DE5C-4DF1-8D9E-67609E912EC4}" type="doc">
      <dgm:prSet loTypeId="urn:microsoft.com/office/officeart/2005/8/layout/hierarchy1" loCatId="hierarchy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0212B18-68F4-48AA-B56B-B04C6C2061DD}">
      <dgm:prSet/>
      <dgm:spPr/>
      <dgm:t>
        <a:bodyPr/>
        <a:lstStyle/>
        <a:p>
          <a:r>
            <a:rPr lang="es-ES"/>
            <a:t>¿Qué errores ves en la dosificación de PERT?</a:t>
          </a:r>
          <a:endParaRPr lang="en-US"/>
        </a:p>
      </dgm:t>
    </dgm:pt>
    <dgm:pt modelId="{0D08E8C9-3F62-441F-9F6C-CE7B137A3C0F}" type="parTrans" cxnId="{143E91CD-DA5E-4519-8B11-2A0F4E6B3426}">
      <dgm:prSet/>
      <dgm:spPr/>
      <dgm:t>
        <a:bodyPr/>
        <a:lstStyle/>
        <a:p>
          <a:endParaRPr lang="en-US"/>
        </a:p>
      </dgm:t>
    </dgm:pt>
    <dgm:pt modelId="{B65B0AC9-A26B-41D0-B20C-6B936655C4A6}" type="sibTrans" cxnId="{143E91CD-DA5E-4519-8B11-2A0F4E6B3426}">
      <dgm:prSet/>
      <dgm:spPr/>
      <dgm:t>
        <a:bodyPr/>
        <a:lstStyle/>
        <a:p>
          <a:endParaRPr lang="en-US"/>
        </a:p>
      </dgm:t>
    </dgm:pt>
    <dgm:pt modelId="{E94A16C6-D719-4393-9E1A-DE1F354FA19D}">
      <dgm:prSet/>
      <dgm:spPr/>
      <dgm:t>
        <a:bodyPr/>
        <a:lstStyle/>
        <a:p>
          <a:r>
            <a:rPr lang="es-ES"/>
            <a:t>¿Cuántas calorías necesita al día?</a:t>
          </a:r>
          <a:endParaRPr lang="en-US"/>
        </a:p>
      </dgm:t>
    </dgm:pt>
    <dgm:pt modelId="{A7116E8E-5ADE-476C-BF6E-FB8C25E2B205}" type="parTrans" cxnId="{759C000E-78BD-4DCE-8DAB-D4486548C5D0}">
      <dgm:prSet/>
      <dgm:spPr/>
      <dgm:t>
        <a:bodyPr/>
        <a:lstStyle/>
        <a:p>
          <a:endParaRPr lang="en-US"/>
        </a:p>
      </dgm:t>
    </dgm:pt>
    <dgm:pt modelId="{D19643D9-EEE4-4E76-8F7A-7F840955267B}" type="sibTrans" cxnId="{759C000E-78BD-4DCE-8DAB-D4486548C5D0}">
      <dgm:prSet/>
      <dgm:spPr/>
      <dgm:t>
        <a:bodyPr/>
        <a:lstStyle/>
        <a:p>
          <a:endParaRPr lang="en-US"/>
        </a:p>
      </dgm:t>
    </dgm:pt>
    <dgm:pt modelId="{F4E9A07E-891B-4D60-8A45-7FCF748F4DBE}">
      <dgm:prSet/>
      <dgm:spPr/>
      <dgm:t>
        <a:bodyPr/>
        <a:lstStyle/>
        <a:p>
          <a:r>
            <a:rPr lang="es-ES"/>
            <a:t>Cuál sería una estrategia para aumentar densidad calórica?</a:t>
          </a:r>
          <a:endParaRPr lang="en-US"/>
        </a:p>
      </dgm:t>
    </dgm:pt>
    <dgm:pt modelId="{5A809263-29F9-450A-BDCA-CF4348A4818D}" type="parTrans" cxnId="{84332D7A-CA8D-4737-A775-CCF6CB843754}">
      <dgm:prSet/>
      <dgm:spPr/>
      <dgm:t>
        <a:bodyPr/>
        <a:lstStyle/>
        <a:p>
          <a:endParaRPr lang="en-US"/>
        </a:p>
      </dgm:t>
    </dgm:pt>
    <dgm:pt modelId="{F5A8FF4A-B6D8-4184-9C11-93A2F36B870A}" type="sibTrans" cxnId="{84332D7A-CA8D-4737-A775-CCF6CB843754}">
      <dgm:prSet/>
      <dgm:spPr/>
      <dgm:t>
        <a:bodyPr/>
        <a:lstStyle/>
        <a:p>
          <a:endParaRPr lang="en-US"/>
        </a:p>
      </dgm:t>
    </dgm:pt>
    <dgm:pt modelId="{87064B72-9AB1-0443-A7BE-10AAB2EF69A4}" type="pres">
      <dgm:prSet presAssocID="{0F1C7853-DE5C-4DF1-8D9E-67609E912EC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406BF47-FE6D-5045-8906-EF02AE21E6C9}" type="pres">
      <dgm:prSet presAssocID="{80212B18-68F4-48AA-B56B-B04C6C2061DD}" presName="hierRoot1" presStyleCnt="0"/>
      <dgm:spPr/>
    </dgm:pt>
    <dgm:pt modelId="{EE8B63CE-4D50-1248-9CD9-513B93C0741B}" type="pres">
      <dgm:prSet presAssocID="{80212B18-68F4-48AA-B56B-B04C6C2061DD}" presName="composite" presStyleCnt="0"/>
      <dgm:spPr/>
    </dgm:pt>
    <dgm:pt modelId="{B80C2F2D-9FDE-464C-8AF2-DD55C7376599}" type="pres">
      <dgm:prSet presAssocID="{80212B18-68F4-48AA-B56B-B04C6C2061DD}" presName="background" presStyleLbl="node0" presStyleIdx="0" presStyleCnt="3"/>
      <dgm:spPr/>
    </dgm:pt>
    <dgm:pt modelId="{45A4098E-4FAF-6843-B2BE-A7483445CA8F}" type="pres">
      <dgm:prSet presAssocID="{80212B18-68F4-48AA-B56B-B04C6C2061DD}" presName="text" presStyleLbl="fgAcc0" presStyleIdx="0" presStyleCnt="3">
        <dgm:presLayoutVars>
          <dgm:chPref val="3"/>
        </dgm:presLayoutVars>
      </dgm:prSet>
      <dgm:spPr/>
    </dgm:pt>
    <dgm:pt modelId="{A1A2C0A9-E4AF-C44A-AF52-9F83AAC56F87}" type="pres">
      <dgm:prSet presAssocID="{80212B18-68F4-48AA-B56B-B04C6C2061DD}" presName="hierChild2" presStyleCnt="0"/>
      <dgm:spPr/>
    </dgm:pt>
    <dgm:pt modelId="{2BCDBC6D-4D3F-514E-95A8-2A4302E570B4}" type="pres">
      <dgm:prSet presAssocID="{E94A16C6-D719-4393-9E1A-DE1F354FA19D}" presName="hierRoot1" presStyleCnt="0"/>
      <dgm:spPr/>
    </dgm:pt>
    <dgm:pt modelId="{5AE37C82-443E-EC45-9B96-E5A7F2D61E42}" type="pres">
      <dgm:prSet presAssocID="{E94A16C6-D719-4393-9E1A-DE1F354FA19D}" presName="composite" presStyleCnt="0"/>
      <dgm:spPr/>
    </dgm:pt>
    <dgm:pt modelId="{4E05F5B9-0AAC-E247-915F-32598497C8BD}" type="pres">
      <dgm:prSet presAssocID="{E94A16C6-D719-4393-9E1A-DE1F354FA19D}" presName="background" presStyleLbl="node0" presStyleIdx="1" presStyleCnt="3"/>
      <dgm:spPr/>
    </dgm:pt>
    <dgm:pt modelId="{635AB598-E7B3-F148-9D3F-A58F68DA2451}" type="pres">
      <dgm:prSet presAssocID="{E94A16C6-D719-4393-9E1A-DE1F354FA19D}" presName="text" presStyleLbl="fgAcc0" presStyleIdx="1" presStyleCnt="3">
        <dgm:presLayoutVars>
          <dgm:chPref val="3"/>
        </dgm:presLayoutVars>
      </dgm:prSet>
      <dgm:spPr/>
    </dgm:pt>
    <dgm:pt modelId="{D6F8AB40-2EA5-AE48-BB8F-30B13682D3F0}" type="pres">
      <dgm:prSet presAssocID="{E94A16C6-D719-4393-9E1A-DE1F354FA19D}" presName="hierChild2" presStyleCnt="0"/>
      <dgm:spPr/>
    </dgm:pt>
    <dgm:pt modelId="{391DEA92-DDB8-8942-A89E-7497DAB25D73}" type="pres">
      <dgm:prSet presAssocID="{F4E9A07E-891B-4D60-8A45-7FCF748F4DBE}" presName="hierRoot1" presStyleCnt="0"/>
      <dgm:spPr/>
    </dgm:pt>
    <dgm:pt modelId="{751991D6-39B1-F844-819A-E8205016E008}" type="pres">
      <dgm:prSet presAssocID="{F4E9A07E-891B-4D60-8A45-7FCF748F4DBE}" presName="composite" presStyleCnt="0"/>
      <dgm:spPr/>
    </dgm:pt>
    <dgm:pt modelId="{9A812738-C731-B145-B1A6-94FF212DB03A}" type="pres">
      <dgm:prSet presAssocID="{F4E9A07E-891B-4D60-8A45-7FCF748F4DBE}" presName="background" presStyleLbl="node0" presStyleIdx="2" presStyleCnt="3"/>
      <dgm:spPr/>
    </dgm:pt>
    <dgm:pt modelId="{15725CE1-BE46-9349-8617-C4FD86AEBA0D}" type="pres">
      <dgm:prSet presAssocID="{F4E9A07E-891B-4D60-8A45-7FCF748F4DBE}" presName="text" presStyleLbl="fgAcc0" presStyleIdx="2" presStyleCnt="3">
        <dgm:presLayoutVars>
          <dgm:chPref val="3"/>
        </dgm:presLayoutVars>
      </dgm:prSet>
      <dgm:spPr/>
    </dgm:pt>
    <dgm:pt modelId="{8BCF7E41-A22E-7A49-B6FF-8C4308E02CBB}" type="pres">
      <dgm:prSet presAssocID="{F4E9A07E-891B-4D60-8A45-7FCF748F4DBE}" presName="hierChild2" presStyleCnt="0"/>
      <dgm:spPr/>
    </dgm:pt>
  </dgm:ptLst>
  <dgm:cxnLst>
    <dgm:cxn modelId="{759C000E-78BD-4DCE-8DAB-D4486548C5D0}" srcId="{0F1C7853-DE5C-4DF1-8D9E-67609E912EC4}" destId="{E94A16C6-D719-4393-9E1A-DE1F354FA19D}" srcOrd="1" destOrd="0" parTransId="{A7116E8E-5ADE-476C-BF6E-FB8C25E2B205}" sibTransId="{D19643D9-EEE4-4E76-8F7A-7F840955267B}"/>
    <dgm:cxn modelId="{84332D7A-CA8D-4737-A775-CCF6CB843754}" srcId="{0F1C7853-DE5C-4DF1-8D9E-67609E912EC4}" destId="{F4E9A07E-891B-4D60-8A45-7FCF748F4DBE}" srcOrd="2" destOrd="0" parTransId="{5A809263-29F9-450A-BDCA-CF4348A4818D}" sibTransId="{F5A8FF4A-B6D8-4184-9C11-93A2F36B870A}"/>
    <dgm:cxn modelId="{FF2B08B7-517B-4746-AEFD-7143314D3099}" type="presOf" srcId="{0F1C7853-DE5C-4DF1-8D9E-67609E912EC4}" destId="{87064B72-9AB1-0443-A7BE-10AAB2EF69A4}" srcOrd="0" destOrd="0" presId="urn:microsoft.com/office/officeart/2005/8/layout/hierarchy1"/>
    <dgm:cxn modelId="{143E91CD-DA5E-4519-8B11-2A0F4E6B3426}" srcId="{0F1C7853-DE5C-4DF1-8D9E-67609E912EC4}" destId="{80212B18-68F4-48AA-B56B-B04C6C2061DD}" srcOrd="0" destOrd="0" parTransId="{0D08E8C9-3F62-441F-9F6C-CE7B137A3C0F}" sibTransId="{B65B0AC9-A26B-41D0-B20C-6B936655C4A6}"/>
    <dgm:cxn modelId="{2D85B5D3-2211-0349-85D6-8A591520C51C}" type="presOf" srcId="{E94A16C6-D719-4393-9E1A-DE1F354FA19D}" destId="{635AB598-E7B3-F148-9D3F-A58F68DA2451}" srcOrd="0" destOrd="0" presId="urn:microsoft.com/office/officeart/2005/8/layout/hierarchy1"/>
    <dgm:cxn modelId="{17B19FE1-CF3E-1D43-9F03-90FE09E63975}" type="presOf" srcId="{F4E9A07E-891B-4D60-8A45-7FCF748F4DBE}" destId="{15725CE1-BE46-9349-8617-C4FD86AEBA0D}" srcOrd="0" destOrd="0" presId="urn:microsoft.com/office/officeart/2005/8/layout/hierarchy1"/>
    <dgm:cxn modelId="{77449FF0-782E-DB48-B5B4-026850ACE9AB}" type="presOf" srcId="{80212B18-68F4-48AA-B56B-B04C6C2061DD}" destId="{45A4098E-4FAF-6843-B2BE-A7483445CA8F}" srcOrd="0" destOrd="0" presId="urn:microsoft.com/office/officeart/2005/8/layout/hierarchy1"/>
    <dgm:cxn modelId="{D91C76C5-7661-0B49-A4E9-A52EDECB1778}" type="presParOf" srcId="{87064B72-9AB1-0443-A7BE-10AAB2EF69A4}" destId="{0406BF47-FE6D-5045-8906-EF02AE21E6C9}" srcOrd="0" destOrd="0" presId="urn:microsoft.com/office/officeart/2005/8/layout/hierarchy1"/>
    <dgm:cxn modelId="{A824AB9C-EA34-6F47-852D-23E64BA189B4}" type="presParOf" srcId="{0406BF47-FE6D-5045-8906-EF02AE21E6C9}" destId="{EE8B63CE-4D50-1248-9CD9-513B93C0741B}" srcOrd="0" destOrd="0" presId="urn:microsoft.com/office/officeart/2005/8/layout/hierarchy1"/>
    <dgm:cxn modelId="{CF1BDF4F-6B10-014F-AA18-5ECB8ACAC2E6}" type="presParOf" srcId="{EE8B63CE-4D50-1248-9CD9-513B93C0741B}" destId="{B80C2F2D-9FDE-464C-8AF2-DD55C7376599}" srcOrd="0" destOrd="0" presId="urn:microsoft.com/office/officeart/2005/8/layout/hierarchy1"/>
    <dgm:cxn modelId="{40A812CD-70BB-394C-8BB5-34FFBEF7A7D0}" type="presParOf" srcId="{EE8B63CE-4D50-1248-9CD9-513B93C0741B}" destId="{45A4098E-4FAF-6843-B2BE-A7483445CA8F}" srcOrd="1" destOrd="0" presId="urn:microsoft.com/office/officeart/2005/8/layout/hierarchy1"/>
    <dgm:cxn modelId="{676E4FE2-3BB0-1444-9BC7-606859947C3D}" type="presParOf" srcId="{0406BF47-FE6D-5045-8906-EF02AE21E6C9}" destId="{A1A2C0A9-E4AF-C44A-AF52-9F83AAC56F87}" srcOrd="1" destOrd="0" presId="urn:microsoft.com/office/officeart/2005/8/layout/hierarchy1"/>
    <dgm:cxn modelId="{4AF24127-1DA4-7142-99DB-0DBD45901AE6}" type="presParOf" srcId="{87064B72-9AB1-0443-A7BE-10AAB2EF69A4}" destId="{2BCDBC6D-4D3F-514E-95A8-2A4302E570B4}" srcOrd="1" destOrd="0" presId="urn:microsoft.com/office/officeart/2005/8/layout/hierarchy1"/>
    <dgm:cxn modelId="{B3180DDF-CF98-0B4A-AFF5-5CD7758E1535}" type="presParOf" srcId="{2BCDBC6D-4D3F-514E-95A8-2A4302E570B4}" destId="{5AE37C82-443E-EC45-9B96-E5A7F2D61E42}" srcOrd="0" destOrd="0" presId="urn:microsoft.com/office/officeart/2005/8/layout/hierarchy1"/>
    <dgm:cxn modelId="{C94349EF-9855-4140-A46C-F2CF686F1347}" type="presParOf" srcId="{5AE37C82-443E-EC45-9B96-E5A7F2D61E42}" destId="{4E05F5B9-0AAC-E247-915F-32598497C8BD}" srcOrd="0" destOrd="0" presId="urn:microsoft.com/office/officeart/2005/8/layout/hierarchy1"/>
    <dgm:cxn modelId="{14C9CD56-7DEC-914F-8D5D-48192700BFAB}" type="presParOf" srcId="{5AE37C82-443E-EC45-9B96-E5A7F2D61E42}" destId="{635AB598-E7B3-F148-9D3F-A58F68DA2451}" srcOrd="1" destOrd="0" presId="urn:microsoft.com/office/officeart/2005/8/layout/hierarchy1"/>
    <dgm:cxn modelId="{F85EA01C-9B79-8B46-A7DE-165FF044E9EC}" type="presParOf" srcId="{2BCDBC6D-4D3F-514E-95A8-2A4302E570B4}" destId="{D6F8AB40-2EA5-AE48-BB8F-30B13682D3F0}" srcOrd="1" destOrd="0" presId="urn:microsoft.com/office/officeart/2005/8/layout/hierarchy1"/>
    <dgm:cxn modelId="{DAC2B0DB-5938-0B46-AADF-763F10393D03}" type="presParOf" srcId="{87064B72-9AB1-0443-A7BE-10AAB2EF69A4}" destId="{391DEA92-DDB8-8942-A89E-7497DAB25D73}" srcOrd="2" destOrd="0" presId="urn:microsoft.com/office/officeart/2005/8/layout/hierarchy1"/>
    <dgm:cxn modelId="{241921D1-B616-2646-8149-71B38C840A28}" type="presParOf" srcId="{391DEA92-DDB8-8942-A89E-7497DAB25D73}" destId="{751991D6-39B1-F844-819A-E8205016E008}" srcOrd="0" destOrd="0" presId="urn:microsoft.com/office/officeart/2005/8/layout/hierarchy1"/>
    <dgm:cxn modelId="{8112317B-3563-3F4F-83BA-1483208E8432}" type="presParOf" srcId="{751991D6-39B1-F844-819A-E8205016E008}" destId="{9A812738-C731-B145-B1A6-94FF212DB03A}" srcOrd="0" destOrd="0" presId="urn:microsoft.com/office/officeart/2005/8/layout/hierarchy1"/>
    <dgm:cxn modelId="{95AA3265-36DD-A44D-A179-819001930905}" type="presParOf" srcId="{751991D6-39B1-F844-819A-E8205016E008}" destId="{15725CE1-BE46-9349-8617-C4FD86AEBA0D}" srcOrd="1" destOrd="0" presId="urn:microsoft.com/office/officeart/2005/8/layout/hierarchy1"/>
    <dgm:cxn modelId="{6B395B06-554F-3D46-88C0-BFD171B6EA85}" type="presParOf" srcId="{391DEA92-DDB8-8942-A89E-7497DAB25D73}" destId="{8BCF7E41-A22E-7A49-B6FF-8C4308E02C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952A29F-0AC1-4462-B44F-8DFE9629880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0C4F23-3AFA-49E8-82ED-1634EAD0DC9D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s-ES" sz="1600" dirty="0"/>
            <a:t>¿Qué errores ves en la dosificación de PERT?: PERT insuficiente (debería recibir 4000 U por cada 120 </a:t>
          </a:r>
          <a:r>
            <a:rPr lang="es-ES" sz="1600" dirty="0" err="1"/>
            <a:t>mL</a:t>
          </a:r>
          <a:r>
            <a:rPr lang="es-ES" sz="1600" dirty="0"/>
            <a:t>)</a:t>
          </a:r>
          <a:endParaRPr lang="en-US" sz="1600" dirty="0"/>
        </a:p>
      </dgm:t>
    </dgm:pt>
    <dgm:pt modelId="{C575536C-7253-4E26-960D-3945125DC35A}" type="parTrans" cxnId="{CBA05718-43D7-4A18-96A8-851C5A815DCC}">
      <dgm:prSet/>
      <dgm:spPr/>
      <dgm:t>
        <a:bodyPr/>
        <a:lstStyle/>
        <a:p>
          <a:endParaRPr lang="en-US"/>
        </a:p>
      </dgm:t>
    </dgm:pt>
    <dgm:pt modelId="{03338110-FE18-4F9B-8169-F8AB7D2A075A}" type="sibTrans" cxnId="{CBA05718-43D7-4A18-96A8-851C5A815DCC}">
      <dgm:prSet/>
      <dgm:spPr/>
      <dgm:t>
        <a:bodyPr/>
        <a:lstStyle/>
        <a:p>
          <a:endParaRPr lang="en-US"/>
        </a:p>
      </dgm:t>
    </dgm:pt>
    <dgm:pt modelId="{C0CAA813-A947-4DC9-A1D7-471F6C3D132B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s-ES" sz="1600" dirty="0"/>
            <a:t>¿Cuántas calorías necesita al día?: Requerimientos: 120–150 kcal/kg → 780–975 kcal/día</a:t>
          </a:r>
          <a:endParaRPr lang="en-US" sz="1600" dirty="0"/>
        </a:p>
      </dgm:t>
    </dgm:pt>
    <dgm:pt modelId="{FA9530F6-F193-47D9-92BB-EC97BF4EBEE3}" type="parTrans" cxnId="{CE030DA8-A7E4-45BB-9744-C0F7D00EC721}">
      <dgm:prSet/>
      <dgm:spPr/>
      <dgm:t>
        <a:bodyPr/>
        <a:lstStyle/>
        <a:p>
          <a:endParaRPr lang="en-US"/>
        </a:p>
      </dgm:t>
    </dgm:pt>
    <dgm:pt modelId="{EC195E14-FE7E-45C3-B391-AD745CFA247E}" type="sibTrans" cxnId="{CE030DA8-A7E4-45BB-9744-C0F7D00EC721}">
      <dgm:prSet/>
      <dgm:spPr/>
      <dgm:t>
        <a:bodyPr/>
        <a:lstStyle/>
        <a:p>
          <a:endParaRPr lang="en-US"/>
        </a:p>
      </dgm:t>
    </dgm:pt>
    <dgm:pt modelId="{6E39EDCA-7BDE-4066-8E0C-7AD646A10DCF}">
      <dgm:prSet/>
      <dgm:spPr/>
      <dgm:t>
        <a:bodyPr/>
        <a:lstStyle/>
        <a:p>
          <a:r>
            <a:rPr lang="es-ES" dirty="0"/>
            <a:t>Cuál sería una estrategia para aumentar densidad calórica?</a:t>
          </a:r>
          <a:endParaRPr lang="en-US" dirty="0"/>
        </a:p>
      </dgm:t>
    </dgm:pt>
    <dgm:pt modelId="{A94E5E4F-5D4A-4D29-8677-758C4F9AC4C9}" type="parTrans" cxnId="{CAD58D4B-81B0-4882-A10D-4A589366FAB0}">
      <dgm:prSet/>
      <dgm:spPr/>
      <dgm:t>
        <a:bodyPr/>
        <a:lstStyle/>
        <a:p>
          <a:endParaRPr lang="en-US"/>
        </a:p>
      </dgm:t>
    </dgm:pt>
    <dgm:pt modelId="{5DE96966-1FD5-495F-B65C-B3D3FD3236D1}" type="sibTrans" cxnId="{CAD58D4B-81B0-4882-A10D-4A589366FAB0}">
      <dgm:prSet/>
      <dgm:spPr/>
      <dgm:t>
        <a:bodyPr/>
        <a:lstStyle/>
        <a:p>
          <a:endParaRPr lang="en-US"/>
        </a:p>
      </dgm:t>
    </dgm:pt>
    <dgm:pt modelId="{13926A06-4EE4-42C1-A9D9-3FD8F6FEE319}">
      <dgm:prSet/>
      <dgm:spPr/>
      <dgm:t>
        <a:bodyPr/>
        <a:lstStyle/>
        <a:p>
          <a:r>
            <a:rPr lang="es-ES"/>
            <a:t>Cambiar a fórmula 22–24 kcal/oz</a:t>
          </a:r>
          <a:endParaRPr lang="en-US"/>
        </a:p>
      </dgm:t>
    </dgm:pt>
    <dgm:pt modelId="{CEF50A66-AB34-4969-AAF6-89E38C419C3F}" type="parTrans" cxnId="{33E41275-7CB5-4EF2-9D0A-8268EC15144D}">
      <dgm:prSet/>
      <dgm:spPr/>
      <dgm:t>
        <a:bodyPr/>
        <a:lstStyle/>
        <a:p>
          <a:endParaRPr lang="en-US"/>
        </a:p>
      </dgm:t>
    </dgm:pt>
    <dgm:pt modelId="{0DB99B5D-8A37-4C2C-9A83-7D587287A005}" type="sibTrans" cxnId="{33E41275-7CB5-4EF2-9D0A-8268EC15144D}">
      <dgm:prSet/>
      <dgm:spPr/>
      <dgm:t>
        <a:bodyPr/>
        <a:lstStyle/>
        <a:p>
          <a:endParaRPr lang="en-US"/>
        </a:p>
      </dgm:t>
    </dgm:pt>
    <dgm:pt modelId="{3FCF2724-2E11-4564-BE37-5A9EBDBAF680}">
      <dgm:prSet/>
      <dgm:spPr/>
      <dgm:t>
        <a:bodyPr/>
        <a:lstStyle/>
        <a:p>
          <a:r>
            <a:rPr lang="es-ES"/>
            <a:t>Añadir 1 cucharada de MCT por día fraccionada</a:t>
          </a:r>
          <a:endParaRPr lang="en-US"/>
        </a:p>
      </dgm:t>
    </dgm:pt>
    <dgm:pt modelId="{0E177554-0BA0-4321-9E66-53ECA86C261B}" type="parTrans" cxnId="{380ACF57-5E76-4D8D-92EE-36F82517B919}">
      <dgm:prSet/>
      <dgm:spPr/>
      <dgm:t>
        <a:bodyPr/>
        <a:lstStyle/>
        <a:p>
          <a:endParaRPr lang="en-US"/>
        </a:p>
      </dgm:t>
    </dgm:pt>
    <dgm:pt modelId="{37B3B70F-C9BA-4ECF-B031-9610B1384AF2}" type="sibTrans" cxnId="{380ACF57-5E76-4D8D-92EE-36F82517B919}">
      <dgm:prSet/>
      <dgm:spPr/>
      <dgm:t>
        <a:bodyPr/>
        <a:lstStyle/>
        <a:p>
          <a:endParaRPr lang="en-US"/>
        </a:p>
      </dgm:t>
    </dgm:pt>
    <dgm:pt modelId="{ADC4E859-8365-9F47-B7C3-3B4AC954CC26}" type="pres">
      <dgm:prSet presAssocID="{8952A29F-0AC1-4462-B44F-8DFE9629880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978955-942C-E249-859F-F0A6CCD15BBB}" type="pres">
      <dgm:prSet presAssocID="{060C4F23-3AFA-49E8-82ED-1634EAD0DC9D}" presName="root" presStyleCnt="0"/>
      <dgm:spPr/>
    </dgm:pt>
    <dgm:pt modelId="{7C0F1CA3-0059-0243-BBAF-4B83799CF47A}" type="pres">
      <dgm:prSet presAssocID="{060C4F23-3AFA-49E8-82ED-1634EAD0DC9D}" presName="rootComposite" presStyleCnt="0"/>
      <dgm:spPr/>
    </dgm:pt>
    <dgm:pt modelId="{74B566C6-1B83-9E4B-AF41-7C98AFAC1C58}" type="pres">
      <dgm:prSet presAssocID="{060C4F23-3AFA-49E8-82ED-1634EAD0DC9D}" presName="rootText" presStyleLbl="node1" presStyleIdx="0" presStyleCnt="3" custScaleX="114423" custScaleY="157885"/>
      <dgm:spPr/>
    </dgm:pt>
    <dgm:pt modelId="{399AE31D-3A9E-4D45-88D3-A2AC6D0F96FB}" type="pres">
      <dgm:prSet presAssocID="{060C4F23-3AFA-49E8-82ED-1634EAD0DC9D}" presName="rootConnector" presStyleLbl="node1" presStyleIdx="0" presStyleCnt="3"/>
      <dgm:spPr/>
    </dgm:pt>
    <dgm:pt modelId="{11DC8774-567B-234C-B3B5-AB33CBDCF03F}" type="pres">
      <dgm:prSet presAssocID="{060C4F23-3AFA-49E8-82ED-1634EAD0DC9D}" presName="childShape" presStyleCnt="0"/>
      <dgm:spPr/>
    </dgm:pt>
    <dgm:pt modelId="{276D2357-2B98-BC4F-BDE4-9C9CFB5C65AC}" type="pres">
      <dgm:prSet presAssocID="{C0CAA813-A947-4DC9-A1D7-471F6C3D132B}" presName="root" presStyleCnt="0"/>
      <dgm:spPr/>
    </dgm:pt>
    <dgm:pt modelId="{305DFFCC-2642-8542-86C6-AB6992EA8C63}" type="pres">
      <dgm:prSet presAssocID="{C0CAA813-A947-4DC9-A1D7-471F6C3D132B}" presName="rootComposite" presStyleCnt="0"/>
      <dgm:spPr/>
    </dgm:pt>
    <dgm:pt modelId="{699542CA-46A2-8143-8BB9-44BC5788E6F6}" type="pres">
      <dgm:prSet presAssocID="{C0CAA813-A947-4DC9-A1D7-471F6C3D132B}" presName="rootText" presStyleLbl="node1" presStyleIdx="1" presStyleCnt="3" custScaleX="88649" custScaleY="176474" custLinFactNeighborY="28530"/>
      <dgm:spPr/>
    </dgm:pt>
    <dgm:pt modelId="{F1D7324D-BDC6-9D41-9457-9EF9B0C07BFF}" type="pres">
      <dgm:prSet presAssocID="{C0CAA813-A947-4DC9-A1D7-471F6C3D132B}" presName="rootConnector" presStyleLbl="node1" presStyleIdx="1" presStyleCnt="3"/>
      <dgm:spPr/>
    </dgm:pt>
    <dgm:pt modelId="{FCD9AFD1-D133-134F-9036-2EE8DA1BBD1F}" type="pres">
      <dgm:prSet presAssocID="{C0CAA813-A947-4DC9-A1D7-471F6C3D132B}" presName="childShape" presStyleCnt="0"/>
      <dgm:spPr/>
    </dgm:pt>
    <dgm:pt modelId="{86A8C6B3-75E3-3447-BA8A-D13023A36520}" type="pres">
      <dgm:prSet presAssocID="{6E39EDCA-7BDE-4066-8E0C-7AD646A10DCF}" presName="root" presStyleCnt="0"/>
      <dgm:spPr/>
    </dgm:pt>
    <dgm:pt modelId="{90E1CC7E-D05E-094D-81CA-4468054ADE0C}" type="pres">
      <dgm:prSet presAssocID="{6E39EDCA-7BDE-4066-8E0C-7AD646A10DCF}" presName="rootComposite" presStyleCnt="0"/>
      <dgm:spPr/>
    </dgm:pt>
    <dgm:pt modelId="{133F0A24-FDD5-B848-94CE-944783679357}" type="pres">
      <dgm:prSet presAssocID="{6E39EDCA-7BDE-4066-8E0C-7AD646A10DCF}" presName="rootText" presStyleLbl="node1" presStyleIdx="2" presStyleCnt="3" custScaleX="100927" custScaleY="121909"/>
      <dgm:spPr/>
    </dgm:pt>
    <dgm:pt modelId="{5E1B1375-912E-254B-AE28-C874EC27E264}" type="pres">
      <dgm:prSet presAssocID="{6E39EDCA-7BDE-4066-8E0C-7AD646A10DCF}" presName="rootConnector" presStyleLbl="node1" presStyleIdx="2" presStyleCnt="3"/>
      <dgm:spPr/>
    </dgm:pt>
    <dgm:pt modelId="{59D6AAE4-CF3D-D345-BBE1-ADF494722333}" type="pres">
      <dgm:prSet presAssocID="{6E39EDCA-7BDE-4066-8E0C-7AD646A10DCF}" presName="childShape" presStyleCnt="0"/>
      <dgm:spPr/>
    </dgm:pt>
    <dgm:pt modelId="{82BF6DFC-F9A8-494F-BA3E-BE0F47F5AF12}" type="pres">
      <dgm:prSet presAssocID="{CEF50A66-AB34-4969-AAF6-89E38C419C3F}" presName="Name13" presStyleLbl="parChTrans1D2" presStyleIdx="0" presStyleCnt="2"/>
      <dgm:spPr/>
    </dgm:pt>
    <dgm:pt modelId="{08303CE8-9AB6-9144-A085-AC110B9AA64F}" type="pres">
      <dgm:prSet presAssocID="{13926A06-4EE4-42C1-A9D9-3FD8F6FEE319}" presName="childText" presStyleLbl="bgAcc1" presStyleIdx="0" presStyleCnt="2">
        <dgm:presLayoutVars>
          <dgm:bulletEnabled val="1"/>
        </dgm:presLayoutVars>
      </dgm:prSet>
      <dgm:spPr/>
    </dgm:pt>
    <dgm:pt modelId="{7222231B-A1E0-344F-A5B4-E19E8100480D}" type="pres">
      <dgm:prSet presAssocID="{0E177554-0BA0-4321-9E66-53ECA86C261B}" presName="Name13" presStyleLbl="parChTrans1D2" presStyleIdx="1" presStyleCnt="2"/>
      <dgm:spPr/>
    </dgm:pt>
    <dgm:pt modelId="{31E7BA86-EF32-DE4B-B3DC-75BE5C4F64CC}" type="pres">
      <dgm:prSet presAssocID="{3FCF2724-2E11-4564-BE37-5A9EBDBAF680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0ED7BA0A-9EB4-A94C-A788-BFF49276A8A7}" type="presOf" srcId="{13926A06-4EE4-42C1-A9D9-3FD8F6FEE319}" destId="{08303CE8-9AB6-9144-A085-AC110B9AA64F}" srcOrd="0" destOrd="0" presId="urn:microsoft.com/office/officeart/2005/8/layout/hierarchy3"/>
    <dgm:cxn modelId="{CBA05718-43D7-4A18-96A8-851C5A815DCC}" srcId="{8952A29F-0AC1-4462-B44F-8DFE96298801}" destId="{060C4F23-3AFA-49E8-82ED-1634EAD0DC9D}" srcOrd="0" destOrd="0" parTransId="{C575536C-7253-4E26-960D-3945125DC35A}" sibTransId="{03338110-FE18-4F9B-8169-F8AB7D2A075A}"/>
    <dgm:cxn modelId="{CAD58D4B-81B0-4882-A10D-4A589366FAB0}" srcId="{8952A29F-0AC1-4462-B44F-8DFE96298801}" destId="{6E39EDCA-7BDE-4066-8E0C-7AD646A10DCF}" srcOrd="2" destOrd="0" parTransId="{A94E5E4F-5D4A-4D29-8677-758C4F9AC4C9}" sibTransId="{5DE96966-1FD5-495F-B65C-B3D3FD3236D1}"/>
    <dgm:cxn modelId="{0119C24E-5A71-A448-8D56-73AFFC0DA638}" type="presOf" srcId="{6E39EDCA-7BDE-4066-8E0C-7AD646A10DCF}" destId="{133F0A24-FDD5-B848-94CE-944783679357}" srcOrd="0" destOrd="0" presId="urn:microsoft.com/office/officeart/2005/8/layout/hierarchy3"/>
    <dgm:cxn modelId="{0FF05253-E5C2-8141-97E8-D387C8881974}" type="presOf" srcId="{060C4F23-3AFA-49E8-82ED-1634EAD0DC9D}" destId="{74B566C6-1B83-9E4B-AF41-7C98AFAC1C58}" srcOrd="0" destOrd="0" presId="urn:microsoft.com/office/officeart/2005/8/layout/hierarchy3"/>
    <dgm:cxn modelId="{F033C153-A901-E748-95D5-02D252B201B7}" type="presOf" srcId="{C0CAA813-A947-4DC9-A1D7-471F6C3D132B}" destId="{F1D7324D-BDC6-9D41-9457-9EF9B0C07BFF}" srcOrd="1" destOrd="0" presId="urn:microsoft.com/office/officeart/2005/8/layout/hierarchy3"/>
    <dgm:cxn modelId="{380ACF57-5E76-4D8D-92EE-36F82517B919}" srcId="{6E39EDCA-7BDE-4066-8E0C-7AD646A10DCF}" destId="{3FCF2724-2E11-4564-BE37-5A9EBDBAF680}" srcOrd="1" destOrd="0" parTransId="{0E177554-0BA0-4321-9E66-53ECA86C261B}" sibTransId="{37B3B70F-C9BA-4ECF-B031-9610B1384AF2}"/>
    <dgm:cxn modelId="{02C06665-933F-DE41-8DE6-B82382C13678}" type="presOf" srcId="{6E39EDCA-7BDE-4066-8E0C-7AD646A10DCF}" destId="{5E1B1375-912E-254B-AE28-C874EC27E264}" srcOrd="1" destOrd="0" presId="urn:microsoft.com/office/officeart/2005/8/layout/hierarchy3"/>
    <dgm:cxn modelId="{33E41275-7CB5-4EF2-9D0A-8268EC15144D}" srcId="{6E39EDCA-7BDE-4066-8E0C-7AD646A10DCF}" destId="{13926A06-4EE4-42C1-A9D9-3FD8F6FEE319}" srcOrd="0" destOrd="0" parTransId="{CEF50A66-AB34-4969-AAF6-89E38C419C3F}" sibTransId="{0DB99B5D-8A37-4C2C-9A83-7D587287A005}"/>
    <dgm:cxn modelId="{94B15090-8DBD-6F4F-A05A-86F33F1A2760}" type="presOf" srcId="{0E177554-0BA0-4321-9E66-53ECA86C261B}" destId="{7222231B-A1E0-344F-A5B4-E19E8100480D}" srcOrd="0" destOrd="0" presId="urn:microsoft.com/office/officeart/2005/8/layout/hierarchy3"/>
    <dgm:cxn modelId="{222FE793-813B-E34C-BBF6-8364453F57FE}" type="presOf" srcId="{C0CAA813-A947-4DC9-A1D7-471F6C3D132B}" destId="{699542CA-46A2-8143-8BB9-44BC5788E6F6}" srcOrd="0" destOrd="0" presId="urn:microsoft.com/office/officeart/2005/8/layout/hierarchy3"/>
    <dgm:cxn modelId="{A5388E9B-6487-8641-BD95-10A4783AFE05}" type="presOf" srcId="{060C4F23-3AFA-49E8-82ED-1634EAD0DC9D}" destId="{399AE31D-3A9E-4D45-88D3-A2AC6D0F96FB}" srcOrd="1" destOrd="0" presId="urn:microsoft.com/office/officeart/2005/8/layout/hierarchy3"/>
    <dgm:cxn modelId="{CE030DA8-A7E4-45BB-9744-C0F7D00EC721}" srcId="{8952A29F-0AC1-4462-B44F-8DFE96298801}" destId="{C0CAA813-A947-4DC9-A1D7-471F6C3D132B}" srcOrd="1" destOrd="0" parTransId="{FA9530F6-F193-47D9-92BB-EC97BF4EBEE3}" sibTransId="{EC195E14-FE7E-45C3-B391-AD745CFA247E}"/>
    <dgm:cxn modelId="{C5A7ECAD-CB9B-A54C-9811-190C70E8A455}" type="presOf" srcId="{8952A29F-0AC1-4462-B44F-8DFE96298801}" destId="{ADC4E859-8365-9F47-B7C3-3B4AC954CC26}" srcOrd="0" destOrd="0" presId="urn:microsoft.com/office/officeart/2005/8/layout/hierarchy3"/>
    <dgm:cxn modelId="{344F4CC8-BB0F-B448-A609-F2579837953C}" type="presOf" srcId="{3FCF2724-2E11-4564-BE37-5A9EBDBAF680}" destId="{31E7BA86-EF32-DE4B-B3DC-75BE5C4F64CC}" srcOrd="0" destOrd="0" presId="urn:microsoft.com/office/officeart/2005/8/layout/hierarchy3"/>
    <dgm:cxn modelId="{628E7EF4-6DD0-3F47-A361-966C80212317}" type="presOf" srcId="{CEF50A66-AB34-4969-AAF6-89E38C419C3F}" destId="{82BF6DFC-F9A8-494F-BA3E-BE0F47F5AF12}" srcOrd="0" destOrd="0" presId="urn:microsoft.com/office/officeart/2005/8/layout/hierarchy3"/>
    <dgm:cxn modelId="{553B33C5-08EA-B041-B1ED-C562EFE01993}" type="presParOf" srcId="{ADC4E859-8365-9F47-B7C3-3B4AC954CC26}" destId="{3F978955-942C-E249-859F-F0A6CCD15BBB}" srcOrd="0" destOrd="0" presId="urn:microsoft.com/office/officeart/2005/8/layout/hierarchy3"/>
    <dgm:cxn modelId="{4E47AEF5-F01F-464C-AC00-2BFD8BF1591B}" type="presParOf" srcId="{3F978955-942C-E249-859F-F0A6CCD15BBB}" destId="{7C0F1CA3-0059-0243-BBAF-4B83799CF47A}" srcOrd="0" destOrd="0" presId="urn:microsoft.com/office/officeart/2005/8/layout/hierarchy3"/>
    <dgm:cxn modelId="{D3296FD1-46CC-8542-9EFC-9056F882A990}" type="presParOf" srcId="{7C0F1CA3-0059-0243-BBAF-4B83799CF47A}" destId="{74B566C6-1B83-9E4B-AF41-7C98AFAC1C58}" srcOrd="0" destOrd="0" presId="urn:microsoft.com/office/officeart/2005/8/layout/hierarchy3"/>
    <dgm:cxn modelId="{B3C914AD-C3BE-9444-9904-99B8E55CDE15}" type="presParOf" srcId="{7C0F1CA3-0059-0243-BBAF-4B83799CF47A}" destId="{399AE31D-3A9E-4D45-88D3-A2AC6D0F96FB}" srcOrd="1" destOrd="0" presId="urn:microsoft.com/office/officeart/2005/8/layout/hierarchy3"/>
    <dgm:cxn modelId="{82C6FA45-BD82-314C-8177-8A92CDA2D023}" type="presParOf" srcId="{3F978955-942C-E249-859F-F0A6CCD15BBB}" destId="{11DC8774-567B-234C-B3B5-AB33CBDCF03F}" srcOrd="1" destOrd="0" presId="urn:microsoft.com/office/officeart/2005/8/layout/hierarchy3"/>
    <dgm:cxn modelId="{E61831F8-06D9-E745-BDB1-D3C872CD3463}" type="presParOf" srcId="{ADC4E859-8365-9F47-B7C3-3B4AC954CC26}" destId="{276D2357-2B98-BC4F-BDE4-9C9CFB5C65AC}" srcOrd="1" destOrd="0" presId="urn:microsoft.com/office/officeart/2005/8/layout/hierarchy3"/>
    <dgm:cxn modelId="{3EB3D4C0-1968-324F-BDD1-6E001CA3A34E}" type="presParOf" srcId="{276D2357-2B98-BC4F-BDE4-9C9CFB5C65AC}" destId="{305DFFCC-2642-8542-86C6-AB6992EA8C63}" srcOrd="0" destOrd="0" presId="urn:microsoft.com/office/officeart/2005/8/layout/hierarchy3"/>
    <dgm:cxn modelId="{A6F873A9-14C7-4F47-B737-3B919366327A}" type="presParOf" srcId="{305DFFCC-2642-8542-86C6-AB6992EA8C63}" destId="{699542CA-46A2-8143-8BB9-44BC5788E6F6}" srcOrd="0" destOrd="0" presId="urn:microsoft.com/office/officeart/2005/8/layout/hierarchy3"/>
    <dgm:cxn modelId="{ACCC1D05-2816-AD47-9DA9-3D4F94DFD5B1}" type="presParOf" srcId="{305DFFCC-2642-8542-86C6-AB6992EA8C63}" destId="{F1D7324D-BDC6-9D41-9457-9EF9B0C07BFF}" srcOrd="1" destOrd="0" presId="urn:microsoft.com/office/officeart/2005/8/layout/hierarchy3"/>
    <dgm:cxn modelId="{CEB53CDA-1728-7544-96B7-B0A372209393}" type="presParOf" srcId="{276D2357-2B98-BC4F-BDE4-9C9CFB5C65AC}" destId="{FCD9AFD1-D133-134F-9036-2EE8DA1BBD1F}" srcOrd="1" destOrd="0" presId="urn:microsoft.com/office/officeart/2005/8/layout/hierarchy3"/>
    <dgm:cxn modelId="{FE02832E-E8AC-9443-8A2E-56EC900D44BF}" type="presParOf" srcId="{ADC4E859-8365-9F47-B7C3-3B4AC954CC26}" destId="{86A8C6B3-75E3-3447-BA8A-D13023A36520}" srcOrd="2" destOrd="0" presId="urn:microsoft.com/office/officeart/2005/8/layout/hierarchy3"/>
    <dgm:cxn modelId="{BE943FE8-7CC4-1D4A-A525-C6D9390F605C}" type="presParOf" srcId="{86A8C6B3-75E3-3447-BA8A-D13023A36520}" destId="{90E1CC7E-D05E-094D-81CA-4468054ADE0C}" srcOrd="0" destOrd="0" presId="urn:microsoft.com/office/officeart/2005/8/layout/hierarchy3"/>
    <dgm:cxn modelId="{3FB147FE-0988-B641-A9EA-039AC68C679C}" type="presParOf" srcId="{90E1CC7E-D05E-094D-81CA-4468054ADE0C}" destId="{133F0A24-FDD5-B848-94CE-944783679357}" srcOrd="0" destOrd="0" presId="urn:microsoft.com/office/officeart/2005/8/layout/hierarchy3"/>
    <dgm:cxn modelId="{2BF2D554-BA84-8241-89D3-3404F316C91F}" type="presParOf" srcId="{90E1CC7E-D05E-094D-81CA-4468054ADE0C}" destId="{5E1B1375-912E-254B-AE28-C874EC27E264}" srcOrd="1" destOrd="0" presId="urn:microsoft.com/office/officeart/2005/8/layout/hierarchy3"/>
    <dgm:cxn modelId="{5C7AEBD1-4DE9-9844-949A-F99D1F3F035A}" type="presParOf" srcId="{86A8C6B3-75E3-3447-BA8A-D13023A36520}" destId="{59D6AAE4-CF3D-D345-BBE1-ADF494722333}" srcOrd="1" destOrd="0" presId="urn:microsoft.com/office/officeart/2005/8/layout/hierarchy3"/>
    <dgm:cxn modelId="{B38E1BB0-A946-874A-AA5B-0BDDDAAE095E}" type="presParOf" srcId="{59D6AAE4-CF3D-D345-BBE1-ADF494722333}" destId="{82BF6DFC-F9A8-494F-BA3E-BE0F47F5AF12}" srcOrd="0" destOrd="0" presId="urn:microsoft.com/office/officeart/2005/8/layout/hierarchy3"/>
    <dgm:cxn modelId="{5D0ED6FF-1E66-ED4D-8236-256D55495DE7}" type="presParOf" srcId="{59D6AAE4-CF3D-D345-BBE1-ADF494722333}" destId="{08303CE8-9AB6-9144-A085-AC110B9AA64F}" srcOrd="1" destOrd="0" presId="urn:microsoft.com/office/officeart/2005/8/layout/hierarchy3"/>
    <dgm:cxn modelId="{0018F82C-2B60-D944-B12A-FA16C3F79331}" type="presParOf" srcId="{59D6AAE4-CF3D-D345-BBE1-ADF494722333}" destId="{7222231B-A1E0-344F-A5B4-E19E8100480D}" srcOrd="2" destOrd="0" presId="urn:microsoft.com/office/officeart/2005/8/layout/hierarchy3"/>
    <dgm:cxn modelId="{26893F1D-3451-AB46-8A68-FDEC6E9058A0}" type="presParOf" srcId="{59D6AAE4-CF3D-D345-BBE1-ADF494722333}" destId="{31E7BA86-EF32-DE4B-B3DC-75BE5C4F64C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E35B994-1584-49C8-9629-055BA6770CC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AD9179D-4286-4824-B250-92BC97364B4E}">
      <dgm:prSet/>
      <dgm:spPr/>
      <dgm:t>
        <a:bodyPr/>
        <a:lstStyle/>
        <a:p>
          <a:r>
            <a:rPr lang="es-ES"/>
            <a:t>Riesgo nutricional alto → intervención intensiva</a:t>
          </a:r>
          <a:endParaRPr lang="en-US"/>
        </a:p>
      </dgm:t>
    </dgm:pt>
    <dgm:pt modelId="{741F3DE2-17FA-426E-B7B9-F2E397BE1137}" type="parTrans" cxnId="{6CBF5B95-CEAE-473C-9FA2-ADC87B745A09}">
      <dgm:prSet/>
      <dgm:spPr/>
      <dgm:t>
        <a:bodyPr/>
        <a:lstStyle/>
        <a:p>
          <a:endParaRPr lang="en-US"/>
        </a:p>
      </dgm:t>
    </dgm:pt>
    <dgm:pt modelId="{BC4BDDAF-DEFC-46C0-9491-71084170602A}" type="sibTrans" cxnId="{6CBF5B95-CEAE-473C-9FA2-ADC87B745A09}">
      <dgm:prSet/>
      <dgm:spPr/>
      <dgm:t>
        <a:bodyPr/>
        <a:lstStyle/>
        <a:p>
          <a:endParaRPr lang="en-US"/>
        </a:p>
      </dgm:t>
    </dgm:pt>
    <dgm:pt modelId="{9FAC6B31-80CB-4211-A6CE-3E71BD57B9D8}">
      <dgm:prSet/>
      <dgm:spPr/>
      <dgm:t>
        <a:bodyPr/>
        <a:lstStyle/>
        <a:p>
          <a:r>
            <a:rPr lang="es-ES"/>
            <a:t>Requerimientos 140% RDA</a:t>
          </a:r>
          <a:endParaRPr lang="en-US"/>
        </a:p>
      </dgm:t>
    </dgm:pt>
    <dgm:pt modelId="{250FD2C7-933D-4C3F-B165-32AA413462F6}" type="parTrans" cxnId="{2C986D2B-8AC4-4804-A44A-60409574E016}">
      <dgm:prSet/>
      <dgm:spPr/>
      <dgm:t>
        <a:bodyPr/>
        <a:lstStyle/>
        <a:p>
          <a:endParaRPr lang="en-US"/>
        </a:p>
      </dgm:t>
    </dgm:pt>
    <dgm:pt modelId="{202DF066-A66F-4C81-98B8-9B1FF87657CE}" type="sibTrans" cxnId="{2C986D2B-8AC4-4804-A44A-60409574E016}">
      <dgm:prSet/>
      <dgm:spPr/>
      <dgm:t>
        <a:bodyPr/>
        <a:lstStyle/>
        <a:p>
          <a:endParaRPr lang="en-US"/>
        </a:p>
      </dgm:t>
    </dgm:pt>
    <dgm:pt modelId="{1FB0EF5C-E145-461D-8948-E49731D7BBE5}">
      <dgm:prSet/>
      <dgm:spPr/>
      <dgm:t>
        <a:bodyPr/>
        <a:lstStyle/>
        <a:p>
          <a:r>
            <a:rPr lang="es-ES"/>
            <a:t>Batido denso 2 veces al día</a:t>
          </a:r>
          <a:endParaRPr lang="en-US"/>
        </a:p>
      </dgm:t>
    </dgm:pt>
    <dgm:pt modelId="{F9466AB8-A46D-44B3-A81D-588E6D14AD92}" type="parTrans" cxnId="{6047E611-2D5B-4915-85BA-75923198E2BF}">
      <dgm:prSet/>
      <dgm:spPr/>
      <dgm:t>
        <a:bodyPr/>
        <a:lstStyle/>
        <a:p>
          <a:endParaRPr lang="en-US"/>
        </a:p>
      </dgm:t>
    </dgm:pt>
    <dgm:pt modelId="{5FA7D0F5-AFE3-407A-BA51-EF8C09640115}" type="sibTrans" cxnId="{6047E611-2D5B-4915-85BA-75923198E2BF}">
      <dgm:prSet/>
      <dgm:spPr/>
      <dgm:t>
        <a:bodyPr/>
        <a:lstStyle/>
        <a:p>
          <a:endParaRPr lang="en-US"/>
        </a:p>
      </dgm:t>
    </dgm:pt>
    <dgm:pt modelId="{2F34F2A0-E689-45E8-A724-7EA95943EE48}">
      <dgm:prSet/>
      <dgm:spPr/>
      <dgm:t>
        <a:bodyPr/>
        <a:lstStyle/>
        <a:p>
          <a:r>
            <a:rPr lang="es-ES"/>
            <a:t>Suplementar Vitamina D 1000–2000 UI/día</a:t>
          </a:r>
          <a:endParaRPr lang="en-US"/>
        </a:p>
      </dgm:t>
    </dgm:pt>
    <dgm:pt modelId="{63B410E9-2E6A-494B-ACEE-361D277018F1}" type="parTrans" cxnId="{1C97BE85-F676-4673-8ECE-E750587B2B7A}">
      <dgm:prSet/>
      <dgm:spPr/>
      <dgm:t>
        <a:bodyPr/>
        <a:lstStyle/>
        <a:p>
          <a:endParaRPr lang="en-US"/>
        </a:p>
      </dgm:t>
    </dgm:pt>
    <dgm:pt modelId="{D59EF7F4-027E-4F21-882E-9D0562605285}" type="sibTrans" cxnId="{1C97BE85-F676-4673-8ECE-E750587B2B7A}">
      <dgm:prSet/>
      <dgm:spPr/>
      <dgm:t>
        <a:bodyPr/>
        <a:lstStyle/>
        <a:p>
          <a:endParaRPr lang="en-US"/>
        </a:p>
      </dgm:t>
    </dgm:pt>
    <dgm:pt modelId="{6E008993-05E2-425E-83D8-640C8EDAB90C}">
      <dgm:prSet/>
      <dgm:spPr/>
      <dgm:t>
        <a:bodyPr/>
        <a:lstStyle/>
        <a:p>
          <a:r>
            <a:rPr lang="es-ES"/>
            <a:t>Estrategias conductuales de alimentación positiva</a:t>
          </a:r>
          <a:endParaRPr lang="en-US"/>
        </a:p>
      </dgm:t>
    </dgm:pt>
    <dgm:pt modelId="{AE9FFB6E-C519-4475-AA79-1892C1511039}" type="parTrans" cxnId="{3D3209FC-8829-4FA2-B7DE-6E15BD536CF6}">
      <dgm:prSet/>
      <dgm:spPr/>
      <dgm:t>
        <a:bodyPr/>
        <a:lstStyle/>
        <a:p>
          <a:endParaRPr lang="en-US"/>
        </a:p>
      </dgm:t>
    </dgm:pt>
    <dgm:pt modelId="{EE5D3582-CA5E-44EF-AEA7-A49386534B66}" type="sibTrans" cxnId="{3D3209FC-8829-4FA2-B7DE-6E15BD536CF6}">
      <dgm:prSet/>
      <dgm:spPr/>
      <dgm:t>
        <a:bodyPr/>
        <a:lstStyle/>
        <a:p>
          <a:endParaRPr lang="en-US"/>
        </a:p>
      </dgm:t>
    </dgm:pt>
    <dgm:pt modelId="{AA7F2040-69C8-2B4C-8658-4AA2F4B24330}" type="pres">
      <dgm:prSet presAssocID="{BE35B994-1584-49C8-9629-055BA6770CCD}" presName="vert0" presStyleCnt="0">
        <dgm:presLayoutVars>
          <dgm:dir/>
          <dgm:animOne val="branch"/>
          <dgm:animLvl val="lvl"/>
        </dgm:presLayoutVars>
      </dgm:prSet>
      <dgm:spPr/>
    </dgm:pt>
    <dgm:pt modelId="{5651B2DA-89C8-5249-BA7F-2F7768337FCA}" type="pres">
      <dgm:prSet presAssocID="{5AD9179D-4286-4824-B250-92BC97364B4E}" presName="thickLine" presStyleLbl="alignNode1" presStyleIdx="0" presStyleCnt="5"/>
      <dgm:spPr/>
    </dgm:pt>
    <dgm:pt modelId="{70CA5D60-BD61-154F-A78E-2FCCA93889E9}" type="pres">
      <dgm:prSet presAssocID="{5AD9179D-4286-4824-B250-92BC97364B4E}" presName="horz1" presStyleCnt="0"/>
      <dgm:spPr/>
    </dgm:pt>
    <dgm:pt modelId="{A93C3882-C268-F949-80FB-3D2DEC74A20B}" type="pres">
      <dgm:prSet presAssocID="{5AD9179D-4286-4824-B250-92BC97364B4E}" presName="tx1" presStyleLbl="revTx" presStyleIdx="0" presStyleCnt="5"/>
      <dgm:spPr/>
    </dgm:pt>
    <dgm:pt modelId="{6350678C-AB37-1E49-919A-91EAC25877BB}" type="pres">
      <dgm:prSet presAssocID="{5AD9179D-4286-4824-B250-92BC97364B4E}" presName="vert1" presStyleCnt="0"/>
      <dgm:spPr/>
    </dgm:pt>
    <dgm:pt modelId="{842A44CE-C86A-F24B-8E28-16970D3AA236}" type="pres">
      <dgm:prSet presAssocID="{9FAC6B31-80CB-4211-A6CE-3E71BD57B9D8}" presName="thickLine" presStyleLbl="alignNode1" presStyleIdx="1" presStyleCnt="5"/>
      <dgm:spPr/>
    </dgm:pt>
    <dgm:pt modelId="{2AC22B4E-2712-F14C-A892-090620A7EAC0}" type="pres">
      <dgm:prSet presAssocID="{9FAC6B31-80CB-4211-A6CE-3E71BD57B9D8}" presName="horz1" presStyleCnt="0"/>
      <dgm:spPr/>
    </dgm:pt>
    <dgm:pt modelId="{23727C4C-0DE1-1D42-8E03-B47C5A24E439}" type="pres">
      <dgm:prSet presAssocID="{9FAC6B31-80CB-4211-A6CE-3E71BD57B9D8}" presName="tx1" presStyleLbl="revTx" presStyleIdx="1" presStyleCnt="5"/>
      <dgm:spPr/>
    </dgm:pt>
    <dgm:pt modelId="{F06541C3-8CAC-FE47-B57C-532AC3FFF24A}" type="pres">
      <dgm:prSet presAssocID="{9FAC6B31-80CB-4211-A6CE-3E71BD57B9D8}" presName="vert1" presStyleCnt="0"/>
      <dgm:spPr/>
    </dgm:pt>
    <dgm:pt modelId="{568576A1-63BC-8F4A-A43D-0D826F00AB1E}" type="pres">
      <dgm:prSet presAssocID="{1FB0EF5C-E145-461D-8948-E49731D7BBE5}" presName="thickLine" presStyleLbl="alignNode1" presStyleIdx="2" presStyleCnt="5"/>
      <dgm:spPr/>
    </dgm:pt>
    <dgm:pt modelId="{1A55EBDF-CEBD-2B4C-87FE-9526ABBEDF3A}" type="pres">
      <dgm:prSet presAssocID="{1FB0EF5C-E145-461D-8948-E49731D7BBE5}" presName="horz1" presStyleCnt="0"/>
      <dgm:spPr/>
    </dgm:pt>
    <dgm:pt modelId="{B77A7B58-513E-1C46-949F-9E5D7E766DA6}" type="pres">
      <dgm:prSet presAssocID="{1FB0EF5C-E145-461D-8948-E49731D7BBE5}" presName="tx1" presStyleLbl="revTx" presStyleIdx="2" presStyleCnt="5"/>
      <dgm:spPr/>
    </dgm:pt>
    <dgm:pt modelId="{E60F7E7A-1826-9A46-A3B7-6F5FD3EF3259}" type="pres">
      <dgm:prSet presAssocID="{1FB0EF5C-E145-461D-8948-E49731D7BBE5}" presName="vert1" presStyleCnt="0"/>
      <dgm:spPr/>
    </dgm:pt>
    <dgm:pt modelId="{64E25E8A-62BB-244E-9D27-07CD02FC23B9}" type="pres">
      <dgm:prSet presAssocID="{2F34F2A0-E689-45E8-A724-7EA95943EE48}" presName="thickLine" presStyleLbl="alignNode1" presStyleIdx="3" presStyleCnt="5"/>
      <dgm:spPr/>
    </dgm:pt>
    <dgm:pt modelId="{426BF788-7BEE-D24C-BD98-A65C6DF88E79}" type="pres">
      <dgm:prSet presAssocID="{2F34F2A0-E689-45E8-A724-7EA95943EE48}" presName="horz1" presStyleCnt="0"/>
      <dgm:spPr/>
    </dgm:pt>
    <dgm:pt modelId="{E87AB534-11A2-494D-A114-4CBFBF763A6A}" type="pres">
      <dgm:prSet presAssocID="{2F34F2A0-E689-45E8-A724-7EA95943EE48}" presName="tx1" presStyleLbl="revTx" presStyleIdx="3" presStyleCnt="5"/>
      <dgm:spPr/>
    </dgm:pt>
    <dgm:pt modelId="{720116DD-A33B-994B-850E-3347E5D5FF90}" type="pres">
      <dgm:prSet presAssocID="{2F34F2A0-E689-45E8-A724-7EA95943EE48}" presName="vert1" presStyleCnt="0"/>
      <dgm:spPr/>
    </dgm:pt>
    <dgm:pt modelId="{C3F9195F-BA32-BB4C-838F-4A9B640FEBDC}" type="pres">
      <dgm:prSet presAssocID="{6E008993-05E2-425E-83D8-640C8EDAB90C}" presName="thickLine" presStyleLbl="alignNode1" presStyleIdx="4" presStyleCnt="5"/>
      <dgm:spPr/>
    </dgm:pt>
    <dgm:pt modelId="{A56CF1B3-4E79-CE49-AD21-C666D88201CD}" type="pres">
      <dgm:prSet presAssocID="{6E008993-05E2-425E-83D8-640C8EDAB90C}" presName="horz1" presStyleCnt="0"/>
      <dgm:spPr/>
    </dgm:pt>
    <dgm:pt modelId="{134B1999-8937-7049-AB85-B809DD207882}" type="pres">
      <dgm:prSet presAssocID="{6E008993-05E2-425E-83D8-640C8EDAB90C}" presName="tx1" presStyleLbl="revTx" presStyleIdx="4" presStyleCnt="5"/>
      <dgm:spPr/>
    </dgm:pt>
    <dgm:pt modelId="{601CA5F1-4986-7844-8368-48DC110785A6}" type="pres">
      <dgm:prSet presAssocID="{6E008993-05E2-425E-83D8-640C8EDAB90C}" presName="vert1" presStyleCnt="0"/>
      <dgm:spPr/>
    </dgm:pt>
  </dgm:ptLst>
  <dgm:cxnLst>
    <dgm:cxn modelId="{6047E611-2D5B-4915-85BA-75923198E2BF}" srcId="{BE35B994-1584-49C8-9629-055BA6770CCD}" destId="{1FB0EF5C-E145-461D-8948-E49731D7BBE5}" srcOrd="2" destOrd="0" parTransId="{F9466AB8-A46D-44B3-A81D-588E6D14AD92}" sibTransId="{5FA7D0F5-AFE3-407A-BA51-EF8C09640115}"/>
    <dgm:cxn modelId="{2C986D2B-8AC4-4804-A44A-60409574E016}" srcId="{BE35B994-1584-49C8-9629-055BA6770CCD}" destId="{9FAC6B31-80CB-4211-A6CE-3E71BD57B9D8}" srcOrd="1" destOrd="0" parTransId="{250FD2C7-933D-4C3F-B165-32AA413462F6}" sibTransId="{202DF066-A66F-4C81-98B8-9B1FF87657CE}"/>
    <dgm:cxn modelId="{8CC42D36-D700-1C43-8679-6398F864EFDA}" type="presOf" srcId="{5AD9179D-4286-4824-B250-92BC97364B4E}" destId="{A93C3882-C268-F949-80FB-3D2DEC74A20B}" srcOrd="0" destOrd="0" presId="urn:microsoft.com/office/officeart/2008/layout/LinedList"/>
    <dgm:cxn modelId="{6EC0D038-8045-4840-9559-B573B63574EF}" type="presOf" srcId="{2F34F2A0-E689-45E8-A724-7EA95943EE48}" destId="{E87AB534-11A2-494D-A114-4CBFBF763A6A}" srcOrd="0" destOrd="0" presId="urn:microsoft.com/office/officeart/2008/layout/LinedList"/>
    <dgm:cxn modelId="{78B6B052-70B2-B348-910B-E00E2D60800F}" type="presOf" srcId="{1FB0EF5C-E145-461D-8948-E49731D7BBE5}" destId="{B77A7B58-513E-1C46-949F-9E5D7E766DA6}" srcOrd="0" destOrd="0" presId="urn:microsoft.com/office/officeart/2008/layout/LinedList"/>
    <dgm:cxn modelId="{1C97BE85-F676-4673-8ECE-E750587B2B7A}" srcId="{BE35B994-1584-49C8-9629-055BA6770CCD}" destId="{2F34F2A0-E689-45E8-A724-7EA95943EE48}" srcOrd="3" destOrd="0" parTransId="{63B410E9-2E6A-494B-ACEE-361D277018F1}" sibTransId="{D59EF7F4-027E-4F21-882E-9D0562605285}"/>
    <dgm:cxn modelId="{6CBF5B95-CEAE-473C-9FA2-ADC87B745A09}" srcId="{BE35B994-1584-49C8-9629-055BA6770CCD}" destId="{5AD9179D-4286-4824-B250-92BC97364B4E}" srcOrd="0" destOrd="0" parTransId="{741F3DE2-17FA-426E-B7B9-F2E397BE1137}" sibTransId="{BC4BDDAF-DEFC-46C0-9491-71084170602A}"/>
    <dgm:cxn modelId="{E8D7ED9C-23AB-8342-B0AC-F211B38BB0E9}" type="presOf" srcId="{BE35B994-1584-49C8-9629-055BA6770CCD}" destId="{AA7F2040-69C8-2B4C-8658-4AA2F4B24330}" srcOrd="0" destOrd="0" presId="urn:microsoft.com/office/officeart/2008/layout/LinedList"/>
    <dgm:cxn modelId="{A7B84EB2-2892-9945-A941-7F7150137FC8}" type="presOf" srcId="{9FAC6B31-80CB-4211-A6CE-3E71BD57B9D8}" destId="{23727C4C-0DE1-1D42-8E03-B47C5A24E439}" srcOrd="0" destOrd="0" presId="urn:microsoft.com/office/officeart/2008/layout/LinedList"/>
    <dgm:cxn modelId="{E0DB28EB-E653-CA40-A739-597A59FA2FE1}" type="presOf" srcId="{6E008993-05E2-425E-83D8-640C8EDAB90C}" destId="{134B1999-8937-7049-AB85-B809DD207882}" srcOrd="0" destOrd="0" presId="urn:microsoft.com/office/officeart/2008/layout/LinedList"/>
    <dgm:cxn modelId="{3D3209FC-8829-4FA2-B7DE-6E15BD536CF6}" srcId="{BE35B994-1584-49C8-9629-055BA6770CCD}" destId="{6E008993-05E2-425E-83D8-640C8EDAB90C}" srcOrd="4" destOrd="0" parTransId="{AE9FFB6E-C519-4475-AA79-1892C1511039}" sibTransId="{EE5D3582-CA5E-44EF-AEA7-A49386534B66}"/>
    <dgm:cxn modelId="{5768A790-13C5-A743-89A8-7DB58F206594}" type="presParOf" srcId="{AA7F2040-69C8-2B4C-8658-4AA2F4B24330}" destId="{5651B2DA-89C8-5249-BA7F-2F7768337FCA}" srcOrd="0" destOrd="0" presId="urn:microsoft.com/office/officeart/2008/layout/LinedList"/>
    <dgm:cxn modelId="{B59E5B37-336C-964B-B34F-E68E5E3AF35D}" type="presParOf" srcId="{AA7F2040-69C8-2B4C-8658-4AA2F4B24330}" destId="{70CA5D60-BD61-154F-A78E-2FCCA93889E9}" srcOrd="1" destOrd="0" presId="urn:microsoft.com/office/officeart/2008/layout/LinedList"/>
    <dgm:cxn modelId="{E4E69400-B67C-1B4C-A66A-30273ECF951F}" type="presParOf" srcId="{70CA5D60-BD61-154F-A78E-2FCCA93889E9}" destId="{A93C3882-C268-F949-80FB-3D2DEC74A20B}" srcOrd="0" destOrd="0" presId="urn:microsoft.com/office/officeart/2008/layout/LinedList"/>
    <dgm:cxn modelId="{003EE83D-883E-E34B-9DEE-BDB62D3ADDD5}" type="presParOf" srcId="{70CA5D60-BD61-154F-A78E-2FCCA93889E9}" destId="{6350678C-AB37-1E49-919A-91EAC25877BB}" srcOrd="1" destOrd="0" presId="urn:microsoft.com/office/officeart/2008/layout/LinedList"/>
    <dgm:cxn modelId="{34D2A68F-C27F-0947-B733-7CCEBD6A728C}" type="presParOf" srcId="{AA7F2040-69C8-2B4C-8658-4AA2F4B24330}" destId="{842A44CE-C86A-F24B-8E28-16970D3AA236}" srcOrd="2" destOrd="0" presId="urn:microsoft.com/office/officeart/2008/layout/LinedList"/>
    <dgm:cxn modelId="{8C8DB43A-465E-3E4B-AE5F-9CE94A1F6814}" type="presParOf" srcId="{AA7F2040-69C8-2B4C-8658-4AA2F4B24330}" destId="{2AC22B4E-2712-F14C-A892-090620A7EAC0}" srcOrd="3" destOrd="0" presId="urn:microsoft.com/office/officeart/2008/layout/LinedList"/>
    <dgm:cxn modelId="{5CF6D5AD-588F-D345-8995-C998EB92FD5E}" type="presParOf" srcId="{2AC22B4E-2712-F14C-A892-090620A7EAC0}" destId="{23727C4C-0DE1-1D42-8E03-B47C5A24E439}" srcOrd="0" destOrd="0" presId="urn:microsoft.com/office/officeart/2008/layout/LinedList"/>
    <dgm:cxn modelId="{2D53CABE-964B-1B40-AED0-054F55A24C68}" type="presParOf" srcId="{2AC22B4E-2712-F14C-A892-090620A7EAC0}" destId="{F06541C3-8CAC-FE47-B57C-532AC3FFF24A}" srcOrd="1" destOrd="0" presId="urn:microsoft.com/office/officeart/2008/layout/LinedList"/>
    <dgm:cxn modelId="{3F53D387-664A-544F-9521-2E41171B6665}" type="presParOf" srcId="{AA7F2040-69C8-2B4C-8658-4AA2F4B24330}" destId="{568576A1-63BC-8F4A-A43D-0D826F00AB1E}" srcOrd="4" destOrd="0" presId="urn:microsoft.com/office/officeart/2008/layout/LinedList"/>
    <dgm:cxn modelId="{0EED8AFB-0600-544E-86BA-FB39007F3ACC}" type="presParOf" srcId="{AA7F2040-69C8-2B4C-8658-4AA2F4B24330}" destId="{1A55EBDF-CEBD-2B4C-87FE-9526ABBEDF3A}" srcOrd="5" destOrd="0" presId="urn:microsoft.com/office/officeart/2008/layout/LinedList"/>
    <dgm:cxn modelId="{2387DC3F-F532-1245-9047-61031CC7157D}" type="presParOf" srcId="{1A55EBDF-CEBD-2B4C-87FE-9526ABBEDF3A}" destId="{B77A7B58-513E-1C46-949F-9E5D7E766DA6}" srcOrd="0" destOrd="0" presId="urn:microsoft.com/office/officeart/2008/layout/LinedList"/>
    <dgm:cxn modelId="{B12B103C-DC2A-DE40-AD96-7BF28A31B757}" type="presParOf" srcId="{1A55EBDF-CEBD-2B4C-87FE-9526ABBEDF3A}" destId="{E60F7E7A-1826-9A46-A3B7-6F5FD3EF3259}" srcOrd="1" destOrd="0" presId="urn:microsoft.com/office/officeart/2008/layout/LinedList"/>
    <dgm:cxn modelId="{E1B6CA5B-58B1-CC41-BCF1-6378088F716D}" type="presParOf" srcId="{AA7F2040-69C8-2B4C-8658-4AA2F4B24330}" destId="{64E25E8A-62BB-244E-9D27-07CD02FC23B9}" srcOrd="6" destOrd="0" presId="urn:microsoft.com/office/officeart/2008/layout/LinedList"/>
    <dgm:cxn modelId="{082CBFAC-5367-0B41-AB81-2FF59A5ABF17}" type="presParOf" srcId="{AA7F2040-69C8-2B4C-8658-4AA2F4B24330}" destId="{426BF788-7BEE-D24C-BD98-A65C6DF88E79}" srcOrd="7" destOrd="0" presId="urn:microsoft.com/office/officeart/2008/layout/LinedList"/>
    <dgm:cxn modelId="{EC6FF4DF-73C2-F34B-836A-D1358B8C38BA}" type="presParOf" srcId="{426BF788-7BEE-D24C-BD98-A65C6DF88E79}" destId="{E87AB534-11A2-494D-A114-4CBFBF763A6A}" srcOrd="0" destOrd="0" presId="urn:microsoft.com/office/officeart/2008/layout/LinedList"/>
    <dgm:cxn modelId="{A8593D34-AC17-764F-AD94-00BD4B080F10}" type="presParOf" srcId="{426BF788-7BEE-D24C-BD98-A65C6DF88E79}" destId="{720116DD-A33B-994B-850E-3347E5D5FF90}" srcOrd="1" destOrd="0" presId="urn:microsoft.com/office/officeart/2008/layout/LinedList"/>
    <dgm:cxn modelId="{E05BB43A-8574-0848-A8CA-4DDA6D56A0AE}" type="presParOf" srcId="{AA7F2040-69C8-2B4C-8658-4AA2F4B24330}" destId="{C3F9195F-BA32-BB4C-838F-4A9B640FEBDC}" srcOrd="8" destOrd="0" presId="urn:microsoft.com/office/officeart/2008/layout/LinedList"/>
    <dgm:cxn modelId="{4DB9DF28-137D-F845-A79C-7BB690C90EA2}" type="presParOf" srcId="{AA7F2040-69C8-2B4C-8658-4AA2F4B24330}" destId="{A56CF1B3-4E79-CE49-AD21-C666D88201CD}" srcOrd="9" destOrd="0" presId="urn:microsoft.com/office/officeart/2008/layout/LinedList"/>
    <dgm:cxn modelId="{D4B300C3-C2D3-0146-8DD6-5B4256F848EA}" type="presParOf" srcId="{A56CF1B3-4E79-CE49-AD21-C666D88201CD}" destId="{134B1999-8937-7049-AB85-B809DD207882}" srcOrd="0" destOrd="0" presId="urn:microsoft.com/office/officeart/2008/layout/LinedList"/>
    <dgm:cxn modelId="{53EF763F-6375-C045-B398-709CF8CB18AC}" type="presParOf" srcId="{A56CF1B3-4E79-CE49-AD21-C666D88201CD}" destId="{601CA5F1-4986-7844-8368-48DC110785A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B8B67F7-F90E-4727-A014-3A142E14FE4A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4C2D845-40E6-4531-933A-337412E2C1B5}">
      <dgm:prSet custT="1"/>
      <dgm:spPr/>
      <dgm:t>
        <a:bodyPr/>
        <a:lstStyle/>
        <a:p>
          <a:r>
            <a:rPr lang="es-ES" sz="1200"/>
            <a:t>Antropometría: peso, talla/longitud, IMC z-score, circunferencia media-braquial, pliegues. Priorizar talla/longitud cuando haya sobrecarga hídrica. </a:t>
          </a:r>
          <a:endParaRPr lang="en-US" sz="1200"/>
        </a:p>
      </dgm:t>
    </dgm:pt>
    <dgm:pt modelId="{C3B3C42C-8D9A-41D3-A63D-FEE7FC53382B}" type="parTrans" cxnId="{93470FC4-33DB-42D8-A90A-AC80BF327898}">
      <dgm:prSet/>
      <dgm:spPr/>
      <dgm:t>
        <a:bodyPr/>
        <a:lstStyle/>
        <a:p>
          <a:endParaRPr lang="en-US" sz="1200"/>
        </a:p>
      </dgm:t>
    </dgm:pt>
    <dgm:pt modelId="{1F21166D-0484-4FD3-AA32-CB5D8D301562}" type="sibTrans" cxnId="{93470FC4-33DB-42D8-A90A-AC80BF327898}">
      <dgm:prSet/>
      <dgm:spPr/>
      <dgm:t>
        <a:bodyPr/>
        <a:lstStyle/>
        <a:p>
          <a:endParaRPr lang="en-US" sz="1200"/>
        </a:p>
      </dgm:t>
    </dgm:pt>
    <dgm:pt modelId="{5990BDFD-7B5D-476A-8C8E-FD8385A3F2B0}">
      <dgm:prSet custT="1"/>
      <dgm:spPr/>
      <dgm:t>
        <a:bodyPr/>
        <a:lstStyle/>
        <a:p>
          <a:r>
            <a:rPr lang="es-ES" sz="1200" dirty="0"/>
            <a:t>Composición corporal: BIA, DEXA si es posible; enfocarse en masa magra. </a:t>
          </a:r>
          <a:endParaRPr lang="en-US" sz="1200" dirty="0"/>
        </a:p>
      </dgm:t>
    </dgm:pt>
    <dgm:pt modelId="{85B72B5F-414F-4381-A38A-CF937180FDEF}" type="parTrans" cxnId="{86A89E72-1DC2-4660-B2B0-3F6BAD062D9F}">
      <dgm:prSet/>
      <dgm:spPr/>
      <dgm:t>
        <a:bodyPr/>
        <a:lstStyle/>
        <a:p>
          <a:endParaRPr lang="en-US" sz="1200"/>
        </a:p>
      </dgm:t>
    </dgm:pt>
    <dgm:pt modelId="{25256E32-1603-4396-8658-88B5F93E5A3B}" type="sibTrans" cxnId="{86A89E72-1DC2-4660-B2B0-3F6BAD062D9F}">
      <dgm:prSet/>
      <dgm:spPr/>
      <dgm:t>
        <a:bodyPr/>
        <a:lstStyle/>
        <a:p>
          <a:endParaRPr lang="en-US" sz="1200"/>
        </a:p>
      </dgm:t>
    </dgm:pt>
    <dgm:pt modelId="{9E2F69D3-5E74-4B3F-B6E4-3E50CBDA4454}">
      <dgm:prSet custT="1"/>
      <dgm:spPr/>
      <dgm:t>
        <a:bodyPr/>
        <a:lstStyle/>
        <a:p>
          <a:r>
            <a:rPr lang="es-ES" sz="1200"/>
            <a:t>Bioquímica: albúmina, prealbúmina, electrolitos, bicarbonato, calcio, fósforo, PTH, vitamina D, hemoglobina, ferritina.</a:t>
          </a:r>
          <a:endParaRPr lang="en-US" sz="1200"/>
        </a:p>
      </dgm:t>
    </dgm:pt>
    <dgm:pt modelId="{0DD8EA51-F75B-42D6-A33C-E8460660A967}" type="parTrans" cxnId="{C142A092-FBE2-408D-98DA-80D9E31B650F}">
      <dgm:prSet/>
      <dgm:spPr/>
      <dgm:t>
        <a:bodyPr/>
        <a:lstStyle/>
        <a:p>
          <a:endParaRPr lang="en-US" sz="1200"/>
        </a:p>
      </dgm:t>
    </dgm:pt>
    <dgm:pt modelId="{62CF03F0-49E2-4E7E-AEBF-42E1A218E590}" type="sibTrans" cxnId="{C142A092-FBE2-408D-98DA-80D9E31B650F}">
      <dgm:prSet/>
      <dgm:spPr/>
      <dgm:t>
        <a:bodyPr/>
        <a:lstStyle/>
        <a:p>
          <a:endParaRPr lang="en-US" sz="1200"/>
        </a:p>
      </dgm:t>
    </dgm:pt>
    <dgm:pt modelId="{59A2E0A2-FD5E-43D1-A19B-BA6B73E56791}">
      <dgm:prSet custT="1"/>
      <dgm:spPr/>
      <dgm:t>
        <a:bodyPr/>
        <a:lstStyle/>
        <a:p>
          <a:r>
            <a:rPr lang="es-ES" sz="1200"/>
            <a:t>Evaluación dietética: ingesta habitual (recordatorio 24 h y frecuencia), aporte de proteínas, alimentos ricos en potasio/fósforo, uso de alimentos procesados (alto fósforo bio-disponible)</a:t>
          </a:r>
          <a:endParaRPr lang="en-US" sz="1200"/>
        </a:p>
      </dgm:t>
    </dgm:pt>
    <dgm:pt modelId="{3E1E37D8-697E-45BC-9A2B-597F96CB746B}" type="parTrans" cxnId="{9E644B57-2E62-4847-A0CB-23C774BB350B}">
      <dgm:prSet/>
      <dgm:spPr/>
      <dgm:t>
        <a:bodyPr/>
        <a:lstStyle/>
        <a:p>
          <a:endParaRPr lang="en-US" sz="1200"/>
        </a:p>
      </dgm:t>
    </dgm:pt>
    <dgm:pt modelId="{08666BC9-5735-42DA-AB30-2A14A2B08DC6}" type="sibTrans" cxnId="{9E644B57-2E62-4847-A0CB-23C774BB350B}">
      <dgm:prSet/>
      <dgm:spPr/>
      <dgm:t>
        <a:bodyPr/>
        <a:lstStyle/>
        <a:p>
          <a:endParaRPr lang="en-US" sz="1200"/>
        </a:p>
      </dgm:t>
    </dgm:pt>
    <dgm:pt modelId="{D4364F12-689A-D845-881D-64D647D7625C}" type="pres">
      <dgm:prSet presAssocID="{9B8B67F7-F90E-4727-A014-3A142E14FE4A}" presName="matrix" presStyleCnt="0">
        <dgm:presLayoutVars>
          <dgm:chMax val="1"/>
          <dgm:dir/>
          <dgm:resizeHandles val="exact"/>
        </dgm:presLayoutVars>
      </dgm:prSet>
      <dgm:spPr/>
    </dgm:pt>
    <dgm:pt modelId="{9259C062-435E-2148-93C1-0DBE3BDE2793}" type="pres">
      <dgm:prSet presAssocID="{9B8B67F7-F90E-4727-A014-3A142E14FE4A}" presName="axisShape" presStyleLbl="bgShp" presStyleIdx="0" presStyleCnt="1"/>
      <dgm:spPr/>
    </dgm:pt>
    <dgm:pt modelId="{96486A86-0A91-7146-99EC-5BB7B945EB13}" type="pres">
      <dgm:prSet presAssocID="{9B8B67F7-F90E-4727-A014-3A142E14FE4A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9C8CB6B-BA1C-FF40-BEEA-63B66C09032C}" type="pres">
      <dgm:prSet presAssocID="{9B8B67F7-F90E-4727-A014-3A142E14FE4A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B66E4FF-2B5E-4D4A-A8B7-CFA15772F183}" type="pres">
      <dgm:prSet presAssocID="{9B8B67F7-F90E-4727-A014-3A142E14FE4A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65480C2-4BF8-CC47-8514-65B01C052154}" type="pres">
      <dgm:prSet presAssocID="{9B8B67F7-F90E-4727-A014-3A142E14FE4A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E644B57-2E62-4847-A0CB-23C774BB350B}" srcId="{9B8B67F7-F90E-4727-A014-3A142E14FE4A}" destId="{59A2E0A2-FD5E-43D1-A19B-BA6B73E56791}" srcOrd="3" destOrd="0" parTransId="{3E1E37D8-697E-45BC-9A2B-597F96CB746B}" sibTransId="{08666BC9-5735-42DA-AB30-2A14A2B08DC6}"/>
    <dgm:cxn modelId="{86A89E72-1DC2-4660-B2B0-3F6BAD062D9F}" srcId="{9B8B67F7-F90E-4727-A014-3A142E14FE4A}" destId="{5990BDFD-7B5D-476A-8C8E-FD8385A3F2B0}" srcOrd="1" destOrd="0" parTransId="{85B72B5F-414F-4381-A38A-CF937180FDEF}" sibTransId="{25256E32-1603-4396-8658-88B5F93E5A3B}"/>
    <dgm:cxn modelId="{1B5A7486-55F8-D247-A27B-C71E7604D7DB}" type="presOf" srcId="{64C2D845-40E6-4531-933A-337412E2C1B5}" destId="{96486A86-0A91-7146-99EC-5BB7B945EB13}" srcOrd="0" destOrd="0" presId="urn:microsoft.com/office/officeart/2005/8/layout/matrix2"/>
    <dgm:cxn modelId="{DAB92C8E-883A-054E-8D4A-939CDF5F4711}" type="presOf" srcId="{59A2E0A2-FD5E-43D1-A19B-BA6B73E56791}" destId="{065480C2-4BF8-CC47-8514-65B01C052154}" srcOrd="0" destOrd="0" presId="urn:microsoft.com/office/officeart/2005/8/layout/matrix2"/>
    <dgm:cxn modelId="{C142A092-FBE2-408D-98DA-80D9E31B650F}" srcId="{9B8B67F7-F90E-4727-A014-3A142E14FE4A}" destId="{9E2F69D3-5E74-4B3F-B6E4-3E50CBDA4454}" srcOrd="2" destOrd="0" parTransId="{0DD8EA51-F75B-42D6-A33C-E8460660A967}" sibTransId="{62CF03F0-49E2-4E7E-AEBF-42E1A218E590}"/>
    <dgm:cxn modelId="{DE37659C-AB14-B649-8FD6-C942FEBEACE8}" type="presOf" srcId="{9E2F69D3-5E74-4B3F-B6E4-3E50CBDA4454}" destId="{2B66E4FF-2B5E-4D4A-A8B7-CFA15772F183}" srcOrd="0" destOrd="0" presId="urn:microsoft.com/office/officeart/2005/8/layout/matrix2"/>
    <dgm:cxn modelId="{93470FC4-33DB-42D8-A90A-AC80BF327898}" srcId="{9B8B67F7-F90E-4727-A014-3A142E14FE4A}" destId="{64C2D845-40E6-4531-933A-337412E2C1B5}" srcOrd="0" destOrd="0" parTransId="{C3B3C42C-8D9A-41D3-A63D-FEE7FC53382B}" sibTransId="{1F21166D-0484-4FD3-AA32-CB5D8D301562}"/>
    <dgm:cxn modelId="{6ECD5CD2-E921-6141-B39E-5DBE7B097F6F}" type="presOf" srcId="{9B8B67F7-F90E-4727-A014-3A142E14FE4A}" destId="{D4364F12-689A-D845-881D-64D647D7625C}" srcOrd="0" destOrd="0" presId="urn:microsoft.com/office/officeart/2005/8/layout/matrix2"/>
    <dgm:cxn modelId="{5690F3E9-200C-A942-8181-7B37776F940A}" type="presOf" srcId="{5990BDFD-7B5D-476A-8C8E-FD8385A3F2B0}" destId="{29C8CB6B-BA1C-FF40-BEEA-63B66C09032C}" srcOrd="0" destOrd="0" presId="urn:microsoft.com/office/officeart/2005/8/layout/matrix2"/>
    <dgm:cxn modelId="{18CBE638-F927-E847-9B76-5C024D799A7B}" type="presParOf" srcId="{D4364F12-689A-D845-881D-64D647D7625C}" destId="{9259C062-435E-2148-93C1-0DBE3BDE2793}" srcOrd="0" destOrd="0" presId="urn:microsoft.com/office/officeart/2005/8/layout/matrix2"/>
    <dgm:cxn modelId="{58B1C0CA-C3F0-1E40-9777-D4B3CC700201}" type="presParOf" srcId="{D4364F12-689A-D845-881D-64D647D7625C}" destId="{96486A86-0A91-7146-99EC-5BB7B945EB13}" srcOrd="1" destOrd="0" presId="urn:microsoft.com/office/officeart/2005/8/layout/matrix2"/>
    <dgm:cxn modelId="{2A373513-7A96-A845-A60F-BB3FB707389B}" type="presParOf" srcId="{D4364F12-689A-D845-881D-64D647D7625C}" destId="{29C8CB6B-BA1C-FF40-BEEA-63B66C09032C}" srcOrd="2" destOrd="0" presId="urn:microsoft.com/office/officeart/2005/8/layout/matrix2"/>
    <dgm:cxn modelId="{99BD4B0A-E418-A34F-A947-3D81F3724F4A}" type="presParOf" srcId="{D4364F12-689A-D845-881D-64D647D7625C}" destId="{2B66E4FF-2B5E-4D4A-A8B7-CFA15772F183}" srcOrd="3" destOrd="0" presId="urn:microsoft.com/office/officeart/2005/8/layout/matrix2"/>
    <dgm:cxn modelId="{ACA40E1F-FF3A-B344-A939-6D2B591FD2D9}" type="presParOf" srcId="{D4364F12-689A-D845-881D-64D647D7625C}" destId="{065480C2-4BF8-CC47-8514-65B01C052154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8AADF3C-E3DC-4CE5-8029-EF4EF5D03DF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F27B53B-1C97-4CEB-929E-09AC14997781}">
      <dgm:prSet/>
      <dgm:spPr/>
      <dgm:t>
        <a:bodyPr/>
        <a:lstStyle/>
        <a:p>
          <a:r>
            <a:rPr lang="es-ES" b="1"/>
            <a:t>Energía:</a:t>
          </a:r>
          <a:r>
            <a:rPr lang="es-ES"/>
            <a:t> </a:t>
          </a:r>
          <a:endParaRPr lang="en-US"/>
        </a:p>
      </dgm:t>
    </dgm:pt>
    <dgm:pt modelId="{99964313-1B78-4367-B913-4768C76535BF}" type="parTrans" cxnId="{A05F7B3F-89EF-4175-8841-8BE6949AB7B1}">
      <dgm:prSet/>
      <dgm:spPr/>
      <dgm:t>
        <a:bodyPr/>
        <a:lstStyle/>
        <a:p>
          <a:endParaRPr lang="en-US"/>
        </a:p>
      </dgm:t>
    </dgm:pt>
    <dgm:pt modelId="{1A5F2483-78C1-4F90-BF35-58629E9B233A}" type="sibTrans" cxnId="{A05F7B3F-89EF-4175-8841-8BE6949AB7B1}">
      <dgm:prSet/>
      <dgm:spPr/>
      <dgm:t>
        <a:bodyPr/>
        <a:lstStyle/>
        <a:p>
          <a:endParaRPr lang="en-US"/>
        </a:p>
      </dgm:t>
    </dgm:pt>
    <dgm:pt modelId="{882B89E5-C7A3-402C-9C2D-69A3E4D19CA8}">
      <dgm:prSet/>
      <dgm:spPr/>
      <dgm:t>
        <a:bodyPr/>
        <a:lstStyle/>
        <a:p>
          <a:r>
            <a:rPr lang="es-ES"/>
            <a:t>orientar a la parte alta del rango normal para la edad; </a:t>
          </a:r>
          <a:endParaRPr lang="en-US"/>
        </a:p>
      </dgm:t>
    </dgm:pt>
    <dgm:pt modelId="{F493694D-87BE-4010-8010-0E4E1828A5E2}" type="parTrans" cxnId="{6EE8449E-EA2F-4CA3-B9B6-063109BF10CF}">
      <dgm:prSet/>
      <dgm:spPr/>
      <dgm:t>
        <a:bodyPr/>
        <a:lstStyle/>
        <a:p>
          <a:endParaRPr lang="en-US"/>
        </a:p>
      </dgm:t>
    </dgm:pt>
    <dgm:pt modelId="{C6557A87-CBC9-4C43-82B3-8377934283FB}" type="sibTrans" cxnId="{6EE8449E-EA2F-4CA3-B9B6-063109BF10CF}">
      <dgm:prSet/>
      <dgm:spPr/>
      <dgm:t>
        <a:bodyPr/>
        <a:lstStyle/>
        <a:p>
          <a:endParaRPr lang="en-US"/>
        </a:p>
      </dgm:t>
    </dgm:pt>
    <dgm:pt modelId="{81875EFD-12D1-4E41-BD26-480280016EBB}">
      <dgm:prSet/>
      <dgm:spPr/>
      <dgm:t>
        <a:bodyPr/>
        <a:lstStyle/>
        <a:p>
          <a:r>
            <a:rPr lang="es-ES"/>
            <a:t>evitar restricción energética que comprometa crecimiento. </a:t>
          </a:r>
          <a:endParaRPr lang="en-US"/>
        </a:p>
      </dgm:t>
    </dgm:pt>
    <dgm:pt modelId="{D5B8BDB7-0729-449D-A7F5-F6BE5D507321}" type="parTrans" cxnId="{C9F9EBEF-C51E-4D5B-821B-4B7A05378610}">
      <dgm:prSet/>
      <dgm:spPr/>
      <dgm:t>
        <a:bodyPr/>
        <a:lstStyle/>
        <a:p>
          <a:endParaRPr lang="en-US"/>
        </a:p>
      </dgm:t>
    </dgm:pt>
    <dgm:pt modelId="{B9DC9906-2BD3-4172-BC49-E1C2F5D71046}" type="sibTrans" cxnId="{C9F9EBEF-C51E-4D5B-821B-4B7A05378610}">
      <dgm:prSet/>
      <dgm:spPr/>
      <dgm:t>
        <a:bodyPr/>
        <a:lstStyle/>
        <a:p>
          <a:endParaRPr lang="en-US"/>
        </a:p>
      </dgm:t>
    </dgm:pt>
    <dgm:pt modelId="{D8016648-3A16-4F97-B5B1-27A757907BE8}">
      <dgm:prSet/>
      <dgm:spPr/>
      <dgm:t>
        <a:bodyPr/>
        <a:lstStyle/>
        <a:p>
          <a:r>
            <a:rPr lang="es-ES" b="1"/>
            <a:t>Proteína:</a:t>
          </a:r>
          <a:r>
            <a:rPr lang="es-ES"/>
            <a:t> </a:t>
          </a:r>
          <a:endParaRPr lang="en-US"/>
        </a:p>
      </dgm:t>
    </dgm:pt>
    <dgm:pt modelId="{85E60457-CCF6-4B42-B7BE-4AAE910FFA0C}" type="parTrans" cxnId="{F87AD282-2941-4586-9CCF-F1CE76E99364}">
      <dgm:prSet/>
      <dgm:spPr/>
      <dgm:t>
        <a:bodyPr/>
        <a:lstStyle/>
        <a:p>
          <a:endParaRPr lang="en-US"/>
        </a:p>
      </dgm:t>
    </dgm:pt>
    <dgm:pt modelId="{9D2F2FFD-6389-4D7D-84E6-D329ACBF2A31}" type="sibTrans" cxnId="{F87AD282-2941-4586-9CCF-F1CE76E99364}">
      <dgm:prSet/>
      <dgm:spPr/>
      <dgm:t>
        <a:bodyPr/>
        <a:lstStyle/>
        <a:p>
          <a:endParaRPr lang="en-US"/>
        </a:p>
      </dgm:t>
    </dgm:pt>
    <dgm:pt modelId="{07A42B4B-7850-42C7-960F-A268234C9528}">
      <dgm:prSet/>
      <dgm:spPr/>
      <dgm:t>
        <a:bodyPr/>
        <a:lstStyle/>
        <a:p>
          <a:r>
            <a:rPr lang="es-ES"/>
            <a:t>no restringir proteína en niños en crecimiento; seguir recomendaciones por estadio:</a:t>
          </a:r>
          <a:endParaRPr lang="en-US"/>
        </a:p>
      </dgm:t>
    </dgm:pt>
    <dgm:pt modelId="{D0591AA3-2885-41DE-837F-54ABF3A56EAA}" type="parTrans" cxnId="{0998AD14-E48A-4106-BAF6-9837B7D865E0}">
      <dgm:prSet/>
      <dgm:spPr/>
      <dgm:t>
        <a:bodyPr/>
        <a:lstStyle/>
        <a:p>
          <a:endParaRPr lang="en-US"/>
        </a:p>
      </dgm:t>
    </dgm:pt>
    <dgm:pt modelId="{05DBEDF6-03B9-41AA-BD37-980494354D86}" type="sibTrans" cxnId="{0998AD14-E48A-4106-BAF6-9837B7D865E0}">
      <dgm:prSet/>
      <dgm:spPr/>
      <dgm:t>
        <a:bodyPr/>
        <a:lstStyle/>
        <a:p>
          <a:endParaRPr lang="en-US"/>
        </a:p>
      </dgm:t>
    </dgm:pt>
    <dgm:pt modelId="{FCF928D0-4F23-4ABC-A3DE-E7FDBF76D94D}">
      <dgm:prSet/>
      <dgm:spPr/>
      <dgm:t>
        <a:bodyPr/>
        <a:lstStyle/>
        <a:p>
          <a:r>
            <a:rPr lang="es-ES"/>
            <a:t>ERC no diálisis: ingesta normal o ligeramente elevada de proteínas para garantizar el crecimiento.</a:t>
          </a:r>
          <a:endParaRPr lang="en-US"/>
        </a:p>
      </dgm:t>
    </dgm:pt>
    <dgm:pt modelId="{0DF73F2E-6D48-48FE-97D8-ED9CD56759A7}" type="parTrans" cxnId="{3B161D1F-6CD8-4DBF-91EC-C9BF97067546}">
      <dgm:prSet/>
      <dgm:spPr/>
      <dgm:t>
        <a:bodyPr/>
        <a:lstStyle/>
        <a:p>
          <a:endParaRPr lang="en-US"/>
        </a:p>
      </dgm:t>
    </dgm:pt>
    <dgm:pt modelId="{398AF96D-5857-49EB-8779-16BD488DD727}" type="sibTrans" cxnId="{3B161D1F-6CD8-4DBF-91EC-C9BF97067546}">
      <dgm:prSet/>
      <dgm:spPr/>
      <dgm:t>
        <a:bodyPr/>
        <a:lstStyle/>
        <a:p>
          <a:endParaRPr lang="en-US"/>
        </a:p>
      </dgm:t>
    </dgm:pt>
    <dgm:pt modelId="{DDA7B202-2536-4A14-A532-223AB18E0A3D}">
      <dgm:prSet/>
      <dgm:spPr/>
      <dgm:t>
        <a:bodyPr/>
        <a:lstStyle/>
        <a:p>
          <a:r>
            <a:rPr lang="es-ES"/>
            <a:t>Niños en diálisis: necesidad proteica aumenta por pérdidas en diálisis.</a:t>
          </a:r>
          <a:endParaRPr lang="en-US"/>
        </a:p>
      </dgm:t>
    </dgm:pt>
    <dgm:pt modelId="{C3B2EF3A-F18F-41FB-9683-74E2E6CA0CB7}" type="parTrans" cxnId="{2BB399E8-3178-4B6A-BD49-5D4550C7CFBC}">
      <dgm:prSet/>
      <dgm:spPr/>
      <dgm:t>
        <a:bodyPr/>
        <a:lstStyle/>
        <a:p>
          <a:endParaRPr lang="en-US"/>
        </a:p>
      </dgm:t>
    </dgm:pt>
    <dgm:pt modelId="{99A5B9DD-29F9-4596-A47F-5A09D3101615}" type="sibTrans" cxnId="{2BB399E8-3178-4B6A-BD49-5D4550C7CFBC}">
      <dgm:prSet/>
      <dgm:spPr/>
      <dgm:t>
        <a:bodyPr/>
        <a:lstStyle/>
        <a:p>
          <a:endParaRPr lang="en-US"/>
        </a:p>
      </dgm:t>
    </dgm:pt>
    <dgm:pt modelId="{D2834C5A-DD8F-C643-990A-A83DB4C0A2B1}" type="pres">
      <dgm:prSet presAssocID="{88AADF3C-E3DC-4CE5-8029-EF4EF5D03DF1}" presName="linear" presStyleCnt="0">
        <dgm:presLayoutVars>
          <dgm:dir/>
          <dgm:animLvl val="lvl"/>
          <dgm:resizeHandles val="exact"/>
        </dgm:presLayoutVars>
      </dgm:prSet>
      <dgm:spPr/>
    </dgm:pt>
    <dgm:pt modelId="{BEC0A50D-2605-5241-96BF-4A2F4D826EC5}" type="pres">
      <dgm:prSet presAssocID="{EF27B53B-1C97-4CEB-929E-09AC14997781}" presName="parentLin" presStyleCnt="0"/>
      <dgm:spPr/>
    </dgm:pt>
    <dgm:pt modelId="{F94753DB-9754-B944-85BF-839AEB15FB4E}" type="pres">
      <dgm:prSet presAssocID="{EF27B53B-1C97-4CEB-929E-09AC14997781}" presName="parentLeftMargin" presStyleLbl="node1" presStyleIdx="0" presStyleCnt="2"/>
      <dgm:spPr/>
    </dgm:pt>
    <dgm:pt modelId="{6C19DC6C-B4AE-8645-BA91-58F3A399E1C8}" type="pres">
      <dgm:prSet presAssocID="{EF27B53B-1C97-4CEB-929E-09AC1499778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AEDE448-6507-7E4D-820A-B5B9775926F7}" type="pres">
      <dgm:prSet presAssocID="{EF27B53B-1C97-4CEB-929E-09AC14997781}" presName="negativeSpace" presStyleCnt="0"/>
      <dgm:spPr/>
    </dgm:pt>
    <dgm:pt modelId="{CF4F9868-2EC7-2B41-8F75-D005DBE05FCF}" type="pres">
      <dgm:prSet presAssocID="{EF27B53B-1C97-4CEB-929E-09AC14997781}" presName="childText" presStyleLbl="conFgAcc1" presStyleIdx="0" presStyleCnt="2">
        <dgm:presLayoutVars>
          <dgm:bulletEnabled val="1"/>
        </dgm:presLayoutVars>
      </dgm:prSet>
      <dgm:spPr/>
    </dgm:pt>
    <dgm:pt modelId="{8F33F07B-34AE-8C47-BC47-5495AE5FF700}" type="pres">
      <dgm:prSet presAssocID="{1A5F2483-78C1-4F90-BF35-58629E9B233A}" presName="spaceBetweenRectangles" presStyleCnt="0"/>
      <dgm:spPr/>
    </dgm:pt>
    <dgm:pt modelId="{C8FF7272-622E-754C-AAFD-E795E049CDC8}" type="pres">
      <dgm:prSet presAssocID="{D8016648-3A16-4F97-B5B1-27A757907BE8}" presName="parentLin" presStyleCnt="0"/>
      <dgm:spPr/>
    </dgm:pt>
    <dgm:pt modelId="{2728C573-D287-B64C-8AD2-3179C74ADB02}" type="pres">
      <dgm:prSet presAssocID="{D8016648-3A16-4F97-B5B1-27A757907BE8}" presName="parentLeftMargin" presStyleLbl="node1" presStyleIdx="0" presStyleCnt="2"/>
      <dgm:spPr/>
    </dgm:pt>
    <dgm:pt modelId="{436314A4-F3DD-6F4D-B670-31BABC30A65F}" type="pres">
      <dgm:prSet presAssocID="{D8016648-3A16-4F97-B5B1-27A757907BE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EDBF141-2D8F-0140-8776-3CB04B46D32C}" type="pres">
      <dgm:prSet presAssocID="{D8016648-3A16-4F97-B5B1-27A757907BE8}" presName="negativeSpace" presStyleCnt="0"/>
      <dgm:spPr/>
    </dgm:pt>
    <dgm:pt modelId="{F0FA40E8-CE9B-3341-862C-848482AB0C86}" type="pres">
      <dgm:prSet presAssocID="{D8016648-3A16-4F97-B5B1-27A757907BE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998AD14-E48A-4106-BAF6-9837B7D865E0}" srcId="{D8016648-3A16-4F97-B5B1-27A757907BE8}" destId="{07A42B4B-7850-42C7-960F-A268234C9528}" srcOrd="0" destOrd="0" parTransId="{D0591AA3-2885-41DE-837F-54ABF3A56EAA}" sibTransId="{05DBEDF6-03B9-41AA-BD37-980494354D86}"/>
    <dgm:cxn modelId="{0DD2EF1C-79C0-8D4C-8B16-CDABE457CB62}" type="presOf" srcId="{D8016648-3A16-4F97-B5B1-27A757907BE8}" destId="{436314A4-F3DD-6F4D-B670-31BABC30A65F}" srcOrd="1" destOrd="0" presId="urn:microsoft.com/office/officeart/2005/8/layout/list1"/>
    <dgm:cxn modelId="{3B161D1F-6CD8-4DBF-91EC-C9BF97067546}" srcId="{D8016648-3A16-4F97-B5B1-27A757907BE8}" destId="{FCF928D0-4F23-4ABC-A3DE-E7FDBF76D94D}" srcOrd="1" destOrd="0" parTransId="{0DF73F2E-6D48-48FE-97D8-ED9CD56759A7}" sibTransId="{398AF96D-5857-49EB-8779-16BD488DD727}"/>
    <dgm:cxn modelId="{859E953C-BF16-A447-AE93-F2D73779FD1B}" type="presOf" srcId="{88AADF3C-E3DC-4CE5-8029-EF4EF5D03DF1}" destId="{D2834C5A-DD8F-C643-990A-A83DB4C0A2B1}" srcOrd="0" destOrd="0" presId="urn:microsoft.com/office/officeart/2005/8/layout/list1"/>
    <dgm:cxn modelId="{A05F7B3F-89EF-4175-8841-8BE6949AB7B1}" srcId="{88AADF3C-E3DC-4CE5-8029-EF4EF5D03DF1}" destId="{EF27B53B-1C97-4CEB-929E-09AC14997781}" srcOrd="0" destOrd="0" parTransId="{99964313-1B78-4367-B913-4768C76535BF}" sibTransId="{1A5F2483-78C1-4F90-BF35-58629E9B233A}"/>
    <dgm:cxn modelId="{B9FFDA6B-577A-C840-ABE0-C83B485506D0}" type="presOf" srcId="{DDA7B202-2536-4A14-A532-223AB18E0A3D}" destId="{F0FA40E8-CE9B-3341-862C-848482AB0C86}" srcOrd="0" destOrd="2" presId="urn:microsoft.com/office/officeart/2005/8/layout/list1"/>
    <dgm:cxn modelId="{F87AD282-2941-4586-9CCF-F1CE76E99364}" srcId="{88AADF3C-E3DC-4CE5-8029-EF4EF5D03DF1}" destId="{D8016648-3A16-4F97-B5B1-27A757907BE8}" srcOrd="1" destOrd="0" parTransId="{85E60457-CCF6-4B42-B7BE-4AAE910FFA0C}" sibTransId="{9D2F2FFD-6389-4D7D-84E6-D329ACBF2A31}"/>
    <dgm:cxn modelId="{99E7E596-1574-4645-B046-ED541243CF6E}" type="presOf" srcId="{81875EFD-12D1-4E41-BD26-480280016EBB}" destId="{CF4F9868-2EC7-2B41-8F75-D005DBE05FCF}" srcOrd="0" destOrd="1" presId="urn:microsoft.com/office/officeart/2005/8/layout/list1"/>
    <dgm:cxn modelId="{6EE8449E-EA2F-4CA3-B9B6-063109BF10CF}" srcId="{EF27B53B-1C97-4CEB-929E-09AC14997781}" destId="{882B89E5-C7A3-402C-9C2D-69A3E4D19CA8}" srcOrd="0" destOrd="0" parTransId="{F493694D-87BE-4010-8010-0E4E1828A5E2}" sibTransId="{C6557A87-CBC9-4C43-82B3-8377934283FB}"/>
    <dgm:cxn modelId="{090B0BA8-8976-6C4C-9BBD-0A7B319D6148}" type="presOf" srcId="{882B89E5-C7A3-402C-9C2D-69A3E4D19CA8}" destId="{CF4F9868-2EC7-2B41-8F75-D005DBE05FCF}" srcOrd="0" destOrd="0" presId="urn:microsoft.com/office/officeart/2005/8/layout/list1"/>
    <dgm:cxn modelId="{58B576B7-B6B7-4E40-A04D-21D696361458}" type="presOf" srcId="{EF27B53B-1C97-4CEB-929E-09AC14997781}" destId="{F94753DB-9754-B944-85BF-839AEB15FB4E}" srcOrd="0" destOrd="0" presId="urn:microsoft.com/office/officeart/2005/8/layout/list1"/>
    <dgm:cxn modelId="{0243B1CB-0EED-3C41-86BD-91841F097587}" type="presOf" srcId="{D8016648-3A16-4F97-B5B1-27A757907BE8}" destId="{2728C573-D287-B64C-8AD2-3179C74ADB02}" srcOrd="0" destOrd="0" presId="urn:microsoft.com/office/officeart/2005/8/layout/list1"/>
    <dgm:cxn modelId="{22582ADF-B3E4-3E4E-B83A-0CE187B7305A}" type="presOf" srcId="{EF27B53B-1C97-4CEB-929E-09AC14997781}" destId="{6C19DC6C-B4AE-8645-BA91-58F3A399E1C8}" srcOrd="1" destOrd="0" presId="urn:microsoft.com/office/officeart/2005/8/layout/list1"/>
    <dgm:cxn modelId="{2BB399E8-3178-4B6A-BD49-5D4550C7CFBC}" srcId="{D8016648-3A16-4F97-B5B1-27A757907BE8}" destId="{DDA7B202-2536-4A14-A532-223AB18E0A3D}" srcOrd="2" destOrd="0" parTransId="{C3B2EF3A-F18F-41FB-9683-74E2E6CA0CB7}" sibTransId="{99A5B9DD-29F9-4596-A47F-5A09D3101615}"/>
    <dgm:cxn modelId="{C9F9EBEF-C51E-4D5B-821B-4B7A05378610}" srcId="{EF27B53B-1C97-4CEB-929E-09AC14997781}" destId="{81875EFD-12D1-4E41-BD26-480280016EBB}" srcOrd="1" destOrd="0" parTransId="{D5B8BDB7-0729-449D-A7F5-F6BE5D507321}" sibTransId="{B9DC9906-2BD3-4172-BC49-E1C2F5D71046}"/>
    <dgm:cxn modelId="{E6B496F8-30AC-BA4D-828F-DF873F6F24BB}" type="presOf" srcId="{FCF928D0-4F23-4ABC-A3DE-E7FDBF76D94D}" destId="{F0FA40E8-CE9B-3341-862C-848482AB0C86}" srcOrd="0" destOrd="1" presId="urn:microsoft.com/office/officeart/2005/8/layout/list1"/>
    <dgm:cxn modelId="{F0BCC8FA-85EE-C643-9A51-9E3D48F2E1EC}" type="presOf" srcId="{07A42B4B-7850-42C7-960F-A268234C9528}" destId="{F0FA40E8-CE9B-3341-862C-848482AB0C86}" srcOrd="0" destOrd="0" presId="urn:microsoft.com/office/officeart/2005/8/layout/list1"/>
    <dgm:cxn modelId="{F1B1B316-282D-9A4A-B094-FB4EFE401AF7}" type="presParOf" srcId="{D2834C5A-DD8F-C643-990A-A83DB4C0A2B1}" destId="{BEC0A50D-2605-5241-96BF-4A2F4D826EC5}" srcOrd="0" destOrd="0" presId="urn:microsoft.com/office/officeart/2005/8/layout/list1"/>
    <dgm:cxn modelId="{4B4FAC4B-85EC-4D42-AA1B-23F4A6A3EA4C}" type="presParOf" srcId="{BEC0A50D-2605-5241-96BF-4A2F4D826EC5}" destId="{F94753DB-9754-B944-85BF-839AEB15FB4E}" srcOrd="0" destOrd="0" presId="urn:microsoft.com/office/officeart/2005/8/layout/list1"/>
    <dgm:cxn modelId="{888C3370-5582-2E44-9E09-B55099F9F7D5}" type="presParOf" srcId="{BEC0A50D-2605-5241-96BF-4A2F4D826EC5}" destId="{6C19DC6C-B4AE-8645-BA91-58F3A399E1C8}" srcOrd="1" destOrd="0" presId="urn:microsoft.com/office/officeart/2005/8/layout/list1"/>
    <dgm:cxn modelId="{3360A196-C16E-0545-B4CE-41D53CFF62FE}" type="presParOf" srcId="{D2834C5A-DD8F-C643-990A-A83DB4C0A2B1}" destId="{AAEDE448-6507-7E4D-820A-B5B9775926F7}" srcOrd="1" destOrd="0" presId="urn:microsoft.com/office/officeart/2005/8/layout/list1"/>
    <dgm:cxn modelId="{247B4C13-A309-9644-9542-C18A14BBC161}" type="presParOf" srcId="{D2834C5A-DD8F-C643-990A-A83DB4C0A2B1}" destId="{CF4F9868-2EC7-2B41-8F75-D005DBE05FCF}" srcOrd="2" destOrd="0" presId="urn:microsoft.com/office/officeart/2005/8/layout/list1"/>
    <dgm:cxn modelId="{AA5C3288-26D5-C84A-ADB6-C5B51315EFD9}" type="presParOf" srcId="{D2834C5A-DD8F-C643-990A-A83DB4C0A2B1}" destId="{8F33F07B-34AE-8C47-BC47-5495AE5FF700}" srcOrd="3" destOrd="0" presId="urn:microsoft.com/office/officeart/2005/8/layout/list1"/>
    <dgm:cxn modelId="{962D5427-0E98-2B46-A54F-9A1DF8E0EE4F}" type="presParOf" srcId="{D2834C5A-DD8F-C643-990A-A83DB4C0A2B1}" destId="{C8FF7272-622E-754C-AAFD-E795E049CDC8}" srcOrd="4" destOrd="0" presId="urn:microsoft.com/office/officeart/2005/8/layout/list1"/>
    <dgm:cxn modelId="{98203C84-9D8A-2842-A562-0820E3B8346F}" type="presParOf" srcId="{C8FF7272-622E-754C-AAFD-E795E049CDC8}" destId="{2728C573-D287-B64C-8AD2-3179C74ADB02}" srcOrd="0" destOrd="0" presId="urn:microsoft.com/office/officeart/2005/8/layout/list1"/>
    <dgm:cxn modelId="{4FFD70A8-89B9-2A4D-B44C-61186BDA1FC3}" type="presParOf" srcId="{C8FF7272-622E-754C-AAFD-E795E049CDC8}" destId="{436314A4-F3DD-6F4D-B670-31BABC30A65F}" srcOrd="1" destOrd="0" presId="urn:microsoft.com/office/officeart/2005/8/layout/list1"/>
    <dgm:cxn modelId="{68D21757-615D-AF4E-B70C-C44EFBD651BD}" type="presParOf" srcId="{D2834C5A-DD8F-C643-990A-A83DB4C0A2B1}" destId="{AEDBF141-2D8F-0140-8776-3CB04B46D32C}" srcOrd="5" destOrd="0" presId="urn:microsoft.com/office/officeart/2005/8/layout/list1"/>
    <dgm:cxn modelId="{E2926481-5BFB-D149-8821-BCCF0D12E074}" type="presParOf" srcId="{D2834C5A-DD8F-C643-990A-A83DB4C0A2B1}" destId="{F0FA40E8-CE9B-3341-862C-848482AB0C8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AA38316-FAC0-460F-B6D2-17507765F239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DDC8700-42D7-4B00-93B0-C6F65C2B82F0}">
      <dgm:prSet/>
      <dgm:spPr/>
      <dgm:t>
        <a:bodyPr/>
        <a:lstStyle/>
        <a:p>
          <a:r>
            <a:rPr lang="es-ES" b="1"/>
            <a:t>Fósforo:</a:t>
          </a:r>
          <a:r>
            <a:rPr lang="es-ES"/>
            <a:t> </a:t>
          </a:r>
          <a:endParaRPr lang="en-US"/>
        </a:p>
      </dgm:t>
    </dgm:pt>
    <dgm:pt modelId="{35CD4456-EE09-46BC-A74F-0CB8564FB0DF}" type="parTrans" cxnId="{8FDDF976-3EAA-43D9-875D-C583AC846870}">
      <dgm:prSet/>
      <dgm:spPr/>
      <dgm:t>
        <a:bodyPr/>
        <a:lstStyle/>
        <a:p>
          <a:endParaRPr lang="en-US"/>
        </a:p>
      </dgm:t>
    </dgm:pt>
    <dgm:pt modelId="{44EF897D-3686-427C-8AA2-AE8D5D901548}" type="sibTrans" cxnId="{8FDDF976-3EAA-43D9-875D-C583AC846870}">
      <dgm:prSet/>
      <dgm:spPr/>
      <dgm:t>
        <a:bodyPr/>
        <a:lstStyle/>
        <a:p>
          <a:endParaRPr lang="en-US"/>
        </a:p>
      </dgm:t>
    </dgm:pt>
    <dgm:pt modelId="{22EC01F6-19BA-40BA-AE4E-ACE8F572F9C0}">
      <dgm:prSet/>
      <dgm:spPr/>
      <dgm:t>
        <a:bodyPr/>
        <a:lstStyle/>
        <a:p>
          <a:r>
            <a:rPr lang="es-ES"/>
            <a:t>limitar alimentos con alto fósforo bio-disponible; </a:t>
          </a:r>
          <a:endParaRPr lang="en-US"/>
        </a:p>
      </dgm:t>
    </dgm:pt>
    <dgm:pt modelId="{3C97BCC2-520D-4E72-9401-D13D59B26CD2}" type="parTrans" cxnId="{A50E63F8-98CB-4974-A907-45C80E15E003}">
      <dgm:prSet/>
      <dgm:spPr/>
      <dgm:t>
        <a:bodyPr/>
        <a:lstStyle/>
        <a:p>
          <a:endParaRPr lang="en-US"/>
        </a:p>
      </dgm:t>
    </dgm:pt>
    <dgm:pt modelId="{6CE8B227-4B67-42B9-81B4-6EE462004B2E}" type="sibTrans" cxnId="{A50E63F8-98CB-4974-A907-45C80E15E003}">
      <dgm:prSet/>
      <dgm:spPr/>
      <dgm:t>
        <a:bodyPr/>
        <a:lstStyle/>
        <a:p>
          <a:endParaRPr lang="en-US"/>
        </a:p>
      </dgm:t>
    </dgm:pt>
    <dgm:pt modelId="{6595368E-3AF9-40D9-BB82-E56F0C655FBA}">
      <dgm:prSet/>
      <dgm:spPr/>
      <dgm:t>
        <a:bodyPr/>
        <a:lstStyle/>
        <a:p>
          <a:r>
            <a:rPr lang="es-ES"/>
            <a:t>usar quelantes cuando indicado. </a:t>
          </a:r>
          <a:endParaRPr lang="en-US"/>
        </a:p>
      </dgm:t>
    </dgm:pt>
    <dgm:pt modelId="{049310C4-4734-45D2-B7D6-94DC2C09FBB2}" type="parTrans" cxnId="{EF2045B3-E903-4427-B188-68F47F23B064}">
      <dgm:prSet/>
      <dgm:spPr/>
      <dgm:t>
        <a:bodyPr/>
        <a:lstStyle/>
        <a:p>
          <a:endParaRPr lang="en-US"/>
        </a:p>
      </dgm:t>
    </dgm:pt>
    <dgm:pt modelId="{88E120D0-8DAF-49B1-A065-0CFC8E48BEEA}" type="sibTrans" cxnId="{EF2045B3-E903-4427-B188-68F47F23B064}">
      <dgm:prSet/>
      <dgm:spPr/>
      <dgm:t>
        <a:bodyPr/>
        <a:lstStyle/>
        <a:p>
          <a:endParaRPr lang="en-US"/>
        </a:p>
      </dgm:t>
    </dgm:pt>
    <dgm:pt modelId="{09B85784-8D8E-44D8-81BF-2FA170947359}">
      <dgm:prSet/>
      <dgm:spPr/>
      <dgm:t>
        <a:bodyPr/>
        <a:lstStyle/>
        <a:p>
          <a:r>
            <a:rPr lang="es-ES"/>
            <a:t>Educar sobre etiquetas alimentarias (fosfatos añadidos). </a:t>
          </a:r>
          <a:endParaRPr lang="en-US"/>
        </a:p>
      </dgm:t>
    </dgm:pt>
    <dgm:pt modelId="{08DA94B6-4372-435D-B48E-A139BDB42627}" type="parTrans" cxnId="{92256622-CDEF-4B90-9090-68E0D101BB06}">
      <dgm:prSet/>
      <dgm:spPr/>
      <dgm:t>
        <a:bodyPr/>
        <a:lstStyle/>
        <a:p>
          <a:endParaRPr lang="en-US"/>
        </a:p>
      </dgm:t>
    </dgm:pt>
    <dgm:pt modelId="{25821E86-208C-40B3-A198-ADB50407837C}" type="sibTrans" cxnId="{92256622-CDEF-4B90-9090-68E0D101BB06}">
      <dgm:prSet/>
      <dgm:spPr/>
      <dgm:t>
        <a:bodyPr/>
        <a:lstStyle/>
        <a:p>
          <a:endParaRPr lang="en-US"/>
        </a:p>
      </dgm:t>
    </dgm:pt>
    <dgm:pt modelId="{05698C3D-87BB-45D1-BBD7-44C1EB1D7C56}">
      <dgm:prSet/>
      <dgm:spPr/>
      <dgm:t>
        <a:bodyPr/>
        <a:lstStyle/>
        <a:p>
          <a:r>
            <a:rPr lang="es-ES" b="1"/>
            <a:t>Potasio:</a:t>
          </a:r>
          <a:r>
            <a:rPr lang="es-ES"/>
            <a:t> </a:t>
          </a:r>
          <a:endParaRPr lang="en-US"/>
        </a:p>
      </dgm:t>
    </dgm:pt>
    <dgm:pt modelId="{9BC9824B-C709-45A0-962A-F80F096E90FF}" type="parTrans" cxnId="{5CC24D6F-A290-46AB-8712-88D799426EDE}">
      <dgm:prSet/>
      <dgm:spPr/>
      <dgm:t>
        <a:bodyPr/>
        <a:lstStyle/>
        <a:p>
          <a:endParaRPr lang="en-US"/>
        </a:p>
      </dgm:t>
    </dgm:pt>
    <dgm:pt modelId="{3ED5361A-EFE0-42AF-A476-F14C3344ACFC}" type="sibTrans" cxnId="{5CC24D6F-A290-46AB-8712-88D799426EDE}">
      <dgm:prSet/>
      <dgm:spPr/>
      <dgm:t>
        <a:bodyPr/>
        <a:lstStyle/>
        <a:p>
          <a:endParaRPr lang="en-US"/>
        </a:p>
      </dgm:t>
    </dgm:pt>
    <dgm:pt modelId="{9A30C73B-11FC-4722-A027-04A374B6ADE3}">
      <dgm:prSet/>
      <dgm:spPr/>
      <dgm:t>
        <a:bodyPr/>
        <a:lstStyle/>
        <a:p>
          <a:r>
            <a:rPr lang="es-ES"/>
            <a:t>individualizar; no hacer restricciones innecesarias que perjudiquen la calidad de la dieta; </a:t>
          </a:r>
          <a:endParaRPr lang="en-US"/>
        </a:p>
      </dgm:t>
    </dgm:pt>
    <dgm:pt modelId="{479411E6-F789-4313-846E-1BC39CB8BE08}" type="parTrans" cxnId="{405A6D81-02B4-4C81-8409-56240645B5B6}">
      <dgm:prSet/>
      <dgm:spPr/>
      <dgm:t>
        <a:bodyPr/>
        <a:lstStyle/>
        <a:p>
          <a:endParaRPr lang="en-US"/>
        </a:p>
      </dgm:t>
    </dgm:pt>
    <dgm:pt modelId="{05713747-3EEC-4894-95BD-3D63364938D1}" type="sibTrans" cxnId="{405A6D81-02B4-4C81-8409-56240645B5B6}">
      <dgm:prSet/>
      <dgm:spPr/>
      <dgm:t>
        <a:bodyPr/>
        <a:lstStyle/>
        <a:p>
          <a:endParaRPr lang="en-US"/>
        </a:p>
      </dgm:t>
    </dgm:pt>
    <dgm:pt modelId="{E72D8054-F0EA-484A-BCED-0B6C52CDD42D}">
      <dgm:prSet/>
      <dgm:spPr/>
      <dgm:t>
        <a:bodyPr/>
        <a:lstStyle/>
        <a:p>
          <a:r>
            <a:rPr lang="es-ES"/>
            <a:t>dar pautas prácticas (cocer vegetales, seleccionar frutas bajas en K) y revisar fármacos. </a:t>
          </a:r>
          <a:endParaRPr lang="en-US"/>
        </a:p>
      </dgm:t>
    </dgm:pt>
    <dgm:pt modelId="{522B56E4-34A3-44EA-B015-ADF0E324606B}" type="parTrans" cxnId="{80EFA2CA-3B13-4637-9145-E88C893EDD69}">
      <dgm:prSet/>
      <dgm:spPr/>
      <dgm:t>
        <a:bodyPr/>
        <a:lstStyle/>
        <a:p>
          <a:endParaRPr lang="en-US"/>
        </a:p>
      </dgm:t>
    </dgm:pt>
    <dgm:pt modelId="{4DB68AE7-3BD5-4D61-A6B5-F1A01D01A091}" type="sibTrans" cxnId="{80EFA2CA-3B13-4637-9145-E88C893EDD69}">
      <dgm:prSet/>
      <dgm:spPr/>
      <dgm:t>
        <a:bodyPr/>
        <a:lstStyle/>
        <a:p>
          <a:endParaRPr lang="en-US"/>
        </a:p>
      </dgm:t>
    </dgm:pt>
    <dgm:pt modelId="{D7B442C3-79B4-4C57-AFAD-E61220D844DE}">
      <dgm:prSet/>
      <dgm:spPr/>
      <dgm:t>
        <a:bodyPr/>
        <a:lstStyle/>
        <a:p>
          <a:r>
            <a:rPr lang="es-ES"/>
            <a:t>Sodio: </a:t>
          </a:r>
          <a:endParaRPr lang="en-US"/>
        </a:p>
      </dgm:t>
    </dgm:pt>
    <dgm:pt modelId="{0C054D05-74F5-4734-872D-5B883BD64971}" type="parTrans" cxnId="{3420BE55-B09B-4462-8BFE-703D4A101BA3}">
      <dgm:prSet/>
      <dgm:spPr/>
      <dgm:t>
        <a:bodyPr/>
        <a:lstStyle/>
        <a:p>
          <a:endParaRPr lang="en-US"/>
        </a:p>
      </dgm:t>
    </dgm:pt>
    <dgm:pt modelId="{CDE5CBCD-A347-445C-854F-CEEAD6E7E311}" type="sibTrans" cxnId="{3420BE55-B09B-4462-8BFE-703D4A101BA3}">
      <dgm:prSet/>
      <dgm:spPr/>
      <dgm:t>
        <a:bodyPr/>
        <a:lstStyle/>
        <a:p>
          <a:endParaRPr lang="en-US"/>
        </a:p>
      </dgm:t>
    </dgm:pt>
    <dgm:pt modelId="{54A938B3-8F34-439A-A547-B23AC33DEF9E}">
      <dgm:prSet/>
      <dgm:spPr/>
      <dgm:t>
        <a:bodyPr/>
        <a:lstStyle/>
        <a:p>
          <a:r>
            <a:rPr lang="es-ES"/>
            <a:t>controlar para HTA y sobrecarga hídrica; </a:t>
          </a:r>
          <a:endParaRPr lang="en-US"/>
        </a:p>
      </dgm:t>
    </dgm:pt>
    <dgm:pt modelId="{FEC8944B-5443-4B19-AA21-0F4C0E917A36}" type="parTrans" cxnId="{5BE02756-2259-4058-8E01-080683C41263}">
      <dgm:prSet/>
      <dgm:spPr/>
      <dgm:t>
        <a:bodyPr/>
        <a:lstStyle/>
        <a:p>
          <a:endParaRPr lang="en-US"/>
        </a:p>
      </dgm:t>
    </dgm:pt>
    <dgm:pt modelId="{738206FB-30C9-4A82-9AB0-B6724B263BAF}" type="sibTrans" cxnId="{5BE02756-2259-4058-8E01-080683C41263}">
      <dgm:prSet/>
      <dgm:spPr/>
      <dgm:t>
        <a:bodyPr/>
        <a:lstStyle/>
        <a:p>
          <a:endParaRPr lang="en-US"/>
        </a:p>
      </dgm:t>
    </dgm:pt>
    <dgm:pt modelId="{42C1904E-A6F8-49C6-93C4-DB20EACB3887}">
      <dgm:prSet/>
      <dgm:spPr/>
      <dgm:t>
        <a:bodyPr/>
        <a:lstStyle/>
        <a:p>
          <a:r>
            <a:rPr lang="es-ES"/>
            <a:t>promover bajo consumo de ultraprocesados.</a:t>
          </a:r>
          <a:endParaRPr lang="en-US"/>
        </a:p>
      </dgm:t>
    </dgm:pt>
    <dgm:pt modelId="{4C73C07B-C0CB-4784-B58B-05AF8AF47CDF}" type="parTrans" cxnId="{6B87940A-649B-4A78-9153-188324F97EF6}">
      <dgm:prSet/>
      <dgm:spPr/>
      <dgm:t>
        <a:bodyPr/>
        <a:lstStyle/>
        <a:p>
          <a:endParaRPr lang="en-US"/>
        </a:p>
      </dgm:t>
    </dgm:pt>
    <dgm:pt modelId="{F538BF85-9117-493F-B6B3-3EABF170976B}" type="sibTrans" cxnId="{6B87940A-649B-4A78-9153-188324F97EF6}">
      <dgm:prSet/>
      <dgm:spPr/>
      <dgm:t>
        <a:bodyPr/>
        <a:lstStyle/>
        <a:p>
          <a:endParaRPr lang="en-US"/>
        </a:p>
      </dgm:t>
    </dgm:pt>
    <dgm:pt modelId="{C085E339-E62E-F048-B0DA-8CE98E34FC41}" type="pres">
      <dgm:prSet presAssocID="{BAA38316-FAC0-460F-B6D2-17507765F239}" presName="Name0" presStyleCnt="0">
        <dgm:presLayoutVars>
          <dgm:dir/>
          <dgm:animLvl val="lvl"/>
          <dgm:resizeHandles val="exact"/>
        </dgm:presLayoutVars>
      </dgm:prSet>
      <dgm:spPr/>
    </dgm:pt>
    <dgm:pt modelId="{410C4BE9-3BBB-5E40-986B-F75A0FF143B3}" type="pres">
      <dgm:prSet presAssocID="{ADDC8700-42D7-4B00-93B0-C6F65C2B82F0}" presName="linNode" presStyleCnt="0"/>
      <dgm:spPr/>
    </dgm:pt>
    <dgm:pt modelId="{CCFD4ED4-6A67-2F4D-BE85-E32B5B8EB46F}" type="pres">
      <dgm:prSet presAssocID="{ADDC8700-42D7-4B00-93B0-C6F65C2B82F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00CB10F-B45F-AF44-82A3-F504110051A0}" type="pres">
      <dgm:prSet presAssocID="{ADDC8700-42D7-4B00-93B0-C6F65C2B82F0}" presName="descendantText" presStyleLbl="alignAccFollowNode1" presStyleIdx="0" presStyleCnt="3">
        <dgm:presLayoutVars>
          <dgm:bulletEnabled val="1"/>
        </dgm:presLayoutVars>
      </dgm:prSet>
      <dgm:spPr/>
    </dgm:pt>
    <dgm:pt modelId="{EBB570E7-9EFB-E344-8E92-E19262654163}" type="pres">
      <dgm:prSet presAssocID="{44EF897D-3686-427C-8AA2-AE8D5D901548}" presName="sp" presStyleCnt="0"/>
      <dgm:spPr/>
    </dgm:pt>
    <dgm:pt modelId="{2E335F02-6812-004F-85EC-DF38D602E435}" type="pres">
      <dgm:prSet presAssocID="{05698C3D-87BB-45D1-BBD7-44C1EB1D7C56}" presName="linNode" presStyleCnt="0"/>
      <dgm:spPr/>
    </dgm:pt>
    <dgm:pt modelId="{8070C237-E8A5-AD48-B8E8-D16B8D307356}" type="pres">
      <dgm:prSet presAssocID="{05698C3D-87BB-45D1-BBD7-44C1EB1D7C5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42C089C-1220-9048-8A19-7EF94C06CB73}" type="pres">
      <dgm:prSet presAssocID="{05698C3D-87BB-45D1-BBD7-44C1EB1D7C56}" presName="descendantText" presStyleLbl="alignAccFollowNode1" presStyleIdx="1" presStyleCnt="3">
        <dgm:presLayoutVars>
          <dgm:bulletEnabled val="1"/>
        </dgm:presLayoutVars>
      </dgm:prSet>
      <dgm:spPr/>
    </dgm:pt>
    <dgm:pt modelId="{6C27A297-9904-3944-84EE-5CC9F0709E34}" type="pres">
      <dgm:prSet presAssocID="{3ED5361A-EFE0-42AF-A476-F14C3344ACFC}" presName="sp" presStyleCnt="0"/>
      <dgm:spPr/>
    </dgm:pt>
    <dgm:pt modelId="{9D9D9D8A-FBFD-E74F-AD14-E3B95F2DB895}" type="pres">
      <dgm:prSet presAssocID="{D7B442C3-79B4-4C57-AFAD-E61220D844DE}" presName="linNode" presStyleCnt="0"/>
      <dgm:spPr/>
    </dgm:pt>
    <dgm:pt modelId="{4C03D0B8-66AC-4C45-A42D-C16F7C6EEF6C}" type="pres">
      <dgm:prSet presAssocID="{D7B442C3-79B4-4C57-AFAD-E61220D844D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8BD07694-05AE-2348-907F-CC9F578E381E}" type="pres">
      <dgm:prSet presAssocID="{D7B442C3-79B4-4C57-AFAD-E61220D844D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A908A06-86ED-8743-ADA6-CF51182B03FC}" type="presOf" srcId="{6595368E-3AF9-40D9-BB82-E56F0C655FBA}" destId="{700CB10F-B45F-AF44-82A3-F504110051A0}" srcOrd="0" destOrd="1" presId="urn:microsoft.com/office/officeart/2005/8/layout/vList5"/>
    <dgm:cxn modelId="{6B87940A-649B-4A78-9153-188324F97EF6}" srcId="{D7B442C3-79B4-4C57-AFAD-E61220D844DE}" destId="{42C1904E-A6F8-49C6-93C4-DB20EACB3887}" srcOrd="1" destOrd="0" parTransId="{4C73C07B-C0CB-4784-B58B-05AF8AF47CDF}" sibTransId="{F538BF85-9117-493F-B6B3-3EABF170976B}"/>
    <dgm:cxn modelId="{92256622-CDEF-4B90-9090-68E0D101BB06}" srcId="{ADDC8700-42D7-4B00-93B0-C6F65C2B82F0}" destId="{09B85784-8D8E-44D8-81BF-2FA170947359}" srcOrd="2" destOrd="0" parTransId="{08DA94B6-4372-435D-B48E-A139BDB42627}" sibTransId="{25821E86-208C-40B3-A198-ADB50407837C}"/>
    <dgm:cxn modelId="{A307F822-87A6-AA4E-A78A-FB0A0C7D589C}" type="presOf" srcId="{9A30C73B-11FC-4722-A027-04A374B6ADE3}" destId="{342C089C-1220-9048-8A19-7EF94C06CB73}" srcOrd="0" destOrd="0" presId="urn:microsoft.com/office/officeart/2005/8/layout/vList5"/>
    <dgm:cxn modelId="{8786BF47-0A23-FA4E-AEC5-115F0B3BDD84}" type="presOf" srcId="{ADDC8700-42D7-4B00-93B0-C6F65C2B82F0}" destId="{CCFD4ED4-6A67-2F4D-BE85-E32B5B8EB46F}" srcOrd="0" destOrd="0" presId="urn:microsoft.com/office/officeart/2005/8/layout/vList5"/>
    <dgm:cxn modelId="{3420BE55-B09B-4462-8BFE-703D4A101BA3}" srcId="{BAA38316-FAC0-460F-B6D2-17507765F239}" destId="{D7B442C3-79B4-4C57-AFAD-E61220D844DE}" srcOrd="2" destOrd="0" parTransId="{0C054D05-74F5-4734-872D-5B883BD64971}" sibTransId="{CDE5CBCD-A347-445C-854F-CEEAD6E7E311}"/>
    <dgm:cxn modelId="{5BE02756-2259-4058-8E01-080683C41263}" srcId="{D7B442C3-79B4-4C57-AFAD-E61220D844DE}" destId="{54A938B3-8F34-439A-A547-B23AC33DEF9E}" srcOrd="0" destOrd="0" parTransId="{FEC8944B-5443-4B19-AA21-0F4C0E917A36}" sibTransId="{738206FB-30C9-4A82-9AB0-B6724B263BAF}"/>
    <dgm:cxn modelId="{6CC08164-E079-8E44-8CD4-5327878B4F25}" type="presOf" srcId="{BAA38316-FAC0-460F-B6D2-17507765F239}" destId="{C085E339-E62E-F048-B0DA-8CE98E34FC41}" srcOrd="0" destOrd="0" presId="urn:microsoft.com/office/officeart/2005/8/layout/vList5"/>
    <dgm:cxn modelId="{5CC24D6F-A290-46AB-8712-88D799426EDE}" srcId="{BAA38316-FAC0-460F-B6D2-17507765F239}" destId="{05698C3D-87BB-45D1-BBD7-44C1EB1D7C56}" srcOrd="1" destOrd="0" parTransId="{9BC9824B-C709-45A0-962A-F80F096E90FF}" sibTransId="{3ED5361A-EFE0-42AF-A476-F14C3344ACFC}"/>
    <dgm:cxn modelId="{8FDDF976-3EAA-43D9-875D-C583AC846870}" srcId="{BAA38316-FAC0-460F-B6D2-17507765F239}" destId="{ADDC8700-42D7-4B00-93B0-C6F65C2B82F0}" srcOrd="0" destOrd="0" parTransId="{35CD4456-EE09-46BC-A74F-0CB8564FB0DF}" sibTransId="{44EF897D-3686-427C-8AA2-AE8D5D901548}"/>
    <dgm:cxn modelId="{AFB1637B-A170-8B4F-9909-B661D3704134}" type="presOf" srcId="{42C1904E-A6F8-49C6-93C4-DB20EACB3887}" destId="{8BD07694-05AE-2348-907F-CC9F578E381E}" srcOrd="0" destOrd="1" presId="urn:microsoft.com/office/officeart/2005/8/layout/vList5"/>
    <dgm:cxn modelId="{405A6D81-02B4-4C81-8409-56240645B5B6}" srcId="{05698C3D-87BB-45D1-BBD7-44C1EB1D7C56}" destId="{9A30C73B-11FC-4722-A027-04A374B6ADE3}" srcOrd="0" destOrd="0" parTransId="{479411E6-F789-4313-846E-1BC39CB8BE08}" sibTransId="{05713747-3EEC-4894-95BD-3D63364938D1}"/>
    <dgm:cxn modelId="{B86997A1-FF4B-884D-BF34-FA015A9F31D6}" type="presOf" srcId="{54A938B3-8F34-439A-A547-B23AC33DEF9E}" destId="{8BD07694-05AE-2348-907F-CC9F578E381E}" srcOrd="0" destOrd="0" presId="urn:microsoft.com/office/officeart/2005/8/layout/vList5"/>
    <dgm:cxn modelId="{EF2045B3-E903-4427-B188-68F47F23B064}" srcId="{ADDC8700-42D7-4B00-93B0-C6F65C2B82F0}" destId="{6595368E-3AF9-40D9-BB82-E56F0C655FBA}" srcOrd="1" destOrd="0" parTransId="{049310C4-4734-45D2-B7D6-94DC2C09FBB2}" sibTransId="{88E120D0-8DAF-49B1-A065-0CFC8E48BEEA}"/>
    <dgm:cxn modelId="{C2CD79B8-0C8E-4746-89AA-A0B67B71C48C}" type="presOf" srcId="{09B85784-8D8E-44D8-81BF-2FA170947359}" destId="{700CB10F-B45F-AF44-82A3-F504110051A0}" srcOrd="0" destOrd="2" presId="urn:microsoft.com/office/officeart/2005/8/layout/vList5"/>
    <dgm:cxn modelId="{80EFA2CA-3B13-4637-9145-E88C893EDD69}" srcId="{05698C3D-87BB-45D1-BBD7-44C1EB1D7C56}" destId="{E72D8054-F0EA-484A-BCED-0B6C52CDD42D}" srcOrd="1" destOrd="0" parTransId="{522B56E4-34A3-44EA-B015-ADF0E324606B}" sibTransId="{4DB68AE7-3BD5-4D61-A6B5-F1A01D01A091}"/>
    <dgm:cxn modelId="{BFF7F0D2-792C-8842-8519-B10EE8C5D4C1}" type="presOf" srcId="{D7B442C3-79B4-4C57-AFAD-E61220D844DE}" destId="{4C03D0B8-66AC-4C45-A42D-C16F7C6EEF6C}" srcOrd="0" destOrd="0" presId="urn:microsoft.com/office/officeart/2005/8/layout/vList5"/>
    <dgm:cxn modelId="{0CB444D3-168C-D34B-82F5-E0F64CF4C233}" type="presOf" srcId="{E72D8054-F0EA-484A-BCED-0B6C52CDD42D}" destId="{342C089C-1220-9048-8A19-7EF94C06CB73}" srcOrd="0" destOrd="1" presId="urn:microsoft.com/office/officeart/2005/8/layout/vList5"/>
    <dgm:cxn modelId="{4ADD70DC-74F5-4442-AD38-C8B85FE8AF84}" type="presOf" srcId="{22EC01F6-19BA-40BA-AE4E-ACE8F572F9C0}" destId="{700CB10F-B45F-AF44-82A3-F504110051A0}" srcOrd="0" destOrd="0" presId="urn:microsoft.com/office/officeart/2005/8/layout/vList5"/>
    <dgm:cxn modelId="{B9806DE9-D87C-F944-BA80-E8BF8FE65C7C}" type="presOf" srcId="{05698C3D-87BB-45D1-BBD7-44C1EB1D7C56}" destId="{8070C237-E8A5-AD48-B8E8-D16B8D307356}" srcOrd="0" destOrd="0" presId="urn:microsoft.com/office/officeart/2005/8/layout/vList5"/>
    <dgm:cxn modelId="{A50E63F8-98CB-4974-A907-45C80E15E003}" srcId="{ADDC8700-42D7-4B00-93B0-C6F65C2B82F0}" destId="{22EC01F6-19BA-40BA-AE4E-ACE8F572F9C0}" srcOrd="0" destOrd="0" parTransId="{3C97BCC2-520D-4E72-9401-D13D59B26CD2}" sibTransId="{6CE8B227-4B67-42B9-81B4-6EE462004B2E}"/>
    <dgm:cxn modelId="{E352966F-DC17-284F-99B0-E92B3AA1AF2E}" type="presParOf" srcId="{C085E339-E62E-F048-B0DA-8CE98E34FC41}" destId="{410C4BE9-3BBB-5E40-986B-F75A0FF143B3}" srcOrd="0" destOrd="0" presId="urn:microsoft.com/office/officeart/2005/8/layout/vList5"/>
    <dgm:cxn modelId="{9DA4FA0A-232E-4142-AE69-7D58BCE5232B}" type="presParOf" srcId="{410C4BE9-3BBB-5E40-986B-F75A0FF143B3}" destId="{CCFD4ED4-6A67-2F4D-BE85-E32B5B8EB46F}" srcOrd="0" destOrd="0" presId="urn:microsoft.com/office/officeart/2005/8/layout/vList5"/>
    <dgm:cxn modelId="{13F66E0B-D832-DD4F-8715-C25ACCE1C543}" type="presParOf" srcId="{410C4BE9-3BBB-5E40-986B-F75A0FF143B3}" destId="{700CB10F-B45F-AF44-82A3-F504110051A0}" srcOrd="1" destOrd="0" presId="urn:microsoft.com/office/officeart/2005/8/layout/vList5"/>
    <dgm:cxn modelId="{51DCA489-1ABA-A447-B8D3-5DA8481A1ACF}" type="presParOf" srcId="{C085E339-E62E-F048-B0DA-8CE98E34FC41}" destId="{EBB570E7-9EFB-E344-8E92-E19262654163}" srcOrd="1" destOrd="0" presId="urn:microsoft.com/office/officeart/2005/8/layout/vList5"/>
    <dgm:cxn modelId="{305BA4C1-56A8-6B40-A814-FC29C6CC90EF}" type="presParOf" srcId="{C085E339-E62E-F048-B0DA-8CE98E34FC41}" destId="{2E335F02-6812-004F-85EC-DF38D602E435}" srcOrd="2" destOrd="0" presId="urn:microsoft.com/office/officeart/2005/8/layout/vList5"/>
    <dgm:cxn modelId="{E7F74F30-8625-3745-B85A-F1B46C3BCEAF}" type="presParOf" srcId="{2E335F02-6812-004F-85EC-DF38D602E435}" destId="{8070C237-E8A5-AD48-B8E8-D16B8D307356}" srcOrd="0" destOrd="0" presId="urn:microsoft.com/office/officeart/2005/8/layout/vList5"/>
    <dgm:cxn modelId="{23C70796-ED12-AC49-B826-AFD274949F5A}" type="presParOf" srcId="{2E335F02-6812-004F-85EC-DF38D602E435}" destId="{342C089C-1220-9048-8A19-7EF94C06CB73}" srcOrd="1" destOrd="0" presId="urn:microsoft.com/office/officeart/2005/8/layout/vList5"/>
    <dgm:cxn modelId="{7480148E-9F36-CC40-BF07-8B0CA8D504AA}" type="presParOf" srcId="{C085E339-E62E-F048-B0DA-8CE98E34FC41}" destId="{6C27A297-9904-3944-84EE-5CC9F0709E34}" srcOrd="3" destOrd="0" presId="urn:microsoft.com/office/officeart/2005/8/layout/vList5"/>
    <dgm:cxn modelId="{6A669ADB-D92F-4846-8D3F-3136B930185D}" type="presParOf" srcId="{C085E339-E62E-F048-B0DA-8CE98E34FC41}" destId="{9D9D9D8A-FBFD-E74F-AD14-E3B95F2DB895}" srcOrd="4" destOrd="0" presId="urn:microsoft.com/office/officeart/2005/8/layout/vList5"/>
    <dgm:cxn modelId="{D7DF8CA5-7B4E-B441-99D1-6280D105701E}" type="presParOf" srcId="{9D9D9D8A-FBFD-E74F-AD14-E3B95F2DB895}" destId="{4C03D0B8-66AC-4C45-A42D-C16F7C6EEF6C}" srcOrd="0" destOrd="0" presId="urn:microsoft.com/office/officeart/2005/8/layout/vList5"/>
    <dgm:cxn modelId="{5D25F0AD-F46D-6D44-823B-56D33EEB9E8F}" type="presParOf" srcId="{9D9D9D8A-FBFD-E74F-AD14-E3B95F2DB895}" destId="{8BD07694-05AE-2348-907F-CC9F578E381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C50827-EF69-4DDD-BE92-216D473099B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AC59F73-5097-477A-8D5E-E878C27D4F87}">
      <dgm:prSet/>
      <dgm:spPr/>
      <dgm:t>
        <a:bodyPr/>
        <a:lstStyle/>
        <a:p>
          <a:r>
            <a:rPr lang="es-ES"/>
            <a:t>GEB puede aumentar </a:t>
          </a:r>
          <a:r>
            <a:rPr lang="es-ES" b="1"/>
            <a:t>20–40%</a:t>
          </a:r>
          <a:r>
            <a:rPr lang="es-ES"/>
            <a:t>, hasta 50% en CC cianóticas.</a:t>
          </a:r>
          <a:endParaRPr lang="en-US"/>
        </a:p>
      </dgm:t>
    </dgm:pt>
    <dgm:pt modelId="{DBB29E03-28BD-4691-8291-545A9731EA0C}" type="parTrans" cxnId="{13C4FF6B-C5A1-4807-9A85-727EC8BEBCEE}">
      <dgm:prSet/>
      <dgm:spPr/>
      <dgm:t>
        <a:bodyPr/>
        <a:lstStyle/>
        <a:p>
          <a:endParaRPr lang="en-US"/>
        </a:p>
      </dgm:t>
    </dgm:pt>
    <dgm:pt modelId="{A8C0AE8B-ED2F-453E-AFEF-3FC3E13A59C2}" type="sibTrans" cxnId="{13C4FF6B-C5A1-4807-9A85-727EC8BEBCEE}">
      <dgm:prSet/>
      <dgm:spPr/>
      <dgm:t>
        <a:bodyPr/>
        <a:lstStyle/>
        <a:p>
          <a:endParaRPr lang="en-US"/>
        </a:p>
      </dgm:t>
    </dgm:pt>
    <dgm:pt modelId="{EBF6F4E9-6E74-48E2-9393-7DC170438F20}">
      <dgm:prSet/>
      <dgm:spPr/>
      <dgm:t>
        <a:bodyPr/>
        <a:lstStyle/>
        <a:p>
          <a:r>
            <a:rPr lang="es-ES"/>
            <a:t>Mayor utilización de glucosa.</a:t>
          </a:r>
          <a:endParaRPr lang="en-US"/>
        </a:p>
      </dgm:t>
    </dgm:pt>
    <dgm:pt modelId="{8AB73667-93BE-4FFA-AC09-32349A8FA0BA}" type="parTrans" cxnId="{FF8107B6-1A51-402A-8DF2-D9B9A7C550BA}">
      <dgm:prSet/>
      <dgm:spPr/>
      <dgm:t>
        <a:bodyPr/>
        <a:lstStyle/>
        <a:p>
          <a:endParaRPr lang="en-US"/>
        </a:p>
      </dgm:t>
    </dgm:pt>
    <dgm:pt modelId="{81C7000F-D7DF-45F6-8CB1-40AB855713BC}" type="sibTrans" cxnId="{FF8107B6-1A51-402A-8DF2-D9B9A7C550BA}">
      <dgm:prSet/>
      <dgm:spPr/>
      <dgm:t>
        <a:bodyPr/>
        <a:lstStyle/>
        <a:p>
          <a:endParaRPr lang="en-US"/>
        </a:p>
      </dgm:t>
    </dgm:pt>
    <dgm:pt modelId="{2EEB4F59-CE80-422E-988B-8EF73397AF3A}">
      <dgm:prSet/>
      <dgm:spPr/>
      <dgm:t>
        <a:bodyPr/>
        <a:lstStyle/>
        <a:p>
          <a:r>
            <a:rPr lang="es-ES"/>
            <a:t>Riesgo de </a:t>
          </a:r>
          <a:r>
            <a:rPr lang="es-ES" b="1"/>
            <a:t>catabolismo proteico</a:t>
          </a:r>
          <a:r>
            <a:rPr lang="es-ES"/>
            <a:t> acelerado.</a:t>
          </a:r>
          <a:endParaRPr lang="en-US"/>
        </a:p>
      </dgm:t>
    </dgm:pt>
    <dgm:pt modelId="{3E6B1415-96E4-4FD0-870A-BA0F04C4672D}" type="parTrans" cxnId="{8232DB00-5100-4ED4-A690-5AE01451AE41}">
      <dgm:prSet/>
      <dgm:spPr/>
      <dgm:t>
        <a:bodyPr/>
        <a:lstStyle/>
        <a:p>
          <a:endParaRPr lang="en-US"/>
        </a:p>
      </dgm:t>
    </dgm:pt>
    <dgm:pt modelId="{22CB09C9-3C04-4A54-A5B1-C4C5B36FD105}" type="sibTrans" cxnId="{8232DB00-5100-4ED4-A690-5AE01451AE41}">
      <dgm:prSet/>
      <dgm:spPr/>
      <dgm:t>
        <a:bodyPr/>
        <a:lstStyle/>
        <a:p>
          <a:endParaRPr lang="en-US"/>
        </a:p>
      </dgm:t>
    </dgm:pt>
    <dgm:pt modelId="{B5E37C2C-A20D-48BE-AB8A-A1DB1BA236C7}">
      <dgm:prSet/>
      <dgm:spPr/>
      <dgm:t>
        <a:bodyPr/>
        <a:lstStyle/>
        <a:p>
          <a:r>
            <a:rPr lang="es-ES"/>
            <a:t>Hipoxemia crónica → lipólisis y proteólisis</a:t>
          </a:r>
          <a:endParaRPr lang="en-US"/>
        </a:p>
      </dgm:t>
    </dgm:pt>
    <dgm:pt modelId="{D0C1A739-A271-431F-A4EF-43F50FC8C202}" type="parTrans" cxnId="{03D2A660-5D2F-46AD-819F-15F306B77C50}">
      <dgm:prSet/>
      <dgm:spPr/>
      <dgm:t>
        <a:bodyPr/>
        <a:lstStyle/>
        <a:p>
          <a:endParaRPr lang="en-US"/>
        </a:p>
      </dgm:t>
    </dgm:pt>
    <dgm:pt modelId="{57E7E56C-7593-4CE6-9FFD-5A696FA180FB}" type="sibTrans" cxnId="{03D2A660-5D2F-46AD-819F-15F306B77C50}">
      <dgm:prSet/>
      <dgm:spPr/>
      <dgm:t>
        <a:bodyPr/>
        <a:lstStyle/>
        <a:p>
          <a:endParaRPr lang="en-US"/>
        </a:p>
      </dgm:t>
    </dgm:pt>
    <dgm:pt modelId="{28EB413E-D3CE-47C9-864F-D2BC786DA71A}">
      <dgm:prSet/>
      <dgm:spPr/>
      <dgm:t>
        <a:bodyPr/>
        <a:lstStyle/>
        <a:p>
          <a:r>
            <a:rPr lang="es-ES"/>
            <a:t>Diuréticos → pérdida de K⁺, Mg²⁺, Ca²⁺</a:t>
          </a:r>
          <a:endParaRPr lang="en-US"/>
        </a:p>
      </dgm:t>
    </dgm:pt>
    <dgm:pt modelId="{38805BC7-80E3-4762-81A1-F1DD40074817}" type="parTrans" cxnId="{C536CC0B-9C62-498A-99E0-86578DE70AEB}">
      <dgm:prSet/>
      <dgm:spPr/>
      <dgm:t>
        <a:bodyPr/>
        <a:lstStyle/>
        <a:p>
          <a:endParaRPr lang="en-US"/>
        </a:p>
      </dgm:t>
    </dgm:pt>
    <dgm:pt modelId="{FF8F7E3E-8F69-430F-8853-814266B76D45}" type="sibTrans" cxnId="{C536CC0B-9C62-498A-99E0-86578DE70AEB}">
      <dgm:prSet/>
      <dgm:spPr/>
      <dgm:t>
        <a:bodyPr/>
        <a:lstStyle/>
        <a:p>
          <a:endParaRPr lang="en-US"/>
        </a:p>
      </dgm:t>
    </dgm:pt>
    <dgm:pt modelId="{54C5C188-848B-4832-B368-10B1B34DA4BE}">
      <dgm:prSet/>
      <dgm:spPr/>
      <dgm:t>
        <a:bodyPr/>
        <a:lstStyle/>
        <a:p>
          <a:r>
            <a:rPr lang="es-ES"/>
            <a:t>Ayuno o NPT → atrofia intestinal</a:t>
          </a:r>
          <a:endParaRPr lang="en-US"/>
        </a:p>
      </dgm:t>
    </dgm:pt>
    <dgm:pt modelId="{CCC0465F-2017-414A-9926-560764EC5CEB}" type="parTrans" cxnId="{87E247F9-B7DA-496F-9B97-7B3C802D6286}">
      <dgm:prSet/>
      <dgm:spPr/>
      <dgm:t>
        <a:bodyPr/>
        <a:lstStyle/>
        <a:p>
          <a:endParaRPr lang="en-US"/>
        </a:p>
      </dgm:t>
    </dgm:pt>
    <dgm:pt modelId="{04FB497F-6125-4051-A227-921399D2248F}" type="sibTrans" cxnId="{87E247F9-B7DA-496F-9B97-7B3C802D6286}">
      <dgm:prSet/>
      <dgm:spPr/>
      <dgm:t>
        <a:bodyPr/>
        <a:lstStyle/>
        <a:p>
          <a:endParaRPr lang="en-US"/>
        </a:p>
      </dgm:t>
    </dgm:pt>
    <dgm:pt modelId="{78F0AB40-CD55-4FB0-873D-A0AEE727023A}">
      <dgm:prSet/>
      <dgm:spPr/>
      <dgm:t>
        <a:bodyPr/>
        <a:lstStyle/>
        <a:p>
          <a:r>
            <a:rPr lang="es-ES"/>
            <a:t>↑ riesgo de enterocolitis y disfunción intestinal</a:t>
          </a:r>
          <a:endParaRPr lang="en-US"/>
        </a:p>
      </dgm:t>
    </dgm:pt>
    <dgm:pt modelId="{839B6582-AA4A-4228-B23B-B1F47606CC87}" type="parTrans" cxnId="{D1BA506F-4C46-48F6-8322-99351850C9CB}">
      <dgm:prSet/>
      <dgm:spPr/>
      <dgm:t>
        <a:bodyPr/>
        <a:lstStyle/>
        <a:p>
          <a:endParaRPr lang="en-US"/>
        </a:p>
      </dgm:t>
    </dgm:pt>
    <dgm:pt modelId="{40FBE31A-9850-4B6B-8417-8D337FBA441B}" type="sibTrans" cxnId="{D1BA506F-4C46-48F6-8322-99351850C9CB}">
      <dgm:prSet/>
      <dgm:spPr/>
      <dgm:t>
        <a:bodyPr/>
        <a:lstStyle/>
        <a:p>
          <a:endParaRPr lang="en-US"/>
        </a:p>
      </dgm:t>
    </dgm:pt>
    <dgm:pt modelId="{A62423B5-59E2-A04E-8196-1F2F43F016C6}" type="pres">
      <dgm:prSet presAssocID="{BFC50827-EF69-4DDD-BE92-216D473099BA}" presName="linearFlow" presStyleCnt="0">
        <dgm:presLayoutVars>
          <dgm:resizeHandles val="exact"/>
        </dgm:presLayoutVars>
      </dgm:prSet>
      <dgm:spPr/>
    </dgm:pt>
    <dgm:pt modelId="{84EDBDE7-A475-9D47-94D6-57DA8EBB51F8}" type="pres">
      <dgm:prSet presAssocID="{0AC59F73-5097-477A-8D5E-E878C27D4F87}" presName="node" presStyleLbl="node1" presStyleIdx="0" presStyleCnt="7">
        <dgm:presLayoutVars>
          <dgm:bulletEnabled val="1"/>
        </dgm:presLayoutVars>
      </dgm:prSet>
      <dgm:spPr/>
    </dgm:pt>
    <dgm:pt modelId="{BE80903B-35B8-E344-8C73-0A00EBB5B71C}" type="pres">
      <dgm:prSet presAssocID="{A8C0AE8B-ED2F-453E-AFEF-3FC3E13A59C2}" presName="sibTrans" presStyleLbl="sibTrans2D1" presStyleIdx="0" presStyleCnt="6"/>
      <dgm:spPr/>
    </dgm:pt>
    <dgm:pt modelId="{C560B504-0A33-2E4E-9BEE-B1E115AA0EAD}" type="pres">
      <dgm:prSet presAssocID="{A8C0AE8B-ED2F-453E-AFEF-3FC3E13A59C2}" presName="connectorText" presStyleLbl="sibTrans2D1" presStyleIdx="0" presStyleCnt="6"/>
      <dgm:spPr/>
    </dgm:pt>
    <dgm:pt modelId="{BF6A4CA2-B380-1748-8216-D25DA0DD37BB}" type="pres">
      <dgm:prSet presAssocID="{EBF6F4E9-6E74-48E2-9393-7DC170438F20}" presName="node" presStyleLbl="node1" presStyleIdx="1" presStyleCnt="7">
        <dgm:presLayoutVars>
          <dgm:bulletEnabled val="1"/>
        </dgm:presLayoutVars>
      </dgm:prSet>
      <dgm:spPr/>
    </dgm:pt>
    <dgm:pt modelId="{42C9B215-B604-B54A-A7F3-F7A045CB83D5}" type="pres">
      <dgm:prSet presAssocID="{81C7000F-D7DF-45F6-8CB1-40AB855713BC}" presName="sibTrans" presStyleLbl="sibTrans2D1" presStyleIdx="1" presStyleCnt="6"/>
      <dgm:spPr/>
    </dgm:pt>
    <dgm:pt modelId="{5550C383-DBAE-CC46-98BE-AC4BB8BCB84C}" type="pres">
      <dgm:prSet presAssocID="{81C7000F-D7DF-45F6-8CB1-40AB855713BC}" presName="connectorText" presStyleLbl="sibTrans2D1" presStyleIdx="1" presStyleCnt="6"/>
      <dgm:spPr/>
    </dgm:pt>
    <dgm:pt modelId="{236C54FB-D80C-C444-BDBE-DEA5E6DB0A2A}" type="pres">
      <dgm:prSet presAssocID="{2EEB4F59-CE80-422E-988B-8EF73397AF3A}" presName="node" presStyleLbl="node1" presStyleIdx="2" presStyleCnt="7">
        <dgm:presLayoutVars>
          <dgm:bulletEnabled val="1"/>
        </dgm:presLayoutVars>
      </dgm:prSet>
      <dgm:spPr/>
    </dgm:pt>
    <dgm:pt modelId="{7B5476A4-505E-A945-A1FB-3CE9EAEC345E}" type="pres">
      <dgm:prSet presAssocID="{22CB09C9-3C04-4A54-A5B1-C4C5B36FD105}" presName="sibTrans" presStyleLbl="sibTrans2D1" presStyleIdx="2" presStyleCnt="6"/>
      <dgm:spPr/>
    </dgm:pt>
    <dgm:pt modelId="{D3D98F29-5B02-5C42-AD02-8D1E373ADA32}" type="pres">
      <dgm:prSet presAssocID="{22CB09C9-3C04-4A54-A5B1-C4C5B36FD105}" presName="connectorText" presStyleLbl="sibTrans2D1" presStyleIdx="2" presStyleCnt="6"/>
      <dgm:spPr/>
    </dgm:pt>
    <dgm:pt modelId="{91B1ADDD-193C-CE4B-8488-C2107DE278C0}" type="pres">
      <dgm:prSet presAssocID="{B5E37C2C-A20D-48BE-AB8A-A1DB1BA236C7}" presName="node" presStyleLbl="node1" presStyleIdx="3" presStyleCnt="7">
        <dgm:presLayoutVars>
          <dgm:bulletEnabled val="1"/>
        </dgm:presLayoutVars>
      </dgm:prSet>
      <dgm:spPr/>
    </dgm:pt>
    <dgm:pt modelId="{33F584F9-E61C-4D44-AC8B-6C54D74D0194}" type="pres">
      <dgm:prSet presAssocID="{57E7E56C-7593-4CE6-9FFD-5A696FA180FB}" presName="sibTrans" presStyleLbl="sibTrans2D1" presStyleIdx="3" presStyleCnt="6"/>
      <dgm:spPr/>
    </dgm:pt>
    <dgm:pt modelId="{F12FF5A0-BE04-5648-BF50-8CED1F1867BD}" type="pres">
      <dgm:prSet presAssocID="{57E7E56C-7593-4CE6-9FFD-5A696FA180FB}" presName="connectorText" presStyleLbl="sibTrans2D1" presStyleIdx="3" presStyleCnt="6"/>
      <dgm:spPr/>
    </dgm:pt>
    <dgm:pt modelId="{99BD4D1F-8C65-484D-88E2-495B9080A107}" type="pres">
      <dgm:prSet presAssocID="{28EB413E-D3CE-47C9-864F-D2BC786DA71A}" presName="node" presStyleLbl="node1" presStyleIdx="4" presStyleCnt="7">
        <dgm:presLayoutVars>
          <dgm:bulletEnabled val="1"/>
        </dgm:presLayoutVars>
      </dgm:prSet>
      <dgm:spPr/>
    </dgm:pt>
    <dgm:pt modelId="{1B2C101B-3428-6243-93E1-389789669676}" type="pres">
      <dgm:prSet presAssocID="{FF8F7E3E-8F69-430F-8853-814266B76D45}" presName="sibTrans" presStyleLbl="sibTrans2D1" presStyleIdx="4" presStyleCnt="6"/>
      <dgm:spPr/>
    </dgm:pt>
    <dgm:pt modelId="{3B5F3CE1-43C5-1949-B27B-CC278A0DCE65}" type="pres">
      <dgm:prSet presAssocID="{FF8F7E3E-8F69-430F-8853-814266B76D45}" presName="connectorText" presStyleLbl="sibTrans2D1" presStyleIdx="4" presStyleCnt="6"/>
      <dgm:spPr/>
    </dgm:pt>
    <dgm:pt modelId="{C9DF1066-7DA1-EB43-8D56-27FB1F35D4BC}" type="pres">
      <dgm:prSet presAssocID="{54C5C188-848B-4832-B368-10B1B34DA4BE}" presName="node" presStyleLbl="node1" presStyleIdx="5" presStyleCnt="7">
        <dgm:presLayoutVars>
          <dgm:bulletEnabled val="1"/>
        </dgm:presLayoutVars>
      </dgm:prSet>
      <dgm:spPr/>
    </dgm:pt>
    <dgm:pt modelId="{9088F959-F771-FA42-869C-A52FFE970481}" type="pres">
      <dgm:prSet presAssocID="{04FB497F-6125-4051-A227-921399D2248F}" presName="sibTrans" presStyleLbl="sibTrans2D1" presStyleIdx="5" presStyleCnt="6"/>
      <dgm:spPr/>
    </dgm:pt>
    <dgm:pt modelId="{DEE165AA-9CBC-FD4A-BE04-6756E7391679}" type="pres">
      <dgm:prSet presAssocID="{04FB497F-6125-4051-A227-921399D2248F}" presName="connectorText" presStyleLbl="sibTrans2D1" presStyleIdx="5" presStyleCnt="6"/>
      <dgm:spPr/>
    </dgm:pt>
    <dgm:pt modelId="{0E7C8D4C-884A-954E-91D2-A84307D4AD57}" type="pres">
      <dgm:prSet presAssocID="{78F0AB40-CD55-4FB0-873D-A0AEE727023A}" presName="node" presStyleLbl="node1" presStyleIdx="6" presStyleCnt="7">
        <dgm:presLayoutVars>
          <dgm:bulletEnabled val="1"/>
        </dgm:presLayoutVars>
      </dgm:prSet>
      <dgm:spPr/>
    </dgm:pt>
  </dgm:ptLst>
  <dgm:cxnLst>
    <dgm:cxn modelId="{8232DB00-5100-4ED4-A690-5AE01451AE41}" srcId="{BFC50827-EF69-4DDD-BE92-216D473099BA}" destId="{2EEB4F59-CE80-422E-988B-8EF73397AF3A}" srcOrd="2" destOrd="0" parTransId="{3E6B1415-96E4-4FD0-870A-BA0F04C4672D}" sibTransId="{22CB09C9-3C04-4A54-A5B1-C4C5B36FD105}"/>
    <dgm:cxn modelId="{8C1A2709-DAF1-E141-A0CE-98EBEB6B600B}" type="presOf" srcId="{04FB497F-6125-4051-A227-921399D2248F}" destId="{DEE165AA-9CBC-FD4A-BE04-6756E7391679}" srcOrd="1" destOrd="0" presId="urn:microsoft.com/office/officeart/2005/8/layout/process2"/>
    <dgm:cxn modelId="{C536CC0B-9C62-498A-99E0-86578DE70AEB}" srcId="{BFC50827-EF69-4DDD-BE92-216D473099BA}" destId="{28EB413E-D3CE-47C9-864F-D2BC786DA71A}" srcOrd="4" destOrd="0" parTransId="{38805BC7-80E3-4762-81A1-F1DD40074817}" sibTransId="{FF8F7E3E-8F69-430F-8853-814266B76D45}"/>
    <dgm:cxn modelId="{C426111C-CEA8-BE46-B945-64EB2BC3AFCB}" type="presOf" srcId="{22CB09C9-3C04-4A54-A5B1-C4C5B36FD105}" destId="{D3D98F29-5B02-5C42-AD02-8D1E373ADA32}" srcOrd="1" destOrd="0" presId="urn:microsoft.com/office/officeart/2005/8/layout/process2"/>
    <dgm:cxn modelId="{7EA57422-6665-A648-A7B8-235AF4BDD416}" type="presOf" srcId="{FF8F7E3E-8F69-430F-8853-814266B76D45}" destId="{3B5F3CE1-43C5-1949-B27B-CC278A0DCE65}" srcOrd="1" destOrd="0" presId="urn:microsoft.com/office/officeart/2005/8/layout/process2"/>
    <dgm:cxn modelId="{75209F2F-120C-5543-9DEA-629C4F1973DF}" type="presOf" srcId="{54C5C188-848B-4832-B368-10B1B34DA4BE}" destId="{C9DF1066-7DA1-EB43-8D56-27FB1F35D4BC}" srcOrd="0" destOrd="0" presId="urn:microsoft.com/office/officeart/2005/8/layout/process2"/>
    <dgm:cxn modelId="{1A9C6938-28E6-9343-8C99-9BDD9A765E6F}" type="presOf" srcId="{28EB413E-D3CE-47C9-864F-D2BC786DA71A}" destId="{99BD4D1F-8C65-484D-88E2-495B9080A107}" srcOrd="0" destOrd="0" presId="urn:microsoft.com/office/officeart/2005/8/layout/process2"/>
    <dgm:cxn modelId="{A14C9D42-7FF1-6F4B-B6EA-FF754DF0907A}" type="presOf" srcId="{FF8F7E3E-8F69-430F-8853-814266B76D45}" destId="{1B2C101B-3428-6243-93E1-389789669676}" srcOrd="0" destOrd="0" presId="urn:microsoft.com/office/officeart/2005/8/layout/process2"/>
    <dgm:cxn modelId="{03D2A660-5D2F-46AD-819F-15F306B77C50}" srcId="{BFC50827-EF69-4DDD-BE92-216D473099BA}" destId="{B5E37C2C-A20D-48BE-AB8A-A1DB1BA236C7}" srcOrd="3" destOrd="0" parTransId="{D0C1A739-A271-431F-A4EF-43F50FC8C202}" sibTransId="{57E7E56C-7593-4CE6-9FFD-5A696FA180FB}"/>
    <dgm:cxn modelId="{5898D767-202D-5B41-8984-AE937F002E5E}" type="presOf" srcId="{B5E37C2C-A20D-48BE-AB8A-A1DB1BA236C7}" destId="{91B1ADDD-193C-CE4B-8488-C2107DE278C0}" srcOrd="0" destOrd="0" presId="urn:microsoft.com/office/officeart/2005/8/layout/process2"/>
    <dgm:cxn modelId="{EFB2316A-3F30-9C4B-98E3-226BC183414B}" type="presOf" srcId="{04FB497F-6125-4051-A227-921399D2248F}" destId="{9088F959-F771-FA42-869C-A52FFE970481}" srcOrd="0" destOrd="0" presId="urn:microsoft.com/office/officeart/2005/8/layout/process2"/>
    <dgm:cxn modelId="{13C4FF6B-C5A1-4807-9A85-727EC8BEBCEE}" srcId="{BFC50827-EF69-4DDD-BE92-216D473099BA}" destId="{0AC59F73-5097-477A-8D5E-E878C27D4F87}" srcOrd="0" destOrd="0" parTransId="{DBB29E03-28BD-4691-8291-545A9731EA0C}" sibTransId="{A8C0AE8B-ED2F-453E-AFEF-3FC3E13A59C2}"/>
    <dgm:cxn modelId="{0804106F-466C-5846-9382-FC899A3C038E}" type="presOf" srcId="{2EEB4F59-CE80-422E-988B-8EF73397AF3A}" destId="{236C54FB-D80C-C444-BDBE-DEA5E6DB0A2A}" srcOrd="0" destOrd="0" presId="urn:microsoft.com/office/officeart/2005/8/layout/process2"/>
    <dgm:cxn modelId="{D1BA506F-4C46-48F6-8322-99351850C9CB}" srcId="{BFC50827-EF69-4DDD-BE92-216D473099BA}" destId="{78F0AB40-CD55-4FB0-873D-A0AEE727023A}" srcOrd="6" destOrd="0" parTransId="{839B6582-AA4A-4228-B23B-B1F47606CC87}" sibTransId="{40FBE31A-9850-4B6B-8417-8D337FBA441B}"/>
    <dgm:cxn modelId="{2B40227D-2A24-9F42-BE71-0118FC7BC2B6}" type="presOf" srcId="{78F0AB40-CD55-4FB0-873D-A0AEE727023A}" destId="{0E7C8D4C-884A-954E-91D2-A84307D4AD57}" srcOrd="0" destOrd="0" presId="urn:microsoft.com/office/officeart/2005/8/layout/process2"/>
    <dgm:cxn modelId="{8618AB81-A3A4-184E-867A-032BF5190C4A}" type="presOf" srcId="{22CB09C9-3C04-4A54-A5B1-C4C5B36FD105}" destId="{7B5476A4-505E-A945-A1FB-3CE9EAEC345E}" srcOrd="0" destOrd="0" presId="urn:microsoft.com/office/officeart/2005/8/layout/process2"/>
    <dgm:cxn modelId="{FD0F5299-B372-7E4A-A143-2CBD2621568C}" type="presOf" srcId="{A8C0AE8B-ED2F-453E-AFEF-3FC3E13A59C2}" destId="{BE80903B-35B8-E344-8C73-0A00EBB5B71C}" srcOrd="0" destOrd="0" presId="urn:microsoft.com/office/officeart/2005/8/layout/process2"/>
    <dgm:cxn modelId="{FF8107B6-1A51-402A-8DF2-D9B9A7C550BA}" srcId="{BFC50827-EF69-4DDD-BE92-216D473099BA}" destId="{EBF6F4E9-6E74-48E2-9393-7DC170438F20}" srcOrd="1" destOrd="0" parTransId="{8AB73667-93BE-4FFA-AC09-32349A8FA0BA}" sibTransId="{81C7000F-D7DF-45F6-8CB1-40AB855713BC}"/>
    <dgm:cxn modelId="{E1E94EBA-DE66-F942-9CE2-C2CD94789CA9}" type="presOf" srcId="{BFC50827-EF69-4DDD-BE92-216D473099BA}" destId="{A62423B5-59E2-A04E-8196-1F2F43F016C6}" srcOrd="0" destOrd="0" presId="urn:microsoft.com/office/officeart/2005/8/layout/process2"/>
    <dgm:cxn modelId="{7B3A7ABD-A083-F743-B0DB-4D848F77F5F1}" type="presOf" srcId="{0AC59F73-5097-477A-8D5E-E878C27D4F87}" destId="{84EDBDE7-A475-9D47-94D6-57DA8EBB51F8}" srcOrd="0" destOrd="0" presId="urn:microsoft.com/office/officeart/2005/8/layout/process2"/>
    <dgm:cxn modelId="{978085C7-168F-094E-AC70-37CA8EB37E5B}" type="presOf" srcId="{A8C0AE8B-ED2F-453E-AFEF-3FC3E13A59C2}" destId="{C560B504-0A33-2E4E-9BEE-B1E115AA0EAD}" srcOrd="1" destOrd="0" presId="urn:microsoft.com/office/officeart/2005/8/layout/process2"/>
    <dgm:cxn modelId="{F74F1BD2-B9E2-D442-9CD9-BBFA85947CA6}" type="presOf" srcId="{81C7000F-D7DF-45F6-8CB1-40AB855713BC}" destId="{42C9B215-B604-B54A-A7F3-F7A045CB83D5}" srcOrd="0" destOrd="0" presId="urn:microsoft.com/office/officeart/2005/8/layout/process2"/>
    <dgm:cxn modelId="{AD99A8DA-5E04-5E48-A275-5A11C42FAD13}" type="presOf" srcId="{57E7E56C-7593-4CE6-9FFD-5A696FA180FB}" destId="{33F584F9-E61C-4D44-AC8B-6C54D74D0194}" srcOrd="0" destOrd="0" presId="urn:microsoft.com/office/officeart/2005/8/layout/process2"/>
    <dgm:cxn modelId="{302BA5DE-3C09-424F-86C2-D83FB7FDF14D}" type="presOf" srcId="{57E7E56C-7593-4CE6-9FFD-5A696FA180FB}" destId="{F12FF5A0-BE04-5648-BF50-8CED1F1867BD}" srcOrd="1" destOrd="0" presId="urn:microsoft.com/office/officeart/2005/8/layout/process2"/>
    <dgm:cxn modelId="{39F02BE1-6285-1541-ACE2-6C75F700DD6A}" type="presOf" srcId="{81C7000F-D7DF-45F6-8CB1-40AB855713BC}" destId="{5550C383-DBAE-CC46-98BE-AC4BB8BCB84C}" srcOrd="1" destOrd="0" presId="urn:microsoft.com/office/officeart/2005/8/layout/process2"/>
    <dgm:cxn modelId="{4C030AEB-AA03-A24E-B762-13C5232EFA9E}" type="presOf" srcId="{EBF6F4E9-6E74-48E2-9393-7DC170438F20}" destId="{BF6A4CA2-B380-1748-8216-D25DA0DD37BB}" srcOrd="0" destOrd="0" presId="urn:microsoft.com/office/officeart/2005/8/layout/process2"/>
    <dgm:cxn modelId="{87E247F9-B7DA-496F-9B97-7B3C802D6286}" srcId="{BFC50827-EF69-4DDD-BE92-216D473099BA}" destId="{54C5C188-848B-4832-B368-10B1B34DA4BE}" srcOrd="5" destOrd="0" parTransId="{CCC0465F-2017-414A-9926-560764EC5CEB}" sibTransId="{04FB497F-6125-4051-A227-921399D2248F}"/>
    <dgm:cxn modelId="{BCFEB473-6D8D-7843-882C-67DC9432E157}" type="presParOf" srcId="{A62423B5-59E2-A04E-8196-1F2F43F016C6}" destId="{84EDBDE7-A475-9D47-94D6-57DA8EBB51F8}" srcOrd="0" destOrd="0" presId="urn:microsoft.com/office/officeart/2005/8/layout/process2"/>
    <dgm:cxn modelId="{C5398A27-8BB8-D44C-A9B2-ED1871A00130}" type="presParOf" srcId="{A62423B5-59E2-A04E-8196-1F2F43F016C6}" destId="{BE80903B-35B8-E344-8C73-0A00EBB5B71C}" srcOrd="1" destOrd="0" presId="urn:microsoft.com/office/officeart/2005/8/layout/process2"/>
    <dgm:cxn modelId="{69966147-D79C-B04F-93F4-8A356548150A}" type="presParOf" srcId="{BE80903B-35B8-E344-8C73-0A00EBB5B71C}" destId="{C560B504-0A33-2E4E-9BEE-B1E115AA0EAD}" srcOrd="0" destOrd="0" presId="urn:microsoft.com/office/officeart/2005/8/layout/process2"/>
    <dgm:cxn modelId="{E590721E-DE90-F847-955A-2D58D5B47C35}" type="presParOf" srcId="{A62423B5-59E2-A04E-8196-1F2F43F016C6}" destId="{BF6A4CA2-B380-1748-8216-D25DA0DD37BB}" srcOrd="2" destOrd="0" presId="urn:microsoft.com/office/officeart/2005/8/layout/process2"/>
    <dgm:cxn modelId="{835394DE-92D3-CB48-9BBE-E0E55312FF8C}" type="presParOf" srcId="{A62423B5-59E2-A04E-8196-1F2F43F016C6}" destId="{42C9B215-B604-B54A-A7F3-F7A045CB83D5}" srcOrd="3" destOrd="0" presId="urn:microsoft.com/office/officeart/2005/8/layout/process2"/>
    <dgm:cxn modelId="{41D4A149-D426-F348-894E-2AC75C593AA5}" type="presParOf" srcId="{42C9B215-B604-B54A-A7F3-F7A045CB83D5}" destId="{5550C383-DBAE-CC46-98BE-AC4BB8BCB84C}" srcOrd="0" destOrd="0" presId="urn:microsoft.com/office/officeart/2005/8/layout/process2"/>
    <dgm:cxn modelId="{021B6276-A255-C741-938B-C2EAD1CBFFFE}" type="presParOf" srcId="{A62423B5-59E2-A04E-8196-1F2F43F016C6}" destId="{236C54FB-D80C-C444-BDBE-DEA5E6DB0A2A}" srcOrd="4" destOrd="0" presId="urn:microsoft.com/office/officeart/2005/8/layout/process2"/>
    <dgm:cxn modelId="{ACEC049C-9022-6E4C-B96A-19B729A61186}" type="presParOf" srcId="{A62423B5-59E2-A04E-8196-1F2F43F016C6}" destId="{7B5476A4-505E-A945-A1FB-3CE9EAEC345E}" srcOrd="5" destOrd="0" presId="urn:microsoft.com/office/officeart/2005/8/layout/process2"/>
    <dgm:cxn modelId="{593CF141-FD16-6646-80B0-7A40F2566E1A}" type="presParOf" srcId="{7B5476A4-505E-A945-A1FB-3CE9EAEC345E}" destId="{D3D98F29-5B02-5C42-AD02-8D1E373ADA32}" srcOrd="0" destOrd="0" presId="urn:microsoft.com/office/officeart/2005/8/layout/process2"/>
    <dgm:cxn modelId="{D5C33AC3-D7EC-6941-A510-378D5C02254F}" type="presParOf" srcId="{A62423B5-59E2-A04E-8196-1F2F43F016C6}" destId="{91B1ADDD-193C-CE4B-8488-C2107DE278C0}" srcOrd="6" destOrd="0" presId="urn:microsoft.com/office/officeart/2005/8/layout/process2"/>
    <dgm:cxn modelId="{76953A7A-9DD6-D644-8A46-59D8A34B33D5}" type="presParOf" srcId="{A62423B5-59E2-A04E-8196-1F2F43F016C6}" destId="{33F584F9-E61C-4D44-AC8B-6C54D74D0194}" srcOrd="7" destOrd="0" presId="urn:microsoft.com/office/officeart/2005/8/layout/process2"/>
    <dgm:cxn modelId="{8551C304-F037-234F-B29D-1B6BAFAC0563}" type="presParOf" srcId="{33F584F9-E61C-4D44-AC8B-6C54D74D0194}" destId="{F12FF5A0-BE04-5648-BF50-8CED1F1867BD}" srcOrd="0" destOrd="0" presId="urn:microsoft.com/office/officeart/2005/8/layout/process2"/>
    <dgm:cxn modelId="{D1F1695B-8227-9A43-9EE3-97D0384062B4}" type="presParOf" srcId="{A62423B5-59E2-A04E-8196-1F2F43F016C6}" destId="{99BD4D1F-8C65-484D-88E2-495B9080A107}" srcOrd="8" destOrd="0" presId="urn:microsoft.com/office/officeart/2005/8/layout/process2"/>
    <dgm:cxn modelId="{C46EFB2A-BC4B-F24F-B21A-D3E438B62EB1}" type="presParOf" srcId="{A62423B5-59E2-A04E-8196-1F2F43F016C6}" destId="{1B2C101B-3428-6243-93E1-389789669676}" srcOrd="9" destOrd="0" presId="urn:microsoft.com/office/officeart/2005/8/layout/process2"/>
    <dgm:cxn modelId="{2C12EA6A-3D98-224A-B0EC-C0846760F19B}" type="presParOf" srcId="{1B2C101B-3428-6243-93E1-389789669676}" destId="{3B5F3CE1-43C5-1949-B27B-CC278A0DCE65}" srcOrd="0" destOrd="0" presId="urn:microsoft.com/office/officeart/2005/8/layout/process2"/>
    <dgm:cxn modelId="{3886C234-A289-A845-9E06-AD965E069337}" type="presParOf" srcId="{A62423B5-59E2-A04E-8196-1F2F43F016C6}" destId="{C9DF1066-7DA1-EB43-8D56-27FB1F35D4BC}" srcOrd="10" destOrd="0" presId="urn:microsoft.com/office/officeart/2005/8/layout/process2"/>
    <dgm:cxn modelId="{A4CC8E4E-5091-CD4C-B102-27ED36C0166E}" type="presParOf" srcId="{A62423B5-59E2-A04E-8196-1F2F43F016C6}" destId="{9088F959-F771-FA42-869C-A52FFE970481}" srcOrd="11" destOrd="0" presId="urn:microsoft.com/office/officeart/2005/8/layout/process2"/>
    <dgm:cxn modelId="{9A2A56EB-ACA6-8245-8A9B-3743983147C7}" type="presParOf" srcId="{9088F959-F771-FA42-869C-A52FFE970481}" destId="{DEE165AA-9CBC-FD4A-BE04-6756E7391679}" srcOrd="0" destOrd="0" presId="urn:microsoft.com/office/officeart/2005/8/layout/process2"/>
    <dgm:cxn modelId="{11004254-3404-0048-9610-17238FE97427}" type="presParOf" srcId="{A62423B5-59E2-A04E-8196-1F2F43F016C6}" destId="{0E7C8D4C-884A-954E-91D2-A84307D4AD57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0969DD2-B39F-4534-B40F-248C3F56397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067D84E-464B-4663-B35E-550BBE9827B9}">
      <dgm:prSet/>
      <dgm:spPr/>
      <dgm:t>
        <a:bodyPr/>
        <a:lstStyle/>
        <a:p>
          <a:r>
            <a:rPr lang="es-ES"/>
            <a:t>Vigilar vitamina D, calcio, hierro, vitaminas hidrosolubles (B-complex) y zinc; </a:t>
          </a:r>
          <a:endParaRPr lang="en-US"/>
        </a:p>
      </dgm:t>
    </dgm:pt>
    <dgm:pt modelId="{0AC76FE8-C61F-4330-8D68-509C98CA5A09}" type="parTrans" cxnId="{7CBDE87A-D1DC-472B-9CC5-66FDF913F378}">
      <dgm:prSet/>
      <dgm:spPr/>
      <dgm:t>
        <a:bodyPr/>
        <a:lstStyle/>
        <a:p>
          <a:endParaRPr lang="en-US"/>
        </a:p>
      </dgm:t>
    </dgm:pt>
    <dgm:pt modelId="{D847F5F2-6DEB-446D-B172-389D6F099C58}" type="sibTrans" cxnId="{7CBDE87A-D1DC-472B-9CC5-66FDF913F378}">
      <dgm:prSet/>
      <dgm:spPr/>
      <dgm:t>
        <a:bodyPr/>
        <a:lstStyle/>
        <a:p>
          <a:endParaRPr lang="en-US"/>
        </a:p>
      </dgm:t>
    </dgm:pt>
    <dgm:pt modelId="{EE26F15B-1127-4DB7-AA47-BBE2908ED341}">
      <dgm:prSet/>
      <dgm:spPr/>
      <dgm:t>
        <a:bodyPr/>
        <a:lstStyle/>
        <a:p>
          <a:r>
            <a:rPr lang="es-ES"/>
            <a:t>Ajustar según resultados y etapas (diálisis/trasplante)</a:t>
          </a:r>
          <a:endParaRPr lang="en-US"/>
        </a:p>
      </dgm:t>
    </dgm:pt>
    <dgm:pt modelId="{AD5B9709-7FD1-4DB1-82E1-EAEE7279207A}" type="parTrans" cxnId="{F46AEA31-8332-4761-A9C4-6579E64AFBA9}">
      <dgm:prSet/>
      <dgm:spPr/>
      <dgm:t>
        <a:bodyPr/>
        <a:lstStyle/>
        <a:p>
          <a:endParaRPr lang="en-US"/>
        </a:p>
      </dgm:t>
    </dgm:pt>
    <dgm:pt modelId="{680D25D8-1D95-440D-AAB0-D4E77358F304}" type="sibTrans" cxnId="{F46AEA31-8332-4761-A9C4-6579E64AFBA9}">
      <dgm:prSet/>
      <dgm:spPr/>
      <dgm:t>
        <a:bodyPr/>
        <a:lstStyle/>
        <a:p>
          <a:endParaRPr lang="en-US"/>
        </a:p>
      </dgm:t>
    </dgm:pt>
    <dgm:pt modelId="{EDCD2633-F737-5B48-B1A5-BA79E61498BE}" type="pres">
      <dgm:prSet presAssocID="{10969DD2-B39F-4534-B40F-248C3F56397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DCDAEA3-3AC9-254F-BE0A-DE9B543DD728}" type="pres">
      <dgm:prSet presAssocID="{6067D84E-464B-4663-B35E-550BBE9827B9}" presName="hierRoot1" presStyleCnt="0"/>
      <dgm:spPr/>
    </dgm:pt>
    <dgm:pt modelId="{F835D265-9542-AC48-AE09-1D6A1FF692FB}" type="pres">
      <dgm:prSet presAssocID="{6067D84E-464B-4663-B35E-550BBE9827B9}" presName="composite" presStyleCnt="0"/>
      <dgm:spPr/>
    </dgm:pt>
    <dgm:pt modelId="{EE5EDD6F-1004-3F46-B69B-97DEDFD0AD8F}" type="pres">
      <dgm:prSet presAssocID="{6067D84E-464B-4663-B35E-550BBE9827B9}" presName="background" presStyleLbl="node0" presStyleIdx="0" presStyleCnt="2"/>
      <dgm:spPr/>
    </dgm:pt>
    <dgm:pt modelId="{C6747061-45E5-2248-814A-5107DD2F645F}" type="pres">
      <dgm:prSet presAssocID="{6067D84E-464B-4663-B35E-550BBE9827B9}" presName="text" presStyleLbl="fgAcc0" presStyleIdx="0" presStyleCnt="2">
        <dgm:presLayoutVars>
          <dgm:chPref val="3"/>
        </dgm:presLayoutVars>
      </dgm:prSet>
      <dgm:spPr/>
    </dgm:pt>
    <dgm:pt modelId="{0C816D51-C911-C542-B8C0-CACDBE4C38B4}" type="pres">
      <dgm:prSet presAssocID="{6067D84E-464B-4663-B35E-550BBE9827B9}" presName="hierChild2" presStyleCnt="0"/>
      <dgm:spPr/>
    </dgm:pt>
    <dgm:pt modelId="{D0A637C2-DFDE-1640-8325-E4931320BC63}" type="pres">
      <dgm:prSet presAssocID="{EE26F15B-1127-4DB7-AA47-BBE2908ED341}" presName="hierRoot1" presStyleCnt="0"/>
      <dgm:spPr/>
    </dgm:pt>
    <dgm:pt modelId="{93F06C94-98F1-5F44-8D3F-7EAF8C7FBFF6}" type="pres">
      <dgm:prSet presAssocID="{EE26F15B-1127-4DB7-AA47-BBE2908ED341}" presName="composite" presStyleCnt="0"/>
      <dgm:spPr/>
    </dgm:pt>
    <dgm:pt modelId="{2D164423-8E18-444E-84E4-73B0FC64FEE0}" type="pres">
      <dgm:prSet presAssocID="{EE26F15B-1127-4DB7-AA47-BBE2908ED341}" presName="background" presStyleLbl="node0" presStyleIdx="1" presStyleCnt="2"/>
      <dgm:spPr/>
    </dgm:pt>
    <dgm:pt modelId="{B91046F1-2AC5-684A-BB15-7F97D51153F1}" type="pres">
      <dgm:prSet presAssocID="{EE26F15B-1127-4DB7-AA47-BBE2908ED341}" presName="text" presStyleLbl="fgAcc0" presStyleIdx="1" presStyleCnt="2">
        <dgm:presLayoutVars>
          <dgm:chPref val="3"/>
        </dgm:presLayoutVars>
      </dgm:prSet>
      <dgm:spPr/>
    </dgm:pt>
    <dgm:pt modelId="{B396DEEE-CD89-7E4E-8EC0-DFF28A8BE317}" type="pres">
      <dgm:prSet presAssocID="{EE26F15B-1127-4DB7-AA47-BBE2908ED341}" presName="hierChild2" presStyleCnt="0"/>
      <dgm:spPr/>
    </dgm:pt>
  </dgm:ptLst>
  <dgm:cxnLst>
    <dgm:cxn modelId="{F46AEA31-8332-4761-A9C4-6579E64AFBA9}" srcId="{10969DD2-B39F-4534-B40F-248C3F563974}" destId="{EE26F15B-1127-4DB7-AA47-BBE2908ED341}" srcOrd="1" destOrd="0" parTransId="{AD5B9709-7FD1-4DB1-82E1-EAEE7279207A}" sibTransId="{680D25D8-1D95-440D-AAB0-D4E77358F304}"/>
    <dgm:cxn modelId="{6E33913A-A81B-E942-B95B-A884619C95EA}" type="presOf" srcId="{10969DD2-B39F-4534-B40F-248C3F563974}" destId="{EDCD2633-F737-5B48-B1A5-BA79E61498BE}" srcOrd="0" destOrd="0" presId="urn:microsoft.com/office/officeart/2005/8/layout/hierarchy1"/>
    <dgm:cxn modelId="{006A8D66-A272-DB49-9AE1-9E915DEA0854}" type="presOf" srcId="{EE26F15B-1127-4DB7-AA47-BBE2908ED341}" destId="{B91046F1-2AC5-684A-BB15-7F97D51153F1}" srcOrd="0" destOrd="0" presId="urn:microsoft.com/office/officeart/2005/8/layout/hierarchy1"/>
    <dgm:cxn modelId="{7CBDE87A-D1DC-472B-9CC5-66FDF913F378}" srcId="{10969DD2-B39F-4534-B40F-248C3F563974}" destId="{6067D84E-464B-4663-B35E-550BBE9827B9}" srcOrd="0" destOrd="0" parTransId="{0AC76FE8-C61F-4330-8D68-509C98CA5A09}" sibTransId="{D847F5F2-6DEB-446D-B172-389D6F099C58}"/>
    <dgm:cxn modelId="{3D9CA9CC-6761-784C-8E5D-5A2CF3EE6318}" type="presOf" srcId="{6067D84E-464B-4663-B35E-550BBE9827B9}" destId="{C6747061-45E5-2248-814A-5107DD2F645F}" srcOrd="0" destOrd="0" presId="urn:microsoft.com/office/officeart/2005/8/layout/hierarchy1"/>
    <dgm:cxn modelId="{81F601FB-F274-484A-982A-5ED16DA2BD78}" type="presParOf" srcId="{EDCD2633-F737-5B48-B1A5-BA79E61498BE}" destId="{7DCDAEA3-3AC9-254F-BE0A-DE9B543DD728}" srcOrd="0" destOrd="0" presId="urn:microsoft.com/office/officeart/2005/8/layout/hierarchy1"/>
    <dgm:cxn modelId="{80390CAA-36D6-8A4C-9753-5C3A667D01DD}" type="presParOf" srcId="{7DCDAEA3-3AC9-254F-BE0A-DE9B543DD728}" destId="{F835D265-9542-AC48-AE09-1D6A1FF692FB}" srcOrd="0" destOrd="0" presId="urn:microsoft.com/office/officeart/2005/8/layout/hierarchy1"/>
    <dgm:cxn modelId="{DFFBFD4B-20F6-A641-9C06-39C37F55D458}" type="presParOf" srcId="{F835D265-9542-AC48-AE09-1D6A1FF692FB}" destId="{EE5EDD6F-1004-3F46-B69B-97DEDFD0AD8F}" srcOrd="0" destOrd="0" presId="urn:microsoft.com/office/officeart/2005/8/layout/hierarchy1"/>
    <dgm:cxn modelId="{10D36B69-F0DC-BA47-A0AF-FFAACC1D3FA6}" type="presParOf" srcId="{F835D265-9542-AC48-AE09-1D6A1FF692FB}" destId="{C6747061-45E5-2248-814A-5107DD2F645F}" srcOrd="1" destOrd="0" presId="urn:microsoft.com/office/officeart/2005/8/layout/hierarchy1"/>
    <dgm:cxn modelId="{97C8DA56-11D9-E34F-8B13-7BA3752BE65C}" type="presParOf" srcId="{7DCDAEA3-3AC9-254F-BE0A-DE9B543DD728}" destId="{0C816D51-C911-C542-B8C0-CACDBE4C38B4}" srcOrd="1" destOrd="0" presId="urn:microsoft.com/office/officeart/2005/8/layout/hierarchy1"/>
    <dgm:cxn modelId="{28EB3E65-B188-D640-9FCE-5ED1CCD9DDF2}" type="presParOf" srcId="{EDCD2633-F737-5B48-B1A5-BA79E61498BE}" destId="{D0A637C2-DFDE-1640-8325-E4931320BC63}" srcOrd="1" destOrd="0" presId="urn:microsoft.com/office/officeart/2005/8/layout/hierarchy1"/>
    <dgm:cxn modelId="{EED39774-5CF1-3844-A0CD-80E9488D3DF6}" type="presParOf" srcId="{D0A637C2-DFDE-1640-8325-E4931320BC63}" destId="{93F06C94-98F1-5F44-8D3F-7EAF8C7FBFF6}" srcOrd="0" destOrd="0" presId="urn:microsoft.com/office/officeart/2005/8/layout/hierarchy1"/>
    <dgm:cxn modelId="{D672E7E2-D6F4-D443-8714-4AF8964C7BFD}" type="presParOf" srcId="{93F06C94-98F1-5F44-8D3F-7EAF8C7FBFF6}" destId="{2D164423-8E18-444E-84E4-73B0FC64FEE0}" srcOrd="0" destOrd="0" presId="urn:microsoft.com/office/officeart/2005/8/layout/hierarchy1"/>
    <dgm:cxn modelId="{96B811AA-71F3-AE4E-87CC-EEA9FD07ACDF}" type="presParOf" srcId="{93F06C94-98F1-5F44-8D3F-7EAF8C7FBFF6}" destId="{B91046F1-2AC5-684A-BB15-7F97D51153F1}" srcOrd="1" destOrd="0" presId="urn:microsoft.com/office/officeart/2005/8/layout/hierarchy1"/>
    <dgm:cxn modelId="{0163F015-4C61-6E49-A8CB-BDD242862876}" type="presParOf" srcId="{D0A637C2-DFDE-1640-8325-E4931320BC63}" destId="{B396DEEE-CD89-7E4E-8EC0-DFF28A8BE31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82B5F1B-EBAC-44A5-8100-B518DE941C07}" type="doc">
      <dgm:prSet loTypeId="urn:microsoft.com/office/officeart/2005/8/layout/hierarchy3" loCatId="hierarchy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3D1C9C8C-BD5B-44EB-A7FF-F0FA41823963}">
      <dgm:prSet/>
      <dgm:spPr/>
      <dgm:t>
        <a:bodyPr/>
        <a:lstStyle/>
        <a:p>
          <a:r>
            <a:rPr lang="es-ES"/>
            <a:t>Densificación calórica con alimentos nutritivos; evitar dietas excluyentes sin justificación.</a:t>
          </a:r>
          <a:endParaRPr lang="en-US"/>
        </a:p>
      </dgm:t>
    </dgm:pt>
    <dgm:pt modelId="{24D5F316-1392-4575-8AB2-FDBA31B7DD61}" type="parTrans" cxnId="{21E11A52-7187-48C1-B646-14789D7F4DDB}">
      <dgm:prSet/>
      <dgm:spPr/>
      <dgm:t>
        <a:bodyPr/>
        <a:lstStyle/>
        <a:p>
          <a:endParaRPr lang="en-US"/>
        </a:p>
      </dgm:t>
    </dgm:pt>
    <dgm:pt modelId="{6121DD24-153E-40E8-9BB1-1D57D44F48F0}" type="sibTrans" cxnId="{21E11A52-7187-48C1-B646-14789D7F4DDB}">
      <dgm:prSet/>
      <dgm:spPr/>
      <dgm:t>
        <a:bodyPr/>
        <a:lstStyle/>
        <a:p>
          <a:endParaRPr lang="en-US"/>
        </a:p>
      </dgm:t>
    </dgm:pt>
    <dgm:pt modelId="{518B2B32-37BB-4685-B21A-E53707A2B1A1}">
      <dgm:prSet/>
      <dgm:spPr/>
      <dgm:t>
        <a:bodyPr/>
        <a:lstStyle/>
        <a:p>
          <a:r>
            <a:rPr lang="es-ES"/>
            <a:t>Fórmulas especiales: usar fórmulas enterales pediátricas con control de electrolitos cuando sea necesario.</a:t>
          </a:r>
          <a:endParaRPr lang="en-US"/>
        </a:p>
      </dgm:t>
    </dgm:pt>
    <dgm:pt modelId="{311BEAFA-2E46-4C65-9C74-700ED6588C49}" type="parTrans" cxnId="{7633F471-A317-4A81-8ED6-3B44B79FE6F0}">
      <dgm:prSet/>
      <dgm:spPr/>
      <dgm:t>
        <a:bodyPr/>
        <a:lstStyle/>
        <a:p>
          <a:endParaRPr lang="en-US"/>
        </a:p>
      </dgm:t>
    </dgm:pt>
    <dgm:pt modelId="{62CC9637-3F47-4FAA-B457-4D537674C6EC}" type="sibTrans" cxnId="{7633F471-A317-4A81-8ED6-3B44B79FE6F0}">
      <dgm:prSet/>
      <dgm:spPr/>
      <dgm:t>
        <a:bodyPr/>
        <a:lstStyle/>
        <a:p>
          <a:endParaRPr lang="en-US"/>
        </a:p>
      </dgm:t>
    </dgm:pt>
    <dgm:pt modelId="{1E64B5AC-527E-43FE-AA28-B0C97CF07634}">
      <dgm:prSet/>
      <dgm:spPr/>
      <dgm:t>
        <a:bodyPr/>
        <a:lstStyle/>
        <a:p>
          <a:r>
            <a:rPr lang="es-ES"/>
            <a:t>Indicación de alimentación enteral: ingesta &lt;80% de requerimiento, pérdida de peso/falla de medro, preparación pretrasplante. </a:t>
          </a:r>
          <a:endParaRPr lang="en-US"/>
        </a:p>
      </dgm:t>
    </dgm:pt>
    <dgm:pt modelId="{CCE4514B-78E7-4540-BA13-99A02E5C69E1}" type="parTrans" cxnId="{7FEBB700-4E92-4CBE-AE9F-23282E8ACA83}">
      <dgm:prSet/>
      <dgm:spPr/>
      <dgm:t>
        <a:bodyPr/>
        <a:lstStyle/>
        <a:p>
          <a:endParaRPr lang="en-US"/>
        </a:p>
      </dgm:t>
    </dgm:pt>
    <dgm:pt modelId="{098F19AE-945F-45E9-9137-8E6B268D018F}" type="sibTrans" cxnId="{7FEBB700-4E92-4CBE-AE9F-23282E8ACA83}">
      <dgm:prSet/>
      <dgm:spPr/>
      <dgm:t>
        <a:bodyPr/>
        <a:lstStyle/>
        <a:p>
          <a:endParaRPr lang="en-US"/>
        </a:p>
      </dgm:t>
    </dgm:pt>
    <dgm:pt modelId="{3B6A5A7A-8C8D-5649-8C41-426FCE35893B}" type="pres">
      <dgm:prSet presAssocID="{382B5F1B-EBAC-44A5-8100-B518DE941C0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DFAAF70-C261-2F4C-8B59-810E4473B0E6}" type="pres">
      <dgm:prSet presAssocID="{3D1C9C8C-BD5B-44EB-A7FF-F0FA41823963}" presName="root" presStyleCnt="0"/>
      <dgm:spPr/>
    </dgm:pt>
    <dgm:pt modelId="{3CCF9599-4BB7-3D4D-B3C7-21B9EFE53281}" type="pres">
      <dgm:prSet presAssocID="{3D1C9C8C-BD5B-44EB-A7FF-F0FA41823963}" presName="rootComposite" presStyleCnt="0"/>
      <dgm:spPr/>
    </dgm:pt>
    <dgm:pt modelId="{B60C4907-A039-6B4B-8A4F-FC08D0BC6F83}" type="pres">
      <dgm:prSet presAssocID="{3D1C9C8C-BD5B-44EB-A7FF-F0FA41823963}" presName="rootText" presStyleLbl="node1" presStyleIdx="0" presStyleCnt="3"/>
      <dgm:spPr/>
    </dgm:pt>
    <dgm:pt modelId="{84852A6F-E8B4-7D42-BCD5-06E2830D5AFD}" type="pres">
      <dgm:prSet presAssocID="{3D1C9C8C-BD5B-44EB-A7FF-F0FA41823963}" presName="rootConnector" presStyleLbl="node1" presStyleIdx="0" presStyleCnt="3"/>
      <dgm:spPr/>
    </dgm:pt>
    <dgm:pt modelId="{2E533884-48DB-6E47-8905-FDB3C0602D14}" type="pres">
      <dgm:prSet presAssocID="{3D1C9C8C-BD5B-44EB-A7FF-F0FA41823963}" presName="childShape" presStyleCnt="0"/>
      <dgm:spPr/>
    </dgm:pt>
    <dgm:pt modelId="{867B8445-816E-3747-88BB-FBF6E44037FE}" type="pres">
      <dgm:prSet presAssocID="{518B2B32-37BB-4685-B21A-E53707A2B1A1}" presName="root" presStyleCnt="0"/>
      <dgm:spPr/>
    </dgm:pt>
    <dgm:pt modelId="{3668C3A0-48C3-3341-A525-3E06C73CC0C4}" type="pres">
      <dgm:prSet presAssocID="{518B2B32-37BB-4685-B21A-E53707A2B1A1}" presName="rootComposite" presStyleCnt="0"/>
      <dgm:spPr/>
    </dgm:pt>
    <dgm:pt modelId="{41F9AADD-E71E-C444-8D17-C02DAC7F9B62}" type="pres">
      <dgm:prSet presAssocID="{518B2B32-37BB-4685-B21A-E53707A2B1A1}" presName="rootText" presStyleLbl="node1" presStyleIdx="1" presStyleCnt="3"/>
      <dgm:spPr/>
    </dgm:pt>
    <dgm:pt modelId="{81446EC7-6A8B-C348-BABB-BDB148E19707}" type="pres">
      <dgm:prSet presAssocID="{518B2B32-37BB-4685-B21A-E53707A2B1A1}" presName="rootConnector" presStyleLbl="node1" presStyleIdx="1" presStyleCnt="3"/>
      <dgm:spPr/>
    </dgm:pt>
    <dgm:pt modelId="{A8BB5BE6-8380-A24F-AEA5-094DA941F983}" type="pres">
      <dgm:prSet presAssocID="{518B2B32-37BB-4685-B21A-E53707A2B1A1}" presName="childShape" presStyleCnt="0"/>
      <dgm:spPr/>
    </dgm:pt>
    <dgm:pt modelId="{70D0E018-7FA7-8848-BA4E-6303C196C9EE}" type="pres">
      <dgm:prSet presAssocID="{1E64B5AC-527E-43FE-AA28-B0C97CF07634}" presName="root" presStyleCnt="0"/>
      <dgm:spPr/>
    </dgm:pt>
    <dgm:pt modelId="{9B672E0B-F0E2-3C41-8DA0-453E3D113EC9}" type="pres">
      <dgm:prSet presAssocID="{1E64B5AC-527E-43FE-AA28-B0C97CF07634}" presName="rootComposite" presStyleCnt="0"/>
      <dgm:spPr/>
    </dgm:pt>
    <dgm:pt modelId="{860BCEE9-1390-7F4C-9695-A4CD80E47EDF}" type="pres">
      <dgm:prSet presAssocID="{1E64B5AC-527E-43FE-AA28-B0C97CF07634}" presName="rootText" presStyleLbl="node1" presStyleIdx="2" presStyleCnt="3"/>
      <dgm:spPr/>
    </dgm:pt>
    <dgm:pt modelId="{11F35276-75DC-AD46-B3F7-5C319E08AA75}" type="pres">
      <dgm:prSet presAssocID="{1E64B5AC-527E-43FE-AA28-B0C97CF07634}" presName="rootConnector" presStyleLbl="node1" presStyleIdx="2" presStyleCnt="3"/>
      <dgm:spPr/>
    </dgm:pt>
    <dgm:pt modelId="{0F002A6C-90CF-864F-9785-A1C073F3F7D2}" type="pres">
      <dgm:prSet presAssocID="{1E64B5AC-527E-43FE-AA28-B0C97CF07634}" presName="childShape" presStyleCnt="0"/>
      <dgm:spPr/>
    </dgm:pt>
  </dgm:ptLst>
  <dgm:cxnLst>
    <dgm:cxn modelId="{7FEBB700-4E92-4CBE-AE9F-23282E8ACA83}" srcId="{382B5F1B-EBAC-44A5-8100-B518DE941C07}" destId="{1E64B5AC-527E-43FE-AA28-B0C97CF07634}" srcOrd="2" destOrd="0" parTransId="{CCE4514B-78E7-4540-BA13-99A02E5C69E1}" sibTransId="{098F19AE-945F-45E9-9137-8E6B268D018F}"/>
    <dgm:cxn modelId="{6E3B3C49-228C-1C4D-8330-C3F044FC8505}" type="presOf" srcId="{1E64B5AC-527E-43FE-AA28-B0C97CF07634}" destId="{860BCEE9-1390-7F4C-9695-A4CD80E47EDF}" srcOrd="0" destOrd="0" presId="urn:microsoft.com/office/officeart/2005/8/layout/hierarchy3"/>
    <dgm:cxn modelId="{21E11A52-7187-48C1-B646-14789D7F4DDB}" srcId="{382B5F1B-EBAC-44A5-8100-B518DE941C07}" destId="{3D1C9C8C-BD5B-44EB-A7FF-F0FA41823963}" srcOrd="0" destOrd="0" parTransId="{24D5F316-1392-4575-8AB2-FDBA31B7DD61}" sibTransId="{6121DD24-153E-40E8-9BB1-1D57D44F48F0}"/>
    <dgm:cxn modelId="{BEC3ED5E-D0F2-3144-8C7A-127B6102D048}" type="presOf" srcId="{518B2B32-37BB-4685-B21A-E53707A2B1A1}" destId="{81446EC7-6A8B-C348-BABB-BDB148E19707}" srcOrd="1" destOrd="0" presId="urn:microsoft.com/office/officeart/2005/8/layout/hierarchy3"/>
    <dgm:cxn modelId="{7633F471-A317-4A81-8ED6-3B44B79FE6F0}" srcId="{382B5F1B-EBAC-44A5-8100-B518DE941C07}" destId="{518B2B32-37BB-4685-B21A-E53707A2B1A1}" srcOrd="1" destOrd="0" parTransId="{311BEAFA-2E46-4C65-9C74-700ED6588C49}" sibTransId="{62CC9637-3F47-4FAA-B457-4D537674C6EC}"/>
    <dgm:cxn modelId="{8A1F7F98-2E2D-E84A-9EFE-D93C2E4578FF}" type="presOf" srcId="{3D1C9C8C-BD5B-44EB-A7FF-F0FA41823963}" destId="{B60C4907-A039-6B4B-8A4F-FC08D0BC6F83}" srcOrd="0" destOrd="0" presId="urn:microsoft.com/office/officeart/2005/8/layout/hierarchy3"/>
    <dgm:cxn modelId="{826389A0-7560-C945-8373-D78872F0EB8A}" type="presOf" srcId="{3D1C9C8C-BD5B-44EB-A7FF-F0FA41823963}" destId="{84852A6F-E8B4-7D42-BCD5-06E2830D5AFD}" srcOrd="1" destOrd="0" presId="urn:microsoft.com/office/officeart/2005/8/layout/hierarchy3"/>
    <dgm:cxn modelId="{66F514B8-6EC6-5144-B627-C3577024DECB}" type="presOf" srcId="{518B2B32-37BB-4685-B21A-E53707A2B1A1}" destId="{41F9AADD-E71E-C444-8D17-C02DAC7F9B62}" srcOrd="0" destOrd="0" presId="urn:microsoft.com/office/officeart/2005/8/layout/hierarchy3"/>
    <dgm:cxn modelId="{D5E95FC0-8A30-3944-8E60-F6FF250E23A1}" type="presOf" srcId="{1E64B5AC-527E-43FE-AA28-B0C97CF07634}" destId="{11F35276-75DC-AD46-B3F7-5C319E08AA75}" srcOrd="1" destOrd="0" presId="urn:microsoft.com/office/officeart/2005/8/layout/hierarchy3"/>
    <dgm:cxn modelId="{533E62C6-9343-FA48-BEE3-5138CC35CD80}" type="presOf" srcId="{382B5F1B-EBAC-44A5-8100-B518DE941C07}" destId="{3B6A5A7A-8C8D-5649-8C41-426FCE35893B}" srcOrd="0" destOrd="0" presId="urn:microsoft.com/office/officeart/2005/8/layout/hierarchy3"/>
    <dgm:cxn modelId="{CF92E4F9-4DEC-C74A-A4B8-438D9CD52A53}" type="presParOf" srcId="{3B6A5A7A-8C8D-5649-8C41-426FCE35893B}" destId="{4DFAAF70-C261-2F4C-8B59-810E4473B0E6}" srcOrd="0" destOrd="0" presId="urn:microsoft.com/office/officeart/2005/8/layout/hierarchy3"/>
    <dgm:cxn modelId="{96C8E8BD-BF27-E64E-B12C-45F3A1CDF090}" type="presParOf" srcId="{4DFAAF70-C261-2F4C-8B59-810E4473B0E6}" destId="{3CCF9599-4BB7-3D4D-B3C7-21B9EFE53281}" srcOrd="0" destOrd="0" presId="urn:microsoft.com/office/officeart/2005/8/layout/hierarchy3"/>
    <dgm:cxn modelId="{8BE587D3-8A69-0B44-A943-DB6D8D1A617F}" type="presParOf" srcId="{3CCF9599-4BB7-3D4D-B3C7-21B9EFE53281}" destId="{B60C4907-A039-6B4B-8A4F-FC08D0BC6F83}" srcOrd="0" destOrd="0" presId="urn:microsoft.com/office/officeart/2005/8/layout/hierarchy3"/>
    <dgm:cxn modelId="{76A8FE49-C6FD-4C48-B0CC-CF6D38B8A1E3}" type="presParOf" srcId="{3CCF9599-4BB7-3D4D-B3C7-21B9EFE53281}" destId="{84852A6F-E8B4-7D42-BCD5-06E2830D5AFD}" srcOrd="1" destOrd="0" presId="urn:microsoft.com/office/officeart/2005/8/layout/hierarchy3"/>
    <dgm:cxn modelId="{225AB304-1939-5049-9172-7D67B3F7C066}" type="presParOf" srcId="{4DFAAF70-C261-2F4C-8B59-810E4473B0E6}" destId="{2E533884-48DB-6E47-8905-FDB3C0602D14}" srcOrd="1" destOrd="0" presId="urn:microsoft.com/office/officeart/2005/8/layout/hierarchy3"/>
    <dgm:cxn modelId="{91130A0B-5955-5E42-8633-8DE3FA9FBFC6}" type="presParOf" srcId="{3B6A5A7A-8C8D-5649-8C41-426FCE35893B}" destId="{867B8445-816E-3747-88BB-FBF6E44037FE}" srcOrd="1" destOrd="0" presId="urn:microsoft.com/office/officeart/2005/8/layout/hierarchy3"/>
    <dgm:cxn modelId="{A06C7F32-1643-E947-882B-CB6978BC0C73}" type="presParOf" srcId="{867B8445-816E-3747-88BB-FBF6E44037FE}" destId="{3668C3A0-48C3-3341-A525-3E06C73CC0C4}" srcOrd="0" destOrd="0" presId="urn:microsoft.com/office/officeart/2005/8/layout/hierarchy3"/>
    <dgm:cxn modelId="{ED561A21-9AC7-824C-9390-A8FA67C30DED}" type="presParOf" srcId="{3668C3A0-48C3-3341-A525-3E06C73CC0C4}" destId="{41F9AADD-E71E-C444-8D17-C02DAC7F9B62}" srcOrd="0" destOrd="0" presId="urn:microsoft.com/office/officeart/2005/8/layout/hierarchy3"/>
    <dgm:cxn modelId="{67DA95EC-4692-5148-B31F-85A600F2D3D6}" type="presParOf" srcId="{3668C3A0-48C3-3341-A525-3E06C73CC0C4}" destId="{81446EC7-6A8B-C348-BABB-BDB148E19707}" srcOrd="1" destOrd="0" presId="urn:microsoft.com/office/officeart/2005/8/layout/hierarchy3"/>
    <dgm:cxn modelId="{B4E876C3-C533-8342-9396-E9DCBE187867}" type="presParOf" srcId="{867B8445-816E-3747-88BB-FBF6E44037FE}" destId="{A8BB5BE6-8380-A24F-AEA5-094DA941F983}" srcOrd="1" destOrd="0" presId="urn:microsoft.com/office/officeart/2005/8/layout/hierarchy3"/>
    <dgm:cxn modelId="{CCDFFB57-7BCD-6840-B717-9DDF73A654D2}" type="presParOf" srcId="{3B6A5A7A-8C8D-5649-8C41-426FCE35893B}" destId="{70D0E018-7FA7-8848-BA4E-6303C196C9EE}" srcOrd="2" destOrd="0" presId="urn:microsoft.com/office/officeart/2005/8/layout/hierarchy3"/>
    <dgm:cxn modelId="{E1C4EAF7-AA17-6D4C-A7E5-3C5F7D6BB3B2}" type="presParOf" srcId="{70D0E018-7FA7-8848-BA4E-6303C196C9EE}" destId="{9B672E0B-F0E2-3C41-8DA0-453E3D113EC9}" srcOrd="0" destOrd="0" presId="urn:microsoft.com/office/officeart/2005/8/layout/hierarchy3"/>
    <dgm:cxn modelId="{32771EF3-75CE-D44E-95AA-622B028452AC}" type="presParOf" srcId="{9B672E0B-F0E2-3C41-8DA0-453E3D113EC9}" destId="{860BCEE9-1390-7F4C-9695-A4CD80E47EDF}" srcOrd="0" destOrd="0" presId="urn:microsoft.com/office/officeart/2005/8/layout/hierarchy3"/>
    <dgm:cxn modelId="{03A045C4-1FA1-FD4C-B5B3-4FB112B5AB61}" type="presParOf" srcId="{9B672E0B-F0E2-3C41-8DA0-453E3D113EC9}" destId="{11F35276-75DC-AD46-B3F7-5C319E08AA75}" srcOrd="1" destOrd="0" presId="urn:microsoft.com/office/officeart/2005/8/layout/hierarchy3"/>
    <dgm:cxn modelId="{FB4C1365-F6CF-7143-8B36-8507ED2DFB4C}" type="presParOf" srcId="{70D0E018-7FA7-8848-BA4E-6303C196C9EE}" destId="{0F002A6C-90CF-864F-9785-A1C073F3F7D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D7D17DF-FB9E-4F84-A782-C8E84D6F6C5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7AC8012-2926-484A-A0C6-36AAAB5F695E}">
      <dgm:prSet/>
      <dgm:spPr/>
      <dgm:t>
        <a:bodyPr/>
        <a:lstStyle/>
        <a:p>
          <a:r>
            <a:rPr lang="es-ES"/>
            <a:t>Optimizar estado nutricional pretrasplante (corregir anemia, déficit de vitaminas, baja masa magra) mejora desenlaces.</a:t>
          </a:r>
          <a:endParaRPr lang="en-US"/>
        </a:p>
      </dgm:t>
    </dgm:pt>
    <dgm:pt modelId="{FAB98062-745E-4BCB-9619-C5E37D983DD1}" type="parTrans" cxnId="{1ACA608F-A4CB-4D5E-9C64-807A9BABB209}">
      <dgm:prSet/>
      <dgm:spPr/>
      <dgm:t>
        <a:bodyPr/>
        <a:lstStyle/>
        <a:p>
          <a:endParaRPr lang="en-US"/>
        </a:p>
      </dgm:t>
    </dgm:pt>
    <dgm:pt modelId="{D3469DA3-5364-4F73-83F7-6033FE439ED0}" type="sibTrans" cxnId="{1ACA608F-A4CB-4D5E-9C64-807A9BABB209}">
      <dgm:prSet/>
      <dgm:spPr/>
      <dgm:t>
        <a:bodyPr/>
        <a:lstStyle/>
        <a:p>
          <a:endParaRPr lang="en-US"/>
        </a:p>
      </dgm:t>
    </dgm:pt>
    <dgm:pt modelId="{7C8CF5C1-D974-4FB3-A27F-D2245BBBC938}">
      <dgm:prSet/>
      <dgm:spPr/>
      <dgm:t>
        <a:bodyPr/>
        <a:lstStyle/>
        <a:p>
          <a:r>
            <a:rPr lang="es-ES"/>
            <a:t>Después del trasplante: transición a dieta menos restrictiva, manejo de efectos de corticoides e inmunosupresores sobre peso y metabolismo.</a:t>
          </a:r>
          <a:endParaRPr lang="en-US"/>
        </a:p>
      </dgm:t>
    </dgm:pt>
    <dgm:pt modelId="{A699AE9A-57A6-4812-B24F-36CB8C298E70}" type="parTrans" cxnId="{4C6D8B78-9201-47BF-97BC-060DF3BED23B}">
      <dgm:prSet/>
      <dgm:spPr/>
      <dgm:t>
        <a:bodyPr/>
        <a:lstStyle/>
        <a:p>
          <a:endParaRPr lang="en-US"/>
        </a:p>
      </dgm:t>
    </dgm:pt>
    <dgm:pt modelId="{F6830BB2-45CC-4687-ADEC-FE7A53C0EE4D}" type="sibTrans" cxnId="{4C6D8B78-9201-47BF-97BC-060DF3BED23B}">
      <dgm:prSet/>
      <dgm:spPr/>
      <dgm:t>
        <a:bodyPr/>
        <a:lstStyle/>
        <a:p>
          <a:endParaRPr lang="en-US"/>
        </a:p>
      </dgm:t>
    </dgm:pt>
    <dgm:pt modelId="{5ACA796A-672D-5C48-AEE3-BE44C2EB952A}" type="pres">
      <dgm:prSet presAssocID="{BD7D17DF-FB9E-4F84-A782-C8E84D6F6C5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C3F35F-91D4-F64E-B1B3-D3C0273116EB}" type="pres">
      <dgm:prSet presAssocID="{87AC8012-2926-484A-A0C6-36AAAB5F695E}" presName="hierRoot1" presStyleCnt="0"/>
      <dgm:spPr/>
    </dgm:pt>
    <dgm:pt modelId="{CF7D9023-4A87-1340-A441-FE322F692227}" type="pres">
      <dgm:prSet presAssocID="{87AC8012-2926-484A-A0C6-36AAAB5F695E}" presName="composite" presStyleCnt="0"/>
      <dgm:spPr/>
    </dgm:pt>
    <dgm:pt modelId="{F6107DF7-9696-5349-A5AD-51C7F859E145}" type="pres">
      <dgm:prSet presAssocID="{87AC8012-2926-484A-A0C6-36AAAB5F695E}" presName="background" presStyleLbl="node0" presStyleIdx="0" presStyleCnt="2"/>
      <dgm:spPr/>
    </dgm:pt>
    <dgm:pt modelId="{4C49B8E0-C213-6945-ACAF-4B31692A6B92}" type="pres">
      <dgm:prSet presAssocID="{87AC8012-2926-484A-A0C6-36AAAB5F695E}" presName="text" presStyleLbl="fgAcc0" presStyleIdx="0" presStyleCnt="2">
        <dgm:presLayoutVars>
          <dgm:chPref val="3"/>
        </dgm:presLayoutVars>
      </dgm:prSet>
      <dgm:spPr/>
    </dgm:pt>
    <dgm:pt modelId="{9AC0BB71-3F7E-364D-A07B-157FCA14B0EF}" type="pres">
      <dgm:prSet presAssocID="{87AC8012-2926-484A-A0C6-36AAAB5F695E}" presName="hierChild2" presStyleCnt="0"/>
      <dgm:spPr/>
    </dgm:pt>
    <dgm:pt modelId="{EB41B1A1-3B7E-B842-BEF9-06F65681E6D6}" type="pres">
      <dgm:prSet presAssocID="{7C8CF5C1-D974-4FB3-A27F-D2245BBBC938}" presName="hierRoot1" presStyleCnt="0"/>
      <dgm:spPr/>
    </dgm:pt>
    <dgm:pt modelId="{29138EAE-56C5-504D-A9DD-B10994982CAC}" type="pres">
      <dgm:prSet presAssocID="{7C8CF5C1-D974-4FB3-A27F-D2245BBBC938}" presName="composite" presStyleCnt="0"/>
      <dgm:spPr/>
    </dgm:pt>
    <dgm:pt modelId="{8B29392C-9204-7646-81E0-72C54DE4055D}" type="pres">
      <dgm:prSet presAssocID="{7C8CF5C1-D974-4FB3-A27F-D2245BBBC938}" presName="background" presStyleLbl="node0" presStyleIdx="1" presStyleCnt="2"/>
      <dgm:spPr/>
    </dgm:pt>
    <dgm:pt modelId="{BC49A659-DAA6-CA41-8574-B89A53535495}" type="pres">
      <dgm:prSet presAssocID="{7C8CF5C1-D974-4FB3-A27F-D2245BBBC938}" presName="text" presStyleLbl="fgAcc0" presStyleIdx="1" presStyleCnt="2">
        <dgm:presLayoutVars>
          <dgm:chPref val="3"/>
        </dgm:presLayoutVars>
      </dgm:prSet>
      <dgm:spPr/>
    </dgm:pt>
    <dgm:pt modelId="{B6C864D6-EEFA-D443-B8E1-2F6F12E9B5B4}" type="pres">
      <dgm:prSet presAssocID="{7C8CF5C1-D974-4FB3-A27F-D2245BBBC938}" presName="hierChild2" presStyleCnt="0"/>
      <dgm:spPr/>
    </dgm:pt>
  </dgm:ptLst>
  <dgm:cxnLst>
    <dgm:cxn modelId="{4E5A552E-BBA5-1D4C-8DB2-E499FDC7BA73}" type="presOf" srcId="{BD7D17DF-FB9E-4F84-A782-C8E84D6F6C5B}" destId="{5ACA796A-672D-5C48-AEE3-BE44C2EB952A}" srcOrd="0" destOrd="0" presId="urn:microsoft.com/office/officeart/2005/8/layout/hierarchy1"/>
    <dgm:cxn modelId="{4C6D8B78-9201-47BF-97BC-060DF3BED23B}" srcId="{BD7D17DF-FB9E-4F84-A782-C8E84D6F6C5B}" destId="{7C8CF5C1-D974-4FB3-A27F-D2245BBBC938}" srcOrd="1" destOrd="0" parTransId="{A699AE9A-57A6-4812-B24F-36CB8C298E70}" sibTransId="{F6830BB2-45CC-4687-ADEC-FE7A53C0EE4D}"/>
    <dgm:cxn modelId="{1ACA608F-A4CB-4D5E-9C64-807A9BABB209}" srcId="{BD7D17DF-FB9E-4F84-A782-C8E84D6F6C5B}" destId="{87AC8012-2926-484A-A0C6-36AAAB5F695E}" srcOrd="0" destOrd="0" parTransId="{FAB98062-745E-4BCB-9619-C5E37D983DD1}" sibTransId="{D3469DA3-5364-4F73-83F7-6033FE439ED0}"/>
    <dgm:cxn modelId="{FF8FDEBB-398D-994B-A1E7-9F8C7A75BBAA}" type="presOf" srcId="{87AC8012-2926-484A-A0C6-36AAAB5F695E}" destId="{4C49B8E0-C213-6945-ACAF-4B31692A6B92}" srcOrd="0" destOrd="0" presId="urn:microsoft.com/office/officeart/2005/8/layout/hierarchy1"/>
    <dgm:cxn modelId="{CCA94EBE-4F85-C949-B2F2-0AD6C9FF26B4}" type="presOf" srcId="{7C8CF5C1-D974-4FB3-A27F-D2245BBBC938}" destId="{BC49A659-DAA6-CA41-8574-B89A53535495}" srcOrd="0" destOrd="0" presId="urn:microsoft.com/office/officeart/2005/8/layout/hierarchy1"/>
    <dgm:cxn modelId="{3372F3AD-6AB6-7E4B-A9CB-882D5971EAF7}" type="presParOf" srcId="{5ACA796A-672D-5C48-AEE3-BE44C2EB952A}" destId="{E7C3F35F-91D4-F64E-B1B3-D3C0273116EB}" srcOrd="0" destOrd="0" presId="urn:microsoft.com/office/officeart/2005/8/layout/hierarchy1"/>
    <dgm:cxn modelId="{7281C33C-0B43-064C-A96B-3E65F9304BFD}" type="presParOf" srcId="{E7C3F35F-91D4-F64E-B1B3-D3C0273116EB}" destId="{CF7D9023-4A87-1340-A441-FE322F692227}" srcOrd="0" destOrd="0" presId="urn:microsoft.com/office/officeart/2005/8/layout/hierarchy1"/>
    <dgm:cxn modelId="{BB7D69C7-ADD3-4D4D-A114-F083800A31C1}" type="presParOf" srcId="{CF7D9023-4A87-1340-A441-FE322F692227}" destId="{F6107DF7-9696-5349-A5AD-51C7F859E145}" srcOrd="0" destOrd="0" presId="urn:microsoft.com/office/officeart/2005/8/layout/hierarchy1"/>
    <dgm:cxn modelId="{B3621377-86C8-564A-8AA9-79C01DCF7B4D}" type="presParOf" srcId="{CF7D9023-4A87-1340-A441-FE322F692227}" destId="{4C49B8E0-C213-6945-ACAF-4B31692A6B92}" srcOrd="1" destOrd="0" presId="urn:microsoft.com/office/officeart/2005/8/layout/hierarchy1"/>
    <dgm:cxn modelId="{66032B51-8135-9A47-8861-4AAA35C9A458}" type="presParOf" srcId="{E7C3F35F-91D4-F64E-B1B3-D3C0273116EB}" destId="{9AC0BB71-3F7E-364D-A07B-157FCA14B0EF}" srcOrd="1" destOrd="0" presId="urn:microsoft.com/office/officeart/2005/8/layout/hierarchy1"/>
    <dgm:cxn modelId="{F76132E6-0073-4C4F-AC1E-E4179FA2F5B6}" type="presParOf" srcId="{5ACA796A-672D-5C48-AEE3-BE44C2EB952A}" destId="{EB41B1A1-3B7E-B842-BEF9-06F65681E6D6}" srcOrd="1" destOrd="0" presId="urn:microsoft.com/office/officeart/2005/8/layout/hierarchy1"/>
    <dgm:cxn modelId="{43425F63-C373-434E-B79C-C67043B5FA9A}" type="presParOf" srcId="{EB41B1A1-3B7E-B842-BEF9-06F65681E6D6}" destId="{29138EAE-56C5-504D-A9DD-B10994982CAC}" srcOrd="0" destOrd="0" presId="urn:microsoft.com/office/officeart/2005/8/layout/hierarchy1"/>
    <dgm:cxn modelId="{E48A985F-A795-0A4E-8C0E-17BC7F3178E3}" type="presParOf" srcId="{29138EAE-56C5-504D-A9DD-B10994982CAC}" destId="{8B29392C-9204-7646-81E0-72C54DE4055D}" srcOrd="0" destOrd="0" presId="urn:microsoft.com/office/officeart/2005/8/layout/hierarchy1"/>
    <dgm:cxn modelId="{AE18623A-6218-0243-9481-43C2A8AAC431}" type="presParOf" srcId="{29138EAE-56C5-504D-A9DD-B10994982CAC}" destId="{BC49A659-DAA6-CA41-8574-B89A53535495}" srcOrd="1" destOrd="0" presId="urn:microsoft.com/office/officeart/2005/8/layout/hierarchy1"/>
    <dgm:cxn modelId="{EA76F25F-B704-D248-9ECF-6828983E2483}" type="presParOf" srcId="{EB41B1A1-3B7E-B842-BEF9-06F65681E6D6}" destId="{B6C864D6-EEFA-D443-B8E1-2F6F12E9B5B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CCC5F1-0B20-4A9B-B4ED-15E784ED478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302C6CB-9D54-436E-85F0-496AF6026154}">
      <dgm:prSet/>
      <dgm:spPr/>
      <dgm:t>
        <a:bodyPr/>
        <a:lstStyle/>
        <a:p>
          <a:r>
            <a:rPr lang="es-ES" b="1"/>
            <a:t>1. Tamizaje precoz</a:t>
          </a:r>
          <a:endParaRPr lang="en-US"/>
        </a:p>
      </dgm:t>
    </dgm:pt>
    <dgm:pt modelId="{7A1F088D-9BFF-40BF-9A5B-4B0496924A13}" type="parTrans" cxnId="{438D0633-D52D-40EA-AA5B-49A51DBE2B9C}">
      <dgm:prSet/>
      <dgm:spPr/>
      <dgm:t>
        <a:bodyPr/>
        <a:lstStyle/>
        <a:p>
          <a:endParaRPr lang="en-US"/>
        </a:p>
      </dgm:t>
    </dgm:pt>
    <dgm:pt modelId="{D47AD369-2312-4A9B-B9D2-4D8D4482809D}" type="sibTrans" cxnId="{438D0633-D52D-40EA-AA5B-49A51DBE2B9C}">
      <dgm:prSet/>
      <dgm:spPr/>
      <dgm:t>
        <a:bodyPr/>
        <a:lstStyle/>
        <a:p>
          <a:endParaRPr lang="en-US"/>
        </a:p>
      </dgm:t>
    </dgm:pt>
    <dgm:pt modelId="{BFB2EEA2-5268-4803-B1F5-B7671473DBAF}">
      <dgm:prSet/>
      <dgm:spPr/>
      <dgm:t>
        <a:bodyPr/>
        <a:lstStyle/>
        <a:p>
          <a:r>
            <a:rPr lang="es-ES"/>
            <a:t>Aplicar a toda admisión por CHD</a:t>
          </a:r>
          <a:endParaRPr lang="en-US"/>
        </a:p>
      </dgm:t>
    </dgm:pt>
    <dgm:pt modelId="{4B6FC4C5-C64B-411A-AABA-F8CDB4D7E4BD}" type="parTrans" cxnId="{98F8406B-C91D-4349-AD70-9A01C7E10786}">
      <dgm:prSet/>
      <dgm:spPr/>
      <dgm:t>
        <a:bodyPr/>
        <a:lstStyle/>
        <a:p>
          <a:endParaRPr lang="en-US"/>
        </a:p>
      </dgm:t>
    </dgm:pt>
    <dgm:pt modelId="{9B8EAA81-2665-4DA6-B612-2EABE895899F}" type="sibTrans" cxnId="{98F8406B-C91D-4349-AD70-9A01C7E10786}">
      <dgm:prSet/>
      <dgm:spPr/>
      <dgm:t>
        <a:bodyPr/>
        <a:lstStyle/>
        <a:p>
          <a:endParaRPr lang="en-US"/>
        </a:p>
      </dgm:t>
    </dgm:pt>
    <dgm:pt modelId="{87542BA9-319E-42B0-B1D7-2423939CDD0D}">
      <dgm:prSet/>
      <dgm:spPr/>
      <dgm:t>
        <a:bodyPr/>
        <a:lstStyle/>
        <a:p>
          <a:r>
            <a:rPr lang="es-ES"/>
            <a:t>STRONGkids / STAMP</a:t>
          </a:r>
          <a:endParaRPr lang="en-US"/>
        </a:p>
      </dgm:t>
    </dgm:pt>
    <dgm:pt modelId="{F8A5E05E-676F-4E5D-B964-5B775D2C8A8A}" type="parTrans" cxnId="{DE493174-4904-4D6B-A3B9-368641079B48}">
      <dgm:prSet/>
      <dgm:spPr/>
      <dgm:t>
        <a:bodyPr/>
        <a:lstStyle/>
        <a:p>
          <a:endParaRPr lang="en-US"/>
        </a:p>
      </dgm:t>
    </dgm:pt>
    <dgm:pt modelId="{49FBEFA3-1E9B-4F4C-AC10-907205BFA893}" type="sibTrans" cxnId="{DE493174-4904-4D6B-A3B9-368641079B48}">
      <dgm:prSet/>
      <dgm:spPr/>
      <dgm:t>
        <a:bodyPr/>
        <a:lstStyle/>
        <a:p>
          <a:endParaRPr lang="en-US"/>
        </a:p>
      </dgm:t>
    </dgm:pt>
    <dgm:pt modelId="{44E9D182-6D0D-4601-B931-008B4C324020}">
      <dgm:prSet/>
      <dgm:spPr/>
      <dgm:t>
        <a:bodyPr/>
        <a:lstStyle/>
        <a:p>
          <a:r>
            <a:rPr lang="es-ES"/>
            <a:t>Si positivo → valoración completa</a:t>
          </a:r>
          <a:endParaRPr lang="en-US"/>
        </a:p>
      </dgm:t>
    </dgm:pt>
    <dgm:pt modelId="{656A5235-1F52-449E-9DA0-2374F2C5F155}" type="parTrans" cxnId="{13325864-7559-4B13-866B-9AD5D4F02374}">
      <dgm:prSet/>
      <dgm:spPr/>
      <dgm:t>
        <a:bodyPr/>
        <a:lstStyle/>
        <a:p>
          <a:endParaRPr lang="en-US"/>
        </a:p>
      </dgm:t>
    </dgm:pt>
    <dgm:pt modelId="{3DFE2E13-069B-46AB-870F-BF3F9CFE7D60}" type="sibTrans" cxnId="{13325864-7559-4B13-866B-9AD5D4F02374}">
      <dgm:prSet/>
      <dgm:spPr/>
      <dgm:t>
        <a:bodyPr/>
        <a:lstStyle/>
        <a:p>
          <a:endParaRPr lang="en-US"/>
        </a:p>
      </dgm:t>
    </dgm:pt>
    <dgm:pt modelId="{F7653C7C-788A-4214-AC09-80E8C32E0335}">
      <dgm:prSet/>
      <dgm:spPr/>
      <dgm:t>
        <a:bodyPr/>
        <a:lstStyle/>
        <a:p>
          <a:r>
            <a:rPr lang="es-ES" b="1"/>
            <a:t>2. Antropometría</a:t>
          </a:r>
          <a:endParaRPr lang="en-US"/>
        </a:p>
      </dgm:t>
    </dgm:pt>
    <dgm:pt modelId="{3A09456A-E93F-4973-9009-273DF9EC6E8F}" type="parTrans" cxnId="{2DA5ED55-9125-4143-8ECB-E0E32229F197}">
      <dgm:prSet/>
      <dgm:spPr/>
      <dgm:t>
        <a:bodyPr/>
        <a:lstStyle/>
        <a:p>
          <a:endParaRPr lang="en-US"/>
        </a:p>
      </dgm:t>
    </dgm:pt>
    <dgm:pt modelId="{FC7FCB54-7D0E-48C3-987A-60F2F031F446}" type="sibTrans" cxnId="{2DA5ED55-9125-4143-8ECB-E0E32229F197}">
      <dgm:prSet/>
      <dgm:spPr/>
      <dgm:t>
        <a:bodyPr/>
        <a:lstStyle/>
        <a:p>
          <a:endParaRPr lang="en-US"/>
        </a:p>
      </dgm:t>
    </dgm:pt>
    <dgm:pt modelId="{60A9320D-00E0-4C79-B8A1-501B99E586C1}">
      <dgm:prSet/>
      <dgm:spPr/>
      <dgm:t>
        <a:bodyPr/>
        <a:lstStyle/>
        <a:p>
          <a:r>
            <a:rPr lang="es-ES"/>
            <a:t>Peso, talla/longitud, IMC</a:t>
          </a:r>
          <a:endParaRPr lang="en-US"/>
        </a:p>
      </dgm:t>
    </dgm:pt>
    <dgm:pt modelId="{2BCCB5C7-B05F-45DD-A9B0-16D19C35DFEC}" type="parTrans" cxnId="{B87B88D6-54E2-4154-934A-D06DBD6CD80A}">
      <dgm:prSet/>
      <dgm:spPr/>
      <dgm:t>
        <a:bodyPr/>
        <a:lstStyle/>
        <a:p>
          <a:endParaRPr lang="en-US"/>
        </a:p>
      </dgm:t>
    </dgm:pt>
    <dgm:pt modelId="{A215FC6F-DD72-4F1E-B50B-8057560832B4}" type="sibTrans" cxnId="{B87B88D6-54E2-4154-934A-D06DBD6CD80A}">
      <dgm:prSet/>
      <dgm:spPr/>
      <dgm:t>
        <a:bodyPr/>
        <a:lstStyle/>
        <a:p>
          <a:endParaRPr lang="en-US"/>
        </a:p>
      </dgm:t>
    </dgm:pt>
    <dgm:pt modelId="{42BED509-7F4F-4A54-B3C0-9308C1155ABE}">
      <dgm:prSet/>
      <dgm:spPr/>
      <dgm:t>
        <a:bodyPr/>
        <a:lstStyle/>
        <a:p>
          <a:r>
            <a:rPr lang="es-ES"/>
            <a:t>CMB, pliegues</a:t>
          </a:r>
          <a:endParaRPr lang="en-US"/>
        </a:p>
      </dgm:t>
    </dgm:pt>
    <dgm:pt modelId="{03DD4D93-5704-47B8-954A-1BE78B8BF1C4}" type="parTrans" cxnId="{CBB3C741-0EA9-410A-99B2-659B350B6B51}">
      <dgm:prSet/>
      <dgm:spPr/>
      <dgm:t>
        <a:bodyPr/>
        <a:lstStyle/>
        <a:p>
          <a:endParaRPr lang="en-US"/>
        </a:p>
      </dgm:t>
    </dgm:pt>
    <dgm:pt modelId="{9043A986-4FD2-469B-8247-438EFE2672C1}" type="sibTrans" cxnId="{CBB3C741-0EA9-410A-99B2-659B350B6B51}">
      <dgm:prSet/>
      <dgm:spPr/>
      <dgm:t>
        <a:bodyPr/>
        <a:lstStyle/>
        <a:p>
          <a:endParaRPr lang="en-US"/>
        </a:p>
      </dgm:t>
    </dgm:pt>
    <dgm:pt modelId="{DF00A31A-1B51-416B-80A7-514AA2ABCC37}">
      <dgm:prSet/>
      <dgm:spPr/>
      <dgm:t>
        <a:bodyPr/>
        <a:lstStyle/>
        <a:p>
          <a:r>
            <a:rPr lang="es-ES"/>
            <a:t>Con edema → priorizar talla + CMB</a:t>
          </a:r>
          <a:endParaRPr lang="en-US"/>
        </a:p>
      </dgm:t>
    </dgm:pt>
    <dgm:pt modelId="{644947D7-1E18-4B34-ADD8-CD5C09485C37}" type="parTrans" cxnId="{BB08D887-FF55-4878-8D53-3A46E45CC1E9}">
      <dgm:prSet/>
      <dgm:spPr/>
      <dgm:t>
        <a:bodyPr/>
        <a:lstStyle/>
        <a:p>
          <a:endParaRPr lang="en-US"/>
        </a:p>
      </dgm:t>
    </dgm:pt>
    <dgm:pt modelId="{C716FE86-C2B1-415E-902A-282C75FF9DB5}" type="sibTrans" cxnId="{BB08D887-FF55-4878-8D53-3A46E45CC1E9}">
      <dgm:prSet/>
      <dgm:spPr/>
      <dgm:t>
        <a:bodyPr/>
        <a:lstStyle/>
        <a:p>
          <a:endParaRPr lang="en-US"/>
        </a:p>
      </dgm:t>
    </dgm:pt>
    <dgm:pt modelId="{2575280F-CA40-49AD-A9E3-10EBD0B01929}">
      <dgm:prSet/>
      <dgm:spPr/>
      <dgm:t>
        <a:bodyPr/>
        <a:lstStyle/>
        <a:p>
          <a:r>
            <a:rPr lang="es-ES"/>
            <a:t>Buscar masa magra</a:t>
          </a:r>
          <a:endParaRPr lang="en-US"/>
        </a:p>
      </dgm:t>
    </dgm:pt>
    <dgm:pt modelId="{D6C21632-6B43-4F90-BBA3-0B02E97FE9C4}" type="parTrans" cxnId="{23F7A1CE-A418-40AE-A6EF-319B2DF4E622}">
      <dgm:prSet/>
      <dgm:spPr/>
      <dgm:t>
        <a:bodyPr/>
        <a:lstStyle/>
        <a:p>
          <a:endParaRPr lang="en-US"/>
        </a:p>
      </dgm:t>
    </dgm:pt>
    <dgm:pt modelId="{EA880A9C-E97C-42EA-8057-3D8C07BE5804}" type="sibTrans" cxnId="{23F7A1CE-A418-40AE-A6EF-319B2DF4E622}">
      <dgm:prSet/>
      <dgm:spPr/>
      <dgm:t>
        <a:bodyPr/>
        <a:lstStyle/>
        <a:p>
          <a:endParaRPr lang="en-US"/>
        </a:p>
      </dgm:t>
    </dgm:pt>
    <dgm:pt modelId="{E0F2BF77-990F-4A47-B0CF-183437E58EEB}" type="pres">
      <dgm:prSet presAssocID="{49CCC5F1-0B20-4A9B-B4ED-15E784ED478C}" presName="vert0" presStyleCnt="0">
        <dgm:presLayoutVars>
          <dgm:dir/>
          <dgm:animOne val="branch"/>
          <dgm:animLvl val="lvl"/>
        </dgm:presLayoutVars>
      </dgm:prSet>
      <dgm:spPr/>
    </dgm:pt>
    <dgm:pt modelId="{C0965E6E-E84E-CF43-8B17-04D2893FDF0D}" type="pres">
      <dgm:prSet presAssocID="{8302C6CB-9D54-436E-85F0-496AF6026154}" presName="thickLine" presStyleLbl="alignNode1" presStyleIdx="0" presStyleCnt="9"/>
      <dgm:spPr/>
    </dgm:pt>
    <dgm:pt modelId="{A2594C79-1A3F-5443-8DEF-89686E2B8140}" type="pres">
      <dgm:prSet presAssocID="{8302C6CB-9D54-436E-85F0-496AF6026154}" presName="horz1" presStyleCnt="0"/>
      <dgm:spPr/>
    </dgm:pt>
    <dgm:pt modelId="{EAC1A9B6-2742-264B-8ADB-5D76C0358D3B}" type="pres">
      <dgm:prSet presAssocID="{8302C6CB-9D54-436E-85F0-496AF6026154}" presName="tx1" presStyleLbl="revTx" presStyleIdx="0" presStyleCnt="9"/>
      <dgm:spPr/>
    </dgm:pt>
    <dgm:pt modelId="{DB01F227-3166-F649-AD39-876D017FFA26}" type="pres">
      <dgm:prSet presAssocID="{8302C6CB-9D54-436E-85F0-496AF6026154}" presName="vert1" presStyleCnt="0"/>
      <dgm:spPr/>
    </dgm:pt>
    <dgm:pt modelId="{39CF9637-637E-DF43-BE8A-5EAF6052D6D8}" type="pres">
      <dgm:prSet presAssocID="{BFB2EEA2-5268-4803-B1F5-B7671473DBAF}" presName="thickLine" presStyleLbl="alignNode1" presStyleIdx="1" presStyleCnt="9"/>
      <dgm:spPr/>
    </dgm:pt>
    <dgm:pt modelId="{12CC1862-47BE-7B4D-90BB-3EF04FC0C56C}" type="pres">
      <dgm:prSet presAssocID="{BFB2EEA2-5268-4803-B1F5-B7671473DBAF}" presName="horz1" presStyleCnt="0"/>
      <dgm:spPr/>
    </dgm:pt>
    <dgm:pt modelId="{4247BB7C-EE97-B746-810F-C9FA81730E0A}" type="pres">
      <dgm:prSet presAssocID="{BFB2EEA2-5268-4803-B1F5-B7671473DBAF}" presName="tx1" presStyleLbl="revTx" presStyleIdx="1" presStyleCnt="9"/>
      <dgm:spPr/>
    </dgm:pt>
    <dgm:pt modelId="{D5829C4A-1B7A-B745-9DF4-883D264BC266}" type="pres">
      <dgm:prSet presAssocID="{BFB2EEA2-5268-4803-B1F5-B7671473DBAF}" presName="vert1" presStyleCnt="0"/>
      <dgm:spPr/>
    </dgm:pt>
    <dgm:pt modelId="{1C01579D-1121-6A40-AAA6-BDE7294DDE30}" type="pres">
      <dgm:prSet presAssocID="{87542BA9-319E-42B0-B1D7-2423939CDD0D}" presName="thickLine" presStyleLbl="alignNode1" presStyleIdx="2" presStyleCnt="9"/>
      <dgm:spPr/>
    </dgm:pt>
    <dgm:pt modelId="{FC813B54-3027-C846-87AD-B3056F6A54D6}" type="pres">
      <dgm:prSet presAssocID="{87542BA9-319E-42B0-B1D7-2423939CDD0D}" presName="horz1" presStyleCnt="0"/>
      <dgm:spPr/>
    </dgm:pt>
    <dgm:pt modelId="{12089B44-7CD7-6945-9DFA-E8DE50074AF2}" type="pres">
      <dgm:prSet presAssocID="{87542BA9-319E-42B0-B1D7-2423939CDD0D}" presName="tx1" presStyleLbl="revTx" presStyleIdx="2" presStyleCnt="9"/>
      <dgm:spPr/>
    </dgm:pt>
    <dgm:pt modelId="{24B97C03-6641-804C-BCC5-4FFA68F5C028}" type="pres">
      <dgm:prSet presAssocID="{87542BA9-319E-42B0-B1D7-2423939CDD0D}" presName="vert1" presStyleCnt="0"/>
      <dgm:spPr/>
    </dgm:pt>
    <dgm:pt modelId="{2E68347E-337A-DB45-8C64-C1409B8A2A16}" type="pres">
      <dgm:prSet presAssocID="{44E9D182-6D0D-4601-B931-008B4C324020}" presName="thickLine" presStyleLbl="alignNode1" presStyleIdx="3" presStyleCnt="9"/>
      <dgm:spPr/>
    </dgm:pt>
    <dgm:pt modelId="{45B23CF9-DE08-864A-88A7-8258843772EE}" type="pres">
      <dgm:prSet presAssocID="{44E9D182-6D0D-4601-B931-008B4C324020}" presName="horz1" presStyleCnt="0"/>
      <dgm:spPr/>
    </dgm:pt>
    <dgm:pt modelId="{7BF91A70-C228-BC45-B922-05F2107B7435}" type="pres">
      <dgm:prSet presAssocID="{44E9D182-6D0D-4601-B931-008B4C324020}" presName="tx1" presStyleLbl="revTx" presStyleIdx="3" presStyleCnt="9"/>
      <dgm:spPr/>
    </dgm:pt>
    <dgm:pt modelId="{9163025F-BC06-CA4C-AF09-A79580339A10}" type="pres">
      <dgm:prSet presAssocID="{44E9D182-6D0D-4601-B931-008B4C324020}" presName="vert1" presStyleCnt="0"/>
      <dgm:spPr/>
    </dgm:pt>
    <dgm:pt modelId="{815FDB4F-4B3B-0B4D-A446-8A196C6BB59D}" type="pres">
      <dgm:prSet presAssocID="{F7653C7C-788A-4214-AC09-80E8C32E0335}" presName="thickLine" presStyleLbl="alignNode1" presStyleIdx="4" presStyleCnt="9"/>
      <dgm:spPr/>
    </dgm:pt>
    <dgm:pt modelId="{BDFD8F4A-9536-8F4D-B739-DD6F8A13672A}" type="pres">
      <dgm:prSet presAssocID="{F7653C7C-788A-4214-AC09-80E8C32E0335}" presName="horz1" presStyleCnt="0"/>
      <dgm:spPr/>
    </dgm:pt>
    <dgm:pt modelId="{68929042-E8E7-FE4C-B087-43ABF790C124}" type="pres">
      <dgm:prSet presAssocID="{F7653C7C-788A-4214-AC09-80E8C32E0335}" presName="tx1" presStyleLbl="revTx" presStyleIdx="4" presStyleCnt="9"/>
      <dgm:spPr/>
    </dgm:pt>
    <dgm:pt modelId="{56ED1F1E-3F63-F144-950B-E95D32993CFF}" type="pres">
      <dgm:prSet presAssocID="{F7653C7C-788A-4214-AC09-80E8C32E0335}" presName="vert1" presStyleCnt="0"/>
      <dgm:spPr/>
    </dgm:pt>
    <dgm:pt modelId="{554003CA-5D25-CC48-833C-7DFF178AF09B}" type="pres">
      <dgm:prSet presAssocID="{60A9320D-00E0-4C79-B8A1-501B99E586C1}" presName="thickLine" presStyleLbl="alignNode1" presStyleIdx="5" presStyleCnt="9"/>
      <dgm:spPr/>
    </dgm:pt>
    <dgm:pt modelId="{AB1F67ED-88F0-254E-9368-D795B14BD740}" type="pres">
      <dgm:prSet presAssocID="{60A9320D-00E0-4C79-B8A1-501B99E586C1}" presName="horz1" presStyleCnt="0"/>
      <dgm:spPr/>
    </dgm:pt>
    <dgm:pt modelId="{00A6CD5A-4026-544B-9A6F-3F06D77B57E7}" type="pres">
      <dgm:prSet presAssocID="{60A9320D-00E0-4C79-B8A1-501B99E586C1}" presName="tx1" presStyleLbl="revTx" presStyleIdx="5" presStyleCnt="9"/>
      <dgm:spPr/>
    </dgm:pt>
    <dgm:pt modelId="{3F60C7C5-41D0-2247-9523-4D6E55ABF7A2}" type="pres">
      <dgm:prSet presAssocID="{60A9320D-00E0-4C79-B8A1-501B99E586C1}" presName="vert1" presStyleCnt="0"/>
      <dgm:spPr/>
    </dgm:pt>
    <dgm:pt modelId="{7743047C-2549-8544-9C1E-1941D8CA272A}" type="pres">
      <dgm:prSet presAssocID="{42BED509-7F4F-4A54-B3C0-9308C1155ABE}" presName="thickLine" presStyleLbl="alignNode1" presStyleIdx="6" presStyleCnt="9"/>
      <dgm:spPr/>
    </dgm:pt>
    <dgm:pt modelId="{B59BF7B8-BE57-8340-8B46-C9708B92BC53}" type="pres">
      <dgm:prSet presAssocID="{42BED509-7F4F-4A54-B3C0-9308C1155ABE}" presName="horz1" presStyleCnt="0"/>
      <dgm:spPr/>
    </dgm:pt>
    <dgm:pt modelId="{E3DC775F-38ED-BD42-BBFC-8ECA3D5AAAE4}" type="pres">
      <dgm:prSet presAssocID="{42BED509-7F4F-4A54-B3C0-9308C1155ABE}" presName="tx1" presStyleLbl="revTx" presStyleIdx="6" presStyleCnt="9"/>
      <dgm:spPr/>
    </dgm:pt>
    <dgm:pt modelId="{29E06A17-05B3-FB4E-BE23-5DD0E9B3669F}" type="pres">
      <dgm:prSet presAssocID="{42BED509-7F4F-4A54-B3C0-9308C1155ABE}" presName="vert1" presStyleCnt="0"/>
      <dgm:spPr/>
    </dgm:pt>
    <dgm:pt modelId="{AA5CA373-A232-F648-91E2-222421F59DBB}" type="pres">
      <dgm:prSet presAssocID="{DF00A31A-1B51-416B-80A7-514AA2ABCC37}" presName="thickLine" presStyleLbl="alignNode1" presStyleIdx="7" presStyleCnt="9"/>
      <dgm:spPr/>
    </dgm:pt>
    <dgm:pt modelId="{9CA0AD53-04AE-DF4A-B261-E8104887FFE4}" type="pres">
      <dgm:prSet presAssocID="{DF00A31A-1B51-416B-80A7-514AA2ABCC37}" presName="horz1" presStyleCnt="0"/>
      <dgm:spPr/>
    </dgm:pt>
    <dgm:pt modelId="{D2753AE3-49AB-524A-9D1D-A2B741D1BFBE}" type="pres">
      <dgm:prSet presAssocID="{DF00A31A-1B51-416B-80A7-514AA2ABCC37}" presName="tx1" presStyleLbl="revTx" presStyleIdx="7" presStyleCnt="9"/>
      <dgm:spPr/>
    </dgm:pt>
    <dgm:pt modelId="{4868710A-E098-054A-B7F8-771BE61AC9E7}" type="pres">
      <dgm:prSet presAssocID="{DF00A31A-1B51-416B-80A7-514AA2ABCC37}" presName="vert1" presStyleCnt="0"/>
      <dgm:spPr/>
    </dgm:pt>
    <dgm:pt modelId="{EB23A002-4F50-F542-B1E0-F6926EABC354}" type="pres">
      <dgm:prSet presAssocID="{2575280F-CA40-49AD-A9E3-10EBD0B01929}" presName="thickLine" presStyleLbl="alignNode1" presStyleIdx="8" presStyleCnt="9"/>
      <dgm:spPr/>
    </dgm:pt>
    <dgm:pt modelId="{62553920-FF89-E240-8982-F5E51FBDC024}" type="pres">
      <dgm:prSet presAssocID="{2575280F-CA40-49AD-A9E3-10EBD0B01929}" presName="horz1" presStyleCnt="0"/>
      <dgm:spPr/>
    </dgm:pt>
    <dgm:pt modelId="{AAAAD13A-D0AE-8D4D-9FF5-4E976BDB1965}" type="pres">
      <dgm:prSet presAssocID="{2575280F-CA40-49AD-A9E3-10EBD0B01929}" presName="tx1" presStyleLbl="revTx" presStyleIdx="8" presStyleCnt="9"/>
      <dgm:spPr/>
    </dgm:pt>
    <dgm:pt modelId="{F130EF01-F2DE-BC49-91F6-9F09DED696CB}" type="pres">
      <dgm:prSet presAssocID="{2575280F-CA40-49AD-A9E3-10EBD0B01929}" presName="vert1" presStyleCnt="0"/>
      <dgm:spPr/>
    </dgm:pt>
  </dgm:ptLst>
  <dgm:cxnLst>
    <dgm:cxn modelId="{2EED9704-1B86-AD47-BAC6-5AEDFF7FD61E}" type="presOf" srcId="{2575280F-CA40-49AD-A9E3-10EBD0B01929}" destId="{AAAAD13A-D0AE-8D4D-9FF5-4E976BDB1965}" srcOrd="0" destOrd="0" presId="urn:microsoft.com/office/officeart/2008/layout/LinedList"/>
    <dgm:cxn modelId="{4B66E721-D14F-734D-86FD-0CE2F184EAD4}" type="presOf" srcId="{44E9D182-6D0D-4601-B931-008B4C324020}" destId="{7BF91A70-C228-BC45-B922-05F2107B7435}" srcOrd="0" destOrd="0" presId="urn:microsoft.com/office/officeart/2008/layout/LinedList"/>
    <dgm:cxn modelId="{DEFD972F-EBAD-3649-88AE-6813386909DE}" type="presOf" srcId="{49CCC5F1-0B20-4A9B-B4ED-15E784ED478C}" destId="{E0F2BF77-990F-4A47-B0CF-183437E58EEB}" srcOrd="0" destOrd="0" presId="urn:microsoft.com/office/officeart/2008/layout/LinedList"/>
    <dgm:cxn modelId="{438D0633-D52D-40EA-AA5B-49A51DBE2B9C}" srcId="{49CCC5F1-0B20-4A9B-B4ED-15E784ED478C}" destId="{8302C6CB-9D54-436E-85F0-496AF6026154}" srcOrd="0" destOrd="0" parTransId="{7A1F088D-9BFF-40BF-9A5B-4B0496924A13}" sibTransId="{D47AD369-2312-4A9B-B9D2-4D8D4482809D}"/>
    <dgm:cxn modelId="{08479240-EB84-5E4C-A59C-7D02EE6094FA}" type="presOf" srcId="{60A9320D-00E0-4C79-B8A1-501B99E586C1}" destId="{00A6CD5A-4026-544B-9A6F-3F06D77B57E7}" srcOrd="0" destOrd="0" presId="urn:microsoft.com/office/officeart/2008/layout/LinedList"/>
    <dgm:cxn modelId="{CBB3C741-0EA9-410A-99B2-659B350B6B51}" srcId="{49CCC5F1-0B20-4A9B-B4ED-15E784ED478C}" destId="{42BED509-7F4F-4A54-B3C0-9308C1155ABE}" srcOrd="6" destOrd="0" parTransId="{03DD4D93-5704-47B8-954A-1BE78B8BF1C4}" sibTransId="{9043A986-4FD2-469B-8247-438EFE2672C1}"/>
    <dgm:cxn modelId="{9F313954-2D68-C344-A081-5E18B18EADCC}" type="presOf" srcId="{8302C6CB-9D54-436E-85F0-496AF6026154}" destId="{EAC1A9B6-2742-264B-8ADB-5D76C0358D3B}" srcOrd="0" destOrd="0" presId="urn:microsoft.com/office/officeart/2008/layout/LinedList"/>
    <dgm:cxn modelId="{2DA5ED55-9125-4143-8ECB-E0E32229F197}" srcId="{49CCC5F1-0B20-4A9B-B4ED-15E784ED478C}" destId="{F7653C7C-788A-4214-AC09-80E8C32E0335}" srcOrd="4" destOrd="0" parTransId="{3A09456A-E93F-4973-9009-273DF9EC6E8F}" sibTransId="{FC7FCB54-7D0E-48C3-987A-60F2F031F446}"/>
    <dgm:cxn modelId="{13325864-7559-4B13-866B-9AD5D4F02374}" srcId="{49CCC5F1-0B20-4A9B-B4ED-15E784ED478C}" destId="{44E9D182-6D0D-4601-B931-008B4C324020}" srcOrd="3" destOrd="0" parTransId="{656A5235-1F52-449E-9DA0-2374F2C5F155}" sibTransId="{3DFE2E13-069B-46AB-870F-BF3F9CFE7D60}"/>
    <dgm:cxn modelId="{98F8406B-C91D-4349-AD70-9A01C7E10786}" srcId="{49CCC5F1-0B20-4A9B-B4ED-15E784ED478C}" destId="{BFB2EEA2-5268-4803-B1F5-B7671473DBAF}" srcOrd="1" destOrd="0" parTransId="{4B6FC4C5-C64B-411A-AABA-F8CDB4D7E4BD}" sibTransId="{9B8EAA81-2665-4DA6-B612-2EABE895899F}"/>
    <dgm:cxn modelId="{2E84206E-1F01-9A44-9911-F268234F6B8C}" type="presOf" srcId="{F7653C7C-788A-4214-AC09-80E8C32E0335}" destId="{68929042-E8E7-FE4C-B087-43ABF790C124}" srcOrd="0" destOrd="0" presId="urn:microsoft.com/office/officeart/2008/layout/LinedList"/>
    <dgm:cxn modelId="{DE493174-4904-4D6B-A3B9-368641079B48}" srcId="{49CCC5F1-0B20-4A9B-B4ED-15E784ED478C}" destId="{87542BA9-319E-42B0-B1D7-2423939CDD0D}" srcOrd="2" destOrd="0" parTransId="{F8A5E05E-676F-4E5D-B964-5B775D2C8A8A}" sibTransId="{49FBEFA3-1E9B-4F4C-AC10-907205BFA893}"/>
    <dgm:cxn modelId="{BB08D887-FF55-4878-8D53-3A46E45CC1E9}" srcId="{49CCC5F1-0B20-4A9B-B4ED-15E784ED478C}" destId="{DF00A31A-1B51-416B-80A7-514AA2ABCC37}" srcOrd="7" destOrd="0" parTransId="{644947D7-1E18-4B34-ADD8-CD5C09485C37}" sibTransId="{C716FE86-C2B1-415E-902A-282C75FF9DB5}"/>
    <dgm:cxn modelId="{2FDC919A-D221-CD4F-95D1-4E65386B8174}" type="presOf" srcId="{DF00A31A-1B51-416B-80A7-514AA2ABCC37}" destId="{D2753AE3-49AB-524A-9D1D-A2B741D1BFBE}" srcOrd="0" destOrd="0" presId="urn:microsoft.com/office/officeart/2008/layout/LinedList"/>
    <dgm:cxn modelId="{F68898B3-32CE-DF46-A5B1-E8EF0A07124D}" type="presOf" srcId="{BFB2EEA2-5268-4803-B1F5-B7671473DBAF}" destId="{4247BB7C-EE97-B746-810F-C9FA81730E0A}" srcOrd="0" destOrd="0" presId="urn:microsoft.com/office/officeart/2008/layout/LinedList"/>
    <dgm:cxn modelId="{23F7A1CE-A418-40AE-A6EF-319B2DF4E622}" srcId="{49CCC5F1-0B20-4A9B-B4ED-15E784ED478C}" destId="{2575280F-CA40-49AD-A9E3-10EBD0B01929}" srcOrd="8" destOrd="0" parTransId="{D6C21632-6B43-4F90-BBA3-0B02E97FE9C4}" sibTransId="{EA880A9C-E97C-42EA-8057-3D8C07BE5804}"/>
    <dgm:cxn modelId="{B87B88D6-54E2-4154-934A-D06DBD6CD80A}" srcId="{49CCC5F1-0B20-4A9B-B4ED-15E784ED478C}" destId="{60A9320D-00E0-4C79-B8A1-501B99E586C1}" srcOrd="5" destOrd="0" parTransId="{2BCCB5C7-B05F-45DD-A9B0-16D19C35DFEC}" sibTransId="{A215FC6F-DD72-4F1E-B50B-8057560832B4}"/>
    <dgm:cxn modelId="{93E4C6D9-A01A-884A-A498-6403EA96A1B7}" type="presOf" srcId="{87542BA9-319E-42B0-B1D7-2423939CDD0D}" destId="{12089B44-7CD7-6945-9DFA-E8DE50074AF2}" srcOrd="0" destOrd="0" presId="urn:microsoft.com/office/officeart/2008/layout/LinedList"/>
    <dgm:cxn modelId="{DEFAEEFD-383D-D84F-9254-A054A96C6F47}" type="presOf" srcId="{42BED509-7F4F-4A54-B3C0-9308C1155ABE}" destId="{E3DC775F-38ED-BD42-BBFC-8ECA3D5AAAE4}" srcOrd="0" destOrd="0" presId="urn:microsoft.com/office/officeart/2008/layout/LinedList"/>
    <dgm:cxn modelId="{167C11C0-669A-3F4A-AF3E-28CE66E4BD13}" type="presParOf" srcId="{E0F2BF77-990F-4A47-B0CF-183437E58EEB}" destId="{C0965E6E-E84E-CF43-8B17-04D2893FDF0D}" srcOrd="0" destOrd="0" presId="urn:microsoft.com/office/officeart/2008/layout/LinedList"/>
    <dgm:cxn modelId="{4DA51DC5-AC7A-6342-9B74-DB43E1DAF540}" type="presParOf" srcId="{E0F2BF77-990F-4A47-B0CF-183437E58EEB}" destId="{A2594C79-1A3F-5443-8DEF-89686E2B8140}" srcOrd="1" destOrd="0" presId="urn:microsoft.com/office/officeart/2008/layout/LinedList"/>
    <dgm:cxn modelId="{FCB1D6F6-229A-A54C-B3A3-1FBC7C22E23D}" type="presParOf" srcId="{A2594C79-1A3F-5443-8DEF-89686E2B8140}" destId="{EAC1A9B6-2742-264B-8ADB-5D76C0358D3B}" srcOrd="0" destOrd="0" presId="urn:microsoft.com/office/officeart/2008/layout/LinedList"/>
    <dgm:cxn modelId="{D1B4F816-7629-3C4C-869C-961F374D23F7}" type="presParOf" srcId="{A2594C79-1A3F-5443-8DEF-89686E2B8140}" destId="{DB01F227-3166-F649-AD39-876D017FFA26}" srcOrd="1" destOrd="0" presId="urn:microsoft.com/office/officeart/2008/layout/LinedList"/>
    <dgm:cxn modelId="{6435DE0E-83E5-5F41-9B2E-106CBE40C942}" type="presParOf" srcId="{E0F2BF77-990F-4A47-B0CF-183437E58EEB}" destId="{39CF9637-637E-DF43-BE8A-5EAF6052D6D8}" srcOrd="2" destOrd="0" presId="urn:microsoft.com/office/officeart/2008/layout/LinedList"/>
    <dgm:cxn modelId="{E5309CBD-D13F-A440-BE82-A11A8638F68B}" type="presParOf" srcId="{E0F2BF77-990F-4A47-B0CF-183437E58EEB}" destId="{12CC1862-47BE-7B4D-90BB-3EF04FC0C56C}" srcOrd="3" destOrd="0" presId="urn:microsoft.com/office/officeart/2008/layout/LinedList"/>
    <dgm:cxn modelId="{4201FF89-87FB-664C-9E9B-6D6026C22FB0}" type="presParOf" srcId="{12CC1862-47BE-7B4D-90BB-3EF04FC0C56C}" destId="{4247BB7C-EE97-B746-810F-C9FA81730E0A}" srcOrd="0" destOrd="0" presId="urn:microsoft.com/office/officeart/2008/layout/LinedList"/>
    <dgm:cxn modelId="{DE446460-009A-FB45-A542-F19E9B9971AA}" type="presParOf" srcId="{12CC1862-47BE-7B4D-90BB-3EF04FC0C56C}" destId="{D5829C4A-1B7A-B745-9DF4-883D264BC266}" srcOrd="1" destOrd="0" presId="urn:microsoft.com/office/officeart/2008/layout/LinedList"/>
    <dgm:cxn modelId="{BC12312D-BD3B-E449-ADE1-B6CE0AE68462}" type="presParOf" srcId="{E0F2BF77-990F-4A47-B0CF-183437E58EEB}" destId="{1C01579D-1121-6A40-AAA6-BDE7294DDE30}" srcOrd="4" destOrd="0" presId="urn:microsoft.com/office/officeart/2008/layout/LinedList"/>
    <dgm:cxn modelId="{76BE031C-C01F-3848-B382-14CF3FB21049}" type="presParOf" srcId="{E0F2BF77-990F-4A47-B0CF-183437E58EEB}" destId="{FC813B54-3027-C846-87AD-B3056F6A54D6}" srcOrd="5" destOrd="0" presId="urn:microsoft.com/office/officeart/2008/layout/LinedList"/>
    <dgm:cxn modelId="{8767DBC7-5E98-294F-9026-99381FEC86B4}" type="presParOf" srcId="{FC813B54-3027-C846-87AD-B3056F6A54D6}" destId="{12089B44-7CD7-6945-9DFA-E8DE50074AF2}" srcOrd="0" destOrd="0" presId="urn:microsoft.com/office/officeart/2008/layout/LinedList"/>
    <dgm:cxn modelId="{32DEFD43-14F3-B04F-82F4-1FCBCF295DF7}" type="presParOf" srcId="{FC813B54-3027-C846-87AD-B3056F6A54D6}" destId="{24B97C03-6641-804C-BCC5-4FFA68F5C028}" srcOrd="1" destOrd="0" presId="urn:microsoft.com/office/officeart/2008/layout/LinedList"/>
    <dgm:cxn modelId="{874363F9-39C8-EB43-B9D4-B2B872AD011C}" type="presParOf" srcId="{E0F2BF77-990F-4A47-B0CF-183437E58EEB}" destId="{2E68347E-337A-DB45-8C64-C1409B8A2A16}" srcOrd="6" destOrd="0" presId="urn:microsoft.com/office/officeart/2008/layout/LinedList"/>
    <dgm:cxn modelId="{1EE80674-920F-024D-A253-72FBE11DAC9D}" type="presParOf" srcId="{E0F2BF77-990F-4A47-B0CF-183437E58EEB}" destId="{45B23CF9-DE08-864A-88A7-8258843772EE}" srcOrd="7" destOrd="0" presId="urn:microsoft.com/office/officeart/2008/layout/LinedList"/>
    <dgm:cxn modelId="{BE45DF9A-7DFE-C34A-AAF1-C0689C343166}" type="presParOf" srcId="{45B23CF9-DE08-864A-88A7-8258843772EE}" destId="{7BF91A70-C228-BC45-B922-05F2107B7435}" srcOrd="0" destOrd="0" presId="urn:microsoft.com/office/officeart/2008/layout/LinedList"/>
    <dgm:cxn modelId="{65521285-82C7-5E4A-8F0F-A8861CB92293}" type="presParOf" srcId="{45B23CF9-DE08-864A-88A7-8258843772EE}" destId="{9163025F-BC06-CA4C-AF09-A79580339A10}" srcOrd="1" destOrd="0" presId="urn:microsoft.com/office/officeart/2008/layout/LinedList"/>
    <dgm:cxn modelId="{E3DBE3EC-D2E0-5240-BF85-9E65D7F1A0C6}" type="presParOf" srcId="{E0F2BF77-990F-4A47-B0CF-183437E58EEB}" destId="{815FDB4F-4B3B-0B4D-A446-8A196C6BB59D}" srcOrd="8" destOrd="0" presId="urn:microsoft.com/office/officeart/2008/layout/LinedList"/>
    <dgm:cxn modelId="{C5B11711-7B28-804D-8D22-625ECDA9D615}" type="presParOf" srcId="{E0F2BF77-990F-4A47-B0CF-183437E58EEB}" destId="{BDFD8F4A-9536-8F4D-B739-DD6F8A13672A}" srcOrd="9" destOrd="0" presId="urn:microsoft.com/office/officeart/2008/layout/LinedList"/>
    <dgm:cxn modelId="{6AF3A603-208E-634F-9290-572F4DA45867}" type="presParOf" srcId="{BDFD8F4A-9536-8F4D-B739-DD6F8A13672A}" destId="{68929042-E8E7-FE4C-B087-43ABF790C124}" srcOrd="0" destOrd="0" presId="urn:microsoft.com/office/officeart/2008/layout/LinedList"/>
    <dgm:cxn modelId="{FD5B3A02-D504-A244-AF9A-FF80B52B1C75}" type="presParOf" srcId="{BDFD8F4A-9536-8F4D-B739-DD6F8A13672A}" destId="{56ED1F1E-3F63-F144-950B-E95D32993CFF}" srcOrd="1" destOrd="0" presId="urn:microsoft.com/office/officeart/2008/layout/LinedList"/>
    <dgm:cxn modelId="{FF4B07A8-2974-3D4E-8651-3FF71240B5F2}" type="presParOf" srcId="{E0F2BF77-990F-4A47-B0CF-183437E58EEB}" destId="{554003CA-5D25-CC48-833C-7DFF178AF09B}" srcOrd="10" destOrd="0" presId="urn:microsoft.com/office/officeart/2008/layout/LinedList"/>
    <dgm:cxn modelId="{E19AEF6D-312F-774C-9D4F-96BAD934A987}" type="presParOf" srcId="{E0F2BF77-990F-4A47-B0CF-183437E58EEB}" destId="{AB1F67ED-88F0-254E-9368-D795B14BD740}" srcOrd="11" destOrd="0" presId="urn:microsoft.com/office/officeart/2008/layout/LinedList"/>
    <dgm:cxn modelId="{D6FBF1FA-1AC7-6442-A117-3DE88D181031}" type="presParOf" srcId="{AB1F67ED-88F0-254E-9368-D795B14BD740}" destId="{00A6CD5A-4026-544B-9A6F-3F06D77B57E7}" srcOrd="0" destOrd="0" presId="urn:microsoft.com/office/officeart/2008/layout/LinedList"/>
    <dgm:cxn modelId="{7DF926E3-7AB0-8643-B36C-14B7ED52DAAF}" type="presParOf" srcId="{AB1F67ED-88F0-254E-9368-D795B14BD740}" destId="{3F60C7C5-41D0-2247-9523-4D6E55ABF7A2}" srcOrd="1" destOrd="0" presId="urn:microsoft.com/office/officeart/2008/layout/LinedList"/>
    <dgm:cxn modelId="{A0F3285F-696A-6B4C-8C7D-BA63A547ED17}" type="presParOf" srcId="{E0F2BF77-990F-4A47-B0CF-183437E58EEB}" destId="{7743047C-2549-8544-9C1E-1941D8CA272A}" srcOrd="12" destOrd="0" presId="urn:microsoft.com/office/officeart/2008/layout/LinedList"/>
    <dgm:cxn modelId="{24767FDC-4B3D-8448-861B-5B260586E627}" type="presParOf" srcId="{E0F2BF77-990F-4A47-B0CF-183437E58EEB}" destId="{B59BF7B8-BE57-8340-8B46-C9708B92BC53}" srcOrd="13" destOrd="0" presId="urn:microsoft.com/office/officeart/2008/layout/LinedList"/>
    <dgm:cxn modelId="{8B85E3EF-EC45-D041-9949-854F8508529A}" type="presParOf" srcId="{B59BF7B8-BE57-8340-8B46-C9708B92BC53}" destId="{E3DC775F-38ED-BD42-BBFC-8ECA3D5AAAE4}" srcOrd="0" destOrd="0" presId="urn:microsoft.com/office/officeart/2008/layout/LinedList"/>
    <dgm:cxn modelId="{A78C4ECA-CA4F-2D48-87D4-901AD4D241EB}" type="presParOf" srcId="{B59BF7B8-BE57-8340-8B46-C9708B92BC53}" destId="{29E06A17-05B3-FB4E-BE23-5DD0E9B3669F}" srcOrd="1" destOrd="0" presId="urn:microsoft.com/office/officeart/2008/layout/LinedList"/>
    <dgm:cxn modelId="{6C7AF0A8-FB14-1349-A1B1-B3DF96758E1F}" type="presParOf" srcId="{E0F2BF77-990F-4A47-B0CF-183437E58EEB}" destId="{AA5CA373-A232-F648-91E2-222421F59DBB}" srcOrd="14" destOrd="0" presId="urn:microsoft.com/office/officeart/2008/layout/LinedList"/>
    <dgm:cxn modelId="{476765A9-FEA9-7F4C-AE6F-94B4E0A05956}" type="presParOf" srcId="{E0F2BF77-990F-4A47-B0CF-183437E58EEB}" destId="{9CA0AD53-04AE-DF4A-B261-E8104887FFE4}" srcOrd="15" destOrd="0" presId="urn:microsoft.com/office/officeart/2008/layout/LinedList"/>
    <dgm:cxn modelId="{94802093-A5E1-0E41-879C-75083F615431}" type="presParOf" srcId="{9CA0AD53-04AE-DF4A-B261-E8104887FFE4}" destId="{D2753AE3-49AB-524A-9D1D-A2B741D1BFBE}" srcOrd="0" destOrd="0" presId="urn:microsoft.com/office/officeart/2008/layout/LinedList"/>
    <dgm:cxn modelId="{B867C91B-5CC6-E54D-A49F-50BFCD88CC99}" type="presParOf" srcId="{9CA0AD53-04AE-DF4A-B261-E8104887FFE4}" destId="{4868710A-E098-054A-B7F8-771BE61AC9E7}" srcOrd="1" destOrd="0" presId="urn:microsoft.com/office/officeart/2008/layout/LinedList"/>
    <dgm:cxn modelId="{41F7A2BB-AC25-2E4C-B08B-FF3007BFAB4B}" type="presParOf" srcId="{E0F2BF77-990F-4A47-B0CF-183437E58EEB}" destId="{EB23A002-4F50-F542-B1E0-F6926EABC354}" srcOrd="16" destOrd="0" presId="urn:microsoft.com/office/officeart/2008/layout/LinedList"/>
    <dgm:cxn modelId="{6129FB57-8101-7C44-81DF-EA13954C5EBA}" type="presParOf" srcId="{E0F2BF77-990F-4A47-B0CF-183437E58EEB}" destId="{62553920-FF89-E240-8982-F5E51FBDC024}" srcOrd="17" destOrd="0" presId="urn:microsoft.com/office/officeart/2008/layout/LinedList"/>
    <dgm:cxn modelId="{B6C822DC-7007-634F-9E77-B2B5B6D8D3A9}" type="presParOf" srcId="{62553920-FF89-E240-8982-F5E51FBDC024}" destId="{AAAAD13A-D0AE-8D4D-9FF5-4E976BDB1965}" srcOrd="0" destOrd="0" presId="urn:microsoft.com/office/officeart/2008/layout/LinedList"/>
    <dgm:cxn modelId="{26900D19-8C43-3B4F-BE33-DE9B29666EB0}" type="presParOf" srcId="{62553920-FF89-E240-8982-F5E51FBDC024}" destId="{F130EF01-F2DE-BC49-91F6-9F09DED696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D2AE34-3BAF-4026-9D57-57571A56C59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5266B3-ECF9-4514-AA79-019F768BF2E8}">
      <dgm:prSet/>
      <dgm:spPr/>
      <dgm:t>
        <a:bodyPr/>
        <a:lstStyle/>
        <a:p>
          <a:r>
            <a:rPr lang="es-ES" b="1"/>
            <a:t>3. Bioquímica y marcadores funcionales</a:t>
          </a:r>
          <a:endParaRPr lang="en-US"/>
        </a:p>
      </dgm:t>
    </dgm:pt>
    <dgm:pt modelId="{57A803B1-B638-4A71-8B7C-1EAE81A65CD1}" type="parTrans" cxnId="{FB4EAF46-92D6-4A45-ADAF-45EAE1D68393}">
      <dgm:prSet/>
      <dgm:spPr/>
      <dgm:t>
        <a:bodyPr/>
        <a:lstStyle/>
        <a:p>
          <a:endParaRPr lang="en-US"/>
        </a:p>
      </dgm:t>
    </dgm:pt>
    <dgm:pt modelId="{B5D78104-492E-40D7-B8E2-E3E2C3E76FB3}" type="sibTrans" cxnId="{FB4EAF46-92D6-4A45-ADAF-45EAE1D68393}">
      <dgm:prSet/>
      <dgm:spPr/>
      <dgm:t>
        <a:bodyPr/>
        <a:lstStyle/>
        <a:p>
          <a:endParaRPr lang="en-US"/>
        </a:p>
      </dgm:t>
    </dgm:pt>
    <dgm:pt modelId="{C3BD5A5F-B0AE-4204-B7AB-52F2A0023672}">
      <dgm:prSet/>
      <dgm:spPr/>
      <dgm:t>
        <a:bodyPr/>
        <a:lstStyle/>
        <a:p>
          <a:r>
            <a:rPr lang="es-ES"/>
            <a:t>Hb (↓/↑ según cianosis), albúmina, prealbúmina</a:t>
          </a:r>
          <a:endParaRPr lang="en-US"/>
        </a:p>
      </dgm:t>
    </dgm:pt>
    <dgm:pt modelId="{10C468C6-8743-4875-8C4D-560906B3D9D4}" type="parTrans" cxnId="{90DCCA3D-8D08-4FDD-BB14-D433F6BBA78B}">
      <dgm:prSet/>
      <dgm:spPr/>
      <dgm:t>
        <a:bodyPr/>
        <a:lstStyle/>
        <a:p>
          <a:endParaRPr lang="en-US"/>
        </a:p>
      </dgm:t>
    </dgm:pt>
    <dgm:pt modelId="{30C524D4-C45C-4B7A-9304-BC9E51B0B8D9}" type="sibTrans" cxnId="{90DCCA3D-8D08-4FDD-BB14-D433F6BBA78B}">
      <dgm:prSet/>
      <dgm:spPr/>
      <dgm:t>
        <a:bodyPr/>
        <a:lstStyle/>
        <a:p>
          <a:endParaRPr lang="en-US"/>
        </a:p>
      </dgm:t>
    </dgm:pt>
    <dgm:pt modelId="{39F277CA-8D15-4A20-9080-BA4D28CA4C9B}">
      <dgm:prSet/>
      <dgm:spPr/>
      <dgm:t>
        <a:bodyPr/>
        <a:lstStyle/>
        <a:p>
          <a:r>
            <a:rPr lang="es-ES"/>
            <a:t>Electrolitos, Ca/PO4, Zn, hierro, vitamina D</a:t>
          </a:r>
          <a:endParaRPr lang="en-US"/>
        </a:p>
      </dgm:t>
    </dgm:pt>
    <dgm:pt modelId="{4488215B-2982-495B-BC6E-5D3D9BB59D3C}" type="parTrans" cxnId="{51B1E594-275F-4548-B85B-E8AA6997DCE7}">
      <dgm:prSet/>
      <dgm:spPr/>
      <dgm:t>
        <a:bodyPr/>
        <a:lstStyle/>
        <a:p>
          <a:endParaRPr lang="en-US"/>
        </a:p>
      </dgm:t>
    </dgm:pt>
    <dgm:pt modelId="{EF50773A-0F45-4A3D-ACCC-DBCA525D4C4A}" type="sibTrans" cxnId="{51B1E594-275F-4548-B85B-E8AA6997DCE7}">
      <dgm:prSet/>
      <dgm:spPr/>
      <dgm:t>
        <a:bodyPr/>
        <a:lstStyle/>
        <a:p>
          <a:endParaRPr lang="en-US"/>
        </a:p>
      </dgm:t>
    </dgm:pt>
    <dgm:pt modelId="{C4D1BACC-94C1-4594-9CC8-11A0D5367CB6}">
      <dgm:prSet/>
      <dgm:spPr/>
      <dgm:t>
        <a:bodyPr/>
        <a:lstStyle/>
        <a:p>
          <a:r>
            <a:rPr lang="es-ES"/>
            <a:t>Prequirúrgico: perfil proteico + vitaminas</a:t>
          </a:r>
          <a:endParaRPr lang="en-US"/>
        </a:p>
      </dgm:t>
    </dgm:pt>
    <dgm:pt modelId="{EE2FF7D4-BD19-4437-AB7F-98B6071E0850}" type="parTrans" cxnId="{78E1EB3D-71E5-4EC6-8BB6-344E6BEB49F1}">
      <dgm:prSet/>
      <dgm:spPr/>
      <dgm:t>
        <a:bodyPr/>
        <a:lstStyle/>
        <a:p>
          <a:endParaRPr lang="en-US"/>
        </a:p>
      </dgm:t>
    </dgm:pt>
    <dgm:pt modelId="{E9FC3D4A-DEB2-42CD-8480-502BE8B265CD}" type="sibTrans" cxnId="{78E1EB3D-71E5-4EC6-8BB6-344E6BEB49F1}">
      <dgm:prSet/>
      <dgm:spPr/>
      <dgm:t>
        <a:bodyPr/>
        <a:lstStyle/>
        <a:p>
          <a:endParaRPr lang="en-US"/>
        </a:p>
      </dgm:t>
    </dgm:pt>
    <dgm:pt modelId="{196A8051-71E0-40AA-8741-4697EE26AF6B}">
      <dgm:prSet/>
      <dgm:spPr/>
      <dgm:t>
        <a:bodyPr/>
        <a:lstStyle/>
        <a:p>
          <a:r>
            <a:rPr lang="es-ES" b="1"/>
            <a:t>4. Gasto energético</a:t>
          </a:r>
          <a:endParaRPr lang="en-US"/>
        </a:p>
      </dgm:t>
    </dgm:pt>
    <dgm:pt modelId="{34440F54-013F-4B5F-A0AC-A7C18F9B4238}" type="parTrans" cxnId="{A1E0041C-8B95-4146-AD8F-F3D6AC5D4D12}">
      <dgm:prSet/>
      <dgm:spPr/>
      <dgm:t>
        <a:bodyPr/>
        <a:lstStyle/>
        <a:p>
          <a:endParaRPr lang="en-US"/>
        </a:p>
      </dgm:t>
    </dgm:pt>
    <dgm:pt modelId="{9561626A-D657-47EF-85BB-D4A9193D176C}" type="sibTrans" cxnId="{A1E0041C-8B95-4146-AD8F-F3D6AC5D4D12}">
      <dgm:prSet/>
      <dgm:spPr/>
      <dgm:t>
        <a:bodyPr/>
        <a:lstStyle/>
        <a:p>
          <a:endParaRPr lang="en-US"/>
        </a:p>
      </dgm:t>
    </dgm:pt>
    <dgm:pt modelId="{D76BF190-ADD2-4B58-979E-8CA2449F9CAD}">
      <dgm:prSet/>
      <dgm:spPr/>
      <dgm:t>
        <a:bodyPr/>
        <a:lstStyle/>
        <a:p>
          <a:r>
            <a:rPr lang="es-ES"/>
            <a:t>Calorimetría indirecta si disponible</a:t>
          </a:r>
          <a:endParaRPr lang="en-US"/>
        </a:p>
      </dgm:t>
    </dgm:pt>
    <dgm:pt modelId="{9F44892C-B2FE-4729-8F39-6E4D0D5E59F2}" type="parTrans" cxnId="{9BD5F4A2-1205-4E47-A50E-8A82FC733F1A}">
      <dgm:prSet/>
      <dgm:spPr/>
      <dgm:t>
        <a:bodyPr/>
        <a:lstStyle/>
        <a:p>
          <a:endParaRPr lang="en-US"/>
        </a:p>
      </dgm:t>
    </dgm:pt>
    <dgm:pt modelId="{752F464F-1E51-42B8-8A46-60F11AC0C8F0}" type="sibTrans" cxnId="{9BD5F4A2-1205-4E47-A50E-8A82FC733F1A}">
      <dgm:prSet/>
      <dgm:spPr/>
      <dgm:t>
        <a:bodyPr/>
        <a:lstStyle/>
        <a:p>
          <a:endParaRPr lang="en-US"/>
        </a:p>
      </dgm:t>
    </dgm:pt>
    <dgm:pt modelId="{F1A66EC5-5D08-4361-AD59-1134867C67D9}">
      <dgm:prSet/>
      <dgm:spPr/>
      <dgm:t>
        <a:bodyPr/>
        <a:lstStyle/>
        <a:p>
          <a:r>
            <a:rPr lang="es-ES"/>
            <a:t>Pacientes en UCI/ventilación → prioridad</a:t>
          </a:r>
          <a:endParaRPr lang="en-US"/>
        </a:p>
      </dgm:t>
    </dgm:pt>
    <dgm:pt modelId="{D77E90FC-26DB-4BA8-853A-586CB730EAA2}" type="parTrans" cxnId="{47F52397-1922-46FF-BE4E-5EE30FAFDF66}">
      <dgm:prSet/>
      <dgm:spPr/>
      <dgm:t>
        <a:bodyPr/>
        <a:lstStyle/>
        <a:p>
          <a:endParaRPr lang="en-US"/>
        </a:p>
      </dgm:t>
    </dgm:pt>
    <dgm:pt modelId="{3C22A537-B1CB-4E70-BA04-68EAAA130BAD}" type="sibTrans" cxnId="{47F52397-1922-46FF-BE4E-5EE30FAFDF66}">
      <dgm:prSet/>
      <dgm:spPr/>
      <dgm:t>
        <a:bodyPr/>
        <a:lstStyle/>
        <a:p>
          <a:endParaRPr lang="en-US"/>
        </a:p>
      </dgm:t>
    </dgm:pt>
    <dgm:pt modelId="{D394FE7F-4219-4722-95D8-FFBD1F8D94D6}">
      <dgm:prSet/>
      <dgm:spPr/>
      <dgm:t>
        <a:bodyPr/>
        <a:lstStyle/>
        <a:p>
          <a:r>
            <a:rPr lang="es-ES" dirty="0"/>
            <a:t>Si no hay IC → aplicar rangos basados en evidencia</a:t>
          </a:r>
          <a:endParaRPr lang="en-US" dirty="0"/>
        </a:p>
      </dgm:t>
    </dgm:pt>
    <dgm:pt modelId="{0DB16CC3-CF33-406E-9390-5EE99BE916B8}" type="parTrans" cxnId="{C7692039-7202-4977-AB61-DD44289B713C}">
      <dgm:prSet/>
      <dgm:spPr/>
      <dgm:t>
        <a:bodyPr/>
        <a:lstStyle/>
        <a:p>
          <a:endParaRPr lang="en-US"/>
        </a:p>
      </dgm:t>
    </dgm:pt>
    <dgm:pt modelId="{E4127535-14F2-4081-8502-248A675E3FAD}" type="sibTrans" cxnId="{C7692039-7202-4977-AB61-DD44289B713C}">
      <dgm:prSet/>
      <dgm:spPr/>
      <dgm:t>
        <a:bodyPr/>
        <a:lstStyle/>
        <a:p>
          <a:endParaRPr lang="en-US"/>
        </a:p>
      </dgm:t>
    </dgm:pt>
    <dgm:pt modelId="{5CF9B003-CBCA-AF42-B421-1ADA64D0EF6D}" type="pres">
      <dgm:prSet presAssocID="{FBD2AE34-3BAF-4026-9D57-57571A56C597}" presName="vert0" presStyleCnt="0">
        <dgm:presLayoutVars>
          <dgm:dir/>
          <dgm:animOne val="branch"/>
          <dgm:animLvl val="lvl"/>
        </dgm:presLayoutVars>
      </dgm:prSet>
      <dgm:spPr/>
    </dgm:pt>
    <dgm:pt modelId="{93C1496C-F171-EA46-BD52-2916D795AFD6}" type="pres">
      <dgm:prSet presAssocID="{695266B3-ECF9-4514-AA79-019F768BF2E8}" presName="thickLine" presStyleLbl="alignNode1" presStyleIdx="0" presStyleCnt="8"/>
      <dgm:spPr/>
    </dgm:pt>
    <dgm:pt modelId="{3376544C-DC40-FA49-AD51-540ED4F84AB5}" type="pres">
      <dgm:prSet presAssocID="{695266B3-ECF9-4514-AA79-019F768BF2E8}" presName="horz1" presStyleCnt="0"/>
      <dgm:spPr/>
    </dgm:pt>
    <dgm:pt modelId="{D5EBAD44-761F-E04D-8F33-2F73F2E4D57F}" type="pres">
      <dgm:prSet presAssocID="{695266B3-ECF9-4514-AA79-019F768BF2E8}" presName="tx1" presStyleLbl="revTx" presStyleIdx="0" presStyleCnt="8"/>
      <dgm:spPr/>
    </dgm:pt>
    <dgm:pt modelId="{EA98AA63-4036-8D45-B698-CC53E8C6CD3F}" type="pres">
      <dgm:prSet presAssocID="{695266B3-ECF9-4514-AA79-019F768BF2E8}" presName="vert1" presStyleCnt="0"/>
      <dgm:spPr/>
    </dgm:pt>
    <dgm:pt modelId="{D691C1AD-78D2-9643-A964-DD25BE8D3F39}" type="pres">
      <dgm:prSet presAssocID="{C3BD5A5F-B0AE-4204-B7AB-52F2A0023672}" presName="thickLine" presStyleLbl="alignNode1" presStyleIdx="1" presStyleCnt="8"/>
      <dgm:spPr/>
    </dgm:pt>
    <dgm:pt modelId="{6B6783D4-1901-3449-946E-9D95B17AD9D4}" type="pres">
      <dgm:prSet presAssocID="{C3BD5A5F-B0AE-4204-B7AB-52F2A0023672}" presName="horz1" presStyleCnt="0"/>
      <dgm:spPr/>
    </dgm:pt>
    <dgm:pt modelId="{F56491E8-614A-8E40-B3F4-FE4CC95D19BF}" type="pres">
      <dgm:prSet presAssocID="{C3BD5A5F-B0AE-4204-B7AB-52F2A0023672}" presName="tx1" presStyleLbl="revTx" presStyleIdx="1" presStyleCnt="8"/>
      <dgm:spPr/>
    </dgm:pt>
    <dgm:pt modelId="{EAF00CA6-498A-F648-835C-60DA81856DAC}" type="pres">
      <dgm:prSet presAssocID="{C3BD5A5F-B0AE-4204-B7AB-52F2A0023672}" presName="vert1" presStyleCnt="0"/>
      <dgm:spPr/>
    </dgm:pt>
    <dgm:pt modelId="{71A97FEF-AA0F-FE42-B299-C7DA7124FEF0}" type="pres">
      <dgm:prSet presAssocID="{39F277CA-8D15-4A20-9080-BA4D28CA4C9B}" presName="thickLine" presStyleLbl="alignNode1" presStyleIdx="2" presStyleCnt="8"/>
      <dgm:spPr/>
    </dgm:pt>
    <dgm:pt modelId="{F666AB69-6FE0-5E45-8C15-5CE4291D55EE}" type="pres">
      <dgm:prSet presAssocID="{39F277CA-8D15-4A20-9080-BA4D28CA4C9B}" presName="horz1" presStyleCnt="0"/>
      <dgm:spPr/>
    </dgm:pt>
    <dgm:pt modelId="{C4963103-5D88-6543-BC68-274F0AB2DF81}" type="pres">
      <dgm:prSet presAssocID="{39F277CA-8D15-4A20-9080-BA4D28CA4C9B}" presName="tx1" presStyleLbl="revTx" presStyleIdx="2" presStyleCnt="8"/>
      <dgm:spPr/>
    </dgm:pt>
    <dgm:pt modelId="{10591A19-A562-D44B-A67B-5A0B2B92FCE9}" type="pres">
      <dgm:prSet presAssocID="{39F277CA-8D15-4A20-9080-BA4D28CA4C9B}" presName="vert1" presStyleCnt="0"/>
      <dgm:spPr/>
    </dgm:pt>
    <dgm:pt modelId="{693EF8A5-3FC4-F442-889E-B3D3007BBA12}" type="pres">
      <dgm:prSet presAssocID="{C4D1BACC-94C1-4594-9CC8-11A0D5367CB6}" presName="thickLine" presStyleLbl="alignNode1" presStyleIdx="3" presStyleCnt="8"/>
      <dgm:spPr/>
    </dgm:pt>
    <dgm:pt modelId="{0549D469-4D35-3B48-A2BD-446FE5D1DBA4}" type="pres">
      <dgm:prSet presAssocID="{C4D1BACC-94C1-4594-9CC8-11A0D5367CB6}" presName="horz1" presStyleCnt="0"/>
      <dgm:spPr/>
    </dgm:pt>
    <dgm:pt modelId="{BAA7538A-89A8-724D-819C-FD862B5E294A}" type="pres">
      <dgm:prSet presAssocID="{C4D1BACC-94C1-4594-9CC8-11A0D5367CB6}" presName="tx1" presStyleLbl="revTx" presStyleIdx="3" presStyleCnt="8"/>
      <dgm:spPr/>
    </dgm:pt>
    <dgm:pt modelId="{562E7E11-AD00-9B42-8817-736C29A737CC}" type="pres">
      <dgm:prSet presAssocID="{C4D1BACC-94C1-4594-9CC8-11A0D5367CB6}" presName="vert1" presStyleCnt="0"/>
      <dgm:spPr/>
    </dgm:pt>
    <dgm:pt modelId="{DBF58168-5660-4E44-AC46-90623DCFCCB2}" type="pres">
      <dgm:prSet presAssocID="{196A8051-71E0-40AA-8741-4697EE26AF6B}" presName="thickLine" presStyleLbl="alignNode1" presStyleIdx="4" presStyleCnt="8"/>
      <dgm:spPr/>
    </dgm:pt>
    <dgm:pt modelId="{31605056-C72A-734D-A48D-DBA05B33A989}" type="pres">
      <dgm:prSet presAssocID="{196A8051-71E0-40AA-8741-4697EE26AF6B}" presName="horz1" presStyleCnt="0"/>
      <dgm:spPr/>
    </dgm:pt>
    <dgm:pt modelId="{8400667C-8E41-214D-B1C1-FA590181431A}" type="pres">
      <dgm:prSet presAssocID="{196A8051-71E0-40AA-8741-4697EE26AF6B}" presName="tx1" presStyleLbl="revTx" presStyleIdx="4" presStyleCnt="8"/>
      <dgm:spPr/>
    </dgm:pt>
    <dgm:pt modelId="{C6A6E4F9-B96E-8F4F-B1AA-D226A960FB2F}" type="pres">
      <dgm:prSet presAssocID="{196A8051-71E0-40AA-8741-4697EE26AF6B}" presName="vert1" presStyleCnt="0"/>
      <dgm:spPr/>
    </dgm:pt>
    <dgm:pt modelId="{E1EDE04E-C554-F34D-B36E-173FC354A7E1}" type="pres">
      <dgm:prSet presAssocID="{D76BF190-ADD2-4B58-979E-8CA2449F9CAD}" presName="thickLine" presStyleLbl="alignNode1" presStyleIdx="5" presStyleCnt="8"/>
      <dgm:spPr/>
    </dgm:pt>
    <dgm:pt modelId="{AC96770D-7C26-4746-8232-0690E3B357D2}" type="pres">
      <dgm:prSet presAssocID="{D76BF190-ADD2-4B58-979E-8CA2449F9CAD}" presName="horz1" presStyleCnt="0"/>
      <dgm:spPr/>
    </dgm:pt>
    <dgm:pt modelId="{CB550AFF-96E3-2848-AF37-E55223F793C5}" type="pres">
      <dgm:prSet presAssocID="{D76BF190-ADD2-4B58-979E-8CA2449F9CAD}" presName="tx1" presStyleLbl="revTx" presStyleIdx="5" presStyleCnt="8"/>
      <dgm:spPr/>
    </dgm:pt>
    <dgm:pt modelId="{D9AC82F9-2D38-3641-AC7B-E3F0B99CF727}" type="pres">
      <dgm:prSet presAssocID="{D76BF190-ADD2-4B58-979E-8CA2449F9CAD}" presName="vert1" presStyleCnt="0"/>
      <dgm:spPr/>
    </dgm:pt>
    <dgm:pt modelId="{1B1C8CEB-E49D-ED4E-9424-84C39A253BDC}" type="pres">
      <dgm:prSet presAssocID="{F1A66EC5-5D08-4361-AD59-1134867C67D9}" presName="thickLine" presStyleLbl="alignNode1" presStyleIdx="6" presStyleCnt="8"/>
      <dgm:spPr/>
    </dgm:pt>
    <dgm:pt modelId="{EB23724D-EBD2-E940-8038-BCA55B495797}" type="pres">
      <dgm:prSet presAssocID="{F1A66EC5-5D08-4361-AD59-1134867C67D9}" presName="horz1" presStyleCnt="0"/>
      <dgm:spPr/>
    </dgm:pt>
    <dgm:pt modelId="{77B6F76B-7983-8C47-84E3-EADED9954613}" type="pres">
      <dgm:prSet presAssocID="{F1A66EC5-5D08-4361-AD59-1134867C67D9}" presName="tx1" presStyleLbl="revTx" presStyleIdx="6" presStyleCnt="8"/>
      <dgm:spPr/>
    </dgm:pt>
    <dgm:pt modelId="{63CA1B6B-68E2-1747-8B8F-7F78C9E0EDC9}" type="pres">
      <dgm:prSet presAssocID="{F1A66EC5-5D08-4361-AD59-1134867C67D9}" presName="vert1" presStyleCnt="0"/>
      <dgm:spPr/>
    </dgm:pt>
    <dgm:pt modelId="{45E1E3A4-A00F-2940-8D2F-B9921C316F91}" type="pres">
      <dgm:prSet presAssocID="{D394FE7F-4219-4722-95D8-FFBD1F8D94D6}" presName="thickLine" presStyleLbl="alignNode1" presStyleIdx="7" presStyleCnt="8"/>
      <dgm:spPr/>
    </dgm:pt>
    <dgm:pt modelId="{5DED3827-026B-6541-9E10-A9384F97C8A0}" type="pres">
      <dgm:prSet presAssocID="{D394FE7F-4219-4722-95D8-FFBD1F8D94D6}" presName="horz1" presStyleCnt="0"/>
      <dgm:spPr/>
    </dgm:pt>
    <dgm:pt modelId="{D41F16C3-16D2-9F49-B5D5-C40A2BB5AC3A}" type="pres">
      <dgm:prSet presAssocID="{D394FE7F-4219-4722-95D8-FFBD1F8D94D6}" presName="tx1" presStyleLbl="revTx" presStyleIdx="7" presStyleCnt="8"/>
      <dgm:spPr/>
    </dgm:pt>
    <dgm:pt modelId="{A926270F-6A86-E844-8183-379ADA3CC862}" type="pres">
      <dgm:prSet presAssocID="{D394FE7F-4219-4722-95D8-FFBD1F8D94D6}" presName="vert1" presStyleCnt="0"/>
      <dgm:spPr/>
    </dgm:pt>
  </dgm:ptLst>
  <dgm:cxnLst>
    <dgm:cxn modelId="{A1E0041C-8B95-4146-AD8F-F3D6AC5D4D12}" srcId="{FBD2AE34-3BAF-4026-9D57-57571A56C597}" destId="{196A8051-71E0-40AA-8741-4697EE26AF6B}" srcOrd="4" destOrd="0" parTransId="{34440F54-013F-4B5F-A0AC-A7C18F9B4238}" sibTransId="{9561626A-D657-47EF-85BB-D4A9193D176C}"/>
    <dgm:cxn modelId="{DC8AEF22-6949-924C-8184-375E5CAA2972}" type="presOf" srcId="{C4D1BACC-94C1-4594-9CC8-11A0D5367CB6}" destId="{BAA7538A-89A8-724D-819C-FD862B5E294A}" srcOrd="0" destOrd="0" presId="urn:microsoft.com/office/officeart/2008/layout/LinedList"/>
    <dgm:cxn modelId="{C7692039-7202-4977-AB61-DD44289B713C}" srcId="{FBD2AE34-3BAF-4026-9D57-57571A56C597}" destId="{D394FE7F-4219-4722-95D8-FFBD1F8D94D6}" srcOrd="7" destOrd="0" parTransId="{0DB16CC3-CF33-406E-9390-5EE99BE916B8}" sibTransId="{E4127535-14F2-4081-8502-248A675E3FAD}"/>
    <dgm:cxn modelId="{90DCCA3D-8D08-4FDD-BB14-D433F6BBA78B}" srcId="{FBD2AE34-3BAF-4026-9D57-57571A56C597}" destId="{C3BD5A5F-B0AE-4204-B7AB-52F2A0023672}" srcOrd="1" destOrd="0" parTransId="{10C468C6-8743-4875-8C4D-560906B3D9D4}" sibTransId="{30C524D4-C45C-4B7A-9304-BC9E51B0B8D9}"/>
    <dgm:cxn modelId="{78E1EB3D-71E5-4EC6-8BB6-344E6BEB49F1}" srcId="{FBD2AE34-3BAF-4026-9D57-57571A56C597}" destId="{C4D1BACC-94C1-4594-9CC8-11A0D5367CB6}" srcOrd="3" destOrd="0" parTransId="{EE2FF7D4-BD19-4437-AB7F-98B6071E0850}" sibTransId="{E9FC3D4A-DEB2-42CD-8480-502BE8B265CD}"/>
    <dgm:cxn modelId="{BBCC6341-7DD5-0C4A-82DD-682F9011828A}" type="presOf" srcId="{C3BD5A5F-B0AE-4204-B7AB-52F2A0023672}" destId="{F56491E8-614A-8E40-B3F4-FE4CC95D19BF}" srcOrd="0" destOrd="0" presId="urn:microsoft.com/office/officeart/2008/layout/LinedList"/>
    <dgm:cxn modelId="{FB4EAF46-92D6-4A45-ADAF-45EAE1D68393}" srcId="{FBD2AE34-3BAF-4026-9D57-57571A56C597}" destId="{695266B3-ECF9-4514-AA79-019F768BF2E8}" srcOrd="0" destOrd="0" parTransId="{57A803B1-B638-4A71-8B7C-1EAE81A65CD1}" sibTransId="{B5D78104-492E-40D7-B8E2-E3E2C3E76FB3}"/>
    <dgm:cxn modelId="{C3512062-3E5D-964F-AA63-715D2C32A24B}" type="presOf" srcId="{196A8051-71E0-40AA-8741-4697EE26AF6B}" destId="{8400667C-8E41-214D-B1C1-FA590181431A}" srcOrd="0" destOrd="0" presId="urn:microsoft.com/office/officeart/2008/layout/LinedList"/>
    <dgm:cxn modelId="{51B1E594-275F-4548-B85B-E8AA6997DCE7}" srcId="{FBD2AE34-3BAF-4026-9D57-57571A56C597}" destId="{39F277CA-8D15-4A20-9080-BA4D28CA4C9B}" srcOrd="2" destOrd="0" parTransId="{4488215B-2982-495B-BC6E-5D3D9BB59D3C}" sibTransId="{EF50773A-0F45-4A3D-ACCC-DBCA525D4C4A}"/>
    <dgm:cxn modelId="{961A5F95-D852-C34B-BE04-E555F7C889DB}" type="presOf" srcId="{D394FE7F-4219-4722-95D8-FFBD1F8D94D6}" destId="{D41F16C3-16D2-9F49-B5D5-C40A2BB5AC3A}" srcOrd="0" destOrd="0" presId="urn:microsoft.com/office/officeart/2008/layout/LinedList"/>
    <dgm:cxn modelId="{47F52397-1922-46FF-BE4E-5EE30FAFDF66}" srcId="{FBD2AE34-3BAF-4026-9D57-57571A56C597}" destId="{F1A66EC5-5D08-4361-AD59-1134867C67D9}" srcOrd="6" destOrd="0" parTransId="{D77E90FC-26DB-4BA8-853A-586CB730EAA2}" sibTransId="{3C22A537-B1CB-4E70-BA04-68EAAA130BAD}"/>
    <dgm:cxn modelId="{ED4BCA9A-21E3-BA42-B792-0AB25EEB5FFB}" type="presOf" srcId="{695266B3-ECF9-4514-AA79-019F768BF2E8}" destId="{D5EBAD44-761F-E04D-8F33-2F73F2E4D57F}" srcOrd="0" destOrd="0" presId="urn:microsoft.com/office/officeart/2008/layout/LinedList"/>
    <dgm:cxn modelId="{9BD5F4A2-1205-4E47-A50E-8A82FC733F1A}" srcId="{FBD2AE34-3BAF-4026-9D57-57571A56C597}" destId="{D76BF190-ADD2-4B58-979E-8CA2449F9CAD}" srcOrd="5" destOrd="0" parTransId="{9F44892C-B2FE-4729-8F39-6E4D0D5E59F2}" sibTransId="{752F464F-1E51-42B8-8A46-60F11AC0C8F0}"/>
    <dgm:cxn modelId="{2AF2A4A6-5A39-E74E-966B-BC18AD902287}" type="presOf" srcId="{39F277CA-8D15-4A20-9080-BA4D28CA4C9B}" destId="{C4963103-5D88-6543-BC68-274F0AB2DF81}" srcOrd="0" destOrd="0" presId="urn:microsoft.com/office/officeart/2008/layout/LinedList"/>
    <dgm:cxn modelId="{4CE385BD-0D70-C548-A31A-BF6B88E4E0F3}" type="presOf" srcId="{F1A66EC5-5D08-4361-AD59-1134867C67D9}" destId="{77B6F76B-7983-8C47-84E3-EADED9954613}" srcOrd="0" destOrd="0" presId="urn:microsoft.com/office/officeart/2008/layout/LinedList"/>
    <dgm:cxn modelId="{61A0C0CB-3900-C24D-B6F8-3A70899E4259}" type="presOf" srcId="{FBD2AE34-3BAF-4026-9D57-57571A56C597}" destId="{5CF9B003-CBCA-AF42-B421-1ADA64D0EF6D}" srcOrd="0" destOrd="0" presId="urn:microsoft.com/office/officeart/2008/layout/LinedList"/>
    <dgm:cxn modelId="{4FEA7AFC-F2A1-3A48-A9CE-44584FC018BB}" type="presOf" srcId="{D76BF190-ADD2-4B58-979E-8CA2449F9CAD}" destId="{CB550AFF-96E3-2848-AF37-E55223F793C5}" srcOrd="0" destOrd="0" presId="urn:microsoft.com/office/officeart/2008/layout/LinedList"/>
    <dgm:cxn modelId="{5DC0A6AF-1E20-E543-9293-988BBD02E071}" type="presParOf" srcId="{5CF9B003-CBCA-AF42-B421-1ADA64D0EF6D}" destId="{93C1496C-F171-EA46-BD52-2916D795AFD6}" srcOrd="0" destOrd="0" presId="urn:microsoft.com/office/officeart/2008/layout/LinedList"/>
    <dgm:cxn modelId="{629D3C0A-0E87-4740-8166-F150F679ECDF}" type="presParOf" srcId="{5CF9B003-CBCA-AF42-B421-1ADA64D0EF6D}" destId="{3376544C-DC40-FA49-AD51-540ED4F84AB5}" srcOrd="1" destOrd="0" presId="urn:microsoft.com/office/officeart/2008/layout/LinedList"/>
    <dgm:cxn modelId="{31EC5F9B-02FA-184E-AEE4-1CDFA0F9B768}" type="presParOf" srcId="{3376544C-DC40-FA49-AD51-540ED4F84AB5}" destId="{D5EBAD44-761F-E04D-8F33-2F73F2E4D57F}" srcOrd="0" destOrd="0" presId="urn:microsoft.com/office/officeart/2008/layout/LinedList"/>
    <dgm:cxn modelId="{209D2EC0-6151-ED44-A611-3C3C9CE10C0E}" type="presParOf" srcId="{3376544C-DC40-FA49-AD51-540ED4F84AB5}" destId="{EA98AA63-4036-8D45-B698-CC53E8C6CD3F}" srcOrd="1" destOrd="0" presId="urn:microsoft.com/office/officeart/2008/layout/LinedList"/>
    <dgm:cxn modelId="{0A4A3944-B76D-8B40-BB36-0918A5B7D524}" type="presParOf" srcId="{5CF9B003-CBCA-AF42-B421-1ADA64D0EF6D}" destId="{D691C1AD-78D2-9643-A964-DD25BE8D3F39}" srcOrd="2" destOrd="0" presId="urn:microsoft.com/office/officeart/2008/layout/LinedList"/>
    <dgm:cxn modelId="{3A8AFFBC-86B1-F34A-8BB8-F7FF419FAFC9}" type="presParOf" srcId="{5CF9B003-CBCA-AF42-B421-1ADA64D0EF6D}" destId="{6B6783D4-1901-3449-946E-9D95B17AD9D4}" srcOrd="3" destOrd="0" presId="urn:microsoft.com/office/officeart/2008/layout/LinedList"/>
    <dgm:cxn modelId="{1D45F83D-7D77-0E45-BD72-73D758D844C9}" type="presParOf" srcId="{6B6783D4-1901-3449-946E-9D95B17AD9D4}" destId="{F56491E8-614A-8E40-B3F4-FE4CC95D19BF}" srcOrd="0" destOrd="0" presId="urn:microsoft.com/office/officeart/2008/layout/LinedList"/>
    <dgm:cxn modelId="{77243F03-B53B-B14F-BECE-A220AB354EA7}" type="presParOf" srcId="{6B6783D4-1901-3449-946E-9D95B17AD9D4}" destId="{EAF00CA6-498A-F648-835C-60DA81856DAC}" srcOrd="1" destOrd="0" presId="urn:microsoft.com/office/officeart/2008/layout/LinedList"/>
    <dgm:cxn modelId="{AA770ACF-92FC-8E4D-9758-5C984C9CFB19}" type="presParOf" srcId="{5CF9B003-CBCA-AF42-B421-1ADA64D0EF6D}" destId="{71A97FEF-AA0F-FE42-B299-C7DA7124FEF0}" srcOrd="4" destOrd="0" presId="urn:microsoft.com/office/officeart/2008/layout/LinedList"/>
    <dgm:cxn modelId="{62B54567-466A-2146-A6D6-9F7752E43132}" type="presParOf" srcId="{5CF9B003-CBCA-AF42-B421-1ADA64D0EF6D}" destId="{F666AB69-6FE0-5E45-8C15-5CE4291D55EE}" srcOrd="5" destOrd="0" presId="urn:microsoft.com/office/officeart/2008/layout/LinedList"/>
    <dgm:cxn modelId="{90643988-9D14-3B44-88A7-C83CB5EE24F0}" type="presParOf" srcId="{F666AB69-6FE0-5E45-8C15-5CE4291D55EE}" destId="{C4963103-5D88-6543-BC68-274F0AB2DF81}" srcOrd="0" destOrd="0" presId="urn:microsoft.com/office/officeart/2008/layout/LinedList"/>
    <dgm:cxn modelId="{40D0BA90-7D91-8C44-B10C-F7BEBF49819C}" type="presParOf" srcId="{F666AB69-6FE0-5E45-8C15-5CE4291D55EE}" destId="{10591A19-A562-D44B-A67B-5A0B2B92FCE9}" srcOrd="1" destOrd="0" presId="urn:microsoft.com/office/officeart/2008/layout/LinedList"/>
    <dgm:cxn modelId="{00E87E75-C2A2-8840-90F6-2ADE365F0ED5}" type="presParOf" srcId="{5CF9B003-CBCA-AF42-B421-1ADA64D0EF6D}" destId="{693EF8A5-3FC4-F442-889E-B3D3007BBA12}" srcOrd="6" destOrd="0" presId="urn:microsoft.com/office/officeart/2008/layout/LinedList"/>
    <dgm:cxn modelId="{B35B1357-B9F4-CB48-917E-0E0CDC4272C0}" type="presParOf" srcId="{5CF9B003-CBCA-AF42-B421-1ADA64D0EF6D}" destId="{0549D469-4D35-3B48-A2BD-446FE5D1DBA4}" srcOrd="7" destOrd="0" presId="urn:microsoft.com/office/officeart/2008/layout/LinedList"/>
    <dgm:cxn modelId="{6FDD8C1C-D7FC-7949-B842-8DECD129319F}" type="presParOf" srcId="{0549D469-4D35-3B48-A2BD-446FE5D1DBA4}" destId="{BAA7538A-89A8-724D-819C-FD862B5E294A}" srcOrd="0" destOrd="0" presId="urn:microsoft.com/office/officeart/2008/layout/LinedList"/>
    <dgm:cxn modelId="{47CC77C1-E077-B34F-AAF4-0F6D75FA1097}" type="presParOf" srcId="{0549D469-4D35-3B48-A2BD-446FE5D1DBA4}" destId="{562E7E11-AD00-9B42-8817-736C29A737CC}" srcOrd="1" destOrd="0" presId="urn:microsoft.com/office/officeart/2008/layout/LinedList"/>
    <dgm:cxn modelId="{729249C7-E8DC-1A4E-ADF8-B6A83AAEA386}" type="presParOf" srcId="{5CF9B003-CBCA-AF42-B421-1ADA64D0EF6D}" destId="{DBF58168-5660-4E44-AC46-90623DCFCCB2}" srcOrd="8" destOrd="0" presId="urn:microsoft.com/office/officeart/2008/layout/LinedList"/>
    <dgm:cxn modelId="{E706E8D5-863D-9046-B8A4-BE4FB85D4A32}" type="presParOf" srcId="{5CF9B003-CBCA-AF42-B421-1ADA64D0EF6D}" destId="{31605056-C72A-734D-A48D-DBA05B33A989}" srcOrd="9" destOrd="0" presId="urn:microsoft.com/office/officeart/2008/layout/LinedList"/>
    <dgm:cxn modelId="{F628A199-0220-014B-A667-96FF33F62147}" type="presParOf" srcId="{31605056-C72A-734D-A48D-DBA05B33A989}" destId="{8400667C-8E41-214D-B1C1-FA590181431A}" srcOrd="0" destOrd="0" presId="urn:microsoft.com/office/officeart/2008/layout/LinedList"/>
    <dgm:cxn modelId="{C60A733E-89F5-D943-9AA1-6D534BB749CB}" type="presParOf" srcId="{31605056-C72A-734D-A48D-DBA05B33A989}" destId="{C6A6E4F9-B96E-8F4F-B1AA-D226A960FB2F}" srcOrd="1" destOrd="0" presId="urn:microsoft.com/office/officeart/2008/layout/LinedList"/>
    <dgm:cxn modelId="{4059D397-EAE1-2345-8BF4-16DE0E300BC7}" type="presParOf" srcId="{5CF9B003-CBCA-AF42-B421-1ADA64D0EF6D}" destId="{E1EDE04E-C554-F34D-B36E-173FC354A7E1}" srcOrd="10" destOrd="0" presId="urn:microsoft.com/office/officeart/2008/layout/LinedList"/>
    <dgm:cxn modelId="{AC6278DC-6058-2749-B34D-E10BE4B4F8AC}" type="presParOf" srcId="{5CF9B003-CBCA-AF42-B421-1ADA64D0EF6D}" destId="{AC96770D-7C26-4746-8232-0690E3B357D2}" srcOrd="11" destOrd="0" presId="urn:microsoft.com/office/officeart/2008/layout/LinedList"/>
    <dgm:cxn modelId="{06FA2713-49AC-1F43-87E6-0D37993952D3}" type="presParOf" srcId="{AC96770D-7C26-4746-8232-0690E3B357D2}" destId="{CB550AFF-96E3-2848-AF37-E55223F793C5}" srcOrd="0" destOrd="0" presId="urn:microsoft.com/office/officeart/2008/layout/LinedList"/>
    <dgm:cxn modelId="{2379FF82-3A21-4F41-B774-0F350F969819}" type="presParOf" srcId="{AC96770D-7C26-4746-8232-0690E3B357D2}" destId="{D9AC82F9-2D38-3641-AC7B-E3F0B99CF727}" srcOrd="1" destOrd="0" presId="urn:microsoft.com/office/officeart/2008/layout/LinedList"/>
    <dgm:cxn modelId="{9E961581-FE0F-2E46-87A4-25EDAA12A381}" type="presParOf" srcId="{5CF9B003-CBCA-AF42-B421-1ADA64D0EF6D}" destId="{1B1C8CEB-E49D-ED4E-9424-84C39A253BDC}" srcOrd="12" destOrd="0" presId="urn:microsoft.com/office/officeart/2008/layout/LinedList"/>
    <dgm:cxn modelId="{927E1C15-97D2-E641-B279-63CCB60562F8}" type="presParOf" srcId="{5CF9B003-CBCA-AF42-B421-1ADA64D0EF6D}" destId="{EB23724D-EBD2-E940-8038-BCA55B495797}" srcOrd="13" destOrd="0" presId="urn:microsoft.com/office/officeart/2008/layout/LinedList"/>
    <dgm:cxn modelId="{2AC4FC61-C5D1-D84C-A530-12B4627A9D4C}" type="presParOf" srcId="{EB23724D-EBD2-E940-8038-BCA55B495797}" destId="{77B6F76B-7983-8C47-84E3-EADED9954613}" srcOrd="0" destOrd="0" presId="urn:microsoft.com/office/officeart/2008/layout/LinedList"/>
    <dgm:cxn modelId="{FE9A7A24-3321-A64B-8A1F-AA6D3DB0FD1B}" type="presParOf" srcId="{EB23724D-EBD2-E940-8038-BCA55B495797}" destId="{63CA1B6B-68E2-1747-8B8F-7F78C9E0EDC9}" srcOrd="1" destOrd="0" presId="urn:microsoft.com/office/officeart/2008/layout/LinedList"/>
    <dgm:cxn modelId="{E8ABA8D0-B81B-2245-9D8D-4A59E375EDA8}" type="presParOf" srcId="{5CF9B003-CBCA-AF42-B421-1ADA64D0EF6D}" destId="{45E1E3A4-A00F-2940-8D2F-B9921C316F91}" srcOrd="14" destOrd="0" presId="urn:microsoft.com/office/officeart/2008/layout/LinedList"/>
    <dgm:cxn modelId="{EC090104-7C5D-3945-BC3F-972A1DDF3B74}" type="presParOf" srcId="{5CF9B003-CBCA-AF42-B421-1ADA64D0EF6D}" destId="{5DED3827-026B-6541-9E10-A9384F97C8A0}" srcOrd="15" destOrd="0" presId="urn:microsoft.com/office/officeart/2008/layout/LinedList"/>
    <dgm:cxn modelId="{7BDB50B4-AE77-5B41-9456-A6FFC9A7C4F7}" type="presParOf" srcId="{5DED3827-026B-6541-9E10-A9384F97C8A0}" destId="{D41F16C3-16D2-9F49-B5D5-C40A2BB5AC3A}" srcOrd="0" destOrd="0" presId="urn:microsoft.com/office/officeart/2008/layout/LinedList"/>
    <dgm:cxn modelId="{16DC7A0B-491B-294A-A67A-BE9F7F14D5FC}" type="presParOf" srcId="{5DED3827-026B-6541-9E10-A9384F97C8A0}" destId="{A926270F-6A86-E844-8183-379ADA3CC8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59E616-E468-4B04-B8F1-F0C3D497638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F74B871-9936-400E-BB9E-7950AAC48F8D}">
      <dgm:prSet/>
      <dgm:spPr/>
      <dgm:t>
        <a:bodyPr/>
        <a:lstStyle/>
        <a:p>
          <a:r>
            <a:rPr lang="es-ES" b="1"/>
            <a:t>Energía</a:t>
          </a:r>
          <a:endParaRPr lang="en-US"/>
        </a:p>
      </dgm:t>
    </dgm:pt>
    <dgm:pt modelId="{17E20873-00F1-4625-933E-DB32D0E28776}" type="parTrans" cxnId="{0F3796DA-0C51-4337-95AB-3B4EDA05D264}">
      <dgm:prSet/>
      <dgm:spPr/>
      <dgm:t>
        <a:bodyPr/>
        <a:lstStyle/>
        <a:p>
          <a:endParaRPr lang="en-US"/>
        </a:p>
      </dgm:t>
    </dgm:pt>
    <dgm:pt modelId="{0EEEE3F1-9AC0-45D4-95DE-4357043CB2EA}" type="sibTrans" cxnId="{0F3796DA-0C51-4337-95AB-3B4EDA05D264}">
      <dgm:prSet/>
      <dgm:spPr/>
      <dgm:t>
        <a:bodyPr/>
        <a:lstStyle/>
        <a:p>
          <a:endParaRPr lang="en-US"/>
        </a:p>
      </dgm:t>
    </dgm:pt>
    <dgm:pt modelId="{569BE3EC-2124-442F-A042-670AAE8A8180}">
      <dgm:prSet/>
      <dgm:spPr/>
      <dgm:t>
        <a:bodyPr/>
        <a:lstStyle/>
        <a:p>
          <a:r>
            <a:rPr lang="es-ES"/>
            <a:t>CC acianóticas: </a:t>
          </a:r>
          <a:r>
            <a:rPr lang="es-ES" b="1"/>
            <a:t>110–130 kcal/kg/día</a:t>
          </a:r>
          <a:endParaRPr lang="en-US"/>
        </a:p>
      </dgm:t>
    </dgm:pt>
    <dgm:pt modelId="{AB62EEC8-146C-4C56-BE98-D98E98A0EE1F}" type="parTrans" cxnId="{05A1AD60-87D5-46E7-BDC8-1E7A19557D49}">
      <dgm:prSet/>
      <dgm:spPr/>
      <dgm:t>
        <a:bodyPr/>
        <a:lstStyle/>
        <a:p>
          <a:endParaRPr lang="en-US"/>
        </a:p>
      </dgm:t>
    </dgm:pt>
    <dgm:pt modelId="{ABBFCFA2-A68C-40FD-B335-32D8FACBA588}" type="sibTrans" cxnId="{05A1AD60-87D5-46E7-BDC8-1E7A19557D49}">
      <dgm:prSet/>
      <dgm:spPr/>
      <dgm:t>
        <a:bodyPr/>
        <a:lstStyle/>
        <a:p>
          <a:endParaRPr lang="en-US"/>
        </a:p>
      </dgm:t>
    </dgm:pt>
    <dgm:pt modelId="{DA7DFF65-C6F6-4633-BA4A-EBD66A68BB66}">
      <dgm:prSet/>
      <dgm:spPr/>
      <dgm:t>
        <a:bodyPr/>
        <a:lstStyle/>
        <a:p>
          <a:r>
            <a:rPr lang="es-ES"/>
            <a:t>CC cianóticas o insuficiencia cardiaca: </a:t>
          </a:r>
          <a:r>
            <a:rPr lang="es-ES" b="1"/>
            <a:t>130–150 kcal/kg/día</a:t>
          </a:r>
          <a:endParaRPr lang="en-US"/>
        </a:p>
      </dgm:t>
    </dgm:pt>
    <dgm:pt modelId="{9D6ED36C-9E9C-46B2-AF05-76003D85967F}" type="parTrans" cxnId="{FEFFC05C-3045-49C7-80F4-9E7042A02099}">
      <dgm:prSet/>
      <dgm:spPr/>
      <dgm:t>
        <a:bodyPr/>
        <a:lstStyle/>
        <a:p>
          <a:endParaRPr lang="en-US"/>
        </a:p>
      </dgm:t>
    </dgm:pt>
    <dgm:pt modelId="{0257AF85-F25D-43E6-87C3-ECF904DC7081}" type="sibTrans" cxnId="{FEFFC05C-3045-49C7-80F4-9E7042A02099}">
      <dgm:prSet/>
      <dgm:spPr/>
      <dgm:t>
        <a:bodyPr/>
        <a:lstStyle/>
        <a:p>
          <a:endParaRPr lang="en-US"/>
        </a:p>
      </dgm:t>
    </dgm:pt>
    <dgm:pt modelId="{6685E586-531C-4030-BDB0-F40E25DC2133}">
      <dgm:prSet/>
      <dgm:spPr/>
      <dgm:t>
        <a:bodyPr/>
        <a:lstStyle/>
        <a:p>
          <a:r>
            <a:rPr lang="es-ES"/>
            <a:t>Prematuros con CC: </a:t>
          </a:r>
          <a:r>
            <a:rPr lang="es-ES" b="1"/>
            <a:t>140–160 kcal/kg/día</a:t>
          </a:r>
          <a:endParaRPr lang="en-US"/>
        </a:p>
      </dgm:t>
    </dgm:pt>
    <dgm:pt modelId="{63281245-8731-4575-B345-5FB87BEC755F}" type="parTrans" cxnId="{465FE279-7CEE-46CC-A27C-1C09790E8B02}">
      <dgm:prSet/>
      <dgm:spPr/>
      <dgm:t>
        <a:bodyPr/>
        <a:lstStyle/>
        <a:p>
          <a:endParaRPr lang="en-US"/>
        </a:p>
      </dgm:t>
    </dgm:pt>
    <dgm:pt modelId="{F923FCA9-8B67-403E-8BCB-3068C07B7270}" type="sibTrans" cxnId="{465FE279-7CEE-46CC-A27C-1C09790E8B02}">
      <dgm:prSet/>
      <dgm:spPr/>
      <dgm:t>
        <a:bodyPr/>
        <a:lstStyle/>
        <a:p>
          <a:endParaRPr lang="en-US"/>
        </a:p>
      </dgm:t>
    </dgm:pt>
    <dgm:pt modelId="{A266CC19-BC65-4F12-9C92-84635C5EFF72}">
      <dgm:prSet/>
      <dgm:spPr/>
      <dgm:t>
        <a:bodyPr/>
        <a:lstStyle/>
        <a:p>
          <a:r>
            <a:rPr lang="es-ES" b="1"/>
            <a:t>Proteínas</a:t>
          </a:r>
          <a:endParaRPr lang="en-US"/>
        </a:p>
      </dgm:t>
    </dgm:pt>
    <dgm:pt modelId="{E8C45308-9BD2-428F-B44C-C0CA52DDACC1}" type="parTrans" cxnId="{4FA18F2D-D2FA-4BB8-93EB-4CC9A5E3CD8C}">
      <dgm:prSet/>
      <dgm:spPr/>
      <dgm:t>
        <a:bodyPr/>
        <a:lstStyle/>
        <a:p>
          <a:endParaRPr lang="en-US"/>
        </a:p>
      </dgm:t>
    </dgm:pt>
    <dgm:pt modelId="{9447AE57-1B76-41B9-B08F-F54BFD1777F6}" type="sibTrans" cxnId="{4FA18F2D-D2FA-4BB8-93EB-4CC9A5E3CD8C}">
      <dgm:prSet/>
      <dgm:spPr/>
      <dgm:t>
        <a:bodyPr/>
        <a:lstStyle/>
        <a:p>
          <a:endParaRPr lang="en-US"/>
        </a:p>
      </dgm:t>
    </dgm:pt>
    <dgm:pt modelId="{C454B393-6511-4332-82CE-E865C4652626}">
      <dgm:prSet/>
      <dgm:spPr/>
      <dgm:t>
        <a:bodyPr/>
        <a:lstStyle/>
        <a:p>
          <a:r>
            <a:rPr lang="es-ES" b="1"/>
            <a:t>2–3 g/kg/día</a:t>
          </a:r>
          <a:r>
            <a:rPr lang="es-ES"/>
            <a:t> en lactantes.</a:t>
          </a:r>
          <a:endParaRPr lang="en-US"/>
        </a:p>
      </dgm:t>
    </dgm:pt>
    <dgm:pt modelId="{E5B96E79-6EE7-4114-AABA-FDA0E6A54683}" type="parTrans" cxnId="{31A939B0-967B-45C5-9CE3-432C52495C69}">
      <dgm:prSet/>
      <dgm:spPr/>
      <dgm:t>
        <a:bodyPr/>
        <a:lstStyle/>
        <a:p>
          <a:endParaRPr lang="en-US"/>
        </a:p>
      </dgm:t>
    </dgm:pt>
    <dgm:pt modelId="{EA12A688-C973-4477-A05B-32C362FFA65B}" type="sibTrans" cxnId="{31A939B0-967B-45C5-9CE3-432C52495C69}">
      <dgm:prSet/>
      <dgm:spPr/>
      <dgm:t>
        <a:bodyPr/>
        <a:lstStyle/>
        <a:p>
          <a:endParaRPr lang="en-US"/>
        </a:p>
      </dgm:t>
    </dgm:pt>
    <dgm:pt modelId="{C59020BB-95E0-4147-83C0-0285D47C2F40}">
      <dgm:prSet/>
      <dgm:spPr/>
      <dgm:t>
        <a:bodyPr/>
        <a:lstStyle/>
        <a:p>
          <a:r>
            <a:rPr lang="es-ES" b="1"/>
            <a:t>1.5–2 g/kg/día</a:t>
          </a:r>
          <a:r>
            <a:rPr lang="es-ES"/>
            <a:t> en niños mayores.</a:t>
          </a:r>
          <a:endParaRPr lang="en-US"/>
        </a:p>
      </dgm:t>
    </dgm:pt>
    <dgm:pt modelId="{C3D48ADC-D2E3-452B-A192-F4E686344C02}" type="parTrans" cxnId="{3F3BFCD8-B958-4A96-94C8-88438A885F4A}">
      <dgm:prSet/>
      <dgm:spPr/>
      <dgm:t>
        <a:bodyPr/>
        <a:lstStyle/>
        <a:p>
          <a:endParaRPr lang="en-US"/>
        </a:p>
      </dgm:t>
    </dgm:pt>
    <dgm:pt modelId="{589AC89F-BF88-4181-A17C-8BF8906A4E48}" type="sibTrans" cxnId="{3F3BFCD8-B958-4A96-94C8-88438A885F4A}">
      <dgm:prSet/>
      <dgm:spPr/>
      <dgm:t>
        <a:bodyPr/>
        <a:lstStyle/>
        <a:p>
          <a:endParaRPr lang="en-US"/>
        </a:p>
      </dgm:t>
    </dgm:pt>
    <dgm:pt modelId="{A70DB3AB-D8EB-6640-ADE1-DBEBDFAB869C}" type="pres">
      <dgm:prSet presAssocID="{6F59E616-E468-4B04-B8F1-F0C3D4976381}" presName="linear" presStyleCnt="0">
        <dgm:presLayoutVars>
          <dgm:animLvl val="lvl"/>
          <dgm:resizeHandles val="exact"/>
        </dgm:presLayoutVars>
      </dgm:prSet>
      <dgm:spPr/>
    </dgm:pt>
    <dgm:pt modelId="{CF3AEE82-5712-7044-A41D-7EA93E61355A}" type="pres">
      <dgm:prSet presAssocID="{AF74B871-9936-400E-BB9E-7950AAC48F8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848AD0-B25A-604C-8157-C42BE89EEB79}" type="pres">
      <dgm:prSet presAssocID="{AF74B871-9936-400E-BB9E-7950AAC48F8D}" presName="childText" presStyleLbl="revTx" presStyleIdx="0" presStyleCnt="2">
        <dgm:presLayoutVars>
          <dgm:bulletEnabled val="1"/>
        </dgm:presLayoutVars>
      </dgm:prSet>
      <dgm:spPr/>
    </dgm:pt>
    <dgm:pt modelId="{94E856B9-D8DB-134C-B81E-B5E68BAB850D}" type="pres">
      <dgm:prSet presAssocID="{A266CC19-BC65-4F12-9C92-84635C5EFF7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3388838-17A8-4846-A058-567DD8A8D177}" type="pres">
      <dgm:prSet presAssocID="{A266CC19-BC65-4F12-9C92-84635C5EFF7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0618207-F04B-B34C-A2B8-873F89CB6ACC}" type="presOf" srcId="{AF74B871-9936-400E-BB9E-7950AAC48F8D}" destId="{CF3AEE82-5712-7044-A41D-7EA93E61355A}" srcOrd="0" destOrd="0" presId="urn:microsoft.com/office/officeart/2005/8/layout/vList2"/>
    <dgm:cxn modelId="{4FA18F2D-D2FA-4BB8-93EB-4CC9A5E3CD8C}" srcId="{6F59E616-E468-4B04-B8F1-F0C3D4976381}" destId="{A266CC19-BC65-4F12-9C92-84635C5EFF72}" srcOrd="1" destOrd="0" parTransId="{E8C45308-9BD2-428F-B44C-C0CA52DDACC1}" sibTransId="{9447AE57-1B76-41B9-B08F-F54BFD1777F6}"/>
    <dgm:cxn modelId="{FEFFC05C-3045-49C7-80F4-9E7042A02099}" srcId="{AF74B871-9936-400E-BB9E-7950AAC48F8D}" destId="{DA7DFF65-C6F6-4633-BA4A-EBD66A68BB66}" srcOrd="1" destOrd="0" parTransId="{9D6ED36C-9E9C-46B2-AF05-76003D85967F}" sibTransId="{0257AF85-F25D-43E6-87C3-ECF904DC7081}"/>
    <dgm:cxn modelId="{05A1AD60-87D5-46E7-BDC8-1E7A19557D49}" srcId="{AF74B871-9936-400E-BB9E-7950AAC48F8D}" destId="{569BE3EC-2124-442F-A042-670AAE8A8180}" srcOrd="0" destOrd="0" parTransId="{AB62EEC8-146C-4C56-BE98-D98E98A0EE1F}" sibTransId="{ABBFCFA2-A68C-40FD-B335-32D8FACBA588}"/>
    <dgm:cxn modelId="{0019BA61-A833-C14A-BE5C-7EA1911E4ADD}" type="presOf" srcId="{569BE3EC-2124-442F-A042-670AAE8A8180}" destId="{1D848AD0-B25A-604C-8157-C42BE89EEB79}" srcOrd="0" destOrd="0" presId="urn:microsoft.com/office/officeart/2005/8/layout/vList2"/>
    <dgm:cxn modelId="{CEA37B68-7F5E-AB44-B34B-8DC1C700C64C}" type="presOf" srcId="{DA7DFF65-C6F6-4633-BA4A-EBD66A68BB66}" destId="{1D848AD0-B25A-604C-8157-C42BE89EEB79}" srcOrd="0" destOrd="1" presId="urn:microsoft.com/office/officeart/2005/8/layout/vList2"/>
    <dgm:cxn modelId="{465FE279-7CEE-46CC-A27C-1C09790E8B02}" srcId="{AF74B871-9936-400E-BB9E-7950AAC48F8D}" destId="{6685E586-531C-4030-BDB0-F40E25DC2133}" srcOrd="2" destOrd="0" parTransId="{63281245-8731-4575-B345-5FB87BEC755F}" sibTransId="{F923FCA9-8B67-403E-8BCB-3068C07B7270}"/>
    <dgm:cxn modelId="{EC591C8C-EE28-7B4A-B71F-F123E034AB79}" type="presOf" srcId="{C59020BB-95E0-4147-83C0-0285D47C2F40}" destId="{73388838-17A8-4846-A058-567DD8A8D177}" srcOrd="0" destOrd="1" presId="urn:microsoft.com/office/officeart/2005/8/layout/vList2"/>
    <dgm:cxn modelId="{31A939B0-967B-45C5-9CE3-432C52495C69}" srcId="{A266CC19-BC65-4F12-9C92-84635C5EFF72}" destId="{C454B393-6511-4332-82CE-E865C4652626}" srcOrd="0" destOrd="0" parTransId="{E5B96E79-6EE7-4114-AABA-FDA0E6A54683}" sibTransId="{EA12A688-C973-4477-A05B-32C362FFA65B}"/>
    <dgm:cxn modelId="{EFEDC2C1-CE71-FD40-B132-170F5FC4E01F}" type="presOf" srcId="{A266CC19-BC65-4F12-9C92-84635C5EFF72}" destId="{94E856B9-D8DB-134C-B81E-B5E68BAB850D}" srcOrd="0" destOrd="0" presId="urn:microsoft.com/office/officeart/2005/8/layout/vList2"/>
    <dgm:cxn modelId="{9AFF80D2-BBDA-3B49-BE62-751543D2BD34}" type="presOf" srcId="{6F59E616-E468-4B04-B8F1-F0C3D4976381}" destId="{A70DB3AB-D8EB-6640-ADE1-DBEBDFAB869C}" srcOrd="0" destOrd="0" presId="urn:microsoft.com/office/officeart/2005/8/layout/vList2"/>
    <dgm:cxn modelId="{3F3BFCD8-B958-4A96-94C8-88438A885F4A}" srcId="{A266CC19-BC65-4F12-9C92-84635C5EFF72}" destId="{C59020BB-95E0-4147-83C0-0285D47C2F40}" srcOrd="1" destOrd="0" parTransId="{C3D48ADC-D2E3-452B-A192-F4E686344C02}" sibTransId="{589AC89F-BF88-4181-A17C-8BF8906A4E48}"/>
    <dgm:cxn modelId="{0F3796DA-0C51-4337-95AB-3B4EDA05D264}" srcId="{6F59E616-E468-4B04-B8F1-F0C3D4976381}" destId="{AF74B871-9936-400E-BB9E-7950AAC48F8D}" srcOrd="0" destOrd="0" parTransId="{17E20873-00F1-4625-933E-DB32D0E28776}" sibTransId="{0EEEE3F1-9AC0-45D4-95DE-4357043CB2EA}"/>
    <dgm:cxn modelId="{2A1AD3E3-F887-FB4A-AAEF-0CE4D8A755BE}" type="presOf" srcId="{6685E586-531C-4030-BDB0-F40E25DC2133}" destId="{1D848AD0-B25A-604C-8157-C42BE89EEB79}" srcOrd="0" destOrd="2" presId="urn:microsoft.com/office/officeart/2005/8/layout/vList2"/>
    <dgm:cxn modelId="{1EB66EFE-FE63-F441-ABF3-75A822F8BA08}" type="presOf" srcId="{C454B393-6511-4332-82CE-E865C4652626}" destId="{73388838-17A8-4846-A058-567DD8A8D177}" srcOrd="0" destOrd="0" presId="urn:microsoft.com/office/officeart/2005/8/layout/vList2"/>
    <dgm:cxn modelId="{2DBD5DE8-96AA-2B4F-BB85-CD7C4B179D66}" type="presParOf" srcId="{A70DB3AB-D8EB-6640-ADE1-DBEBDFAB869C}" destId="{CF3AEE82-5712-7044-A41D-7EA93E61355A}" srcOrd="0" destOrd="0" presId="urn:microsoft.com/office/officeart/2005/8/layout/vList2"/>
    <dgm:cxn modelId="{EF01A6D8-A471-064A-9ACE-42F0ED953C77}" type="presParOf" srcId="{A70DB3AB-D8EB-6640-ADE1-DBEBDFAB869C}" destId="{1D848AD0-B25A-604C-8157-C42BE89EEB79}" srcOrd="1" destOrd="0" presId="urn:microsoft.com/office/officeart/2005/8/layout/vList2"/>
    <dgm:cxn modelId="{53AE81F4-F918-5A4F-B375-C6AFC4C87DF8}" type="presParOf" srcId="{A70DB3AB-D8EB-6640-ADE1-DBEBDFAB869C}" destId="{94E856B9-D8DB-134C-B81E-B5E68BAB850D}" srcOrd="2" destOrd="0" presId="urn:microsoft.com/office/officeart/2005/8/layout/vList2"/>
    <dgm:cxn modelId="{B98B785E-7C65-6D44-A18B-19170C3F69F8}" type="presParOf" srcId="{A70DB3AB-D8EB-6640-ADE1-DBEBDFAB869C}" destId="{73388838-17A8-4846-A058-567DD8A8D17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82FE93-0628-43DB-9D0B-D562889121B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4BB70B1-7180-4389-96E1-EBE89B372AEE}">
      <dgm:prSet/>
      <dgm:spPr/>
      <dgm:t>
        <a:bodyPr/>
        <a:lstStyle/>
        <a:p>
          <a:r>
            <a:rPr lang="es-ES" b="1"/>
            <a:t>Líquidos</a:t>
          </a:r>
          <a:endParaRPr lang="en-US"/>
        </a:p>
      </dgm:t>
    </dgm:pt>
    <dgm:pt modelId="{ABA3835E-EE3D-4551-B0F3-960E19982B21}" type="parTrans" cxnId="{8E4688CF-DF3C-42E7-840E-ECF39BFDD1BD}">
      <dgm:prSet/>
      <dgm:spPr/>
      <dgm:t>
        <a:bodyPr/>
        <a:lstStyle/>
        <a:p>
          <a:endParaRPr lang="en-US"/>
        </a:p>
      </dgm:t>
    </dgm:pt>
    <dgm:pt modelId="{5F5F5225-10BF-46E1-8142-64C8E908D20D}" type="sibTrans" cxnId="{8E4688CF-DF3C-42E7-840E-ECF39BFDD1BD}">
      <dgm:prSet/>
      <dgm:spPr/>
      <dgm:t>
        <a:bodyPr/>
        <a:lstStyle/>
        <a:p>
          <a:endParaRPr lang="en-US"/>
        </a:p>
      </dgm:t>
    </dgm:pt>
    <dgm:pt modelId="{2D9255E6-048E-46B6-A1E7-06674A02DBFF}">
      <dgm:prSet/>
      <dgm:spPr/>
      <dgm:t>
        <a:bodyPr/>
        <a:lstStyle/>
        <a:p>
          <a:r>
            <a:rPr lang="es-ES"/>
            <a:t>Restricción de líquidos en IC: 80–100 mL/kg/día.</a:t>
          </a:r>
          <a:endParaRPr lang="en-US"/>
        </a:p>
      </dgm:t>
    </dgm:pt>
    <dgm:pt modelId="{B8925D61-85C3-4552-B84D-FE80E0EEE3EB}" type="parTrans" cxnId="{D20B0E6B-7D3E-4F67-AADA-9351C69B70B9}">
      <dgm:prSet/>
      <dgm:spPr/>
      <dgm:t>
        <a:bodyPr/>
        <a:lstStyle/>
        <a:p>
          <a:endParaRPr lang="en-US"/>
        </a:p>
      </dgm:t>
    </dgm:pt>
    <dgm:pt modelId="{932F41F1-39E9-4010-919C-5AD1BF2615C1}" type="sibTrans" cxnId="{D20B0E6B-7D3E-4F67-AADA-9351C69B70B9}">
      <dgm:prSet/>
      <dgm:spPr/>
      <dgm:t>
        <a:bodyPr/>
        <a:lstStyle/>
        <a:p>
          <a:endParaRPr lang="en-US"/>
        </a:p>
      </dgm:t>
    </dgm:pt>
    <dgm:pt modelId="{C75CECA2-E2E8-4A37-8904-3038E4B5DEB5}">
      <dgm:prSet/>
      <dgm:spPr/>
      <dgm:t>
        <a:bodyPr/>
        <a:lstStyle/>
        <a:p>
          <a:r>
            <a:rPr lang="es-ES"/>
            <a:t>Mantener balances estrictos.</a:t>
          </a:r>
          <a:endParaRPr lang="en-US"/>
        </a:p>
      </dgm:t>
    </dgm:pt>
    <dgm:pt modelId="{49FE8FFF-99AB-46C2-9602-5FAF06B48543}" type="parTrans" cxnId="{FA40D249-8584-4707-93B4-EEA8237EC40A}">
      <dgm:prSet/>
      <dgm:spPr/>
      <dgm:t>
        <a:bodyPr/>
        <a:lstStyle/>
        <a:p>
          <a:endParaRPr lang="en-US"/>
        </a:p>
      </dgm:t>
    </dgm:pt>
    <dgm:pt modelId="{F8BCAA9D-B418-4B5B-ABAF-3CCF550830BA}" type="sibTrans" cxnId="{FA40D249-8584-4707-93B4-EEA8237EC40A}">
      <dgm:prSet/>
      <dgm:spPr/>
      <dgm:t>
        <a:bodyPr/>
        <a:lstStyle/>
        <a:p>
          <a:endParaRPr lang="en-US"/>
        </a:p>
      </dgm:t>
    </dgm:pt>
    <dgm:pt modelId="{D32C278E-4EC1-47C4-97A1-C3A7403A035C}">
      <dgm:prSet/>
      <dgm:spPr/>
      <dgm:t>
        <a:bodyPr/>
        <a:lstStyle/>
        <a:p>
          <a:r>
            <a:rPr lang="es-ES" b="1"/>
            <a:t>Micronutrientes clave</a:t>
          </a:r>
          <a:endParaRPr lang="en-US"/>
        </a:p>
      </dgm:t>
    </dgm:pt>
    <dgm:pt modelId="{CAA542BC-4DFE-4FC7-8D25-5DF5D1709ADF}" type="parTrans" cxnId="{E0627F34-2C28-4556-B993-C7D479F51DCF}">
      <dgm:prSet/>
      <dgm:spPr/>
      <dgm:t>
        <a:bodyPr/>
        <a:lstStyle/>
        <a:p>
          <a:endParaRPr lang="en-US"/>
        </a:p>
      </dgm:t>
    </dgm:pt>
    <dgm:pt modelId="{C21572EC-602E-451E-8B1F-BA62F990578B}" type="sibTrans" cxnId="{E0627F34-2C28-4556-B993-C7D479F51DCF}">
      <dgm:prSet/>
      <dgm:spPr/>
      <dgm:t>
        <a:bodyPr/>
        <a:lstStyle/>
        <a:p>
          <a:endParaRPr lang="en-US"/>
        </a:p>
      </dgm:t>
    </dgm:pt>
    <dgm:pt modelId="{9E26E96E-E506-4B99-8177-25188234DB7E}">
      <dgm:prSet/>
      <dgm:spPr/>
      <dgm:t>
        <a:bodyPr/>
        <a:lstStyle/>
        <a:p>
          <a:r>
            <a:rPr lang="es-ES"/>
            <a:t>Hierro, vitaminas A, D, E y K, zinc, calcio.</a:t>
          </a:r>
          <a:endParaRPr lang="en-US"/>
        </a:p>
      </dgm:t>
    </dgm:pt>
    <dgm:pt modelId="{1CD7CDA7-56D8-4618-8329-530FBC430AA7}" type="parTrans" cxnId="{0BA34C8F-C7D4-438C-A472-CDC029F3CCA7}">
      <dgm:prSet/>
      <dgm:spPr/>
      <dgm:t>
        <a:bodyPr/>
        <a:lstStyle/>
        <a:p>
          <a:endParaRPr lang="en-US"/>
        </a:p>
      </dgm:t>
    </dgm:pt>
    <dgm:pt modelId="{4417D732-A93B-4C25-B439-F61540B56A9D}" type="sibTrans" cxnId="{0BA34C8F-C7D4-438C-A472-CDC029F3CCA7}">
      <dgm:prSet/>
      <dgm:spPr/>
      <dgm:t>
        <a:bodyPr/>
        <a:lstStyle/>
        <a:p>
          <a:endParaRPr lang="en-US"/>
        </a:p>
      </dgm:t>
    </dgm:pt>
    <dgm:pt modelId="{2826CD7A-36D2-5E45-BFCC-D0EBDFF49E18}" type="pres">
      <dgm:prSet presAssocID="{F082FE93-0628-43DB-9D0B-D562889121BC}" presName="linear" presStyleCnt="0">
        <dgm:presLayoutVars>
          <dgm:animLvl val="lvl"/>
          <dgm:resizeHandles val="exact"/>
        </dgm:presLayoutVars>
      </dgm:prSet>
      <dgm:spPr/>
    </dgm:pt>
    <dgm:pt modelId="{E903F231-542D-0643-8D6C-27C82BE029E6}" type="pres">
      <dgm:prSet presAssocID="{84BB70B1-7180-4389-96E1-EBE89B372AE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E5ACF87-8FE4-2141-B303-BF839CB359E6}" type="pres">
      <dgm:prSet presAssocID="{84BB70B1-7180-4389-96E1-EBE89B372AEE}" presName="childText" presStyleLbl="revTx" presStyleIdx="0" presStyleCnt="2">
        <dgm:presLayoutVars>
          <dgm:bulletEnabled val="1"/>
        </dgm:presLayoutVars>
      </dgm:prSet>
      <dgm:spPr/>
    </dgm:pt>
    <dgm:pt modelId="{E9746147-5C86-6B4B-8F1B-9673E67D528C}" type="pres">
      <dgm:prSet presAssocID="{D32C278E-4EC1-47C4-97A1-C3A7403A035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C4B6D0E-B91D-C647-975A-53CD49D18286}" type="pres">
      <dgm:prSet presAssocID="{D32C278E-4EC1-47C4-97A1-C3A7403A035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29E8213-1EE1-4341-B23F-73F98A03A815}" type="presOf" srcId="{D32C278E-4EC1-47C4-97A1-C3A7403A035C}" destId="{E9746147-5C86-6B4B-8F1B-9673E67D528C}" srcOrd="0" destOrd="0" presId="urn:microsoft.com/office/officeart/2005/8/layout/vList2"/>
    <dgm:cxn modelId="{1AD88A23-4875-AD4A-A3D9-EDC5796677B5}" type="presOf" srcId="{F082FE93-0628-43DB-9D0B-D562889121BC}" destId="{2826CD7A-36D2-5E45-BFCC-D0EBDFF49E18}" srcOrd="0" destOrd="0" presId="urn:microsoft.com/office/officeart/2005/8/layout/vList2"/>
    <dgm:cxn modelId="{E0627F34-2C28-4556-B993-C7D479F51DCF}" srcId="{F082FE93-0628-43DB-9D0B-D562889121BC}" destId="{D32C278E-4EC1-47C4-97A1-C3A7403A035C}" srcOrd="1" destOrd="0" parTransId="{CAA542BC-4DFE-4FC7-8D25-5DF5D1709ADF}" sibTransId="{C21572EC-602E-451E-8B1F-BA62F990578B}"/>
    <dgm:cxn modelId="{FA40D249-8584-4707-93B4-EEA8237EC40A}" srcId="{84BB70B1-7180-4389-96E1-EBE89B372AEE}" destId="{C75CECA2-E2E8-4A37-8904-3038E4B5DEB5}" srcOrd="1" destOrd="0" parTransId="{49FE8FFF-99AB-46C2-9602-5FAF06B48543}" sibTransId="{F8BCAA9D-B418-4B5B-ABAF-3CCF550830BA}"/>
    <dgm:cxn modelId="{D20B0E6B-7D3E-4F67-AADA-9351C69B70B9}" srcId="{84BB70B1-7180-4389-96E1-EBE89B372AEE}" destId="{2D9255E6-048E-46B6-A1E7-06674A02DBFF}" srcOrd="0" destOrd="0" parTransId="{B8925D61-85C3-4552-B84D-FE80E0EEE3EB}" sibTransId="{932F41F1-39E9-4010-919C-5AD1BF2615C1}"/>
    <dgm:cxn modelId="{C173F076-6E06-8643-A50D-CFBBF0CA48E6}" type="presOf" srcId="{9E26E96E-E506-4B99-8177-25188234DB7E}" destId="{BC4B6D0E-B91D-C647-975A-53CD49D18286}" srcOrd="0" destOrd="0" presId="urn:microsoft.com/office/officeart/2005/8/layout/vList2"/>
    <dgm:cxn modelId="{9962EE8D-DEDA-C94B-962A-2FDA50953690}" type="presOf" srcId="{84BB70B1-7180-4389-96E1-EBE89B372AEE}" destId="{E903F231-542D-0643-8D6C-27C82BE029E6}" srcOrd="0" destOrd="0" presId="urn:microsoft.com/office/officeart/2005/8/layout/vList2"/>
    <dgm:cxn modelId="{0BA34C8F-C7D4-438C-A472-CDC029F3CCA7}" srcId="{D32C278E-4EC1-47C4-97A1-C3A7403A035C}" destId="{9E26E96E-E506-4B99-8177-25188234DB7E}" srcOrd="0" destOrd="0" parTransId="{1CD7CDA7-56D8-4618-8329-530FBC430AA7}" sibTransId="{4417D732-A93B-4C25-B439-F61540B56A9D}"/>
    <dgm:cxn modelId="{B704EDBA-9E1A-A142-92BA-F01A14B85ED4}" type="presOf" srcId="{2D9255E6-048E-46B6-A1E7-06674A02DBFF}" destId="{BE5ACF87-8FE4-2141-B303-BF839CB359E6}" srcOrd="0" destOrd="0" presId="urn:microsoft.com/office/officeart/2005/8/layout/vList2"/>
    <dgm:cxn modelId="{8E4688CF-DF3C-42E7-840E-ECF39BFDD1BD}" srcId="{F082FE93-0628-43DB-9D0B-D562889121BC}" destId="{84BB70B1-7180-4389-96E1-EBE89B372AEE}" srcOrd="0" destOrd="0" parTransId="{ABA3835E-EE3D-4551-B0F3-960E19982B21}" sibTransId="{5F5F5225-10BF-46E1-8142-64C8E908D20D}"/>
    <dgm:cxn modelId="{81C229D7-8AA2-A14D-A3FA-84242D4D7422}" type="presOf" srcId="{C75CECA2-E2E8-4A37-8904-3038E4B5DEB5}" destId="{BE5ACF87-8FE4-2141-B303-BF839CB359E6}" srcOrd="0" destOrd="1" presId="urn:microsoft.com/office/officeart/2005/8/layout/vList2"/>
    <dgm:cxn modelId="{FFA73111-E9AC-2D45-B2EB-AC24CC3E7E1A}" type="presParOf" srcId="{2826CD7A-36D2-5E45-BFCC-D0EBDFF49E18}" destId="{E903F231-542D-0643-8D6C-27C82BE029E6}" srcOrd="0" destOrd="0" presId="urn:microsoft.com/office/officeart/2005/8/layout/vList2"/>
    <dgm:cxn modelId="{B362F6A9-663E-E44B-B6ED-652A8250663D}" type="presParOf" srcId="{2826CD7A-36D2-5E45-BFCC-D0EBDFF49E18}" destId="{BE5ACF87-8FE4-2141-B303-BF839CB359E6}" srcOrd="1" destOrd="0" presId="urn:microsoft.com/office/officeart/2005/8/layout/vList2"/>
    <dgm:cxn modelId="{ABE32ACA-C5A0-DF4B-9743-30E23DDB052F}" type="presParOf" srcId="{2826CD7A-36D2-5E45-BFCC-D0EBDFF49E18}" destId="{E9746147-5C86-6B4B-8F1B-9673E67D528C}" srcOrd="2" destOrd="0" presId="urn:microsoft.com/office/officeart/2005/8/layout/vList2"/>
    <dgm:cxn modelId="{2337429E-AFCE-D141-8B92-9F5D9BA93557}" type="presParOf" srcId="{2826CD7A-36D2-5E45-BFCC-D0EBDFF49E18}" destId="{BC4B6D0E-B91D-C647-975A-53CD49D1828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EAB876-AD16-4C29-856F-9018801F7921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D9FA2ED-E430-4355-A5D6-2A0C8CA133E8}">
      <dgm:prSet/>
      <dgm:spPr/>
      <dgm:t>
        <a:bodyPr/>
        <a:lstStyle/>
        <a:p>
          <a:r>
            <a:rPr lang="es-ES" b="1"/>
            <a:t>En lactantes</a:t>
          </a:r>
          <a:endParaRPr lang="en-US"/>
        </a:p>
      </dgm:t>
    </dgm:pt>
    <dgm:pt modelId="{C4A95B8B-B7E7-4626-8B96-03A71EB7E8CA}" type="parTrans" cxnId="{E0890FFE-70DC-409B-98EE-FEF85A04CA4D}">
      <dgm:prSet/>
      <dgm:spPr/>
      <dgm:t>
        <a:bodyPr/>
        <a:lstStyle/>
        <a:p>
          <a:endParaRPr lang="en-US"/>
        </a:p>
      </dgm:t>
    </dgm:pt>
    <dgm:pt modelId="{AE11FA49-3409-4C34-9ED9-52B4A37548AE}" type="sibTrans" cxnId="{E0890FFE-70DC-409B-98EE-FEF85A04CA4D}">
      <dgm:prSet/>
      <dgm:spPr/>
      <dgm:t>
        <a:bodyPr/>
        <a:lstStyle/>
        <a:p>
          <a:endParaRPr lang="en-US"/>
        </a:p>
      </dgm:t>
    </dgm:pt>
    <dgm:pt modelId="{766FA64B-581F-465D-A69E-B9EAB1426C5E}">
      <dgm:prSet/>
      <dgm:spPr/>
      <dgm:t>
        <a:bodyPr/>
        <a:lstStyle/>
        <a:p>
          <a:r>
            <a:rPr lang="es-ES"/>
            <a:t>Aumentar densidad energética de fórmula a </a:t>
          </a:r>
          <a:r>
            <a:rPr lang="es-ES" b="1"/>
            <a:t>22–24–27 kcal/oz</a:t>
          </a:r>
          <a:r>
            <a:rPr lang="es-ES"/>
            <a:t>.</a:t>
          </a:r>
          <a:endParaRPr lang="en-US"/>
        </a:p>
      </dgm:t>
    </dgm:pt>
    <dgm:pt modelId="{9529E657-7FA5-42FC-90F4-D591D7796AC7}" type="parTrans" cxnId="{403228A8-EE5A-4351-B3D0-05084190FCF4}">
      <dgm:prSet/>
      <dgm:spPr/>
      <dgm:t>
        <a:bodyPr/>
        <a:lstStyle/>
        <a:p>
          <a:endParaRPr lang="en-US"/>
        </a:p>
      </dgm:t>
    </dgm:pt>
    <dgm:pt modelId="{2E7405D7-4014-482B-A4AC-876B9049C6E8}" type="sibTrans" cxnId="{403228A8-EE5A-4351-B3D0-05084190FCF4}">
      <dgm:prSet/>
      <dgm:spPr/>
      <dgm:t>
        <a:bodyPr/>
        <a:lstStyle/>
        <a:p>
          <a:endParaRPr lang="en-US"/>
        </a:p>
      </dgm:t>
    </dgm:pt>
    <dgm:pt modelId="{D784C0CB-2A15-4379-8BAA-D488CE168FAC}">
      <dgm:prSet/>
      <dgm:spPr/>
      <dgm:t>
        <a:bodyPr/>
        <a:lstStyle/>
        <a:p>
          <a:r>
            <a:rPr lang="es-ES"/>
            <a:t>Suplementación modular: maltodextrina, MCT, proteínas.</a:t>
          </a:r>
          <a:endParaRPr lang="en-US"/>
        </a:p>
      </dgm:t>
    </dgm:pt>
    <dgm:pt modelId="{12C5602D-3C17-45E1-A3CE-12105E344697}" type="parTrans" cxnId="{32CF31E0-A5A3-4BF6-A4F1-7C3EB98327D9}">
      <dgm:prSet/>
      <dgm:spPr/>
      <dgm:t>
        <a:bodyPr/>
        <a:lstStyle/>
        <a:p>
          <a:endParaRPr lang="en-US"/>
        </a:p>
      </dgm:t>
    </dgm:pt>
    <dgm:pt modelId="{D7BB1A91-39A0-40A9-A4C8-0CC36A9FFE48}" type="sibTrans" cxnId="{32CF31E0-A5A3-4BF6-A4F1-7C3EB98327D9}">
      <dgm:prSet/>
      <dgm:spPr/>
      <dgm:t>
        <a:bodyPr/>
        <a:lstStyle/>
        <a:p>
          <a:endParaRPr lang="en-US"/>
        </a:p>
      </dgm:t>
    </dgm:pt>
    <dgm:pt modelId="{AC2E5944-B645-470F-9B63-2C191D7D2171}">
      <dgm:prSet/>
      <dgm:spPr/>
      <dgm:t>
        <a:bodyPr/>
        <a:lstStyle/>
        <a:p>
          <a:r>
            <a:rPr lang="es-ES"/>
            <a:t>Alimentación enteral nocturna si ingesta oral inadecuada.</a:t>
          </a:r>
          <a:endParaRPr lang="en-US"/>
        </a:p>
      </dgm:t>
    </dgm:pt>
    <dgm:pt modelId="{585708D1-28C4-4057-AFA0-C04E192406EA}" type="parTrans" cxnId="{A3B12B9F-5119-4B2C-B82C-7AF39EAE1B1F}">
      <dgm:prSet/>
      <dgm:spPr/>
      <dgm:t>
        <a:bodyPr/>
        <a:lstStyle/>
        <a:p>
          <a:endParaRPr lang="en-US"/>
        </a:p>
      </dgm:t>
    </dgm:pt>
    <dgm:pt modelId="{3E024A3C-558B-4F3D-A1DA-4ED2EF629CA9}" type="sibTrans" cxnId="{A3B12B9F-5119-4B2C-B82C-7AF39EAE1B1F}">
      <dgm:prSet/>
      <dgm:spPr/>
      <dgm:t>
        <a:bodyPr/>
        <a:lstStyle/>
        <a:p>
          <a:endParaRPr lang="en-US"/>
        </a:p>
      </dgm:t>
    </dgm:pt>
    <dgm:pt modelId="{80CF4939-908A-4E45-8DED-D416949FB3D4}">
      <dgm:prSet/>
      <dgm:spPr/>
      <dgm:t>
        <a:bodyPr/>
        <a:lstStyle/>
        <a:p>
          <a:r>
            <a:rPr lang="es-ES" b="1"/>
            <a:t>En niños mayores</a:t>
          </a:r>
          <a:endParaRPr lang="en-US"/>
        </a:p>
      </dgm:t>
    </dgm:pt>
    <dgm:pt modelId="{BF9F82EF-4D33-46AD-9EC8-AE68B852251E}" type="parTrans" cxnId="{D1DF39B8-415B-400F-884D-27CBC3224D31}">
      <dgm:prSet/>
      <dgm:spPr/>
      <dgm:t>
        <a:bodyPr/>
        <a:lstStyle/>
        <a:p>
          <a:endParaRPr lang="en-US"/>
        </a:p>
      </dgm:t>
    </dgm:pt>
    <dgm:pt modelId="{5DBD533D-8451-43C0-B829-88371DEF9AB6}" type="sibTrans" cxnId="{D1DF39B8-415B-400F-884D-27CBC3224D31}">
      <dgm:prSet/>
      <dgm:spPr/>
      <dgm:t>
        <a:bodyPr/>
        <a:lstStyle/>
        <a:p>
          <a:endParaRPr lang="en-US"/>
        </a:p>
      </dgm:t>
    </dgm:pt>
    <dgm:pt modelId="{B326E8F8-DBF8-4C08-9360-E041C52BF4F8}">
      <dgm:prSet/>
      <dgm:spPr/>
      <dgm:t>
        <a:bodyPr/>
        <a:lstStyle/>
        <a:p>
          <a:r>
            <a:rPr lang="es-ES"/>
            <a:t>Comidas pequeñas y frecuentes.</a:t>
          </a:r>
          <a:endParaRPr lang="en-US"/>
        </a:p>
      </dgm:t>
    </dgm:pt>
    <dgm:pt modelId="{07373607-C244-4AA7-9013-B2F97AB53F9E}" type="parTrans" cxnId="{346A9FF6-A214-43D2-8907-DF0D77B13A13}">
      <dgm:prSet/>
      <dgm:spPr/>
      <dgm:t>
        <a:bodyPr/>
        <a:lstStyle/>
        <a:p>
          <a:endParaRPr lang="en-US"/>
        </a:p>
      </dgm:t>
    </dgm:pt>
    <dgm:pt modelId="{822A4FF2-C784-4C53-977B-CDA7BEA63525}" type="sibTrans" cxnId="{346A9FF6-A214-43D2-8907-DF0D77B13A13}">
      <dgm:prSet/>
      <dgm:spPr/>
      <dgm:t>
        <a:bodyPr/>
        <a:lstStyle/>
        <a:p>
          <a:endParaRPr lang="en-US"/>
        </a:p>
      </dgm:t>
    </dgm:pt>
    <dgm:pt modelId="{90E294C8-22C8-4896-AB1C-EB07E93784C0}">
      <dgm:prSet/>
      <dgm:spPr/>
      <dgm:t>
        <a:bodyPr/>
        <a:lstStyle/>
        <a:p>
          <a:r>
            <a:rPr lang="es-ES"/>
            <a:t>Enriquecimiento energético (aceites, crema, mantequilla de frutos secos).</a:t>
          </a:r>
          <a:endParaRPr lang="en-US"/>
        </a:p>
      </dgm:t>
    </dgm:pt>
    <dgm:pt modelId="{F3C72824-A19C-4C2F-975D-DDA23798366D}" type="parTrans" cxnId="{EA5CFB06-81DC-4FC2-B3DF-C9F96C7F0FA5}">
      <dgm:prSet/>
      <dgm:spPr/>
      <dgm:t>
        <a:bodyPr/>
        <a:lstStyle/>
        <a:p>
          <a:endParaRPr lang="en-US"/>
        </a:p>
      </dgm:t>
    </dgm:pt>
    <dgm:pt modelId="{5132B3AF-8D2D-4A06-8B34-FDCA0D0C57E1}" type="sibTrans" cxnId="{EA5CFB06-81DC-4FC2-B3DF-C9F96C7F0FA5}">
      <dgm:prSet/>
      <dgm:spPr/>
      <dgm:t>
        <a:bodyPr/>
        <a:lstStyle/>
        <a:p>
          <a:endParaRPr lang="en-US"/>
        </a:p>
      </dgm:t>
    </dgm:pt>
    <dgm:pt modelId="{123265F5-4C48-4D61-994C-FBAD16AB7A0E}">
      <dgm:prSet/>
      <dgm:spPr/>
      <dgm:t>
        <a:bodyPr/>
        <a:lstStyle/>
        <a:p>
          <a:r>
            <a:rPr lang="es-ES"/>
            <a:t>Manejo de anorexia por medicación.</a:t>
          </a:r>
          <a:endParaRPr lang="en-US"/>
        </a:p>
      </dgm:t>
    </dgm:pt>
    <dgm:pt modelId="{47526814-24E3-49EA-BE31-BD2F142797B8}" type="parTrans" cxnId="{792B6E28-EDE7-4FB6-83EC-203136273910}">
      <dgm:prSet/>
      <dgm:spPr/>
      <dgm:t>
        <a:bodyPr/>
        <a:lstStyle/>
        <a:p>
          <a:endParaRPr lang="en-US"/>
        </a:p>
      </dgm:t>
    </dgm:pt>
    <dgm:pt modelId="{D1C51EA7-75E1-4976-96FA-2CE2F44FF8DD}" type="sibTrans" cxnId="{792B6E28-EDE7-4FB6-83EC-203136273910}">
      <dgm:prSet/>
      <dgm:spPr/>
      <dgm:t>
        <a:bodyPr/>
        <a:lstStyle/>
        <a:p>
          <a:endParaRPr lang="en-US"/>
        </a:p>
      </dgm:t>
    </dgm:pt>
    <dgm:pt modelId="{D8F30B54-F61A-2442-9A27-3F112CB617B0}" type="pres">
      <dgm:prSet presAssocID="{51EAB876-AD16-4C29-856F-9018801F7921}" presName="linear" presStyleCnt="0">
        <dgm:presLayoutVars>
          <dgm:dir/>
          <dgm:animLvl val="lvl"/>
          <dgm:resizeHandles val="exact"/>
        </dgm:presLayoutVars>
      </dgm:prSet>
      <dgm:spPr/>
    </dgm:pt>
    <dgm:pt modelId="{C5632843-B8E0-A346-827F-FCB3FBFF2C40}" type="pres">
      <dgm:prSet presAssocID="{4D9FA2ED-E430-4355-A5D6-2A0C8CA133E8}" presName="parentLin" presStyleCnt="0"/>
      <dgm:spPr/>
    </dgm:pt>
    <dgm:pt modelId="{EB1D6D96-1F7F-4D4A-850E-1C68FEF8C741}" type="pres">
      <dgm:prSet presAssocID="{4D9FA2ED-E430-4355-A5D6-2A0C8CA133E8}" presName="parentLeftMargin" presStyleLbl="node1" presStyleIdx="0" presStyleCnt="2"/>
      <dgm:spPr/>
    </dgm:pt>
    <dgm:pt modelId="{0FE7662F-9729-5D47-95E9-3D5F403DEF1A}" type="pres">
      <dgm:prSet presAssocID="{4D9FA2ED-E430-4355-A5D6-2A0C8CA133E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E4CA1A7-D513-F242-8076-E19DB7C20058}" type="pres">
      <dgm:prSet presAssocID="{4D9FA2ED-E430-4355-A5D6-2A0C8CA133E8}" presName="negativeSpace" presStyleCnt="0"/>
      <dgm:spPr/>
    </dgm:pt>
    <dgm:pt modelId="{21872634-7854-FA42-A4DF-FF38E36556A4}" type="pres">
      <dgm:prSet presAssocID="{4D9FA2ED-E430-4355-A5D6-2A0C8CA133E8}" presName="childText" presStyleLbl="conFgAcc1" presStyleIdx="0" presStyleCnt="2">
        <dgm:presLayoutVars>
          <dgm:bulletEnabled val="1"/>
        </dgm:presLayoutVars>
      </dgm:prSet>
      <dgm:spPr/>
    </dgm:pt>
    <dgm:pt modelId="{98DEEAFB-B9BC-D944-8037-27E11F3D7357}" type="pres">
      <dgm:prSet presAssocID="{AE11FA49-3409-4C34-9ED9-52B4A37548AE}" presName="spaceBetweenRectangles" presStyleCnt="0"/>
      <dgm:spPr/>
    </dgm:pt>
    <dgm:pt modelId="{3DE8E56F-C3DF-814E-BC0C-9AEEA34A81FC}" type="pres">
      <dgm:prSet presAssocID="{80CF4939-908A-4E45-8DED-D416949FB3D4}" presName="parentLin" presStyleCnt="0"/>
      <dgm:spPr/>
    </dgm:pt>
    <dgm:pt modelId="{73790CCF-0369-EB46-97BA-1596C43DC3A6}" type="pres">
      <dgm:prSet presAssocID="{80CF4939-908A-4E45-8DED-D416949FB3D4}" presName="parentLeftMargin" presStyleLbl="node1" presStyleIdx="0" presStyleCnt="2"/>
      <dgm:spPr/>
    </dgm:pt>
    <dgm:pt modelId="{F8CED7D9-64DE-6D4A-AA05-3F611ABF0C3D}" type="pres">
      <dgm:prSet presAssocID="{80CF4939-908A-4E45-8DED-D416949FB3D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E709586-5462-C34B-8565-2D292B87D034}" type="pres">
      <dgm:prSet presAssocID="{80CF4939-908A-4E45-8DED-D416949FB3D4}" presName="negativeSpace" presStyleCnt="0"/>
      <dgm:spPr/>
    </dgm:pt>
    <dgm:pt modelId="{9C4931A0-118A-8849-98CB-1CE30BD3E666}" type="pres">
      <dgm:prSet presAssocID="{80CF4939-908A-4E45-8DED-D416949FB3D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A5CFB06-81DC-4FC2-B3DF-C9F96C7F0FA5}" srcId="{80CF4939-908A-4E45-8DED-D416949FB3D4}" destId="{90E294C8-22C8-4896-AB1C-EB07E93784C0}" srcOrd="1" destOrd="0" parTransId="{F3C72824-A19C-4C2F-975D-DDA23798366D}" sibTransId="{5132B3AF-8D2D-4A06-8B34-FDCA0D0C57E1}"/>
    <dgm:cxn modelId="{A88A3816-07CA-A24C-9530-2E34E488A3D9}" type="presOf" srcId="{766FA64B-581F-465D-A69E-B9EAB1426C5E}" destId="{21872634-7854-FA42-A4DF-FF38E36556A4}" srcOrd="0" destOrd="0" presId="urn:microsoft.com/office/officeart/2005/8/layout/list1"/>
    <dgm:cxn modelId="{792B6E28-EDE7-4FB6-83EC-203136273910}" srcId="{80CF4939-908A-4E45-8DED-D416949FB3D4}" destId="{123265F5-4C48-4D61-994C-FBAD16AB7A0E}" srcOrd="2" destOrd="0" parTransId="{47526814-24E3-49EA-BE31-BD2F142797B8}" sibTransId="{D1C51EA7-75E1-4976-96FA-2CE2F44FF8DD}"/>
    <dgm:cxn modelId="{B7832B39-8F6B-874B-814C-669F4D0923A2}" type="presOf" srcId="{4D9FA2ED-E430-4355-A5D6-2A0C8CA133E8}" destId="{0FE7662F-9729-5D47-95E9-3D5F403DEF1A}" srcOrd="1" destOrd="0" presId="urn:microsoft.com/office/officeart/2005/8/layout/list1"/>
    <dgm:cxn modelId="{907DB93D-9A0E-9B4F-B167-E2CF06AB1938}" type="presOf" srcId="{AC2E5944-B645-470F-9B63-2C191D7D2171}" destId="{21872634-7854-FA42-A4DF-FF38E36556A4}" srcOrd="0" destOrd="2" presId="urn:microsoft.com/office/officeart/2005/8/layout/list1"/>
    <dgm:cxn modelId="{A5E60F4F-FB16-EB48-BD36-8529007B0321}" type="presOf" srcId="{123265F5-4C48-4D61-994C-FBAD16AB7A0E}" destId="{9C4931A0-118A-8849-98CB-1CE30BD3E666}" srcOrd="0" destOrd="2" presId="urn:microsoft.com/office/officeart/2005/8/layout/list1"/>
    <dgm:cxn modelId="{CC7B178B-AFF3-7144-A82F-89A43F0B4BF9}" type="presOf" srcId="{B326E8F8-DBF8-4C08-9360-E041C52BF4F8}" destId="{9C4931A0-118A-8849-98CB-1CE30BD3E666}" srcOrd="0" destOrd="0" presId="urn:microsoft.com/office/officeart/2005/8/layout/list1"/>
    <dgm:cxn modelId="{A3B12B9F-5119-4B2C-B82C-7AF39EAE1B1F}" srcId="{4D9FA2ED-E430-4355-A5D6-2A0C8CA133E8}" destId="{AC2E5944-B645-470F-9B63-2C191D7D2171}" srcOrd="2" destOrd="0" parTransId="{585708D1-28C4-4057-AFA0-C04E192406EA}" sibTransId="{3E024A3C-558B-4F3D-A1DA-4ED2EF629CA9}"/>
    <dgm:cxn modelId="{549189A4-A156-C244-8D0F-769BAB7C26BF}" type="presOf" srcId="{D784C0CB-2A15-4379-8BAA-D488CE168FAC}" destId="{21872634-7854-FA42-A4DF-FF38E36556A4}" srcOrd="0" destOrd="1" presId="urn:microsoft.com/office/officeart/2005/8/layout/list1"/>
    <dgm:cxn modelId="{403228A8-EE5A-4351-B3D0-05084190FCF4}" srcId="{4D9FA2ED-E430-4355-A5D6-2A0C8CA133E8}" destId="{766FA64B-581F-465D-A69E-B9EAB1426C5E}" srcOrd="0" destOrd="0" parTransId="{9529E657-7FA5-42FC-90F4-D591D7796AC7}" sibTransId="{2E7405D7-4014-482B-A4AC-876B9049C6E8}"/>
    <dgm:cxn modelId="{DC8DDCAF-6326-384D-9527-CC3DED8DDCC8}" type="presOf" srcId="{51EAB876-AD16-4C29-856F-9018801F7921}" destId="{D8F30B54-F61A-2442-9A27-3F112CB617B0}" srcOrd="0" destOrd="0" presId="urn:microsoft.com/office/officeart/2005/8/layout/list1"/>
    <dgm:cxn modelId="{D1DF39B8-415B-400F-884D-27CBC3224D31}" srcId="{51EAB876-AD16-4C29-856F-9018801F7921}" destId="{80CF4939-908A-4E45-8DED-D416949FB3D4}" srcOrd="1" destOrd="0" parTransId="{BF9F82EF-4D33-46AD-9EC8-AE68B852251E}" sibTransId="{5DBD533D-8451-43C0-B829-88371DEF9AB6}"/>
    <dgm:cxn modelId="{2B420CBC-6B43-B445-AC6B-B214A0341113}" type="presOf" srcId="{80CF4939-908A-4E45-8DED-D416949FB3D4}" destId="{F8CED7D9-64DE-6D4A-AA05-3F611ABF0C3D}" srcOrd="1" destOrd="0" presId="urn:microsoft.com/office/officeart/2005/8/layout/list1"/>
    <dgm:cxn modelId="{471FBEC9-AB06-D343-8A00-69A14DBBBEA5}" type="presOf" srcId="{4D9FA2ED-E430-4355-A5D6-2A0C8CA133E8}" destId="{EB1D6D96-1F7F-4D4A-850E-1C68FEF8C741}" srcOrd="0" destOrd="0" presId="urn:microsoft.com/office/officeart/2005/8/layout/list1"/>
    <dgm:cxn modelId="{32CF31E0-A5A3-4BF6-A4F1-7C3EB98327D9}" srcId="{4D9FA2ED-E430-4355-A5D6-2A0C8CA133E8}" destId="{D784C0CB-2A15-4379-8BAA-D488CE168FAC}" srcOrd="1" destOrd="0" parTransId="{12C5602D-3C17-45E1-A3CE-12105E344697}" sibTransId="{D7BB1A91-39A0-40A9-A4C8-0CC36A9FFE48}"/>
    <dgm:cxn modelId="{964079EB-A419-7341-8F67-60F6DE0A1A66}" type="presOf" srcId="{80CF4939-908A-4E45-8DED-D416949FB3D4}" destId="{73790CCF-0369-EB46-97BA-1596C43DC3A6}" srcOrd="0" destOrd="0" presId="urn:microsoft.com/office/officeart/2005/8/layout/list1"/>
    <dgm:cxn modelId="{7D9E9AEC-12DD-C54A-AFCC-D415427379B2}" type="presOf" srcId="{90E294C8-22C8-4896-AB1C-EB07E93784C0}" destId="{9C4931A0-118A-8849-98CB-1CE30BD3E666}" srcOrd="0" destOrd="1" presId="urn:microsoft.com/office/officeart/2005/8/layout/list1"/>
    <dgm:cxn modelId="{346A9FF6-A214-43D2-8907-DF0D77B13A13}" srcId="{80CF4939-908A-4E45-8DED-D416949FB3D4}" destId="{B326E8F8-DBF8-4C08-9360-E041C52BF4F8}" srcOrd="0" destOrd="0" parTransId="{07373607-C244-4AA7-9013-B2F97AB53F9E}" sibTransId="{822A4FF2-C784-4C53-977B-CDA7BEA63525}"/>
    <dgm:cxn modelId="{E0890FFE-70DC-409B-98EE-FEF85A04CA4D}" srcId="{51EAB876-AD16-4C29-856F-9018801F7921}" destId="{4D9FA2ED-E430-4355-A5D6-2A0C8CA133E8}" srcOrd="0" destOrd="0" parTransId="{C4A95B8B-B7E7-4626-8B96-03A71EB7E8CA}" sibTransId="{AE11FA49-3409-4C34-9ED9-52B4A37548AE}"/>
    <dgm:cxn modelId="{C1DDFFD9-9049-6544-81ED-94C3AB45C4CB}" type="presParOf" srcId="{D8F30B54-F61A-2442-9A27-3F112CB617B0}" destId="{C5632843-B8E0-A346-827F-FCB3FBFF2C40}" srcOrd="0" destOrd="0" presId="urn:microsoft.com/office/officeart/2005/8/layout/list1"/>
    <dgm:cxn modelId="{F78A2C50-49B1-7542-8046-59105AAE711E}" type="presParOf" srcId="{C5632843-B8E0-A346-827F-FCB3FBFF2C40}" destId="{EB1D6D96-1F7F-4D4A-850E-1C68FEF8C741}" srcOrd="0" destOrd="0" presId="urn:microsoft.com/office/officeart/2005/8/layout/list1"/>
    <dgm:cxn modelId="{8008A636-2042-4947-8E07-95AF3812CB62}" type="presParOf" srcId="{C5632843-B8E0-A346-827F-FCB3FBFF2C40}" destId="{0FE7662F-9729-5D47-95E9-3D5F403DEF1A}" srcOrd="1" destOrd="0" presId="urn:microsoft.com/office/officeart/2005/8/layout/list1"/>
    <dgm:cxn modelId="{26FD2D73-99B1-C846-9132-9AE37FBF3DEA}" type="presParOf" srcId="{D8F30B54-F61A-2442-9A27-3F112CB617B0}" destId="{5E4CA1A7-D513-F242-8076-E19DB7C20058}" srcOrd="1" destOrd="0" presId="urn:microsoft.com/office/officeart/2005/8/layout/list1"/>
    <dgm:cxn modelId="{56E9ACB4-E6F9-054A-89CB-B3F10F1CD28E}" type="presParOf" srcId="{D8F30B54-F61A-2442-9A27-3F112CB617B0}" destId="{21872634-7854-FA42-A4DF-FF38E36556A4}" srcOrd="2" destOrd="0" presId="urn:microsoft.com/office/officeart/2005/8/layout/list1"/>
    <dgm:cxn modelId="{0387A01C-A452-374A-8ECD-565664D8FF54}" type="presParOf" srcId="{D8F30B54-F61A-2442-9A27-3F112CB617B0}" destId="{98DEEAFB-B9BC-D944-8037-27E11F3D7357}" srcOrd="3" destOrd="0" presId="urn:microsoft.com/office/officeart/2005/8/layout/list1"/>
    <dgm:cxn modelId="{FFA89F7F-90BC-724C-8A36-D810193582EB}" type="presParOf" srcId="{D8F30B54-F61A-2442-9A27-3F112CB617B0}" destId="{3DE8E56F-C3DF-814E-BC0C-9AEEA34A81FC}" srcOrd="4" destOrd="0" presId="urn:microsoft.com/office/officeart/2005/8/layout/list1"/>
    <dgm:cxn modelId="{C7594CAA-7503-4748-9FB2-AA4A8EA5EC84}" type="presParOf" srcId="{3DE8E56F-C3DF-814E-BC0C-9AEEA34A81FC}" destId="{73790CCF-0369-EB46-97BA-1596C43DC3A6}" srcOrd="0" destOrd="0" presId="urn:microsoft.com/office/officeart/2005/8/layout/list1"/>
    <dgm:cxn modelId="{9A38B2E4-3232-6A45-A0CD-43191DC5CFA7}" type="presParOf" srcId="{3DE8E56F-C3DF-814E-BC0C-9AEEA34A81FC}" destId="{F8CED7D9-64DE-6D4A-AA05-3F611ABF0C3D}" srcOrd="1" destOrd="0" presId="urn:microsoft.com/office/officeart/2005/8/layout/list1"/>
    <dgm:cxn modelId="{7A0C3FDF-ED2E-8541-919D-74948FE0BCB9}" type="presParOf" srcId="{D8F30B54-F61A-2442-9A27-3F112CB617B0}" destId="{CE709586-5462-C34B-8565-2D292B87D034}" srcOrd="5" destOrd="0" presId="urn:microsoft.com/office/officeart/2005/8/layout/list1"/>
    <dgm:cxn modelId="{E51486B4-E975-ED4D-A936-FA7172D8B008}" type="presParOf" srcId="{D8F30B54-F61A-2442-9A27-3F112CB617B0}" destId="{9C4931A0-118A-8849-98CB-1CE30BD3E66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CE5DE35-2DAD-4254-9A1C-136BB94D9ADA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F8F27EF-2511-4FF2-A463-7C383035A541}">
      <dgm:prSet/>
      <dgm:spPr/>
      <dgm:t>
        <a:bodyPr/>
        <a:lstStyle/>
        <a:p>
          <a:r>
            <a:rPr lang="es-ES"/>
            <a:t>Identificar desnutrición moderada o severa: retraso del postoperatorio.</a:t>
          </a:r>
          <a:endParaRPr lang="en-US"/>
        </a:p>
      </dgm:t>
    </dgm:pt>
    <dgm:pt modelId="{1B65BE99-C5B7-4912-9A59-0BD0AF0948F2}" type="parTrans" cxnId="{A4BCC3BA-32A0-40EC-B354-42A8EBDF3C3F}">
      <dgm:prSet/>
      <dgm:spPr/>
      <dgm:t>
        <a:bodyPr/>
        <a:lstStyle/>
        <a:p>
          <a:endParaRPr lang="en-US"/>
        </a:p>
      </dgm:t>
    </dgm:pt>
    <dgm:pt modelId="{29FBAC3D-61C8-47AA-AD9B-6DF0A55A4F15}" type="sibTrans" cxnId="{A4BCC3BA-32A0-40EC-B354-42A8EBDF3C3F}">
      <dgm:prSet/>
      <dgm:spPr/>
      <dgm:t>
        <a:bodyPr/>
        <a:lstStyle/>
        <a:p>
          <a:endParaRPr lang="en-US"/>
        </a:p>
      </dgm:t>
    </dgm:pt>
    <dgm:pt modelId="{EF542144-0302-42DA-8EFC-532DF0CE1BDA}">
      <dgm:prSet/>
      <dgm:spPr/>
      <dgm:t>
        <a:bodyPr/>
        <a:lstStyle/>
        <a:p>
          <a:r>
            <a:rPr lang="es-ES"/>
            <a:t>Objetivo: optimizar peso sin sobrecarga hídrica.</a:t>
          </a:r>
          <a:endParaRPr lang="en-US"/>
        </a:p>
      </dgm:t>
    </dgm:pt>
    <dgm:pt modelId="{35935E3F-6587-4351-986E-EF96FEB193A7}" type="parTrans" cxnId="{19C2FFAE-DC13-4E2F-B034-5CBFCFDB26BC}">
      <dgm:prSet/>
      <dgm:spPr/>
      <dgm:t>
        <a:bodyPr/>
        <a:lstStyle/>
        <a:p>
          <a:endParaRPr lang="en-US"/>
        </a:p>
      </dgm:t>
    </dgm:pt>
    <dgm:pt modelId="{00EEBA9A-FD4B-48D0-B690-E575ABED77FC}" type="sibTrans" cxnId="{19C2FFAE-DC13-4E2F-B034-5CBFCFDB26BC}">
      <dgm:prSet/>
      <dgm:spPr/>
      <dgm:t>
        <a:bodyPr/>
        <a:lstStyle/>
        <a:p>
          <a:endParaRPr lang="en-US"/>
        </a:p>
      </dgm:t>
    </dgm:pt>
    <dgm:pt modelId="{0B442359-B892-4A5B-9D3D-8B3F80D08E1E}">
      <dgm:prSet/>
      <dgm:spPr/>
      <dgm:t>
        <a:bodyPr/>
        <a:lstStyle/>
        <a:p>
          <a:r>
            <a:rPr lang="es-ES"/>
            <a:t>Iniciar soporte enteral temprano si hay falla para ganar peso.</a:t>
          </a:r>
          <a:endParaRPr lang="en-US"/>
        </a:p>
      </dgm:t>
    </dgm:pt>
    <dgm:pt modelId="{8DF7740E-24CF-4D57-B853-353A7EFBFE42}" type="parTrans" cxnId="{BE2D3F2C-D1F1-4A84-9FC5-CF56C1F1AAC5}">
      <dgm:prSet/>
      <dgm:spPr/>
      <dgm:t>
        <a:bodyPr/>
        <a:lstStyle/>
        <a:p>
          <a:endParaRPr lang="en-US"/>
        </a:p>
      </dgm:t>
    </dgm:pt>
    <dgm:pt modelId="{D82725A2-E0A2-4BC9-85B9-6065CDCC069A}" type="sibTrans" cxnId="{BE2D3F2C-D1F1-4A84-9FC5-CF56C1F1AAC5}">
      <dgm:prSet/>
      <dgm:spPr/>
      <dgm:t>
        <a:bodyPr/>
        <a:lstStyle/>
        <a:p>
          <a:endParaRPr lang="en-US"/>
        </a:p>
      </dgm:t>
    </dgm:pt>
    <dgm:pt modelId="{BB638987-4862-5C4A-922E-836BAB6E9603}" type="pres">
      <dgm:prSet presAssocID="{3CE5DE35-2DAD-4254-9A1C-136BB94D9ADA}" presName="vert0" presStyleCnt="0">
        <dgm:presLayoutVars>
          <dgm:dir/>
          <dgm:animOne val="branch"/>
          <dgm:animLvl val="lvl"/>
        </dgm:presLayoutVars>
      </dgm:prSet>
      <dgm:spPr/>
    </dgm:pt>
    <dgm:pt modelId="{082C79BE-6BF6-7C46-8D58-E09185D88EA1}" type="pres">
      <dgm:prSet presAssocID="{0F8F27EF-2511-4FF2-A463-7C383035A541}" presName="thickLine" presStyleLbl="alignNode1" presStyleIdx="0" presStyleCnt="3"/>
      <dgm:spPr/>
    </dgm:pt>
    <dgm:pt modelId="{6802BC00-11EE-9F4D-8175-C7280FF4F0ED}" type="pres">
      <dgm:prSet presAssocID="{0F8F27EF-2511-4FF2-A463-7C383035A541}" presName="horz1" presStyleCnt="0"/>
      <dgm:spPr/>
    </dgm:pt>
    <dgm:pt modelId="{0D23A740-C1BF-9048-B5BD-C56FCCA8B9D2}" type="pres">
      <dgm:prSet presAssocID="{0F8F27EF-2511-4FF2-A463-7C383035A541}" presName="tx1" presStyleLbl="revTx" presStyleIdx="0" presStyleCnt="3"/>
      <dgm:spPr/>
    </dgm:pt>
    <dgm:pt modelId="{F461E39B-ADF3-284C-828D-20056C5EA51F}" type="pres">
      <dgm:prSet presAssocID="{0F8F27EF-2511-4FF2-A463-7C383035A541}" presName="vert1" presStyleCnt="0"/>
      <dgm:spPr/>
    </dgm:pt>
    <dgm:pt modelId="{25F10F90-DA0A-604B-A34F-4E8CBA63AB90}" type="pres">
      <dgm:prSet presAssocID="{EF542144-0302-42DA-8EFC-532DF0CE1BDA}" presName="thickLine" presStyleLbl="alignNode1" presStyleIdx="1" presStyleCnt="3"/>
      <dgm:spPr/>
    </dgm:pt>
    <dgm:pt modelId="{390E4345-C2E1-B64B-A828-053149B6FDE4}" type="pres">
      <dgm:prSet presAssocID="{EF542144-0302-42DA-8EFC-532DF0CE1BDA}" presName="horz1" presStyleCnt="0"/>
      <dgm:spPr/>
    </dgm:pt>
    <dgm:pt modelId="{05B8E8F0-1B57-C047-8850-8EBF55BBF75F}" type="pres">
      <dgm:prSet presAssocID="{EF542144-0302-42DA-8EFC-532DF0CE1BDA}" presName="tx1" presStyleLbl="revTx" presStyleIdx="1" presStyleCnt="3"/>
      <dgm:spPr/>
    </dgm:pt>
    <dgm:pt modelId="{E0984711-A625-9E49-9B4E-72601B5E9E3F}" type="pres">
      <dgm:prSet presAssocID="{EF542144-0302-42DA-8EFC-532DF0CE1BDA}" presName="vert1" presStyleCnt="0"/>
      <dgm:spPr/>
    </dgm:pt>
    <dgm:pt modelId="{E455AEB7-7BA2-2B41-BA9C-56B7C6C79DDC}" type="pres">
      <dgm:prSet presAssocID="{0B442359-B892-4A5B-9D3D-8B3F80D08E1E}" presName="thickLine" presStyleLbl="alignNode1" presStyleIdx="2" presStyleCnt="3"/>
      <dgm:spPr/>
    </dgm:pt>
    <dgm:pt modelId="{92D1E177-EF1E-2249-91FA-937867CA6E72}" type="pres">
      <dgm:prSet presAssocID="{0B442359-B892-4A5B-9D3D-8B3F80D08E1E}" presName="horz1" presStyleCnt="0"/>
      <dgm:spPr/>
    </dgm:pt>
    <dgm:pt modelId="{C293C9B2-7EF0-D54B-A06D-E00B75623723}" type="pres">
      <dgm:prSet presAssocID="{0B442359-B892-4A5B-9D3D-8B3F80D08E1E}" presName="tx1" presStyleLbl="revTx" presStyleIdx="2" presStyleCnt="3"/>
      <dgm:spPr/>
    </dgm:pt>
    <dgm:pt modelId="{6B308094-FC09-C144-AD61-B6D1C2C64CF3}" type="pres">
      <dgm:prSet presAssocID="{0B442359-B892-4A5B-9D3D-8B3F80D08E1E}" presName="vert1" presStyleCnt="0"/>
      <dgm:spPr/>
    </dgm:pt>
  </dgm:ptLst>
  <dgm:cxnLst>
    <dgm:cxn modelId="{EBBE6623-DA13-114B-8111-E13345F5CF1F}" type="presOf" srcId="{EF542144-0302-42DA-8EFC-532DF0CE1BDA}" destId="{05B8E8F0-1B57-C047-8850-8EBF55BBF75F}" srcOrd="0" destOrd="0" presId="urn:microsoft.com/office/officeart/2008/layout/LinedList"/>
    <dgm:cxn modelId="{BE2D3F2C-D1F1-4A84-9FC5-CF56C1F1AAC5}" srcId="{3CE5DE35-2DAD-4254-9A1C-136BB94D9ADA}" destId="{0B442359-B892-4A5B-9D3D-8B3F80D08E1E}" srcOrd="2" destOrd="0" parTransId="{8DF7740E-24CF-4D57-B853-353A7EFBFE42}" sibTransId="{D82725A2-E0A2-4BC9-85B9-6065CDCC069A}"/>
    <dgm:cxn modelId="{19C2FFAE-DC13-4E2F-B034-5CBFCFDB26BC}" srcId="{3CE5DE35-2DAD-4254-9A1C-136BB94D9ADA}" destId="{EF542144-0302-42DA-8EFC-532DF0CE1BDA}" srcOrd="1" destOrd="0" parTransId="{35935E3F-6587-4351-986E-EF96FEB193A7}" sibTransId="{00EEBA9A-FD4B-48D0-B690-E575ABED77FC}"/>
    <dgm:cxn modelId="{EADE53AF-D573-234D-BF3B-2DB2DB7FFEFE}" type="presOf" srcId="{0B442359-B892-4A5B-9D3D-8B3F80D08E1E}" destId="{C293C9B2-7EF0-D54B-A06D-E00B75623723}" srcOrd="0" destOrd="0" presId="urn:microsoft.com/office/officeart/2008/layout/LinedList"/>
    <dgm:cxn modelId="{A4BCC3BA-32A0-40EC-B354-42A8EBDF3C3F}" srcId="{3CE5DE35-2DAD-4254-9A1C-136BB94D9ADA}" destId="{0F8F27EF-2511-4FF2-A463-7C383035A541}" srcOrd="0" destOrd="0" parTransId="{1B65BE99-C5B7-4912-9A59-0BD0AF0948F2}" sibTransId="{29FBAC3D-61C8-47AA-AD9B-6DF0A55A4F15}"/>
    <dgm:cxn modelId="{33A3AEC9-29F7-004A-BDAB-801CFBF320F5}" type="presOf" srcId="{3CE5DE35-2DAD-4254-9A1C-136BB94D9ADA}" destId="{BB638987-4862-5C4A-922E-836BAB6E9603}" srcOrd="0" destOrd="0" presId="urn:microsoft.com/office/officeart/2008/layout/LinedList"/>
    <dgm:cxn modelId="{A5111EF4-B210-7745-8BDE-7808E6A8FB56}" type="presOf" srcId="{0F8F27EF-2511-4FF2-A463-7C383035A541}" destId="{0D23A740-C1BF-9048-B5BD-C56FCCA8B9D2}" srcOrd="0" destOrd="0" presId="urn:microsoft.com/office/officeart/2008/layout/LinedList"/>
    <dgm:cxn modelId="{5C6642E8-ED12-2544-B38B-1BEC6F7F8F79}" type="presParOf" srcId="{BB638987-4862-5C4A-922E-836BAB6E9603}" destId="{082C79BE-6BF6-7C46-8D58-E09185D88EA1}" srcOrd="0" destOrd="0" presId="urn:microsoft.com/office/officeart/2008/layout/LinedList"/>
    <dgm:cxn modelId="{DAC0BD3A-FA4F-0440-8E18-E8F9B46A8D05}" type="presParOf" srcId="{BB638987-4862-5C4A-922E-836BAB6E9603}" destId="{6802BC00-11EE-9F4D-8175-C7280FF4F0ED}" srcOrd="1" destOrd="0" presId="urn:microsoft.com/office/officeart/2008/layout/LinedList"/>
    <dgm:cxn modelId="{D49E2FDE-3447-E847-98A8-D0D7008473D0}" type="presParOf" srcId="{6802BC00-11EE-9F4D-8175-C7280FF4F0ED}" destId="{0D23A740-C1BF-9048-B5BD-C56FCCA8B9D2}" srcOrd="0" destOrd="0" presId="urn:microsoft.com/office/officeart/2008/layout/LinedList"/>
    <dgm:cxn modelId="{E1CF57D8-902C-8D48-9D94-21D7CA9D7521}" type="presParOf" srcId="{6802BC00-11EE-9F4D-8175-C7280FF4F0ED}" destId="{F461E39B-ADF3-284C-828D-20056C5EA51F}" srcOrd="1" destOrd="0" presId="urn:microsoft.com/office/officeart/2008/layout/LinedList"/>
    <dgm:cxn modelId="{6BD3503F-6131-CC40-BB82-ABF2FFD07A80}" type="presParOf" srcId="{BB638987-4862-5C4A-922E-836BAB6E9603}" destId="{25F10F90-DA0A-604B-A34F-4E8CBA63AB90}" srcOrd="2" destOrd="0" presId="urn:microsoft.com/office/officeart/2008/layout/LinedList"/>
    <dgm:cxn modelId="{C42FFF5F-3BBD-FE48-8639-98AF978E677C}" type="presParOf" srcId="{BB638987-4862-5C4A-922E-836BAB6E9603}" destId="{390E4345-C2E1-B64B-A828-053149B6FDE4}" srcOrd="3" destOrd="0" presId="urn:microsoft.com/office/officeart/2008/layout/LinedList"/>
    <dgm:cxn modelId="{6BF4E02A-7838-1E4B-90CA-FA6D2F79C0E0}" type="presParOf" srcId="{390E4345-C2E1-B64B-A828-053149B6FDE4}" destId="{05B8E8F0-1B57-C047-8850-8EBF55BBF75F}" srcOrd="0" destOrd="0" presId="urn:microsoft.com/office/officeart/2008/layout/LinedList"/>
    <dgm:cxn modelId="{D7B1FA07-6465-F74C-A055-6858EAFE351B}" type="presParOf" srcId="{390E4345-C2E1-B64B-A828-053149B6FDE4}" destId="{E0984711-A625-9E49-9B4E-72601B5E9E3F}" srcOrd="1" destOrd="0" presId="urn:microsoft.com/office/officeart/2008/layout/LinedList"/>
    <dgm:cxn modelId="{F6C46525-B0FD-D445-BBB7-5A7714837FBF}" type="presParOf" srcId="{BB638987-4862-5C4A-922E-836BAB6E9603}" destId="{E455AEB7-7BA2-2B41-BA9C-56B7C6C79DDC}" srcOrd="4" destOrd="0" presId="urn:microsoft.com/office/officeart/2008/layout/LinedList"/>
    <dgm:cxn modelId="{D567DF8C-C20E-CD4D-994A-73BE6689D473}" type="presParOf" srcId="{BB638987-4862-5C4A-922E-836BAB6E9603}" destId="{92D1E177-EF1E-2249-91FA-937867CA6E72}" srcOrd="5" destOrd="0" presId="urn:microsoft.com/office/officeart/2008/layout/LinedList"/>
    <dgm:cxn modelId="{A2C1D3A6-1E86-DB4D-BF2E-94AE35276441}" type="presParOf" srcId="{92D1E177-EF1E-2249-91FA-937867CA6E72}" destId="{C293C9B2-7EF0-D54B-A06D-E00B75623723}" srcOrd="0" destOrd="0" presId="urn:microsoft.com/office/officeart/2008/layout/LinedList"/>
    <dgm:cxn modelId="{7A1B537F-2D54-DF4A-8A2E-D73E120E2DD5}" type="presParOf" srcId="{92D1E177-EF1E-2249-91FA-937867CA6E72}" destId="{6B308094-FC09-C144-AD61-B6D1C2C64CF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6EBEA8B-319A-4CE8-91D4-09EA6A940612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80E5DC6-1393-40EE-8958-B96641E32824}">
      <dgm:prSet/>
      <dgm:spPr/>
      <dgm:t>
        <a:bodyPr/>
        <a:lstStyle/>
        <a:p>
          <a:r>
            <a:rPr lang="es-ES"/>
            <a:t>Riesgo de catabolismo extremo.</a:t>
          </a:r>
          <a:endParaRPr lang="en-US"/>
        </a:p>
      </dgm:t>
    </dgm:pt>
    <dgm:pt modelId="{B652CE09-7C17-4F0C-B75C-7E373590DFDB}" type="parTrans" cxnId="{735F85B8-F527-4D65-947E-3FAA27808831}">
      <dgm:prSet/>
      <dgm:spPr/>
      <dgm:t>
        <a:bodyPr/>
        <a:lstStyle/>
        <a:p>
          <a:endParaRPr lang="en-US"/>
        </a:p>
      </dgm:t>
    </dgm:pt>
    <dgm:pt modelId="{48844147-AE29-475B-A03F-C9BE15335A74}" type="sibTrans" cxnId="{735F85B8-F527-4D65-947E-3FAA27808831}">
      <dgm:prSet/>
      <dgm:spPr/>
      <dgm:t>
        <a:bodyPr/>
        <a:lstStyle/>
        <a:p>
          <a:endParaRPr lang="en-US"/>
        </a:p>
      </dgm:t>
    </dgm:pt>
    <dgm:pt modelId="{B29E0CBF-710D-43E6-8B33-A22AD5060114}">
      <dgm:prSet/>
      <dgm:spPr/>
      <dgm:t>
        <a:bodyPr/>
        <a:lstStyle/>
        <a:p>
          <a:r>
            <a:rPr lang="es-ES"/>
            <a:t>Iniciar nutrición enteral dentro de las primeras 24–48 h si es posible.</a:t>
          </a:r>
          <a:endParaRPr lang="en-US"/>
        </a:p>
      </dgm:t>
    </dgm:pt>
    <dgm:pt modelId="{178BFD19-C4D1-4936-97A6-DDEF5B525412}" type="parTrans" cxnId="{4F4A1172-911B-47A6-96A4-160D0E266452}">
      <dgm:prSet/>
      <dgm:spPr/>
      <dgm:t>
        <a:bodyPr/>
        <a:lstStyle/>
        <a:p>
          <a:endParaRPr lang="en-US"/>
        </a:p>
      </dgm:t>
    </dgm:pt>
    <dgm:pt modelId="{E668E48F-3F95-4551-AB54-FA966870F77B}" type="sibTrans" cxnId="{4F4A1172-911B-47A6-96A4-160D0E266452}">
      <dgm:prSet/>
      <dgm:spPr/>
      <dgm:t>
        <a:bodyPr/>
        <a:lstStyle/>
        <a:p>
          <a:endParaRPr lang="en-US"/>
        </a:p>
      </dgm:t>
    </dgm:pt>
    <dgm:pt modelId="{DEA846CA-042A-4092-AB0C-EEC1DF8D559D}">
      <dgm:prSet/>
      <dgm:spPr/>
      <dgm:t>
        <a:bodyPr/>
        <a:lstStyle/>
        <a:p>
          <a:r>
            <a:rPr lang="es-ES"/>
            <a:t>Objetivo energético inicial: 80% de requerimientos → avanzar a 100–120%.</a:t>
          </a:r>
          <a:endParaRPr lang="en-US"/>
        </a:p>
      </dgm:t>
    </dgm:pt>
    <dgm:pt modelId="{8693D5CD-FD6B-40CE-A9A7-18E0DE7066C4}" type="parTrans" cxnId="{5DF9A62D-05B5-442A-8972-C6E40B0C03A8}">
      <dgm:prSet/>
      <dgm:spPr/>
      <dgm:t>
        <a:bodyPr/>
        <a:lstStyle/>
        <a:p>
          <a:endParaRPr lang="en-US"/>
        </a:p>
      </dgm:t>
    </dgm:pt>
    <dgm:pt modelId="{5069C571-1746-405D-8480-6871F1C8A702}" type="sibTrans" cxnId="{5DF9A62D-05B5-442A-8972-C6E40B0C03A8}">
      <dgm:prSet/>
      <dgm:spPr/>
      <dgm:t>
        <a:bodyPr/>
        <a:lstStyle/>
        <a:p>
          <a:endParaRPr lang="en-US"/>
        </a:p>
      </dgm:t>
    </dgm:pt>
    <dgm:pt modelId="{E0BF650D-E4EC-4778-8969-D675B61C8F5A}">
      <dgm:prSet/>
      <dgm:spPr/>
      <dgm:t>
        <a:bodyPr/>
        <a:lstStyle/>
        <a:p>
          <a:r>
            <a:rPr lang="es-ES"/>
            <a:t>Lactantes: alimentación mínima trófica si no toleran volúmenes altos</a:t>
          </a:r>
          <a:endParaRPr lang="en-US"/>
        </a:p>
      </dgm:t>
    </dgm:pt>
    <dgm:pt modelId="{9B322CC6-2166-417C-A75B-B33CEFE636BE}" type="parTrans" cxnId="{F7EEAAFC-9A2F-4A45-A6E3-C4750FF25756}">
      <dgm:prSet/>
      <dgm:spPr/>
      <dgm:t>
        <a:bodyPr/>
        <a:lstStyle/>
        <a:p>
          <a:endParaRPr lang="en-US"/>
        </a:p>
      </dgm:t>
    </dgm:pt>
    <dgm:pt modelId="{F366B5C2-E50D-4C05-AD91-205AFB89D68E}" type="sibTrans" cxnId="{F7EEAAFC-9A2F-4A45-A6E3-C4750FF25756}">
      <dgm:prSet/>
      <dgm:spPr/>
      <dgm:t>
        <a:bodyPr/>
        <a:lstStyle/>
        <a:p>
          <a:endParaRPr lang="en-US"/>
        </a:p>
      </dgm:t>
    </dgm:pt>
    <dgm:pt modelId="{AD4F2B6F-0364-D545-88F4-330451513E48}" type="pres">
      <dgm:prSet presAssocID="{B6EBEA8B-319A-4CE8-91D4-09EA6A940612}" presName="vert0" presStyleCnt="0">
        <dgm:presLayoutVars>
          <dgm:dir/>
          <dgm:animOne val="branch"/>
          <dgm:animLvl val="lvl"/>
        </dgm:presLayoutVars>
      </dgm:prSet>
      <dgm:spPr/>
    </dgm:pt>
    <dgm:pt modelId="{D36F1EE1-EF7C-AA4E-805A-B5F8DE2E1FF0}" type="pres">
      <dgm:prSet presAssocID="{A80E5DC6-1393-40EE-8958-B96641E32824}" presName="thickLine" presStyleLbl="alignNode1" presStyleIdx="0" presStyleCnt="4"/>
      <dgm:spPr/>
    </dgm:pt>
    <dgm:pt modelId="{9A6C77AA-2E78-4842-A6B2-429DD07FBCF5}" type="pres">
      <dgm:prSet presAssocID="{A80E5DC6-1393-40EE-8958-B96641E32824}" presName="horz1" presStyleCnt="0"/>
      <dgm:spPr/>
    </dgm:pt>
    <dgm:pt modelId="{C956D13B-831F-534F-A8ED-F80D796C2455}" type="pres">
      <dgm:prSet presAssocID="{A80E5DC6-1393-40EE-8958-B96641E32824}" presName="tx1" presStyleLbl="revTx" presStyleIdx="0" presStyleCnt="4"/>
      <dgm:spPr/>
    </dgm:pt>
    <dgm:pt modelId="{1E142A31-7984-2048-8A53-930DE3F17D7D}" type="pres">
      <dgm:prSet presAssocID="{A80E5DC6-1393-40EE-8958-B96641E32824}" presName="vert1" presStyleCnt="0"/>
      <dgm:spPr/>
    </dgm:pt>
    <dgm:pt modelId="{7E99157C-89DD-E748-AF4D-5A67D3AC5DEB}" type="pres">
      <dgm:prSet presAssocID="{B29E0CBF-710D-43E6-8B33-A22AD5060114}" presName="thickLine" presStyleLbl="alignNode1" presStyleIdx="1" presStyleCnt="4"/>
      <dgm:spPr/>
    </dgm:pt>
    <dgm:pt modelId="{5904278C-E986-6D43-A5DC-19179C23D627}" type="pres">
      <dgm:prSet presAssocID="{B29E0CBF-710D-43E6-8B33-A22AD5060114}" presName="horz1" presStyleCnt="0"/>
      <dgm:spPr/>
    </dgm:pt>
    <dgm:pt modelId="{8A07BC72-C30F-F541-9B92-A506A837834F}" type="pres">
      <dgm:prSet presAssocID="{B29E0CBF-710D-43E6-8B33-A22AD5060114}" presName="tx1" presStyleLbl="revTx" presStyleIdx="1" presStyleCnt="4"/>
      <dgm:spPr/>
    </dgm:pt>
    <dgm:pt modelId="{DCB844F5-8826-5B48-B3FF-1F1B28DDD288}" type="pres">
      <dgm:prSet presAssocID="{B29E0CBF-710D-43E6-8B33-A22AD5060114}" presName="vert1" presStyleCnt="0"/>
      <dgm:spPr/>
    </dgm:pt>
    <dgm:pt modelId="{0C4789EE-4BD9-8549-91CF-D923A83A6BD2}" type="pres">
      <dgm:prSet presAssocID="{DEA846CA-042A-4092-AB0C-EEC1DF8D559D}" presName="thickLine" presStyleLbl="alignNode1" presStyleIdx="2" presStyleCnt="4"/>
      <dgm:spPr/>
    </dgm:pt>
    <dgm:pt modelId="{AF5B4A3F-FD95-3D44-92CA-0A19A6B08723}" type="pres">
      <dgm:prSet presAssocID="{DEA846CA-042A-4092-AB0C-EEC1DF8D559D}" presName="horz1" presStyleCnt="0"/>
      <dgm:spPr/>
    </dgm:pt>
    <dgm:pt modelId="{DE7A7CA2-34ED-4544-BE13-9DFD1BB2E6AE}" type="pres">
      <dgm:prSet presAssocID="{DEA846CA-042A-4092-AB0C-EEC1DF8D559D}" presName="tx1" presStyleLbl="revTx" presStyleIdx="2" presStyleCnt="4"/>
      <dgm:spPr/>
    </dgm:pt>
    <dgm:pt modelId="{4AB73A66-3AE0-514F-A238-62E1DC20AA50}" type="pres">
      <dgm:prSet presAssocID="{DEA846CA-042A-4092-AB0C-EEC1DF8D559D}" presName="vert1" presStyleCnt="0"/>
      <dgm:spPr/>
    </dgm:pt>
    <dgm:pt modelId="{10306C30-B13B-4E4E-8E1A-CDE5ED7D353F}" type="pres">
      <dgm:prSet presAssocID="{E0BF650D-E4EC-4778-8969-D675B61C8F5A}" presName="thickLine" presStyleLbl="alignNode1" presStyleIdx="3" presStyleCnt="4"/>
      <dgm:spPr/>
    </dgm:pt>
    <dgm:pt modelId="{2703DA51-34FC-C84E-AB81-1E9868384D6A}" type="pres">
      <dgm:prSet presAssocID="{E0BF650D-E4EC-4778-8969-D675B61C8F5A}" presName="horz1" presStyleCnt="0"/>
      <dgm:spPr/>
    </dgm:pt>
    <dgm:pt modelId="{9A1AB50D-5070-3841-A0B4-FDA63CE2979A}" type="pres">
      <dgm:prSet presAssocID="{E0BF650D-E4EC-4778-8969-D675B61C8F5A}" presName="tx1" presStyleLbl="revTx" presStyleIdx="3" presStyleCnt="4"/>
      <dgm:spPr/>
    </dgm:pt>
    <dgm:pt modelId="{86043699-AFA4-2648-B94B-7ABE1D22B9B2}" type="pres">
      <dgm:prSet presAssocID="{E0BF650D-E4EC-4778-8969-D675B61C8F5A}" presName="vert1" presStyleCnt="0"/>
      <dgm:spPr/>
    </dgm:pt>
  </dgm:ptLst>
  <dgm:cxnLst>
    <dgm:cxn modelId="{8F74A91E-10D8-BB40-A6DF-FBA79CA35052}" type="presOf" srcId="{A80E5DC6-1393-40EE-8958-B96641E32824}" destId="{C956D13B-831F-534F-A8ED-F80D796C2455}" srcOrd="0" destOrd="0" presId="urn:microsoft.com/office/officeart/2008/layout/LinedList"/>
    <dgm:cxn modelId="{5DF9A62D-05B5-442A-8972-C6E40B0C03A8}" srcId="{B6EBEA8B-319A-4CE8-91D4-09EA6A940612}" destId="{DEA846CA-042A-4092-AB0C-EEC1DF8D559D}" srcOrd="2" destOrd="0" parTransId="{8693D5CD-FD6B-40CE-A9A7-18E0DE7066C4}" sibTransId="{5069C571-1746-405D-8480-6871F1C8A702}"/>
    <dgm:cxn modelId="{DD4D2C3A-FCAA-E94E-ADD7-FFF2D50EF18F}" type="presOf" srcId="{B6EBEA8B-319A-4CE8-91D4-09EA6A940612}" destId="{AD4F2B6F-0364-D545-88F4-330451513E48}" srcOrd="0" destOrd="0" presId="urn:microsoft.com/office/officeart/2008/layout/LinedList"/>
    <dgm:cxn modelId="{743F1E65-3A07-F443-8696-C08731C15551}" type="presOf" srcId="{DEA846CA-042A-4092-AB0C-EEC1DF8D559D}" destId="{DE7A7CA2-34ED-4544-BE13-9DFD1BB2E6AE}" srcOrd="0" destOrd="0" presId="urn:microsoft.com/office/officeart/2008/layout/LinedList"/>
    <dgm:cxn modelId="{4F4A1172-911B-47A6-96A4-160D0E266452}" srcId="{B6EBEA8B-319A-4CE8-91D4-09EA6A940612}" destId="{B29E0CBF-710D-43E6-8B33-A22AD5060114}" srcOrd="1" destOrd="0" parTransId="{178BFD19-C4D1-4936-97A6-DDEF5B525412}" sibTransId="{E668E48F-3F95-4551-AB54-FA966870F77B}"/>
    <dgm:cxn modelId="{C5B4CDB4-DC98-7C4F-A51E-12618109E8FB}" type="presOf" srcId="{E0BF650D-E4EC-4778-8969-D675B61C8F5A}" destId="{9A1AB50D-5070-3841-A0B4-FDA63CE2979A}" srcOrd="0" destOrd="0" presId="urn:microsoft.com/office/officeart/2008/layout/LinedList"/>
    <dgm:cxn modelId="{98A95DB7-2335-5440-ACF7-97B23C601FC5}" type="presOf" srcId="{B29E0CBF-710D-43E6-8B33-A22AD5060114}" destId="{8A07BC72-C30F-F541-9B92-A506A837834F}" srcOrd="0" destOrd="0" presId="urn:microsoft.com/office/officeart/2008/layout/LinedList"/>
    <dgm:cxn modelId="{735F85B8-F527-4D65-947E-3FAA27808831}" srcId="{B6EBEA8B-319A-4CE8-91D4-09EA6A940612}" destId="{A80E5DC6-1393-40EE-8958-B96641E32824}" srcOrd="0" destOrd="0" parTransId="{B652CE09-7C17-4F0C-B75C-7E373590DFDB}" sibTransId="{48844147-AE29-475B-A03F-C9BE15335A74}"/>
    <dgm:cxn modelId="{F7EEAAFC-9A2F-4A45-A6E3-C4750FF25756}" srcId="{B6EBEA8B-319A-4CE8-91D4-09EA6A940612}" destId="{E0BF650D-E4EC-4778-8969-D675B61C8F5A}" srcOrd="3" destOrd="0" parTransId="{9B322CC6-2166-417C-A75B-B33CEFE636BE}" sibTransId="{F366B5C2-E50D-4C05-AD91-205AFB89D68E}"/>
    <dgm:cxn modelId="{1FE59E8B-5B3F-E54F-BA44-D4512CC3C0C2}" type="presParOf" srcId="{AD4F2B6F-0364-D545-88F4-330451513E48}" destId="{D36F1EE1-EF7C-AA4E-805A-B5F8DE2E1FF0}" srcOrd="0" destOrd="0" presId="urn:microsoft.com/office/officeart/2008/layout/LinedList"/>
    <dgm:cxn modelId="{CBEF0D47-E56C-7C49-AB19-39785ABFBCEC}" type="presParOf" srcId="{AD4F2B6F-0364-D545-88F4-330451513E48}" destId="{9A6C77AA-2E78-4842-A6B2-429DD07FBCF5}" srcOrd="1" destOrd="0" presId="urn:microsoft.com/office/officeart/2008/layout/LinedList"/>
    <dgm:cxn modelId="{94CBFE80-4CB8-8C46-BBDC-EE34048161D4}" type="presParOf" srcId="{9A6C77AA-2E78-4842-A6B2-429DD07FBCF5}" destId="{C956D13B-831F-534F-A8ED-F80D796C2455}" srcOrd="0" destOrd="0" presId="urn:microsoft.com/office/officeart/2008/layout/LinedList"/>
    <dgm:cxn modelId="{FA6D79EE-39D4-3344-B738-C846A6099659}" type="presParOf" srcId="{9A6C77AA-2E78-4842-A6B2-429DD07FBCF5}" destId="{1E142A31-7984-2048-8A53-930DE3F17D7D}" srcOrd="1" destOrd="0" presId="urn:microsoft.com/office/officeart/2008/layout/LinedList"/>
    <dgm:cxn modelId="{FFBA214D-A857-754C-8D32-CEBBB8793618}" type="presParOf" srcId="{AD4F2B6F-0364-D545-88F4-330451513E48}" destId="{7E99157C-89DD-E748-AF4D-5A67D3AC5DEB}" srcOrd="2" destOrd="0" presId="urn:microsoft.com/office/officeart/2008/layout/LinedList"/>
    <dgm:cxn modelId="{38ACBAEC-F47C-6744-B3E9-E4C7711870B4}" type="presParOf" srcId="{AD4F2B6F-0364-D545-88F4-330451513E48}" destId="{5904278C-E986-6D43-A5DC-19179C23D627}" srcOrd="3" destOrd="0" presId="urn:microsoft.com/office/officeart/2008/layout/LinedList"/>
    <dgm:cxn modelId="{3E7DB52F-C2E8-434E-8C73-FC0789D661C5}" type="presParOf" srcId="{5904278C-E986-6D43-A5DC-19179C23D627}" destId="{8A07BC72-C30F-F541-9B92-A506A837834F}" srcOrd="0" destOrd="0" presId="urn:microsoft.com/office/officeart/2008/layout/LinedList"/>
    <dgm:cxn modelId="{13955A73-74C6-1641-8465-04C7D8B6CDA6}" type="presParOf" srcId="{5904278C-E986-6D43-A5DC-19179C23D627}" destId="{DCB844F5-8826-5B48-B3FF-1F1B28DDD288}" srcOrd="1" destOrd="0" presId="urn:microsoft.com/office/officeart/2008/layout/LinedList"/>
    <dgm:cxn modelId="{67172B0D-0146-6B49-83A6-20EE599F11A1}" type="presParOf" srcId="{AD4F2B6F-0364-D545-88F4-330451513E48}" destId="{0C4789EE-4BD9-8549-91CF-D923A83A6BD2}" srcOrd="4" destOrd="0" presId="urn:microsoft.com/office/officeart/2008/layout/LinedList"/>
    <dgm:cxn modelId="{F598C9C6-7477-484B-93C1-AFEF869C66DF}" type="presParOf" srcId="{AD4F2B6F-0364-D545-88F4-330451513E48}" destId="{AF5B4A3F-FD95-3D44-92CA-0A19A6B08723}" srcOrd="5" destOrd="0" presId="urn:microsoft.com/office/officeart/2008/layout/LinedList"/>
    <dgm:cxn modelId="{11675B5E-95C1-7344-B88D-3765B33BE7F4}" type="presParOf" srcId="{AF5B4A3F-FD95-3D44-92CA-0A19A6B08723}" destId="{DE7A7CA2-34ED-4544-BE13-9DFD1BB2E6AE}" srcOrd="0" destOrd="0" presId="urn:microsoft.com/office/officeart/2008/layout/LinedList"/>
    <dgm:cxn modelId="{0F54C2D5-D12C-0543-8AA5-1BBB4C60BCB1}" type="presParOf" srcId="{AF5B4A3F-FD95-3D44-92CA-0A19A6B08723}" destId="{4AB73A66-3AE0-514F-A238-62E1DC20AA50}" srcOrd="1" destOrd="0" presId="urn:microsoft.com/office/officeart/2008/layout/LinedList"/>
    <dgm:cxn modelId="{233591B5-C911-E947-B2A2-B945174F5FAB}" type="presParOf" srcId="{AD4F2B6F-0364-D545-88F4-330451513E48}" destId="{10306C30-B13B-4E4E-8E1A-CDE5ED7D353F}" srcOrd="6" destOrd="0" presId="urn:microsoft.com/office/officeart/2008/layout/LinedList"/>
    <dgm:cxn modelId="{AFB0C5DB-7694-C74F-A014-0EA827FA6F37}" type="presParOf" srcId="{AD4F2B6F-0364-D545-88F4-330451513E48}" destId="{2703DA51-34FC-C84E-AB81-1E9868384D6A}" srcOrd="7" destOrd="0" presId="urn:microsoft.com/office/officeart/2008/layout/LinedList"/>
    <dgm:cxn modelId="{06E01DDE-01C4-4E4F-9BA8-1F4323E96624}" type="presParOf" srcId="{2703DA51-34FC-C84E-AB81-1E9868384D6A}" destId="{9A1AB50D-5070-3841-A0B4-FDA63CE2979A}" srcOrd="0" destOrd="0" presId="urn:microsoft.com/office/officeart/2008/layout/LinedList"/>
    <dgm:cxn modelId="{60983A97-34A5-7C43-9D2B-A38E293EA1F8}" type="presParOf" srcId="{2703DA51-34FC-C84E-AB81-1E9868384D6A}" destId="{86043699-AFA4-2648-B94B-7ABE1D22B9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E3F2B-9585-5E46-9B77-7FC3FE76E248}">
      <dsp:nvSpPr>
        <dsp:cNvPr id="0" name=""/>
        <dsp:cNvSpPr/>
      </dsp:nvSpPr>
      <dsp:spPr>
        <a:xfrm>
          <a:off x="1773918" y="885622"/>
          <a:ext cx="3074996" cy="15374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Clasificación:</a:t>
          </a:r>
          <a:endParaRPr lang="en-US" sz="2500" kern="1200" dirty="0"/>
        </a:p>
      </dsp:txBody>
      <dsp:txXfrm>
        <a:off x="1818950" y="930654"/>
        <a:ext cx="2984932" cy="1447434"/>
      </dsp:txXfrm>
    </dsp:sp>
    <dsp:sp modelId="{7C61EC36-879C-C844-95ED-37C46642C943}">
      <dsp:nvSpPr>
        <dsp:cNvPr id="0" name=""/>
        <dsp:cNvSpPr/>
      </dsp:nvSpPr>
      <dsp:spPr>
        <a:xfrm rot="19457599">
          <a:off x="4706540" y="1179338"/>
          <a:ext cx="1514747" cy="66005"/>
        </a:xfrm>
        <a:custGeom>
          <a:avLst/>
          <a:gdLst/>
          <a:ahLst/>
          <a:cxnLst/>
          <a:rect l="0" t="0" r="0" b="0"/>
          <a:pathLst>
            <a:path>
              <a:moveTo>
                <a:pt x="0" y="33002"/>
              </a:moveTo>
              <a:lnTo>
                <a:pt x="1514747" y="3300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26045" y="1174472"/>
        <a:ext cx="75737" cy="75737"/>
      </dsp:txXfrm>
    </dsp:sp>
    <dsp:sp modelId="{2F8924F7-3E8E-0748-AD27-F6F8E921CC72}">
      <dsp:nvSpPr>
        <dsp:cNvPr id="0" name=""/>
        <dsp:cNvSpPr/>
      </dsp:nvSpPr>
      <dsp:spPr>
        <a:xfrm>
          <a:off x="6078913" y="1561"/>
          <a:ext cx="3074996" cy="153749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/>
            <a:t>Aciánóticas</a:t>
          </a:r>
          <a:r>
            <a:rPr lang="es-ES" sz="2500" kern="1200"/>
            <a:t>: CIV, CIA, PCA, estenosis valvulares.</a:t>
          </a:r>
          <a:endParaRPr lang="en-US" sz="2500" kern="1200"/>
        </a:p>
      </dsp:txBody>
      <dsp:txXfrm>
        <a:off x="6123945" y="46593"/>
        <a:ext cx="2984932" cy="1447434"/>
      </dsp:txXfrm>
    </dsp:sp>
    <dsp:sp modelId="{8C75AE3A-7EB5-D74E-B549-341663E98510}">
      <dsp:nvSpPr>
        <dsp:cNvPr id="0" name=""/>
        <dsp:cNvSpPr/>
      </dsp:nvSpPr>
      <dsp:spPr>
        <a:xfrm rot="2142401">
          <a:off x="4706540" y="2063399"/>
          <a:ext cx="1514747" cy="66005"/>
        </a:xfrm>
        <a:custGeom>
          <a:avLst/>
          <a:gdLst/>
          <a:ahLst/>
          <a:cxnLst/>
          <a:rect l="0" t="0" r="0" b="0"/>
          <a:pathLst>
            <a:path>
              <a:moveTo>
                <a:pt x="0" y="33002"/>
              </a:moveTo>
              <a:lnTo>
                <a:pt x="1514747" y="3300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26045" y="2058533"/>
        <a:ext cx="75737" cy="75737"/>
      </dsp:txXfrm>
    </dsp:sp>
    <dsp:sp modelId="{8E0994D2-3210-5942-9CB0-ED9A329B4290}">
      <dsp:nvSpPr>
        <dsp:cNvPr id="0" name=""/>
        <dsp:cNvSpPr/>
      </dsp:nvSpPr>
      <dsp:spPr>
        <a:xfrm>
          <a:off x="6078913" y="1769684"/>
          <a:ext cx="3074996" cy="153749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/>
            <a:t>Cianóticas</a:t>
          </a:r>
          <a:r>
            <a:rPr lang="es-ES" sz="2500" kern="1200"/>
            <a:t>: Tetralogía de Fallot, transposición, tronco arterioso.</a:t>
          </a:r>
          <a:endParaRPr lang="en-US" sz="2500" kern="1200"/>
        </a:p>
      </dsp:txBody>
      <dsp:txXfrm>
        <a:off x="6123945" y="1814716"/>
        <a:ext cx="2984932" cy="1447434"/>
      </dsp:txXfrm>
    </dsp:sp>
    <dsp:sp modelId="{10CD8429-9C5A-BC4B-837C-FC087DD276C1}">
      <dsp:nvSpPr>
        <dsp:cNvPr id="0" name=""/>
        <dsp:cNvSpPr/>
      </dsp:nvSpPr>
      <dsp:spPr>
        <a:xfrm>
          <a:off x="1773918" y="2653745"/>
          <a:ext cx="3074996" cy="15374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Epidemiología: incidencia 8/1000 RN vivos.</a:t>
          </a:r>
          <a:endParaRPr lang="en-US" sz="2500" kern="1200"/>
        </a:p>
      </dsp:txBody>
      <dsp:txXfrm>
        <a:off x="1818950" y="2698777"/>
        <a:ext cx="2984932" cy="14474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98CB8-5D24-4C7B-A0D5-64309F2B5A9C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86194-4692-43F1-94AE-05E2F3746BD7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F515F-F549-4BBD-B6BF-4D82CDD41E76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Identificar malnutrición</a:t>
          </a:r>
          <a:endParaRPr lang="en-US" sz="2100" kern="1200"/>
        </a:p>
      </dsp:txBody>
      <dsp:txXfrm>
        <a:off x="1437631" y="531"/>
        <a:ext cx="9077968" cy="1244702"/>
      </dsp:txXfrm>
    </dsp:sp>
    <dsp:sp modelId="{4C067098-BFE6-4444-A815-9BBB8F6407D0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09D6B-D42F-42B7-A273-6C73FFA0036C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FDA13-899D-427C-BCE6-1F609F14763A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Priorizar optimización nutricional (objetivo: alcanzar lo más cercano posible al peso objetivo) — si no es posible por vía oral, usar SNG y considerar hospitalización nutricional para mejorar estado antes de cirugía electiva. </a:t>
          </a:r>
          <a:endParaRPr lang="en-US" sz="2100" kern="1200"/>
        </a:p>
      </dsp:txBody>
      <dsp:txXfrm>
        <a:off x="1437631" y="1556410"/>
        <a:ext cx="9077968" cy="1244702"/>
      </dsp:txXfrm>
    </dsp:sp>
    <dsp:sp modelId="{4D237A78-B992-496E-8025-387B4557B017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C27EF-383D-43B1-9971-BBF8C9D74F28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67E5F-1238-48C6-8559-D45C6920400E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Consenso recomienda derivación temprana a unidad de nutrición pediátrica</a:t>
          </a:r>
          <a:endParaRPr lang="en-US" sz="2100" kern="1200"/>
        </a:p>
      </dsp:txBody>
      <dsp:txXfrm>
        <a:off x="1437631" y="3112289"/>
        <a:ext cx="9077968" cy="12447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BF411-BFCE-6B43-AB39-1A4A35FC1D34}">
      <dsp:nvSpPr>
        <dsp:cNvPr id="0" name=""/>
        <dsp:cNvSpPr/>
      </dsp:nvSpPr>
      <dsp:spPr>
        <a:xfrm>
          <a:off x="821" y="182441"/>
          <a:ext cx="3327201" cy="39926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Iniciar nutrición enteral temprana (mínima trófica dentro de 24–48 h) cuando riesgo hemodinámico/vasopresores lo permitan; avanzar según tolerancia. </a:t>
          </a:r>
          <a:endParaRPr lang="en-US" sz="1600" kern="1200"/>
        </a:p>
      </dsp:txBody>
      <dsp:txXfrm>
        <a:off x="821" y="1779497"/>
        <a:ext cx="3327201" cy="2395585"/>
      </dsp:txXfrm>
    </dsp:sp>
    <dsp:sp modelId="{4960BE0F-D3DB-0D4E-95FB-C2AB4B2E9584}">
      <dsp:nvSpPr>
        <dsp:cNvPr id="0" name=""/>
        <dsp:cNvSpPr/>
      </dsp:nvSpPr>
      <dsp:spPr>
        <a:xfrm>
          <a:off x="821" y="182441"/>
          <a:ext cx="3327201" cy="1597056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1" y="182441"/>
        <a:ext cx="3327201" cy="1597056"/>
      </dsp:txXfrm>
    </dsp:sp>
    <dsp:sp modelId="{0D6299FC-1A03-7E45-B5CF-31E08825A7B3}">
      <dsp:nvSpPr>
        <dsp:cNvPr id="0" name=""/>
        <dsp:cNvSpPr/>
      </dsp:nvSpPr>
      <dsp:spPr>
        <a:xfrm>
          <a:off x="3594199" y="182441"/>
          <a:ext cx="3327201" cy="3992641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Estudios muestran menor ventilación mecánica y mejores ingresos con EN temprana en CHD complejos. </a:t>
          </a:r>
          <a:endParaRPr lang="en-US" sz="1600" kern="1200"/>
        </a:p>
      </dsp:txBody>
      <dsp:txXfrm>
        <a:off x="3594199" y="1779497"/>
        <a:ext cx="3327201" cy="2395585"/>
      </dsp:txXfrm>
    </dsp:sp>
    <dsp:sp modelId="{F424E8A0-82B7-084C-AFEC-7555C04C6A07}">
      <dsp:nvSpPr>
        <dsp:cNvPr id="0" name=""/>
        <dsp:cNvSpPr/>
      </dsp:nvSpPr>
      <dsp:spPr>
        <a:xfrm>
          <a:off x="3594199" y="182441"/>
          <a:ext cx="3327201" cy="1597056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4199" y="182441"/>
        <a:ext cx="3327201" cy="1597056"/>
      </dsp:txXfrm>
    </dsp:sp>
    <dsp:sp modelId="{B8D9FA31-5ACD-104A-B4FE-81911186C9BE}">
      <dsp:nvSpPr>
        <dsp:cNvPr id="0" name=""/>
        <dsp:cNvSpPr/>
      </dsp:nvSpPr>
      <dsp:spPr>
        <a:xfrm>
          <a:off x="7187576" y="182441"/>
          <a:ext cx="3327201" cy="3992641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Ajustar metas energéticas inicialmente (no forzar a 100% en las primeras 24–72 h en pacientes críticos; progresar a metas proteicas para reducir catabolismo).</a:t>
          </a:r>
          <a:endParaRPr lang="en-US" sz="1600" kern="1200"/>
        </a:p>
      </dsp:txBody>
      <dsp:txXfrm>
        <a:off x="7187576" y="1779497"/>
        <a:ext cx="3327201" cy="2395585"/>
      </dsp:txXfrm>
    </dsp:sp>
    <dsp:sp modelId="{D8A8C838-513A-3546-B9F0-D4A463E7F9EB}">
      <dsp:nvSpPr>
        <dsp:cNvPr id="0" name=""/>
        <dsp:cNvSpPr/>
      </dsp:nvSpPr>
      <dsp:spPr>
        <a:xfrm>
          <a:off x="7187576" y="182441"/>
          <a:ext cx="3327201" cy="1597056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7576" y="182441"/>
        <a:ext cx="3327201" cy="159705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55808-25D2-1544-84B4-C972A3556B71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1F3B2-EF3B-2146-9484-23841D2DEE02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Quilotórax → dieta rica en MCT o nutrición parenteral según volumen de salida; </a:t>
          </a:r>
          <a:endParaRPr lang="en-US" sz="2100" kern="1200"/>
        </a:p>
      </dsp:txBody>
      <dsp:txXfrm>
        <a:off x="378614" y="886531"/>
        <a:ext cx="2810360" cy="1744948"/>
      </dsp:txXfrm>
    </dsp:sp>
    <dsp:sp modelId="{13D6CFE9-AA53-3946-A60D-5D6D5AA80643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E1B7E-48D6-244C-B6BD-0FA9DD2D3882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Enteropatía perdedora de proteínas → alto riesgo de déficit proteico y micronutrientes; </a:t>
          </a:r>
          <a:endParaRPr lang="en-US" sz="2100" kern="1200"/>
        </a:p>
      </dsp:txBody>
      <dsp:txXfrm>
        <a:off x="3946203" y="886531"/>
        <a:ext cx="2810360" cy="1744948"/>
      </dsp:txXfrm>
    </dsp:sp>
    <dsp:sp modelId="{215E4712-F7A3-DB4F-B89D-409A8910FF86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69F7B-CBB1-6B47-86F7-8F511BC01A90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Diarreas/infecciones → re-evaluar fórmula y aporte.</a:t>
          </a:r>
          <a:endParaRPr lang="en-US" sz="2100" kern="1200"/>
        </a:p>
      </dsp:txBody>
      <dsp:txXfrm>
        <a:off x="7513791" y="886531"/>
        <a:ext cx="2810360" cy="17449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71058-AF9C-4A1B-A8EE-C4ED34333986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84FA0-B659-42E4-9AA7-041074FFD19C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E7B2D-13C7-4AA6-8954-4B52B5850698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/>
            <a:t>Tamizar</a:t>
          </a:r>
          <a:r>
            <a:rPr lang="es-ES" sz="1400" kern="1200"/>
            <a:t> a todos los niños con CHD; derivar a nutrición si riesgo identificado. </a:t>
          </a:r>
          <a:endParaRPr lang="en-US" sz="1400" kern="1200"/>
        </a:p>
      </dsp:txBody>
      <dsp:txXfrm>
        <a:off x="1172126" y="908559"/>
        <a:ext cx="2114937" cy="897246"/>
      </dsp:txXfrm>
    </dsp:sp>
    <dsp:sp modelId="{77142881-3091-4733-B87F-B0CBAD750410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EA308-D970-4DC2-B571-FA3BCD341D90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EE708-246C-44E4-9797-D8E199BB7B78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/>
            <a:t>Priorizar densidad energética</a:t>
          </a:r>
          <a:r>
            <a:rPr lang="es-ES" sz="1400" kern="1200"/>
            <a:t> (24–27 kcal/oz) si volumen limitado; usar fortificantes con cuidado y bajo supervisión. </a:t>
          </a:r>
          <a:endParaRPr lang="en-US" sz="1400" kern="1200"/>
        </a:p>
      </dsp:txBody>
      <dsp:txXfrm>
        <a:off x="4745088" y="908559"/>
        <a:ext cx="2114937" cy="897246"/>
      </dsp:txXfrm>
    </dsp:sp>
    <dsp:sp modelId="{95595319-1B5E-4E6C-B302-51FCA91AC7B7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B8E62-7AE0-48FD-BDFB-2B0C5B250514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872B4-6881-4B95-91C3-B70260A081D0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/>
            <a:t>Iniciar EN temprano</a:t>
          </a:r>
          <a:r>
            <a:rPr lang="es-ES" sz="1400" kern="1200"/>
            <a:t> (NG/bolos nocturnos) cuando la ingesta oral no cubre ≥60–70% de requerimientos. </a:t>
          </a:r>
          <a:endParaRPr lang="en-US" sz="1400" kern="1200"/>
        </a:p>
      </dsp:txBody>
      <dsp:txXfrm>
        <a:off x="8318049" y="908559"/>
        <a:ext cx="2114937" cy="897246"/>
      </dsp:txXfrm>
    </dsp:sp>
    <dsp:sp modelId="{4937C416-6A62-494B-84C2-F9AAFC71D7BE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1D6CF-5065-4936-9016-A481643C2385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2994B-D3FC-467B-B5E3-8F05B4094C56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/>
            <a:t>Monitorizar electrolitos y micronutrientes</a:t>
          </a:r>
          <a:r>
            <a:rPr lang="es-ES" sz="1400" kern="1200"/>
            <a:t>, sobre todo si diuréticos o restricción hídrica. </a:t>
          </a:r>
          <a:endParaRPr lang="en-US" sz="1400" kern="1200"/>
        </a:p>
      </dsp:txBody>
      <dsp:txXfrm>
        <a:off x="1172126" y="2545532"/>
        <a:ext cx="2114937" cy="897246"/>
      </dsp:txXfrm>
    </dsp:sp>
    <dsp:sp modelId="{6CB35556-AF39-494C-9647-33D987872C46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EE576-15AD-4A83-B0A0-B9CC479D906C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CA9FF-4EC2-450C-B845-65A9994228BF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/>
            <a:t>Protocolizar perioperatorio</a:t>
          </a:r>
          <a:r>
            <a:rPr lang="es-ES" sz="1400" kern="1200"/>
            <a:t> (objetivos, tolerancia, avance) y medir resultados con métricas.</a:t>
          </a:r>
          <a:endParaRPr lang="en-US" sz="1400" kern="1200"/>
        </a:p>
      </dsp:txBody>
      <dsp:txXfrm>
        <a:off x="4745088" y="2545532"/>
        <a:ext cx="2114937" cy="8972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C2F2D-9FDE-464C-8AF2-DD55C7376599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A4098E-4FAF-6843-B2BE-A7483445CA8F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¿Qué errores ves en la dosificación de PERT?</a:t>
          </a:r>
          <a:endParaRPr lang="en-US" sz="2500" kern="1200"/>
        </a:p>
      </dsp:txBody>
      <dsp:txXfrm>
        <a:off x="383617" y="1447754"/>
        <a:ext cx="2847502" cy="1768010"/>
      </dsp:txXfrm>
    </dsp:sp>
    <dsp:sp modelId="{4E05F5B9-0AAC-E247-915F-32598497C8BD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35AB598-E7B3-F148-9D3F-A58F68DA2451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¿Cuántas calorías necesita al día?</a:t>
          </a:r>
          <a:endParaRPr lang="en-US" sz="2500" kern="1200"/>
        </a:p>
      </dsp:txBody>
      <dsp:txXfrm>
        <a:off x="3998355" y="1447754"/>
        <a:ext cx="2847502" cy="1768010"/>
      </dsp:txXfrm>
    </dsp:sp>
    <dsp:sp modelId="{9A812738-C731-B145-B1A6-94FF212DB03A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5725CE1-BE46-9349-8617-C4FD86AEBA0D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Cuál sería una estrategia para aumentar densidad calórica?</a:t>
          </a:r>
          <a:endParaRPr lang="en-US" sz="2500" kern="1200"/>
        </a:p>
      </dsp:txBody>
      <dsp:txXfrm>
        <a:off x="7613092" y="1447754"/>
        <a:ext cx="2847502" cy="176801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566C6-1B83-9E4B-AF41-7C98AFAC1C58}">
      <dsp:nvSpPr>
        <dsp:cNvPr id="0" name=""/>
        <dsp:cNvSpPr/>
      </dsp:nvSpPr>
      <dsp:spPr>
        <a:xfrm>
          <a:off x="1118141" y="1120"/>
          <a:ext cx="2676121" cy="1846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just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¿Qué errores ves en la dosificación de PERT?: PERT insuficiente (debería recibir 4000 U por cada 120 </a:t>
          </a:r>
          <a:r>
            <a:rPr lang="es-ES" sz="1600" kern="1200" dirty="0" err="1"/>
            <a:t>mL</a:t>
          </a:r>
          <a:r>
            <a:rPr lang="es-ES" sz="1600" kern="1200" dirty="0"/>
            <a:t>)</a:t>
          </a:r>
          <a:endParaRPr lang="en-US" sz="1600" kern="1200" dirty="0"/>
        </a:p>
      </dsp:txBody>
      <dsp:txXfrm>
        <a:off x="1172217" y="55196"/>
        <a:ext cx="2567969" cy="1738152"/>
      </dsp:txXfrm>
    </dsp:sp>
    <dsp:sp modelId="{699542CA-46A2-8143-8BB9-44BC5788E6F6}">
      <dsp:nvSpPr>
        <dsp:cNvPr id="0" name=""/>
        <dsp:cNvSpPr/>
      </dsp:nvSpPr>
      <dsp:spPr>
        <a:xfrm>
          <a:off x="4378962" y="334749"/>
          <a:ext cx="2073319" cy="2063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¿Cuántas calorías necesita al día?: Requerimientos: 120–150 kcal/kg → 780–975 kcal/día</a:t>
          </a:r>
          <a:endParaRPr lang="en-US" sz="1600" kern="1200" dirty="0"/>
        </a:p>
      </dsp:txBody>
      <dsp:txXfrm>
        <a:off x="4439405" y="395192"/>
        <a:ext cx="1952433" cy="1942798"/>
      </dsp:txXfrm>
    </dsp:sp>
    <dsp:sp modelId="{133F0A24-FDD5-B848-94CE-944783679357}">
      <dsp:nvSpPr>
        <dsp:cNvPr id="0" name=""/>
        <dsp:cNvSpPr/>
      </dsp:nvSpPr>
      <dsp:spPr>
        <a:xfrm>
          <a:off x="7036981" y="1120"/>
          <a:ext cx="2360477" cy="14256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Cuál sería una estrategia para aumentar densidad calórica?</a:t>
          </a:r>
          <a:endParaRPr lang="en-US" sz="2100" kern="1200" dirty="0"/>
        </a:p>
      </dsp:txBody>
      <dsp:txXfrm>
        <a:off x="7078735" y="42874"/>
        <a:ext cx="2276969" cy="1342093"/>
      </dsp:txXfrm>
    </dsp:sp>
    <dsp:sp modelId="{82BF6DFC-F9A8-494F-BA3E-BE0F47F5AF12}">
      <dsp:nvSpPr>
        <dsp:cNvPr id="0" name=""/>
        <dsp:cNvSpPr/>
      </dsp:nvSpPr>
      <dsp:spPr>
        <a:xfrm>
          <a:off x="7273028" y="1426721"/>
          <a:ext cx="236047" cy="877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7048"/>
              </a:lnTo>
              <a:lnTo>
                <a:pt x="236047" y="87704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303CE8-9AB6-9144-A085-AC110B9AA64F}">
      <dsp:nvSpPr>
        <dsp:cNvPr id="0" name=""/>
        <dsp:cNvSpPr/>
      </dsp:nvSpPr>
      <dsp:spPr>
        <a:xfrm>
          <a:off x="7509076" y="1719071"/>
          <a:ext cx="1871037" cy="1169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Cambiar a fórmula 22–24 kcal/oz</a:t>
          </a:r>
          <a:endParaRPr lang="en-US" sz="1800" kern="1200"/>
        </a:p>
      </dsp:txBody>
      <dsp:txXfrm>
        <a:off x="7543326" y="1753321"/>
        <a:ext cx="1802537" cy="1100898"/>
      </dsp:txXfrm>
    </dsp:sp>
    <dsp:sp modelId="{7222231B-A1E0-344F-A5B4-E19E8100480D}">
      <dsp:nvSpPr>
        <dsp:cNvPr id="0" name=""/>
        <dsp:cNvSpPr/>
      </dsp:nvSpPr>
      <dsp:spPr>
        <a:xfrm>
          <a:off x="7273028" y="1426721"/>
          <a:ext cx="236047" cy="2338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8796"/>
              </a:lnTo>
              <a:lnTo>
                <a:pt x="236047" y="233879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7BA86-EF32-DE4B-B3DC-75BE5C4F64CC}">
      <dsp:nvSpPr>
        <dsp:cNvPr id="0" name=""/>
        <dsp:cNvSpPr/>
      </dsp:nvSpPr>
      <dsp:spPr>
        <a:xfrm>
          <a:off x="7509076" y="3180819"/>
          <a:ext cx="1871037" cy="1169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Añadir 1 cucharada de MCT por día fraccionada</a:t>
          </a:r>
          <a:endParaRPr lang="en-US" sz="1800" kern="1200"/>
        </a:p>
      </dsp:txBody>
      <dsp:txXfrm>
        <a:off x="7543326" y="3215069"/>
        <a:ext cx="1802537" cy="110089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1B2DA-89C8-5249-BA7F-2F7768337FCA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C3882-C268-F949-80FB-3D2DEC74A20B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Riesgo nutricional alto → intervención intensiva</a:t>
          </a:r>
          <a:endParaRPr lang="en-US" sz="3700" kern="1200"/>
        </a:p>
      </dsp:txBody>
      <dsp:txXfrm>
        <a:off x="0" y="531"/>
        <a:ext cx="10515600" cy="870055"/>
      </dsp:txXfrm>
    </dsp:sp>
    <dsp:sp modelId="{842A44CE-C86A-F24B-8E28-16970D3AA236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27C4C-0DE1-1D42-8E03-B47C5A24E439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Requerimientos 140% RDA</a:t>
          </a:r>
          <a:endParaRPr lang="en-US" sz="3700" kern="1200"/>
        </a:p>
      </dsp:txBody>
      <dsp:txXfrm>
        <a:off x="0" y="870586"/>
        <a:ext cx="10515600" cy="870055"/>
      </dsp:txXfrm>
    </dsp:sp>
    <dsp:sp modelId="{568576A1-63BC-8F4A-A43D-0D826F00AB1E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A7B58-513E-1C46-949F-9E5D7E766DA6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Batido denso 2 veces al día</a:t>
          </a:r>
          <a:endParaRPr lang="en-US" sz="3700" kern="1200"/>
        </a:p>
      </dsp:txBody>
      <dsp:txXfrm>
        <a:off x="0" y="1740641"/>
        <a:ext cx="10515600" cy="870055"/>
      </dsp:txXfrm>
    </dsp:sp>
    <dsp:sp modelId="{64E25E8A-62BB-244E-9D27-07CD02FC23B9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AB534-11A2-494D-A114-4CBFBF763A6A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Suplementar Vitamina D 1000–2000 UI/día</a:t>
          </a:r>
          <a:endParaRPr lang="en-US" sz="3700" kern="1200"/>
        </a:p>
      </dsp:txBody>
      <dsp:txXfrm>
        <a:off x="0" y="2610696"/>
        <a:ext cx="10515600" cy="870055"/>
      </dsp:txXfrm>
    </dsp:sp>
    <dsp:sp modelId="{C3F9195F-BA32-BB4C-838F-4A9B640FEBDC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B1999-8937-7049-AB85-B809DD207882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Estrategias conductuales de alimentación positiva</a:t>
          </a:r>
          <a:endParaRPr lang="en-US" sz="3700" kern="1200"/>
        </a:p>
      </dsp:txBody>
      <dsp:txXfrm>
        <a:off x="0" y="3480751"/>
        <a:ext cx="10515600" cy="87005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9C062-435E-2148-93C1-0DBE3BDE2793}">
      <dsp:nvSpPr>
        <dsp:cNvPr id="0" name=""/>
        <dsp:cNvSpPr/>
      </dsp:nvSpPr>
      <dsp:spPr>
        <a:xfrm>
          <a:off x="3409009" y="0"/>
          <a:ext cx="4729925" cy="472992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86A86-0A91-7146-99EC-5BB7B945EB13}">
      <dsp:nvSpPr>
        <dsp:cNvPr id="0" name=""/>
        <dsp:cNvSpPr/>
      </dsp:nvSpPr>
      <dsp:spPr>
        <a:xfrm>
          <a:off x="3716454" y="307445"/>
          <a:ext cx="1891970" cy="1891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Antropometría: peso, talla/longitud, IMC z-score, circunferencia media-braquial, pliegues. Priorizar talla/longitud cuando haya sobrecarga hídrica. </a:t>
          </a:r>
          <a:endParaRPr lang="en-US" sz="1200" kern="1200"/>
        </a:p>
      </dsp:txBody>
      <dsp:txXfrm>
        <a:off x="3808812" y="399803"/>
        <a:ext cx="1707254" cy="1707254"/>
      </dsp:txXfrm>
    </dsp:sp>
    <dsp:sp modelId="{29C8CB6B-BA1C-FF40-BEEA-63B66C09032C}">
      <dsp:nvSpPr>
        <dsp:cNvPr id="0" name=""/>
        <dsp:cNvSpPr/>
      </dsp:nvSpPr>
      <dsp:spPr>
        <a:xfrm>
          <a:off x="5939519" y="307445"/>
          <a:ext cx="1891970" cy="1891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Composición corporal: BIA, DEXA si es posible; enfocarse en masa magra. </a:t>
          </a:r>
          <a:endParaRPr lang="en-US" sz="1200" kern="1200" dirty="0"/>
        </a:p>
      </dsp:txBody>
      <dsp:txXfrm>
        <a:off x="6031877" y="399803"/>
        <a:ext cx="1707254" cy="1707254"/>
      </dsp:txXfrm>
    </dsp:sp>
    <dsp:sp modelId="{2B66E4FF-2B5E-4D4A-A8B7-CFA15772F183}">
      <dsp:nvSpPr>
        <dsp:cNvPr id="0" name=""/>
        <dsp:cNvSpPr/>
      </dsp:nvSpPr>
      <dsp:spPr>
        <a:xfrm>
          <a:off x="3716454" y="2530509"/>
          <a:ext cx="1891970" cy="1891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Bioquímica: albúmina, prealbúmina, electrolitos, bicarbonato, calcio, fósforo, PTH, vitamina D, hemoglobina, ferritina.</a:t>
          </a:r>
          <a:endParaRPr lang="en-US" sz="1200" kern="1200"/>
        </a:p>
      </dsp:txBody>
      <dsp:txXfrm>
        <a:off x="3808812" y="2622867"/>
        <a:ext cx="1707254" cy="1707254"/>
      </dsp:txXfrm>
    </dsp:sp>
    <dsp:sp modelId="{065480C2-4BF8-CC47-8514-65B01C052154}">
      <dsp:nvSpPr>
        <dsp:cNvPr id="0" name=""/>
        <dsp:cNvSpPr/>
      </dsp:nvSpPr>
      <dsp:spPr>
        <a:xfrm>
          <a:off x="5939519" y="2530509"/>
          <a:ext cx="1891970" cy="1891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Evaluación dietética: ingesta habitual (recordatorio 24 h y frecuencia), aporte de proteínas, alimentos ricos en potasio/fósforo, uso de alimentos procesados (alto fósforo bio-disponible)</a:t>
          </a:r>
          <a:endParaRPr lang="en-US" sz="1200" kern="1200"/>
        </a:p>
      </dsp:txBody>
      <dsp:txXfrm>
        <a:off x="6031877" y="2622867"/>
        <a:ext cx="1707254" cy="170725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F9868-2EC7-2B41-8F75-D005DBE05FCF}">
      <dsp:nvSpPr>
        <dsp:cNvPr id="0" name=""/>
        <dsp:cNvSpPr/>
      </dsp:nvSpPr>
      <dsp:spPr>
        <a:xfrm>
          <a:off x="0" y="336340"/>
          <a:ext cx="10927829" cy="12237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437388" rIns="84812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100" kern="1200"/>
            <a:t>orientar a la parte alta del rango normal para la edad; 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100" kern="1200"/>
            <a:t>evitar restricción energética que comprometa crecimiento. </a:t>
          </a:r>
          <a:endParaRPr lang="en-US" sz="2100" kern="1200"/>
        </a:p>
      </dsp:txBody>
      <dsp:txXfrm>
        <a:off x="0" y="336340"/>
        <a:ext cx="10927829" cy="1223774"/>
      </dsp:txXfrm>
    </dsp:sp>
    <dsp:sp modelId="{6C19DC6C-B4AE-8645-BA91-58F3A399E1C8}">
      <dsp:nvSpPr>
        <dsp:cNvPr id="0" name=""/>
        <dsp:cNvSpPr/>
      </dsp:nvSpPr>
      <dsp:spPr>
        <a:xfrm>
          <a:off x="546391" y="26380"/>
          <a:ext cx="7649480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/>
            <a:t>Energía:</a:t>
          </a:r>
          <a:r>
            <a:rPr lang="es-ES" sz="2100" kern="1200"/>
            <a:t> </a:t>
          </a:r>
          <a:endParaRPr lang="en-US" sz="2100" kern="1200"/>
        </a:p>
      </dsp:txBody>
      <dsp:txXfrm>
        <a:off x="576653" y="56642"/>
        <a:ext cx="7588956" cy="559396"/>
      </dsp:txXfrm>
    </dsp:sp>
    <dsp:sp modelId="{F0FA40E8-CE9B-3341-862C-848482AB0C86}">
      <dsp:nvSpPr>
        <dsp:cNvPr id="0" name=""/>
        <dsp:cNvSpPr/>
      </dsp:nvSpPr>
      <dsp:spPr>
        <a:xfrm>
          <a:off x="0" y="1983475"/>
          <a:ext cx="10927829" cy="2182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437388" rIns="84812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100" kern="1200"/>
            <a:t>no restringir proteína en niños en crecimiento; seguir recomendaciones por estadio: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100" kern="1200"/>
            <a:t>ERC no diálisis: ingesta normal o ligeramente elevada de proteínas para garantizar el crecimiento.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100" kern="1200"/>
            <a:t>Niños en diálisis: necesidad proteica aumenta por pérdidas en diálisis.</a:t>
          </a:r>
          <a:endParaRPr lang="en-US" sz="2100" kern="1200"/>
        </a:p>
      </dsp:txBody>
      <dsp:txXfrm>
        <a:off x="0" y="1983475"/>
        <a:ext cx="10927829" cy="2182950"/>
      </dsp:txXfrm>
    </dsp:sp>
    <dsp:sp modelId="{436314A4-F3DD-6F4D-B670-31BABC30A65F}">
      <dsp:nvSpPr>
        <dsp:cNvPr id="0" name=""/>
        <dsp:cNvSpPr/>
      </dsp:nvSpPr>
      <dsp:spPr>
        <a:xfrm>
          <a:off x="546391" y="1673514"/>
          <a:ext cx="7649480" cy="61992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/>
            <a:t>Proteína:</a:t>
          </a:r>
          <a:r>
            <a:rPr lang="es-ES" sz="2100" kern="1200"/>
            <a:t> </a:t>
          </a:r>
          <a:endParaRPr lang="en-US" sz="2100" kern="1200"/>
        </a:p>
      </dsp:txBody>
      <dsp:txXfrm>
        <a:off x="576653" y="1703776"/>
        <a:ext cx="7588956" cy="55939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CB10F-B45F-AF44-82A3-F504110051A0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/>
            <a:t>limitar alimentos con alto fósforo bio-disponible;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/>
            <a:t>usar quelantes cuando indicado.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/>
            <a:t>Educar sobre etiquetas alimentarias (fosfatos añadidos). </a:t>
          </a:r>
          <a:endParaRPr lang="en-US" sz="1600" kern="1200"/>
        </a:p>
      </dsp:txBody>
      <dsp:txXfrm rot="-5400000">
        <a:off x="3785616" y="197117"/>
        <a:ext cx="6675221" cy="1012303"/>
      </dsp:txXfrm>
    </dsp:sp>
    <dsp:sp modelId="{CCFD4ED4-6A67-2F4D-BE85-E32B5B8EB46F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100" b="1" kern="1200"/>
            <a:t>Fósforo:</a:t>
          </a:r>
          <a:r>
            <a:rPr lang="es-ES" sz="6100" kern="1200"/>
            <a:t> </a:t>
          </a:r>
          <a:endParaRPr lang="en-US" sz="6100" kern="1200"/>
        </a:p>
      </dsp:txBody>
      <dsp:txXfrm>
        <a:off x="68454" y="70578"/>
        <a:ext cx="3648708" cy="1265378"/>
      </dsp:txXfrm>
    </dsp:sp>
    <dsp:sp modelId="{342C089C-1220-9048-8A19-7EF94C06CB73}">
      <dsp:nvSpPr>
        <dsp:cNvPr id="0" name=""/>
        <dsp:cNvSpPr/>
      </dsp:nvSpPr>
      <dsp:spPr>
        <a:xfrm rot="5400000">
          <a:off x="6589693" y="-1189322"/>
          <a:ext cx="1121829" cy="672998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/>
            <a:t>individualizar; no hacer restricciones innecesarias que perjudiquen la calidad de la dieta;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/>
            <a:t>dar pautas prácticas (cocer vegetales, seleccionar frutas bajas en K) y revisar fármacos. </a:t>
          </a:r>
          <a:endParaRPr lang="en-US" sz="1600" kern="1200"/>
        </a:p>
      </dsp:txBody>
      <dsp:txXfrm rot="-5400000">
        <a:off x="3785616" y="1669518"/>
        <a:ext cx="6675221" cy="1012303"/>
      </dsp:txXfrm>
    </dsp:sp>
    <dsp:sp modelId="{8070C237-E8A5-AD48-B8E8-D16B8D307356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100" b="1" kern="1200"/>
            <a:t>Potasio:</a:t>
          </a:r>
          <a:r>
            <a:rPr lang="es-ES" sz="6100" kern="1200"/>
            <a:t> </a:t>
          </a:r>
          <a:endParaRPr lang="en-US" sz="6100" kern="1200"/>
        </a:p>
      </dsp:txBody>
      <dsp:txXfrm>
        <a:off x="68454" y="1542979"/>
        <a:ext cx="3648708" cy="1265378"/>
      </dsp:txXfrm>
    </dsp:sp>
    <dsp:sp modelId="{8BD07694-05AE-2348-907F-CC9F578E381E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/>
            <a:t>controlar para HTA y sobrecarga hídrica;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/>
            <a:t>promover bajo consumo de ultraprocesados.</a:t>
          </a:r>
          <a:endParaRPr lang="en-US" sz="1600" kern="1200"/>
        </a:p>
      </dsp:txBody>
      <dsp:txXfrm rot="-5400000">
        <a:off x="3785616" y="3141918"/>
        <a:ext cx="6675221" cy="1012303"/>
      </dsp:txXfrm>
    </dsp:sp>
    <dsp:sp modelId="{4C03D0B8-66AC-4C45-A42D-C16F7C6EEF6C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100" kern="1200"/>
            <a:t>Sodio: </a:t>
          </a:r>
          <a:endParaRPr lang="en-US" sz="6100" kern="1200"/>
        </a:p>
      </dsp:txBody>
      <dsp:txXfrm>
        <a:off x="68454" y="3015380"/>
        <a:ext cx="3648708" cy="1265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DBDE7-A475-9D47-94D6-57DA8EBB51F8}">
      <dsp:nvSpPr>
        <dsp:cNvPr id="0" name=""/>
        <dsp:cNvSpPr/>
      </dsp:nvSpPr>
      <dsp:spPr>
        <a:xfrm>
          <a:off x="1868081" y="767"/>
          <a:ext cx="2514735" cy="628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GEB puede aumentar </a:t>
          </a:r>
          <a:r>
            <a:rPr lang="es-ES" sz="1400" b="1" kern="1200"/>
            <a:t>20–40%</a:t>
          </a:r>
          <a:r>
            <a:rPr lang="es-ES" sz="1400" kern="1200"/>
            <a:t>, hasta 50% en CC cianóticas.</a:t>
          </a:r>
          <a:endParaRPr lang="en-US" sz="1400" kern="1200"/>
        </a:p>
      </dsp:txBody>
      <dsp:txXfrm>
        <a:off x="1886494" y="19180"/>
        <a:ext cx="2477909" cy="591857"/>
      </dsp:txXfrm>
    </dsp:sp>
    <dsp:sp modelId="{BE80903B-35B8-E344-8C73-0A00EBB5B71C}">
      <dsp:nvSpPr>
        <dsp:cNvPr id="0" name=""/>
        <dsp:cNvSpPr/>
      </dsp:nvSpPr>
      <dsp:spPr>
        <a:xfrm rot="5400000">
          <a:off x="3007570" y="645168"/>
          <a:ext cx="235756" cy="282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3040576" y="668744"/>
        <a:ext cx="169745" cy="165029"/>
      </dsp:txXfrm>
    </dsp:sp>
    <dsp:sp modelId="{BF6A4CA2-B380-1748-8216-D25DA0DD37BB}">
      <dsp:nvSpPr>
        <dsp:cNvPr id="0" name=""/>
        <dsp:cNvSpPr/>
      </dsp:nvSpPr>
      <dsp:spPr>
        <a:xfrm>
          <a:off x="1868081" y="943793"/>
          <a:ext cx="2514735" cy="628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Mayor utilización de glucosa.</a:t>
          </a:r>
          <a:endParaRPr lang="en-US" sz="1400" kern="1200"/>
        </a:p>
      </dsp:txBody>
      <dsp:txXfrm>
        <a:off x="1886494" y="962206"/>
        <a:ext cx="2477909" cy="591857"/>
      </dsp:txXfrm>
    </dsp:sp>
    <dsp:sp modelId="{42C9B215-B604-B54A-A7F3-F7A045CB83D5}">
      <dsp:nvSpPr>
        <dsp:cNvPr id="0" name=""/>
        <dsp:cNvSpPr/>
      </dsp:nvSpPr>
      <dsp:spPr>
        <a:xfrm rot="5400000">
          <a:off x="3007570" y="1588194"/>
          <a:ext cx="235756" cy="282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3040576" y="1611770"/>
        <a:ext cx="169745" cy="165029"/>
      </dsp:txXfrm>
    </dsp:sp>
    <dsp:sp modelId="{236C54FB-D80C-C444-BDBE-DEA5E6DB0A2A}">
      <dsp:nvSpPr>
        <dsp:cNvPr id="0" name=""/>
        <dsp:cNvSpPr/>
      </dsp:nvSpPr>
      <dsp:spPr>
        <a:xfrm>
          <a:off x="1868081" y="1886818"/>
          <a:ext cx="2514735" cy="628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Riesgo de </a:t>
          </a:r>
          <a:r>
            <a:rPr lang="es-ES" sz="1400" b="1" kern="1200"/>
            <a:t>catabolismo proteico</a:t>
          </a:r>
          <a:r>
            <a:rPr lang="es-ES" sz="1400" kern="1200"/>
            <a:t> acelerado.</a:t>
          </a:r>
          <a:endParaRPr lang="en-US" sz="1400" kern="1200"/>
        </a:p>
      </dsp:txBody>
      <dsp:txXfrm>
        <a:off x="1886494" y="1905231"/>
        <a:ext cx="2477909" cy="591857"/>
      </dsp:txXfrm>
    </dsp:sp>
    <dsp:sp modelId="{7B5476A4-505E-A945-A1FB-3CE9EAEC345E}">
      <dsp:nvSpPr>
        <dsp:cNvPr id="0" name=""/>
        <dsp:cNvSpPr/>
      </dsp:nvSpPr>
      <dsp:spPr>
        <a:xfrm rot="5400000">
          <a:off x="3007570" y="2531219"/>
          <a:ext cx="235756" cy="282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3040576" y="2554795"/>
        <a:ext cx="169745" cy="165029"/>
      </dsp:txXfrm>
    </dsp:sp>
    <dsp:sp modelId="{91B1ADDD-193C-CE4B-8488-C2107DE278C0}">
      <dsp:nvSpPr>
        <dsp:cNvPr id="0" name=""/>
        <dsp:cNvSpPr/>
      </dsp:nvSpPr>
      <dsp:spPr>
        <a:xfrm>
          <a:off x="1868081" y="2829844"/>
          <a:ext cx="2514735" cy="628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Hipoxemia crónica → lipólisis y proteólisis</a:t>
          </a:r>
          <a:endParaRPr lang="en-US" sz="1400" kern="1200"/>
        </a:p>
      </dsp:txBody>
      <dsp:txXfrm>
        <a:off x="1886494" y="2848257"/>
        <a:ext cx="2477909" cy="591857"/>
      </dsp:txXfrm>
    </dsp:sp>
    <dsp:sp modelId="{33F584F9-E61C-4D44-AC8B-6C54D74D0194}">
      <dsp:nvSpPr>
        <dsp:cNvPr id="0" name=""/>
        <dsp:cNvSpPr/>
      </dsp:nvSpPr>
      <dsp:spPr>
        <a:xfrm rot="5400000">
          <a:off x="3007570" y="3474245"/>
          <a:ext cx="235756" cy="282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3040576" y="3497821"/>
        <a:ext cx="169745" cy="165029"/>
      </dsp:txXfrm>
    </dsp:sp>
    <dsp:sp modelId="{99BD4D1F-8C65-484D-88E2-495B9080A107}">
      <dsp:nvSpPr>
        <dsp:cNvPr id="0" name=""/>
        <dsp:cNvSpPr/>
      </dsp:nvSpPr>
      <dsp:spPr>
        <a:xfrm>
          <a:off x="1868081" y="3772870"/>
          <a:ext cx="2514735" cy="628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Diuréticos → pérdida de K⁺, Mg²⁺, Ca²⁺</a:t>
          </a:r>
          <a:endParaRPr lang="en-US" sz="1400" kern="1200"/>
        </a:p>
      </dsp:txBody>
      <dsp:txXfrm>
        <a:off x="1886494" y="3791283"/>
        <a:ext cx="2477909" cy="591857"/>
      </dsp:txXfrm>
    </dsp:sp>
    <dsp:sp modelId="{1B2C101B-3428-6243-93E1-389789669676}">
      <dsp:nvSpPr>
        <dsp:cNvPr id="0" name=""/>
        <dsp:cNvSpPr/>
      </dsp:nvSpPr>
      <dsp:spPr>
        <a:xfrm rot="5400000">
          <a:off x="3007570" y="4417271"/>
          <a:ext cx="235756" cy="282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3040576" y="4440847"/>
        <a:ext cx="169745" cy="165029"/>
      </dsp:txXfrm>
    </dsp:sp>
    <dsp:sp modelId="{C9DF1066-7DA1-EB43-8D56-27FB1F35D4BC}">
      <dsp:nvSpPr>
        <dsp:cNvPr id="0" name=""/>
        <dsp:cNvSpPr/>
      </dsp:nvSpPr>
      <dsp:spPr>
        <a:xfrm>
          <a:off x="1868081" y="4715895"/>
          <a:ext cx="2514735" cy="628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Ayuno o NPT → atrofia intestinal</a:t>
          </a:r>
          <a:endParaRPr lang="en-US" sz="1400" kern="1200"/>
        </a:p>
      </dsp:txBody>
      <dsp:txXfrm>
        <a:off x="1886494" y="4734308"/>
        <a:ext cx="2477909" cy="591857"/>
      </dsp:txXfrm>
    </dsp:sp>
    <dsp:sp modelId="{9088F959-F771-FA42-869C-A52FFE970481}">
      <dsp:nvSpPr>
        <dsp:cNvPr id="0" name=""/>
        <dsp:cNvSpPr/>
      </dsp:nvSpPr>
      <dsp:spPr>
        <a:xfrm rot="5400000">
          <a:off x="3007570" y="5360296"/>
          <a:ext cx="235756" cy="282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3040576" y="5383872"/>
        <a:ext cx="169745" cy="165029"/>
      </dsp:txXfrm>
    </dsp:sp>
    <dsp:sp modelId="{0E7C8D4C-884A-954E-91D2-A84307D4AD57}">
      <dsp:nvSpPr>
        <dsp:cNvPr id="0" name=""/>
        <dsp:cNvSpPr/>
      </dsp:nvSpPr>
      <dsp:spPr>
        <a:xfrm>
          <a:off x="1868081" y="5658921"/>
          <a:ext cx="2514735" cy="628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↑ riesgo de enterocolitis y disfunción intestinal</a:t>
          </a:r>
          <a:endParaRPr lang="en-US" sz="1400" kern="1200"/>
        </a:p>
      </dsp:txBody>
      <dsp:txXfrm>
        <a:off x="1886494" y="5677334"/>
        <a:ext cx="2477909" cy="59185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EDD6F-1004-3F46-B69B-97DEDFD0AD8F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47061-45E5-2248-814A-5107DD2F645F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/>
            <a:t>Vigilar vitamina D, calcio, hierro, vitaminas hidrosolubles (B-complex) y zinc; </a:t>
          </a:r>
          <a:endParaRPr lang="en-US" sz="3300" kern="1200"/>
        </a:p>
      </dsp:txBody>
      <dsp:txXfrm>
        <a:off x="696297" y="538547"/>
        <a:ext cx="4171627" cy="2590157"/>
      </dsp:txXfrm>
    </dsp:sp>
    <dsp:sp modelId="{2D164423-8E18-444E-84E4-73B0FC64FEE0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046F1-2AC5-684A-BB15-7F97D51153F1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/>
            <a:t>Ajustar según resultados y etapas (diálisis/trasplante)</a:t>
          </a:r>
          <a:endParaRPr lang="en-US" sz="3300" kern="1200"/>
        </a:p>
      </dsp:txBody>
      <dsp:txXfrm>
        <a:off x="5991936" y="538547"/>
        <a:ext cx="4171627" cy="259015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C4907-A039-6B4B-8A4F-FC08D0BC6F83}">
      <dsp:nvSpPr>
        <dsp:cNvPr id="0" name=""/>
        <dsp:cNvSpPr/>
      </dsp:nvSpPr>
      <dsp:spPr>
        <a:xfrm>
          <a:off x="1266" y="863814"/>
          <a:ext cx="2964544" cy="14822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Densificación calórica con alimentos nutritivos; evitar dietas excluyentes sin justificación.</a:t>
          </a:r>
          <a:endParaRPr lang="en-US" sz="1800" kern="1200"/>
        </a:p>
      </dsp:txBody>
      <dsp:txXfrm>
        <a:off x="44680" y="907228"/>
        <a:ext cx="2877716" cy="1395444"/>
      </dsp:txXfrm>
    </dsp:sp>
    <dsp:sp modelId="{41F9AADD-E71E-C444-8D17-C02DAC7F9B62}">
      <dsp:nvSpPr>
        <dsp:cNvPr id="0" name=""/>
        <dsp:cNvSpPr/>
      </dsp:nvSpPr>
      <dsp:spPr>
        <a:xfrm>
          <a:off x="3706947" y="863814"/>
          <a:ext cx="2964544" cy="14822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Fórmulas especiales: usar fórmulas enterales pediátricas con control de electrolitos cuando sea necesario.</a:t>
          </a:r>
          <a:endParaRPr lang="en-US" sz="1800" kern="1200"/>
        </a:p>
      </dsp:txBody>
      <dsp:txXfrm>
        <a:off x="3750361" y="907228"/>
        <a:ext cx="2877716" cy="1395444"/>
      </dsp:txXfrm>
    </dsp:sp>
    <dsp:sp modelId="{860BCEE9-1390-7F4C-9695-A4CD80E47EDF}">
      <dsp:nvSpPr>
        <dsp:cNvPr id="0" name=""/>
        <dsp:cNvSpPr/>
      </dsp:nvSpPr>
      <dsp:spPr>
        <a:xfrm>
          <a:off x="7412628" y="863814"/>
          <a:ext cx="2964544" cy="14822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Indicación de alimentación enteral: ingesta &lt;80% de requerimiento, pérdida de peso/falla de medro, preparación pretrasplante. </a:t>
          </a:r>
          <a:endParaRPr lang="en-US" sz="1800" kern="1200"/>
        </a:p>
      </dsp:txBody>
      <dsp:txXfrm>
        <a:off x="7456042" y="907228"/>
        <a:ext cx="2877716" cy="139544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07DF7-9696-5349-A5AD-51C7F859E145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49B8E0-C213-6945-ACAF-4B31692A6B92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Optimizar estado nutricional pretrasplante (corregir anemia, déficit de vitaminas, baja masa magra) mejora desenlaces.</a:t>
          </a:r>
          <a:endParaRPr lang="en-US" sz="3000" kern="1200"/>
        </a:p>
      </dsp:txBody>
      <dsp:txXfrm>
        <a:off x="608661" y="692298"/>
        <a:ext cx="4508047" cy="2799040"/>
      </dsp:txXfrm>
    </dsp:sp>
    <dsp:sp modelId="{8B29392C-9204-7646-81E0-72C54DE4055D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9A659-DAA6-CA41-8574-B89A53535495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Después del trasplante: transición a dieta menos restrictiva, manejo de efectos de corticoides e inmunosupresores sobre peso y metabolismo.</a:t>
          </a:r>
          <a:endParaRPr lang="en-US" sz="3000" kern="1200"/>
        </a:p>
      </dsp:txBody>
      <dsp:txXfrm>
        <a:off x="6331365" y="692298"/>
        <a:ext cx="4508047" cy="2799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65E6E-E84E-CF43-8B17-04D2893FDF0D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1A9B6-2742-264B-8ADB-5D76C0358D3B}">
      <dsp:nvSpPr>
        <dsp:cNvPr id="0" name=""/>
        <dsp:cNvSpPr/>
      </dsp:nvSpPr>
      <dsp:spPr>
        <a:xfrm>
          <a:off x="0" y="531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/>
            <a:t>1. Tamizaje precoz</a:t>
          </a:r>
          <a:endParaRPr lang="en-US" sz="2200" kern="1200"/>
        </a:p>
      </dsp:txBody>
      <dsp:txXfrm>
        <a:off x="0" y="531"/>
        <a:ext cx="10515600" cy="483363"/>
      </dsp:txXfrm>
    </dsp:sp>
    <dsp:sp modelId="{39CF9637-637E-DF43-BE8A-5EAF6052D6D8}">
      <dsp:nvSpPr>
        <dsp:cNvPr id="0" name=""/>
        <dsp:cNvSpPr/>
      </dsp:nvSpPr>
      <dsp:spPr>
        <a:xfrm>
          <a:off x="0" y="48389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7BB7C-EE97-B746-810F-C9FA81730E0A}">
      <dsp:nvSpPr>
        <dsp:cNvPr id="0" name=""/>
        <dsp:cNvSpPr/>
      </dsp:nvSpPr>
      <dsp:spPr>
        <a:xfrm>
          <a:off x="0" y="483895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Aplicar a toda admisión por CHD</a:t>
          </a:r>
          <a:endParaRPr lang="en-US" sz="2200" kern="1200"/>
        </a:p>
      </dsp:txBody>
      <dsp:txXfrm>
        <a:off x="0" y="483895"/>
        <a:ext cx="10515600" cy="483363"/>
      </dsp:txXfrm>
    </dsp:sp>
    <dsp:sp modelId="{1C01579D-1121-6A40-AAA6-BDE7294DDE30}">
      <dsp:nvSpPr>
        <dsp:cNvPr id="0" name=""/>
        <dsp:cNvSpPr/>
      </dsp:nvSpPr>
      <dsp:spPr>
        <a:xfrm>
          <a:off x="0" y="96725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89B44-7CD7-6945-9DFA-E8DE50074AF2}">
      <dsp:nvSpPr>
        <dsp:cNvPr id="0" name=""/>
        <dsp:cNvSpPr/>
      </dsp:nvSpPr>
      <dsp:spPr>
        <a:xfrm>
          <a:off x="0" y="967259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STRONGkids / STAMP</a:t>
          </a:r>
          <a:endParaRPr lang="en-US" sz="2200" kern="1200"/>
        </a:p>
      </dsp:txBody>
      <dsp:txXfrm>
        <a:off x="0" y="967259"/>
        <a:ext cx="10515600" cy="483363"/>
      </dsp:txXfrm>
    </dsp:sp>
    <dsp:sp modelId="{2E68347E-337A-DB45-8C64-C1409B8A2A16}">
      <dsp:nvSpPr>
        <dsp:cNvPr id="0" name=""/>
        <dsp:cNvSpPr/>
      </dsp:nvSpPr>
      <dsp:spPr>
        <a:xfrm>
          <a:off x="0" y="145062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91A70-C228-BC45-B922-05F2107B7435}">
      <dsp:nvSpPr>
        <dsp:cNvPr id="0" name=""/>
        <dsp:cNvSpPr/>
      </dsp:nvSpPr>
      <dsp:spPr>
        <a:xfrm>
          <a:off x="0" y="1450623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Si positivo → valoración completa</a:t>
          </a:r>
          <a:endParaRPr lang="en-US" sz="2200" kern="1200"/>
        </a:p>
      </dsp:txBody>
      <dsp:txXfrm>
        <a:off x="0" y="1450623"/>
        <a:ext cx="10515600" cy="483363"/>
      </dsp:txXfrm>
    </dsp:sp>
    <dsp:sp modelId="{815FDB4F-4B3B-0B4D-A446-8A196C6BB59D}">
      <dsp:nvSpPr>
        <dsp:cNvPr id="0" name=""/>
        <dsp:cNvSpPr/>
      </dsp:nvSpPr>
      <dsp:spPr>
        <a:xfrm>
          <a:off x="0" y="193398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29042-E8E7-FE4C-B087-43ABF790C124}">
      <dsp:nvSpPr>
        <dsp:cNvPr id="0" name=""/>
        <dsp:cNvSpPr/>
      </dsp:nvSpPr>
      <dsp:spPr>
        <a:xfrm>
          <a:off x="0" y="1933987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/>
            <a:t>2. Antropometría</a:t>
          </a:r>
          <a:endParaRPr lang="en-US" sz="2200" kern="1200"/>
        </a:p>
      </dsp:txBody>
      <dsp:txXfrm>
        <a:off x="0" y="1933987"/>
        <a:ext cx="10515600" cy="483363"/>
      </dsp:txXfrm>
    </dsp:sp>
    <dsp:sp modelId="{554003CA-5D25-CC48-833C-7DFF178AF09B}">
      <dsp:nvSpPr>
        <dsp:cNvPr id="0" name=""/>
        <dsp:cNvSpPr/>
      </dsp:nvSpPr>
      <dsp:spPr>
        <a:xfrm>
          <a:off x="0" y="241735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6CD5A-4026-544B-9A6F-3F06D77B57E7}">
      <dsp:nvSpPr>
        <dsp:cNvPr id="0" name=""/>
        <dsp:cNvSpPr/>
      </dsp:nvSpPr>
      <dsp:spPr>
        <a:xfrm>
          <a:off x="0" y="2417350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Peso, talla/longitud, IMC</a:t>
          </a:r>
          <a:endParaRPr lang="en-US" sz="2200" kern="1200"/>
        </a:p>
      </dsp:txBody>
      <dsp:txXfrm>
        <a:off x="0" y="2417350"/>
        <a:ext cx="10515600" cy="483363"/>
      </dsp:txXfrm>
    </dsp:sp>
    <dsp:sp modelId="{7743047C-2549-8544-9C1E-1941D8CA272A}">
      <dsp:nvSpPr>
        <dsp:cNvPr id="0" name=""/>
        <dsp:cNvSpPr/>
      </dsp:nvSpPr>
      <dsp:spPr>
        <a:xfrm>
          <a:off x="0" y="290071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C775F-38ED-BD42-BBFC-8ECA3D5AAAE4}">
      <dsp:nvSpPr>
        <dsp:cNvPr id="0" name=""/>
        <dsp:cNvSpPr/>
      </dsp:nvSpPr>
      <dsp:spPr>
        <a:xfrm>
          <a:off x="0" y="2900714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CMB, pliegues</a:t>
          </a:r>
          <a:endParaRPr lang="en-US" sz="2200" kern="1200"/>
        </a:p>
      </dsp:txBody>
      <dsp:txXfrm>
        <a:off x="0" y="2900714"/>
        <a:ext cx="10515600" cy="483363"/>
      </dsp:txXfrm>
    </dsp:sp>
    <dsp:sp modelId="{AA5CA373-A232-F648-91E2-222421F59DBB}">
      <dsp:nvSpPr>
        <dsp:cNvPr id="0" name=""/>
        <dsp:cNvSpPr/>
      </dsp:nvSpPr>
      <dsp:spPr>
        <a:xfrm>
          <a:off x="0" y="338407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53AE3-49AB-524A-9D1D-A2B741D1BFBE}">
      <dsp:nvSpPr>
        <dsp:cNvPr id="0" name=""/>
        <dsp:cNvSpPr/>
      </dsp:nvSpPr>
      <dsp:spPr>
        <a:xfrm>
          <a:off x="0" y="3384078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Con edema → priorizar talla + CMB</a:t>
          </a:r>
          <a:endParaRPr lang="en-US" sz="2200" kern="1200"/>
        </a:p>
      </dsp:txBody>
      <dsp:txXfrm>
        <a:off x="0" y="3384078"/>
        <a:ext cx="10515600" cy="483363"/>
      </dsp:txXfrm>
    </dsp:sp>
    <dsp:sp modelId="{EB23A002-4F50-F542-B1E0-F6926EABC354}">
      <dsp:nvSpPr>
        <dsp:cNvPr id="0" name=""/>
        <dsp:cNvSpPr/>
      </dsp:nvSpPr>
      <dsp:spPr>
        <a:xfrm>
          <a:off x="0" y="386744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AD13A-D0AE-8D4D-9FF5-4E976BDB1965}">
      <dsp:nvSpPr>
        <dsp:cNvPr id="0" name=""/>
        <dsp:cNvSpPr/>
      </dsp:nvSpPr>
      <dsp:spPr>
        <a:xfrm>
          <a:off x="0" y="3867442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Buscar masa magra</a:t>
          </a:r>
          <a:endParaRPr lang="en-US" sz="2200" kern="1200"/>
        </a:p>
      </dsp:txBody>
      <dsp:txXfrm>
        <a:off x="0" y="3867442"/>
        <a:ext cx="10515600" cy="4833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1496C-F171-EA46-BD52-2916D795AFD6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BAD44-761F-E04D-8F33-2F73F2E4D57F}">
      <dsp:nvSpPr>
        <dsp:cNvPr id="0" name=""/>
        <dsp:cNvSpPr/>
      </dsp:nvSpPr>
      <dsp:spPr>
        <a:xfrm>
          <a:off x="0" y="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/>
            <a:t>3. Bioquímica y marcadores funcionales</a:t>
          </a:r>
          <a:endParaRPr lang="en-US" sz="2500" kern="1200"/>
        </a:p>
      </dsp:txBody>
      <dsp:txXfrm>
        <a:off x="0" y="0"/>
        <a:ext cx="10515600" cy="543917"/>
      </dsp:txXfrm>
    </dsp:sp>
    <dsp:sp modelId="{D691C1AD-78D2-9643-A964-DD25BE8D3F39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491E8-614A-8E40-B3F4-FE4CC95D19BF}">
      <dsp:nvSpPr>
        <dsp:cNvPr id="0" name=""/>
        <dsp:cNvSpPr/>
      </dsp:nvSpPr>
      <dsp:spPr>
        <a:xfrm>
          <a:off x="0" y="543917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Hb (↓/↑ según cianosis), albúmina, prealbúmina</a:t>
          </a:r>
          <a:endParaRPr lang="en-US" sz="2500" kern="1200"/>
        </a:p>
      </dsp:txBody>
      <dsp:txXfrm>
        <a:off x="0" y="543917"/>
        <a:ext cx="10515600" cy="543917"/>
      </dsp:txXfrm>
    </dsp:sp>
    <dsp:sp modelId="{71A97FEF-AA0F-FE42-B299-C7DA7124FEF0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63103-5D88-6543-BC68-274F0AB2DF81}">
      <dsp:nvSpPr>
        <dsp:cNvPr id="0" name=""/>
        <dsp:cNvSpPr/>
      </dsp:nvSpPr>
      <dsp:spPr>
        <a:xfrm>
          <a:off x="0" y="1087834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Electrolitos, Ca/PO4, Zn, hierro, vitamina D</a:t>
          </a:r>
          <a:endParaRPr lang="en-US" sz="2500" kern="1200"/>
        </a:p>
      </dsp:txBody>
      <dsp:txXfrm>
        <a:off x="0" y="1087834"/>
        <a:ext cx="10515600" cy="543917"/>
      </dsp:txXfrm>
    </dsp:sp>
    <dsp:sp modelId="{693EF8A5-3FC4-F442-889E-B3D3007BBA12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7538A-89A8-724D-819C-FD862B5E294A}">
      <dsp:nvSpPr>
        <dsp:cNvPr id="0" name=""/>
        <dsp:cNvSpPr/>
      </dsp:nvSpPr>
      <dsp:spPr>
        <a:xfrm>
          <a:off x="0" y="1631751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Prequirúrgico: perfil proteico + vitaminas</a:t>
          </a:r>
          <a:endParaRPr lang="en-US" sz="2500" kern="1200"/>
        </a:p>
      </dsp:txBody>
      <dsp:txXfrm>
        <a:off x="0" y="1631751"/>
        <a:ext cx="10515600" cy="543917"/>
      </dsp:txXfrm>
    </dsp:sp>
    <dsp:sp modelId="{DBF58168-5660-4E44-AC46-90623DCFCCB2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0667C-8E41-214D-B1C1-FA590181431A}">
      <dsp:nvSpPr>
        <dsp:cNvPr id="0" name=""/>
        <dsp:cNvSpPr/>
      </dsp:nvSpPr>
      <dsp:spPr>
        <a:xfrm>
          <a:off x="0" y="2175669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/>
            <a:t>4. Gasto energético</a:t>
          </a:r>
          <a:endParaRPr lang="en-US" sz="2500" kern="1200"/>
        </a:p>
      </dsp:txBody>
      <dsp:txXfrm>
        <a:off x="0" y="2175669"/>
        <a:ext cx="10515600" cy="543917"/>
      </dsp:txXfrm>
    </dsp:sp>
    <dsp:sp modelId="{E1EDE04E-C554-F34D-B36E-173FC354A7E1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50AFF-96E3-2848-AF37-E55223F793C5}">
      <dsp:nvSpPr>
        <dsp:cNvPr id="0" name=""/>
        <dsp:cNvSpPr/>
      </dsp:nvSpPr>
      <dsp:spPr>
        <a:xfrm>
          <a:off x="0" y="2719586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Calorimetría indirecta si disponible</a:t>
          </a:r>
          <a:endParaRPr lang="en-US" sz="2500" kern="1200"/>
        </a:p>
      </dsp:txBody>
      <dsp:txXfrm>
        <a:off x="0" y="2719586"/>
        <a:ext cx="10515600" cy="543917"/>
      </dsp:txXfrm>
    </dsp:sp>
    <dsp:sp modelId="{1B1C8CEB-E49D-ED4E-9424-84C39A253BDC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F76B-7983-8C47-84E3-EADED9954613}">
      <dsp:nvSpPr>
        <dsp:cNvPr id="0" name=""/>
        <dsp:cNvSpPr/>
      </dsp:nvSpPr>
      <dsp:spPr>
        <a:xfrm>
          <a:off x="0" y="3263503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Pacientes en UCI/ventilación → prioridad</a:t>
          </a:r>
          <a:endParaRPr lang="en-US" sz="2500" kern="1200"/>
        </a:p>
      </dsp:txBody>
      <dsp:txXfrm>
        <a:off x="0" y="3263503"/>
        <a:ext cx="10515600" cy="543917"/>
      </dsp:txXfrm>
    </dsp:sp>
    <dsp:sp modelId="{45E1E3A4-A00F-2940-8D2F-B9921C316F91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F16C3-16D2-9F49-B5D5-C40A2BB5AC3A}">
      <dsp:nvSpPr>
        <dsp:cNvPr id="0" name=""/>
        <dsp:cNvSpPr/>
      </dsp:nvSpPr>
      <dsp:spPr>
        <a:xfrm>
          <a:off x="0" y="380742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Si no hay IC → aplicar rangos basados en evidencia</a:t>
          </a:r>
          <a:endParaRPr lang="en-US" sz="2500" kern="1200" dirty="0"/>
        </a:p>
      </dsp:txBody>
      <dsp:txXfrm>
        <a:off x="0" y="3807420"/>
        <a:ext cx="10515600" cy="5439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3AEE82-5712-7044-A41D-7EA93E61355A}">
      <dsp:nvSpPr>
        <dsp:cNvPr id="0" name=""/>
        <dsp:cNvSpPr/>
      </dsp:nvSpPr>
      <dsp:spPr>
        <a:xfrm>
          <a:off x="0" y="142463"/>
          <a:ext cx="6666833" cy="9090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b="1" kern="1200"/>
            <a:t>Energía</a:t>
          </a:r>
          <a:endParaRPr lang="en-US" sz="3700" kern="1200"/>
        </a:p>
      </dsp:txBody>
      <dsp:txXfrm>
        <a:off x="44378" y="186841"/>
        <a:ext cx="6578077" cy="820334"/>
      </dsp:txXfrm>
    </dsp:sp>
    <dsp:sp modelId="{1D848AD0-B25A-604C-8157-C42BE89EEB79}">
      <dsp:nvSpPr>
        <dsp:cNvPr id="0" name=""/>
        <dsp:cNvSpPr/>
      </dsp:nvSpPr>
      <dsp:spPr>
        <a:xfrm>
          <a:off x="0" y="1051553"/>
          <a:ext cx="6666833" cy="233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900" kern="1200"/>
            <a:t>CC acianóticas: </a:t>
          </a:r>
          <a:r>
            <a:rPr lang="es-ES" sz="2900" b="1" kern="1200"/>
            <a:t>110–130 kcal/kg/día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900" kern="1200"/>
            <a:t>CC cianóticas o insuficiencia cardiaca: </a:t>
          </a:r>
          <a:r>
            <a:rPr lang="es-ES" sz="2900" b="1" kern="1200"/>
            <a:t>130–150 kcal/kg/día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900" kern="1200"/>
            <a:t>Prematuros con CC: </a:t>
          </a:r>
          <a:r>
            <a:rPr lang="es-ES" sz="2900" b="1" kern="1200"/>
            <a:t>140–160 kcal/kg/día</a:t>
          </a:r>
          <a:endParaRPr lang="en-US" sz="2900" kern="1200"/>
        </a:p>
      </dsp:txBody>
      <dsp:txXfrm>
        <a:off x="0" y="1051553"/>
        <a:ext cx="6666833" cy="2335995"/>
      </dsp:txXfrm>
    </dsp:sp>
    <dsp:sp modelId="{94E856B9-D8DB-134C-B81E-B5E68BAB850D}">
      <dsp:nvSpPr>
        <dsp:cNvPr id="0" name=""/>
        <dsp:cNvSpPr/>
      </dsp:nvSpPr>
      <dsp:spPr>
        <a:xfrm>
          <a:off x="0" y="3387548"/>
          <a:ext cx="6666833" cy="90909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b="1" kern="1200"/>
            <a:t>Proteínas</a:t>
          </a:r>
          <a:endParaRPr lang="en-US" sz="3700" kern="1200"/>
        </a:p>
      </dsp:txBody>
      <dsp:txXfrm>
        <a:off x="44378" y="3431926"/>
        <a:ext cx="6578077" cy="820334"/>
      </dsp:txXfrm>
    </dsp:sp>
    <dsp:sp modelId="{73388838-17A8-4846-A058-567DD8A8D177}">
      <dsp:nvSpPr>
        <dsp:cNvPr id="0" name=""/>
        <dsp:cNvSpPr/>
      </dsp:nvSpPr>
      <dsp:spPr>
        <a:xfrm>
          <a:off x="0" y="4296638"/>
          <a:ext cx="6666833" cy="1014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900" b="1" kern="1200"/>
            <a:t>2–3 g/kg/día</a:t>
          </a:r>
          <a:r>
            <a:rPr lang="es-ES" sz="2900" kern="1200"/>
            <a:t> en lactantes.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900" b="1" kern="1200"/>
            <a:t>1.5–2 g/kg/día</a:t>
          </a:r>
          <a:r>
            <a:rPr lang="es-ES" sz="2900" kern="1200"/>
            <a:t> en niños mayores.</a:t>
          </a:r>
          <a:endParaRPr lang="en-US" sz="2900" kern="1200"/>
        </a:p>
      </dsp:txBody>
      <dsp:txXfrm>
        <a:off x="0" y="4296638"/>
        <a:ext cx="6666833" cy="10148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3F231-542D-0643-8D6C-27C82BE029E6}">
      <dsp:nvSpPr>
        <dsp:cNvPr id="0" name=""/>
        <dsp:cNvSpPr/>
      </dsp:nvSpPr>
      <dsp:spPr>
        <a:xfrm>
          <a:off x="0" y="144634"/>
          <a:ext cx="6666833" cy="11302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b="1" kern="1200"/>
            <a:t>Líquidos</a:t>
          </a:r>
          <a:endParaRPr lang="en-US" sz="4600" kern="1200"/>
        </a:p>
      </dsp:txBody>
      <dsp:txXfrm>
        <a:off x="55173" y="199807"/>
        <a:ext cx="6556487" cy="1019874"/>
      </dsp:txXfrm>
    </dsp:sp>
    <dsp:sp modelId="{BE5ACF87-8FE4-2141-B303-BF839CB359E6}">
      <dsp:nvSpPr>
        <dsp:cNvPr id="0" name=""/>
        <dsp:cNvSpPr/>
      </dsp:nvSpPr>
      <dsp:spPr>
        <a:xfrm>
          <a:off x="0" y="1274854"/>
          <a:ext cx="6666833" cy="176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600" kern="1200"/>
            <a:t>Restricción de líquidos en IC: 80–100 mL/kg/día.</a:t>
          </a:r>
          <a:endParaRPr lang="en-US" sz="3600" kern="120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600" kern="1200"/>
            <a:t>Mantener balances estrictos.</a:t>
          </a:r>
          <a:endParaRPr lang="en-US" sz="3600" kern="1200"/>
        </a:p>
      </dsp:txBody>
      <dsp:txXfrm>
        <a:off x="0" y="1274854"/>
        <a:ext cx="6666833" cy="1761570"/>
      </dsp:txXfrm>
    </dsp:sp>
    <dsp:sp modelId="{E9746147-5C86-6B4B-8F1B-9673E67D528C}">
      <dsp:nvSpPr>
        <dsp:cNvPr id="0" name=""/>
        <dsp:cNvSpPr/>
      </dsp:nvSpPr>
      <dsp:spPr>
        <a:xfrm>
          <a:off x="0" y="3036425"/>
          <a:ext cx="6666833" cy="113022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b="1" kern="1200"/>
            <a:t>Micronutrientes clave</a:t>
          </a:r>
          <a:endParaRPr lang="en-US" sz="4600" kern="1200"/>
        </a:p>
      </dsp:txBody>
      <dsp:txXfrm>
        <a:off x="55173" y="3091598"/>
        <a:ext cx="6556487" cy="1019874"/>
      </dsp:txXfrm>
    </dsp:sp>
    <dsp:sp modelId="{BC4B6D0E-B91D-C647-975A-53CD49D18286}">
      <dsp:nvSpPr>
        <dsp:cNvPr id="0" name=""/>
        <dsp:cNvSpPr/>
      </dsp:nvSpPr>
      <dsp:spPr>
        <a:xfrm>
          <a:off x="0" y="4166645"/>
          <a:ext cx="6666833" cy="114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600" kern="1200"/>
            <a:t>Hierro, vitaminas A, D, E y K, zinc, calcio.</a:t>
          </a:r>
          <a:endParaRPr lang="en-US" sz="3600" kern="1200"/>
        </a:p>
      </dsp:txBody>
      <dsp:txXfrm>
        <a:off x="0" y="4166645"/>
        <a:ext cx="6666833" cy="11426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72634-7854-FA42-A4DF-FF38E36556A4}">
      <dsp:nvSpPr>
        <dsp:cNvPr id="0" name=""/>
        <dsp:cNvSpPr/>
      </dsp:nvSpPr>
      <dsp:spPr>
        <a:xfrm>
          <a:off x="0" y="397985"/>
          <a:ext cx="6666833" cy="25640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58216" rIns="517420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/>
            <a:t>Aumentar densidad energética de fórmula a </a:t>
          </a:r>
          <a:r>
            <a:rPr lang="es-ES" sz="2200" b="1" kern="1200"/>
            <a:t>22–24–27 kcal/oz</a:t>
          </a:r>
          <a:r>
            <a:rPr lang="es-ES" sz="2200" kern="1200"/>
            <a:t>.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/>
            <a:t>Suplementación modular: maltodextrina, MCT, proteínas.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/>
            <a:t>Alimentación enteral nocturna si ingesta oral inadecuada.</a:t>
          </a:r>
          <a:endParaRPr lang="en-US" sz="2200" kern="1200"/>
        </a:p>
      </dsp:txBody>
      <dsp:txXfrm>
        <a:off x="0" y="397985"/>
        <a:ext cx="6666833" cy="2564099"/>
      </dsp:txXfrm>
    </dsp:sp>
    <dsp:sp modelId="{0FE7662F-9729-5D47-95E9-3D5F403DEF1A}">
      <dsp:nvSpPr>
        <dsp:cNvPr id="0" name=""/>
        <dsp:cNvSpPr/>
      </dsp:nvSpPr>
      <dsp:spPr>
        <a:xfrm>
          <a:off x="333341" y="73265"/>
          <a:ext cx="4666783" cy="6494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/>
            <a:t>En lactantes</a:t>
          </a:r>
          <a:endParaRPr lang="en-US" sz="2200" kern="1200"/>
        </a:p>
      </dsp:txBody>
      <dsp:txXfrm>
        <a:off x="365044" y="104968"/>
        <a:ext cx="4603377" cy="586034"/>
      </dsp:txXfrm>
    </dsp:sp>
    <dsp:sp modelId="{9C4931A0-118A-8849-98CB-1CE30BD3E666}">
      <dsp:nvSpPr>
        <dsp:cNvPr id="0" name=""/>
        <dsp:cNvSpPr/>
      </dsp:nvSpPr>
      <dsp:spPr>
        <a:xfrm>
          <a:off x="0" y="3405604"/>
          <a:ext cx="6666833" cy="1975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58216" rIns="517420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/>
            <a:t>Comidas pequeñas y frecuentes.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/>
            <a:t>Enriquecimiento energético (aceites, crema, mantequilla de frutos secos).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/>
            <a:t>Manejo de anorexia por medicación.</a:t>
          </a:r>
          <a:endParaRPr lang="en-US" sz="2200" kern="1200"/>
        </a:p>
      </dsp:txBody>
      <dsp:txXfrm>
        <a:off x="0" y="3405604"/>
        <a:ext cx="6666833" cy="1975050"/>
      </dsp:txXfrm>
    </dsp:sp>
    <dsp:sp modelId="{F8CED7D9-64DE-6D4A-AA05-3F611ABF0C3D}">
      <dsp:nvSpPr>
        <dsp:cNvPr id="0" name=""/>
        <dsp:cNvSpPr/>
      </dsp:nvSpPr>
      <dsp:spPr>
        <a:xfrm>
          <a:off x="333341" y="3080884"/>
          <a:ext cx="4666783" cy="64944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/>
            <a:t>En niños mayores</a:t>
          </a:r>
          <a:endParaRPr lang="en-US" sz="2200" kern="1200"/>
        </a:p>
      </dsp:txBody>
      <dsp:txXfrm>
        <a:off x="365044" y="3112587"/>
        <a:ext cx="4603377" cy="586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C79BE-6BF6-7C46-8D58-E09185D88EA1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3A740-C1BF-9048-B5BD-C56FCCA8B9D2}">
      <dsp:nvSpPr>
        <dsp:cNvPr id="0" name=""/>
        <dsp:cNvSpPr/>
      </dsp:nvSpPr>
      <dsp:spPr>
        <a:xfrm>
          <a:off x="0" y="2663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/>
            <a:t>Identificar desnutrición moderada o severa: retraso del postoperatorio.</a:t>
          </a:r>
          <a:endParaRPr lang="en-US" sz="3600" kern="1200"/>
        </a:p>
      </dsp:txBody>
      <dsp:txXfrm>
        <a:off x="0" y="2663"/>
        <a:ext cx="6666833" cy="1816197"/>
      </dsp:txXfrm>
    </dsp:sp>
    <dsp:sp modelId="{25F10F90-DA0A-604B-A34F-4E8CBA63AB90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B8E8F0-1B57-C047-8850-8EBF55BBF75F}">
      <dsp:nvSpPr>
        <dsp:cNvPr id="0" name=""/>
        <dsp:cNvSpPr/>
      </dsp:nvSpPr>
      <dsp:spPr>
        <a:xfrm>
          <a:off x="0" y="1818861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/>
            <a:t>Objetivo: optimizar peso sin sobrecarga hídrica.</a:t>
          </a:r>
          <a:endParaRPr lang="en-US" sz="3600" kern="1200"/>
        </a:p>
      </dsp:txBody>
      <dsp:txXfrm>
        <a:off x="0" y="1818861"/>
        <a:ext cx="6666833" cy="1816197"/>
      </dsp:txXfrm>
    </dsp:sp>
    <dsp:sp modelId="{E455AEB7-7BA2-2B41-BA9C-56B7C6C79DDC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93C9B2-7EF0-D54B-A06D-E00B75623723}">
      <dsp:nvSpPr>
        <dsp:cNvPr id="0" name=""/>
        <dsp:cNvSpPr/>
      </dsp:nvSpPr>
      <dsp:spPr>
        <a:xfrm>
          <a:off x="0" y="3635058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/>
            <a:t>Iniciar soporte enteral temprano si hay falla para ganar peso.</a:t>
          </a:r>
          <a:endParaRPr lang="en-US" sz="3600" kern="1200"/>
        </a:p>
      </dsp:txBody>
      <dsp:txXfrm>
        <a:off x="0" y="3635058"/>
        <a:ext cx="6666833" cy="18161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F1EE1-EF7C-AA4E-805A-B5F8DE2E1FF0}">
      <dsp:nvSpPr>
        <dsp:cNvPr id="0" name=""/>
        <dsp:cNvSpPr/>
      </dsp:nvSpPr>
      <dsp:spPr>
        <a:xfrm>
          <a:off x="0" y="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56D13B-831F-534F-A8ED-F80D796C2455}">
      <dsp:nvSpPr>
        <dsp:cNvPr id="0" name=""/>
        <dsp:cNvSpPr/>
      </dsp:nvSpPr>
      <dsp:spPr>
        <a:xfrm>
          <a:off x="0" y="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Riesgo de catabolismo extremo.</a:t>
          </a:r>
          <a:endParaRPr lang="en-US" sz="3000" kern="1200"/>
        </a:p>
      </dsp:txBody>
      <dsp:txXfrm>
        <a:off x="0" y="0"/>
        <a:ext cx="6666833" cy="1363480"/>
      </dsp:txXfrm>
    </dsp:sp>
    <dsp:sp modelId="{7E99157C-89DD-E748-AF4D-5A67D3AC5DEB}">
      <dsp:nvSpPr>
        <dsp:cNvPr id="0" name=""/>
        <dsp:cNvSpPr/>
      </dsp:nvSpPr>
      <dsp:spPr>
        <a:xfrm>
          <a:off x="0" y="136348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07BC72-C30F-F541-9B92-A506A837834F}">
      <dsp:nvSpPr>
        <dsp:cNvPr id="0" name=""/>
        <dsp:cNvSpPr/>
      </dsp:nvSpPr>
      <dsp:spPr>
        <a:xfrm>
          <a:off x="0" y="136348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Iniciar nutrición enteral dentro de las primeras 24–48 h si es posible.</a:t>
          </a:r>
          <a:endParaRPr lang="en-US" sz="3000" kern="1200"/>
        </a:p>
      </dsp:txBody>
      <dsp:txXfrm>
        <a:off x="0" y="1363480"/>
        <a:ext cx="6666833" cy="1363480"/>
      </dsp:txXfrm>
    </dsp:sp>
    <dsp:sp modelId="{0C4789EE-4BD9-8549-91CF-D923A83A6BD2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7A7CA2-34ED-4544-BE13-9DFD1BB2E6AE}">
      <dsp:nvSpPr>
        <dsp:cNvPr id="0" name=""/>
        <dsp:cNvSpPr/>
      </dsp:nvSpPr>
      <dsp:spPr>
        <a:xfrm>
          <a:off x="0" y="272696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Objetivo energético inicial: 80% de requerimientos → avanzar a 100–120%.</a:t>
          </a:r>
          <a:endParaRPr lang="en-US" sz="3000" kern="1200"/>
        </a:p>
      </dsp:txBody>
      <dsp:txXfrm>
        <a:off x="0" y="2726960"/>
        <a:ext cx="6666833" cy="1363480"/>
      </dsp:txXfrm>
    </dsp:sp>
    <dsp:sp modelId="{10306C30-B13B-4E4E-8E1A-CDE5ED7D353F}">
      <dsp:nvSpPr>
        <dsp:cNvPr id="0" name=""/>
        <dsp:cNvSpPr/>
      </dsp:nvSpPr>
      <dsp:spPr>
        <a:xfrm>
          <a:off x="0" y="409044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1AB50D-5070-3841-A0B4-FDA63CE2979A}">
      <dsp:nvSpPr>
        <dsp:cNvPr id="0" name=""/>
        <dsp:cNvSpPr/>
      </dsp:nvSpPr>
      <dsp:spPr>
        <a:xfrm>
          <a:off x="0" y="409044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Lactantes: alimentación mínima trófica si no toleran volúmenes altos</a:t>
          </a:r>
          <a:endParaRPr lang="en-US" sz="3000" kern="1200"/>
        </a:p>
      </dsp:txBody>
      <dsp:txXfrm>
        <a:off x="0" y="4090440"/>
        <a:ext cx="6666833" cy="1363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5B9B3-A76C-7D47-B8A0-4D2A4DD3EAF1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280F0-32FD-F344-A0D6-87FB4886A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6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280F0-32FD-F344-A0D6-87FB4886AC2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65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280F0-32FD-F344-A0D6-87FB4886AC26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5645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280F0-32FD-F344-A0D6-87FB4886AC26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30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2280F-86CE-7252-760C-863A02132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E17CFD-EF80-D699-7C94-142BEB49C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982914-95AB-41F9-1D3D-CAF2E5E55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F0918-DDF4-11CD-8A60-B5A7CD0C9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60F8E0-653B-E1A9-E661-DFB8925AF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71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E08A7-8465-24ED-EB0A-63ECBBAA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8D07FF-C826-5997-D5BC-0F7AF1E8A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15B371-D0D9-7784-9FCE-96B67D4E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82E37B-3A9A-7A14-D1A2-2F7075D4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058986-684E-1680-C405-29BABE0B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91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58DA95-482B-F2C9-32D8-758D11919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90497C-B9E6-A209-14BC-680E75F2C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11F1C0-D700-EB86-E841-BD49F9AC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C47C16-FC3E-CFA4-62CA-7D412AE5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F047D7-20AE-ED28-B874-49FF08F8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16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91C18-92C9-BD61-74B9-88711ED90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AA004B-13BB-C881-F35A-B70D2304A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4246E0-9377-7FA6-FCF7-01692806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9BFB6-C834-4366-9DA1-DE100FBE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7CAF32-3A3F-8454-D025-C4FD1BBA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618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73418-CC27-77E9-BC4D-ACE92584B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169D98-6935-0F99-D4B0-385E975A7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C011DD-CEA4-2266-271E-13A8C023C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8716FB-7D80-8558-8FB3-ACA4DB99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74EC4-6F6C-1FD7-0E1E-E7409B76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56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FE82A3-A7C2-0122-1BE9-1143F14D7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FF8B6C-AD96-CD1F-861C-AC69E2DE5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6D1056-F842-D372-3E6F-32D283FC4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D43AC-046F-3A24-8EBE-6E44C8BC3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620CA2-9970-7D41-4D9E-C95996416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C32A11-4465-3BF7-9DDC-E041B7E03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410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D82660-192A-2A55-8CB8-428C8F76E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2590EC-3916-9928-B786-5B84C9074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A30C3C-CC36-7769-6060-E9CF510E2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84200A6-64F6-35C7-F817-A2263A34B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CB0B2C-487B-475A-1931-81C625D0F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1FDCF2-B12E-D52C-BC50-451465F9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6D0EA79-1B77-F9D9-3DF3-1074ADA5C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51F4760-D3B4-418B-E8C8-D2BE1F7C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63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A4C39-147F-791A-8711-13045A47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E800D0-07E6-6E5D-386C-304E6A1E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15E301D-A9AD-9AC4-D5A9-5631F6B6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752A8D-CECF-9343-F28B-29BF702EF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338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6311E2-2BF7-4FA8-D880-4EE45834C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8D8FED-5F74-EDA9-D1D3-BFE27329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7E8994-C59D-A21E-B2F8-948F53A3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43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EA324-88A0-32F8-BD6F-ABC9503D8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06C410-8A4E-F05A-1A69-67CA9E38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7F4E9D-55B9-2D5E-1709-3996329EC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07D8A1-752C-95FB-4494-F131EB84E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5A2D81-4E3C-04AA-9BE1-CDC5A869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20DA7-7FA9-645E-72F7-9712FD06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2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69EFA-95C7-090D-5BD4-2819F526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9B95572-6562-CF32-1C5D-FDFADC5D3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DC0CFC-1E2E-539F-D5A5-375AE38EB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25962C-C8DA-15F2-1B38-79DAF8744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FE199E-5EA2-BCE8-02C3-9A26BA8F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B2A348-C1C8-EB4C-0328-D227FA07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74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C9639FC-494A-CAD1-F300-CE72D182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2C2B9E-7B3C-1842-1839-C871F936A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A2E53-AED4-7417-996E-63A461438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B67B39-56AA-744F-96B4-5F448799086C}" type="datetimeFigureOut">
              <a:rPr lang="es-ES" smtClean="0"/>
              <a:t>11/12/25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423AF6-09FF-99D3-24DC-BD5C5EF71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869A3B-E0FD-4355-5BC0-6741CF653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749BDC-4AF1-AB40-A5CC-87FBAECAFE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43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 descr="Grano de arroz">
            <a:extLst>
              <a:ext uri="{FF2B5EF4-FFF2-40B4-BE49-F238E27FC236}">
                <a16:creationId xmlns:a16="http://schemas.microsoft.com/office/drawing/2014/main" id="{FCE571D0-1245-BC16-DB5C-9E1EF70167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-3048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19A53A-1AC9-D8A8-DE57-3F077EF28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5200">
                <a:solidFill>
                  <a:srgbClr val="FFFFFF"/>
                </a:solidFill>
              </a:rPr>
              <a:t>Nutrición en Cardiopatías Congénitas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E86F29-AFFD-F025-9C8C-5B0089BB2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s-ES" dirty="0">
                <a:solidFill>
                  <a:srgbClr val="FFFFFF"/>
                </a:solidFill>
              </a:rPr>
              <a:t>Dra. Carolina Villegas I.</a:t>
            </a:r>
          </a:p>
          <a:p>
            <a:r>
              <a:rPr lang="es-ES" dirty="0">
                <a:solidFill>
                  <a:srgbClr val="FFFFFF"/>
                </a:solidFill>
              </a:rPr>
              <a:t>Especialista en Pediatría</a:t>
            </a:r>
          </a:p>
          <a:p>
            <a:r>
              <a:rPr lang="es-ES" dirty="0">
                <a:solidFill>
                  <a:srgbClr val="FFFFFF"/>
                </a:solidFill>
              </a:rPr>
              <a:t>Magister en Nutrición clínica del niño y adolescente</a:t>
            </a:r>
          </a:p>
        </p:txBody>
      </p:sp>
    </p:spTree>
    <p:extLst>
      <p:ext uri="{BB962C8B-B14F-4D97-AF65-F5344CB8AC3E}">
        <p14:creationId xmlns:p14="http://schemas.microsoft.com/office/powerpoint/2010/main" val="62125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34D822-2F11-533C-C704-80F35A87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s-ES" sz="3700" b="1">
                <a:solidFill>
                  <a:srgbClr val="FFFFFF"/>
                </a:solidFill>
              </a:rPr>
              <a:t>Nutrición postoperatoria en cirugía cardiaca</a:t>
            </a:r>
            <a:endParaRPr lang="es-ES" sz="37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57FDC95C-F655-CF83-B6FA-F48FA6D1CA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46709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6760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4E79DC-79DD-B636-CB8E-1FCA94BF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s-ES" sz="5000" b="1"/>
              <a:t>Estrategias prácticas (paso a paso) </a:t>
            </a:r>
            <a:endParaRPr lang="es-ES" sz="50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0A1F41-6FC0-AD05-202C-A577A57FF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s-ES" sz="2400" b="1"/>
              <a:t>Alimentación oral → enriquecimiento → soporte enteral</a:t>
            </a:r>
          </a:p>
          <a:p>
            <a:r>
              <a:rPr lang="es-ES" sz="2400" b="1"/>
              <a:t>Optimizar la alimentación oral</a:t>
            </a:r>
            <a:endParaRPr lang="es-ES" sz="2400"/>
          </a:p>
          <a:p>
            <a:pPr lvl="1"/>
            <a:r>
              <a:rPr lang="es-ES" dirty="0"/>
              <a:t>Frecuencia: alimentaciones pequeñas y muy frecuentes; despertar nocturno para alimentar si tolera. </a:t>
            </a:r>
            <a:endParaRPr lang="es-ES"/>
          </a:p>
          <a:p>
            <a:pPr lvl="1"/>
            <a:r>
              <a:rPr lang="es-ES" dirty="0"/>
              <a:t>Posición y técnica: posiciones </a:t>
            </a:r>
            <a:r>
              <a:rPr lang="es-ES"/>
              <a:t>semierguidas</a:t>
            </a:r>
            <a:r>
              <a:rPr lang="es-ES" dirty="0"/>
              <a:t>, pausas para recuperar; vigilar tiempo de alimentación.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446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CAB2D4-13EA-3AA5-8D53-213689A7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s-ES" sz="4800" b="1"/>
              <a:t>Estrategias prácticas (paso a paso) </a:t>
            </a:r>
            <a:endParaRPr lang="es-ES" sz="48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15AC3-F918-3FD4-8BAE-EB768489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s-ES" sz="2400" b="1"/>
              <a:t>Enriquecimiento de fórmula / leche materna</a:t>
            </a:r>
            <a:endParaRPr lang="es-ES" sz="2400"/>
          </a:p>
          <a:p>
            <a:pPr lvl="1"/>
            <a:r>
              <a:rPr lang="es-ES" dirty="0"/>
              <a:t>Incrementar densidad energética con modulador (maltodextrina, aceite MCT) o cambiar a fórmula hipercalórica comercial (p. ej. 24–27 kcal/oz).</a:t>
            </a:r>
            <a:endParaRPr lang="es-ES"/>
          </a:p>
          <a:p>
            <a:pPr lvl="1"/>
            <a:r>
              <a:rPr lang="es-ES" dirty="0"/>
              <a:t>Si lactancia materna exclusiva, valorar extracción + suplementación y/o fortificación.</a:t>
            </a:r>
            <a:endParaRPr lang="es-E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825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4411DB-9382-230D-6CCB-2B017E430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ES" sz="4600" b="1"/>
              <a:t>Estrategias prácticas (paso a paso) </a:t>
            </a:r>
            <a:endParaRPr lang="es-ES" sz="46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38EBB4-7BBD-C2F3-BE5C-9589867D6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algn="just"/>
            <a:r>
              <a:rPr lang="es-ES" sz="2400" b="1" dirty="0"/>
              <a:t>Soporte enteral (NG/ND)</a:t>
            </a:r>
            <a:endParaRPr lang="es-ES" sz="2400" dirty="0"/>
          </a:p>
          <a:p>
            <a:pPr algn="just"/>
            <a:r>
              <a:rPr lang="es-ES" sz="2400" dirty="0"/>
              <a:t>Indicación: ingesta oral &lt; 60–70% de requerimientos persistente &gt;3–5 días, desnutrición moderada/severa, u hospitalización preoperatoria para optimizar estado nutricional.</a:t>
            </a:r>
          </a:p>
          <a:p>
            <a:pPr algn="just"/>
            <a:r>
              <a:rPr lang="es-ES" sz="2400" dirty="0"/>
              <a:t>Iniciar con volúmenes bajos y avanzar según tolerancia; si restricción hídrica, usar fórmulas más concentradas.</a:t>
            </a:r>
          </a:p>
          <a:p>
            <a:pPr algn="just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36827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7980DA-403A-0391-82E2-1464A48E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ES" sz="5400" b="1"/>
              <a:t>Nutrición parenteral</a:t>
            </a:r>
            <a:endParaRPr lang="es-ES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67FFA-C72E-50E1-DEB4-BD627C44E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ES" sz="2400"/>
              <a:t>Reservada para intolerancia enteral o situaciones agudas. </a:t>
            </a:r>
          </a:p>
          <a:p>
            <a:r>
              <a:rPr lang="es-ES" sz="2400"/>
              <a:t>Ajustar proteína y energía, monitorizar glucemia y electrolitos.</a:t>
            </a:r>
          </a:p>
          <a:p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1760604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764F0A-E46F-7148-CE39-8BE751C2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ES" sz="5400" b="1"/>
              <a:t>Cálculos prácticos</a:t>
            </a:r>
            <a:endParaRPr lang="es-ES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62BDCE-E1E4-27E0-B5D5-D51536A1B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ES" sz="2400" b="1" dirty="0"/>
              <a:t>Caso</a:t>
            </a:r>
            <a:r>
              <a:rPr lang="es-ES" sz="2400" dirty="0"/>
              <a:t>: lactante de </a:t>
            </a:r>
            <a:r>
              <a:rPr lang="es-ES" sz="2400" b="1" dirty="0"/>
              <a:t>5.0 kg</a:t>
            </a:r>
            <a:r>
              <a:rPr lang="es-ES" sz="2400" dirty="0"/>
              <a:t> con CHD y necesidad estimada de </a:t>
            </a:r>
            <a:r>
              <a:rPr lang="es-ES" sz="2400" b="1" dirty="0"/>
              <a:t>140 kcal/kg/día</a:t>
            </a:r>
            <a:r>
              <a:rPr lang="es-ES" sz="2400" dirty="0"/>
              <a:t>.</a:t>
            </a:r>
          </a:p>
          <a:p>
            <a:r>
              <a:rPr lang="es-ES" sz="2400" dirty="0"/>
              <a:t>Requerimiento energético total = 5.0 kg × 140 kcal/kg/d = </a:t>
            </a:r>
            <a:r>
              <a:rPr lang="es-ES" sz="2400" b="1" dirty="0"/>
              <a:t>700 kcal/día</a:t>
            </a:r>
            <a:r>
              <a:rPr lang="es-ES" sz="2400" dirty="0"/>
              <a:t>.</a:t>
            </a:r>
          </a:p>
          <a:p>
            <a:r>
              <a:rPr lang="es-ES" sz="2400" dirty="0"/>
              <a:t>Fórmulas comerciales (kcal/oz → kcal/ml):</a:t>
            </a:r>
          </a:p>
          <a:p>
            <a:pPr lvl="1"/>
            <a:r>
              <a:rPr lang="es-ES" dirty="0"/>
              <a:t>20 kcal/oz → = </a:t>
            </a:r>
            <a:r>
              <a:rPr lang="es-ES" b="1" dirty="0"/>
              <a:t>0.68 kcal/ml</a:t>
            </a:r>
            <a:r>
              <a:rPr lang="es-ES" dirty="0"/>
              <a:t> </a:t>
            </a:r>
          </a:p>
          <a:p>
            <a:pPr lvl="1"/>
            <a:r>
              <a:rPr lang="es-ES" dirty="0"/>
              <a:t>24 kcal/oz → 0.81 </a:t>
            </a:r>
            <a:r>
              <a:rPr lang="es-ES" b="1" dirty="0"/>
              <a:t>kcal/ml</a:t>
            </a:r>
            <a:r>
              <a:rPr lang="es-ES" dirty="0"/>
              <a:t> </a:t>
            </a:r>
          </a:p>
          <a:p>
            <a:pPr lvl="1"/>
            <a:r>
              <a:rPr lang="es-ES" dirty="0"/>
              <a:t>27 kcal/oz → </a:t>
            </a:r>
            <a:r>
              <a:rPr lang="es-ES" b="1" dirty="0"/>
              <a:t>0.91 kcal/ml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733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61E019-26B8-1273-0A77-09B0F85F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ES" sz="5400" b="1"/>
              <a:t>Cálculos prácticos</a:t>
            </a:r>
            <a:endParaRPr lang="es-ES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C069D7-50B2-BB68-6EAF-71BE9CF1A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lvl="1"/>
            <a:r>
              <a:rPr lang="es-ES" dirty="0"/>
              <a:t>Volumen diario necesario (ml/día) = 700 kcal ÷ kcal/ml:</a:t>
            </a:r>
            <a:endParaRPr lang="es-ES"/>
          </a:p>
          <a:p>
            <a:pPr lvl="2"/>
            <a:r>
              <a:rPr lang="es-ES" sz="2400"/>
              <a:t>Con 20 kcal/oz: 700 ÷ 0.676 ≈ </a:t>
            </a:r>
            <a:r>
              <a:rPr lang="es-ES" sz="2400" b="1"/>
              <a:t>1,035 ml/día</a:t>
            </a:r>
            <a:r>
              <a:rPr lang="es-ES" sz="2400"/>
              <a:t> → </a:t>
            </a:r>
            <a:r>
              <a:rPr lang="es-ES" sz="2400" b="1"/>
              <a:t>207 ml/kg/día</a:t>
            </a:r>
            <a:r>
              <a:rPr lang="es-ES" sz="2400"/>
              <a:t> (demasiado alto para un lactante).</a:t>
            </a:r>
          </a:p>
          <a:p>
            <a:pPr lvl="2"/>
            <a:r>
              <a:rPr lang="es-ES" sz="2400"/>
              <a:t>Con 24 kcal/oz: 700 ÷ 0.812 ≈ </a:t>
            </a:r>
            <a:r>
              <a:rPr lang="es-ES" sz="2400" b="1"/>
              <a:t>862 ml/día</a:t>
            </a:r>
            <a:r>
              <a:rPr lang="es-ES" sz="2400"/>
              <a:t> → </a:t>
            </a:r>
            <a:r>
              <a:rPr lang="es-ES" sz="2400" b="1"/>
              <a:t>172 ml/kg/día</a:t>
            </a:r>
            <a:r>
              <a:rPr lang="es-ES" sz="2400"/>
              <a:t> (posible, pero alto).</a:t>
            </a:r>
          </a:p>
          <a:p>
            <a:pPr lvl="2"/>
            <a:r>
              <a:rPr lang="es-ES" sz="2400"/>
              <a:t>Con 27 kcal/oz: 700 ÷ 0.913 ≈ </a:t>
            </a:r>
            <a:r>
              <a:rPr lang="es-ES" sz="2400" b="1"/>
              <a:t>767 ml/día</a:t>
            </a:r>
            <a:r>
              <a:rPr lang="es-ES" sz="2400"/>
              <a:t> → </a:t>
            </a:r>
            <a:r>
              <a:rPr lang="es-ES" sz="2400" b="1"/>
              <a:t>153 ml/kg/día</a:t>
            </a:r>
            <a:r>
              <a:rPr lang="es-ES" sz="2400"/>
              <a:t> (mejor tolerancia de volumen).</a:t>
            </a:r>
          </a:p>
        </p:txBody>
      </p:sp>
    </p:spTree>
    <p:extLst>
      <p:ext uri="{BB962C8B-B14F-4D97-AF65-F5344CB8AC3E}">
        <p14:creationId xmlns:p14="http://schemas.microsoft.com/office/powerpoint/2010/main" val="374476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DEC67B-6A11-3523-EAB6-3C0BD1002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s-ES" sz="7200"/>
              <a:t>Análisis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F98F07-F2F4-830E-C476-33F06142E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106" y="2363956"/>
            <a:ext cx="8074815" cy="2800395"/>
          </a:xfrm>
        </p:spPr>
        <p:txBody>
          <a:bodyPr anchor="t">
            <a:normAutofit fontScale="77500" lnSpcReduction="20000"/>
          </a:bodyPr>
          <a:lstStyle/>
          <a:p>
            <a:pPr lvl="2" algn="just">
              <a:lnSpc>
                <a:spcPct val="150000"/>
              </a:lnSpc>
            </a:pPr>
            <a:r>
              <a:rPr lang="es-ES" sz="2200" dirty="0"/>
              <a:t>Para alcanzar 700 kcal/d sin sobrecargar volumen:</a:t>
            </a:r>
          </a:p>
          <a:p>
            <a:pPr lvl="2" algn="just">
              <a:lnSpc>
                <a:spcPct val="150000"/>
              </a:lnSpc>
            </a:pPr>
            <a:r>
              <a:rPr lang="es-ES" sz="2200" dirty="0"/>
              <a:t>Conviene usar fórmula concentrada (24–27 kcal/oz) y/o alimentación enteral nocturna (bolos/infusión continua) o combinación lactancia + suplementación. </a:t>
            </a:r>
          </a:p>
          <a:p>
            <a:pPr lvl="2" algn="just">
              <a:lnSpc>
                <a:spcPct val="150000"/>
              </a:lnSpc>
            </a:pPr>
            <a:r>
              <a:rPr lang="es-ES" sz="2200" dirty="0"/>
              <a:t>Si aun así volumen requerido es excesivo o la ingesta oral es insuficiente, indicar sonda NG y/o valorar fortificación de la leche materna.</a:t>
            </a:r>
          </a:p>
          <a:p>
            <a:pPr algn="just">
              <a:lnSpc>
                <a:spcPct val="150000"/>
              </a:lnSpc>
            </a:pP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3153099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0C740C-5E69-2505-B600-0A73E2169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s-ES"/>
              <a:t>Protocolo preoperatorio</a:t>
            </a:r>
            <a:endParaRPr 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AE69368-696B-2B60-8BB9-7B317E7C72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009273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8556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20A571-ECFC-A974-AA94-D56B4AC2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s-ES" b="1" dirty="0"/>
              <a:t>Intra/postoperatorio inmediato</a:t>
            </a:r>
            <a:r>
              <a:rPr lang="es-ES" dirty="0"/>
              <a:t>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31C1EB37-5C3E-CE91-94AA-0A5EDD281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871738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073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B1B34E-973E-6B20-639E-FD09600A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4000">
                <a:solidFill>
                  <a:srgbClr val="FFFFFF"/>
                </a:solidFill>
              </a:rPr>
              <a:t>I</a:t>
            </a:r>
            <a:r>
              <a:rPr lang="es-ES" sz="4000" b="1">
                <a:solidFill>
                  <a:srgbClr val="FFFFFF"/>
                </a:solidFill>
              </a:rPr>
              <a:t>ntroducción a las cardiopatías congénitas</a:t>
            </a:r>
            <a:endParaRPr lang="es-ES" sz="40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2B51A99D-F20F-B1A2-7BB8-FDFD8C84CA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25238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9950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6E0D88-FD42-1052-C552-78B6D6F5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s-ES" sz="4800" b="1"/>
              <a:t>Complicaciones específicas</a:t>
            </a:r>
            <a:endParaRPr lang="es-ES" sz="48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D290DB0-9323-5623-38ED-9FFEC9834B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019631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6780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F6B09-E7A5-7577-33BC-6116258D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Recomendaciones prácticas</a:t>
            </a:r>
            <a:br>
              <a:rPr lang="es-ES" b="1" dirty="0"/>
            </a:br>
            <a:endParaRPr lang="es-ES" dirty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615F0AE4-3486-3045-3C4D-7348F47365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18847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4028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EAECD-33BB-9C2C-32E3-381B947E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Manejo Nutricional en Fibrosis Quística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32C549-FAFF-F832-1691-392010526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9397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3D06B-57E7-DE57-2EE1-A9B10AAEF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Fisiopatología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400C96-5846-E935-34B5-5CFA5AE44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s-ES" dirty="0"/>
              <a:t>La FQ es una enfermedad genética autosómica recesiva (mutación en </a:t>
            </a:r>
            <a:r>
              <a:rPr lang="es-ES" b="1" dirty="0"/>
              <a:t>CFTR</a:t>
            </a:r>
            <a:r>
              <a:rPr lang="es-ES" dirty="0"/>
              <a:t>) que altera el transporte de cloro y agua → secreciones espesas → disfunción pulmonar, digestiva y glandular.</a:t>
            </a:r>
          </a:p>
        </p:txBody>
      </p:sp>
    </p:spTree>
    <p:extLst>
      <p:ext uri="{BB962C8B-B14F-4D97-AF65-F5344CB8AC3E}">
        <p14:creationId xmlns:p14="http://schemas.microsoft.com/office/powerpoint/2010/main" val="2337356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747C1-6E3B-AE81-BBCF-EAEAB8EA7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Consecuencias nutricionales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016BC8-FA03-EA17-F513-62D884B3C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Insuficiencia pancreática exocrina (85–90% de los niños con FQ)</a:t>
            </a:r>
          </a:p>
          <a:p>
            <a:pPr lvl="1"/>
            <a:r>
              <a:rPr lang="es-ES" dirty="0"/>
              <a:t>No secreción adecuada de lipasa, tripsina, amilasa.</a:t>
            </a:r>
          </a:p>
          <a:p>
            <a:pPr lvl="1"/>
            <a:r>
              <a:rPr lang="es-ES" dirty="0" err="1"/>
              <a:t>Maldigestión</a:t>
            </a:r>
            <a:r>
              <a:rPr lang="es-ES" dirty="0"/>
              <a:t> de grasas (y en menor grado carbohidratos y proteínas).</a:t>
            </a:r>
          </a:p>
          <a:p>
            <a:pPr lvl="1"/>
            <a:r>
              <a:rPr lang="es-ES" dirty="0"/>
              <a:t>Esteatorrea, distensión, déficit energético y de vitaminas liposolubles (A, D, E, K).</a:t>
            </a:r>
          </a:p>
          <a:p>
            <a:pPr lvl="1"/>
            <a:r>
              <a:rPr lang="es-ES" dirty="0"/>
              <a:t>↑ riesgo de desnutrición crónica.</a:t>
            </a:r>
          </a:p>
        </p:txBody>
      </p:sp>
    </p:spTree>
    <p:extLst>
      <p:ext uri="{BB962C8B-B14F-4D97-AF65-F5344CB8AC3E}">
        <p14:creationId xmlns:p14="http://schemas.microsoft.com/office/powerpoint/2010/main" val="3890831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5AA11-B1CE-1915-3B02-D67C1325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Consecuencias nutricionales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C812BF-DC89-1463-66C0-32B899FC5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Incremento del gasto energético basal (GEB)</a:t>
            </a:r>
          </a:p>
          <a:p>
            <a:pPr marL="0" indent="0">
              <a:buNone/>
            </a:pPr>
            <a:r>
              <a:rPr lang="es-ES" dirty="0"/>
              <a:t>Causado por:</a:t>
            </a:r>
          </a:p>
          <a:p>
            <a:pPr lvl="1"/>
            <a:r>
              <a:rPr lang="es-ES" dirty="0"/>
              <a:t>Infección pulmonar crónica.</a:t>
            </a:r>
          </a:p>
          <a:p>
            <a:pPr lvl="1"/>
            <a:r>
              <a:rPr lang="es-ES" dirty="0"/>
              <a:t>Inflamación sistémica.</a:t>
            </a:r>
          </a:p>
          <a:p>
            <a:pPr lvl="1"/>
            <a:r>
              <a:rPr lang="es-ES" dirty="0"/>
              <a:t>Trabajo respiratorio aumentado.</a:t>
            </a:r>
          </a:p>
          <a:p>
            <a:pPr lvl="1"/>
            <a:r>
              <a:rPr lang="es-ES" dirty="0"/>
              <a:t>Fisioterapia respiratoria + tos frecuente.</a:t>
            </a:r>
          </a:p>
          <a:p>
            <a:r>
              <a:rPr lang="es-ES" dirty="0"/>
              <a:t>→ El GEB puede estar </a:t>
            </a:r>
            <a:r>
              <a:rPr lang="es-ES" b="1" dirty="0"/>
              <a:t>20–50% más alto</a:t>
            </a:r>
            <a:r>
              <a:rPr lang="es-ES" dirty="0"/>
              <a:t> que en niños sanos.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5771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8942C-696B-D4F1-2B64-537FCCA04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Consecuencias nutricionales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26241A-9EF8-69DA-9465-A85EF5B14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Deterioro pulmonar y su relación bidireccional con nutrición</a:t>
            </a:r>
          </a:p>
          <a:p>
            <a:pPr lvl="1"/>
            <a:r>
              <a:rPr lang="es-ES" dirty="0"/>
              <a:t>Mejor peso = mejor función pulmonar.</a:t>
            </a:r>
          </a:p>
          <a:p>
            <a:pPr lvl="1"/>
            <a:r>
              <a:rPr lang="es-ES" dirty="0"/>
              <a:t>Desnutrición = caída acelerada de FEV1.</a:t>
            </a:r>
          </a:p>
          <a:p>
            <a:r>
              <a:rPr lang="es-ES" b="1" dirty="0"/>
              <a:t>➡ La nutrición es el predictor modificable más importante de supervivencia.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5363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F083A-C884-79DA-848B-21BE9612D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Consecuencias nutricionales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B62068-0673-8A9A-5119-880DEB831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Alteraciones metabólicas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Riesgo de </a:t>
            </a:r>
            <a:r>
              <a:rPr lang="es-ES" b="1" dirty="0"/>
              <a:t>diabetes relacionada con FQ (DRFQ)</a:t>
            </a:r>
            <a:r>
              <a:rPr lang="es-ES" dirty="0"/>
              <a:t>: combinación de </a:t>
            </a:r>
            <a:r>
              <a:rPr lang="es-ES" dirty="0" err="1"/>
              <a:t>insulinopenia</a:t>
            </a:r>
            <a:r>
              <a:rPr lang="es-ES" dirty="0"/>
              <a:t> + resistencia.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Mayor oxidación proteica → necesidad de mayor ingesta proteica.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Disminución de masa magra y menor densidad ósea.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7851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542724-FB67-6CB8-9690-B2D431AA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Consecuencias nutricionales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E6DAA5-3E32-7D48-FD3E-172ADCAAF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Alteraciones hepáticas y biliares</a:t>
            </a:r>
          </a:p>
          <a:p>
            <a:pPr lvl="1"/>
            <a:r>
              <a:rPr lang="es-ES" dirty="0"/>
              <a:t>Colestasis, hepatopatía por FQ → mala absorción de vitaminas liposolubles.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2620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0D22DCA3-4D35-5111-1495-CC4DCDE8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6" y="643467"/>
            <a:ext cx="834616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0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ontent Placeholder 11">
            <a:extLst>
              <a:ext uri="{FF2B5EF4-FFF2-40B4-BE49-F238E27FC236}">
                <a16:creationId xmlns:a16="http://schemas.microsoft.com/office/drawing/2014/main" id="{EEF708EB-3D5D-84C3-5AC4-7D4CE5304E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340816"/>
              </p:ext>
            </p:extLst>
          </p:nvPr>
        </p:nvGraphicFramePr>
        <p:xfrm>
          <a:off x="164891" y="284813"/>
          <a:ext cx="6250898" cy="6288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Marcador de contenido 7" descr="Diagrama&#10;&#10;El contenido generado por IA puede ser incorrecto.">
            <a:extLst>
              <a:ext uri="{FF2B5EF4-FFF2-40B4-BE49-F238E27FC236}">
                <a16:creationId xmlns:a16="http://schemas.microsoft.com/office/drawing/2014/main" id="{328677C0-FF82-2460-B813-C3DBDCD04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043588" y="1212045"/>
            <a:ext cx="6642563" cy="443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835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Marcador de contenido 4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E5FAB2C4-D5C9-C258-0302-844836C69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62"/>
          <a:stretch>
            <a:fillRect/>
          </a:stretch>
        </p:blipFill>
        <p:spPr>
          <a:xfrm>
            <a:off x="1882006" y="569843"/>
            <a:ext cx="8450714" cy="5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72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62588-210F-8555-DB28-A42A64CB5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dirty="0"/>
              <a:t>ENZIMAS PANCREÁTICAS : DOSIFICACIÓN EN FQ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EE418D-D8A2-F255-F661-F410C3ABC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b="1" dirty="0"/>
              <a:t>Dosis típica</a:t>
            </a:r>
          </a:p>
          <a:p>
            <a:pPr lvl="1"/>
            <a:r>
              <a:rPr lang="es-ES" b="1" dirty="0"/>
              <a:t>500–2,500 U de lipasa/kg/comida</a:t>
            </a:r>
            <a:endParaRPr lang="es-ES" dirty="0"/>
          </a:p>
          <a:p>
            <a:pPr lvl="1"/>
            <a:r>
              <a:rPr lang="es-ES" dirty="0"/>
              <a:t>Máximo: </a:t>
            </a:r>
            <a:r>
              <a:rPr lang="es-ES" b="1" dirty="0"/>
              <a:t>10,000 U lipasa/kg/día</a:t>
            </a:r>
            <a:r>
              <a:rPr lang="es-ES" dirty="0"/>
              <a:t> por riesgo de colopatía fibrosante.</a:t>
            </a:r>
          </a:p>
          <a:p>
            <a:pPr marL="457200" lvl="1" indent="0">
              <a:buNone/>
            </a:pPr>
            <a:endParaRPr lang="es-ES" dirty="0"/>
          </a:p>
          <a:p>
            <a:r>
              <a:rPr lang="es-ES" b="1" dirty="0"/>
              <a:t>Regla práctica</a:t>
            </a:r>
          </a:p>
          <a:p>
            <a:pPr lvl="1"/>
            <a:r>
              <a:rPr lang="es-ES" dirty="0"/>
              <a:t>Lactantes:</a:t>
            </a:r>
          </a:p>
          <a:p>
            <a:pPr lvl="2"/>
            <a:r>
              <a:rPr lang="es-ES" dirty="0"/>
              <a:t>2,000–4,000 U lipasa por cada 120 ml de leche.</a:t>
            </a:r>
          </a:p>
          <a:p>
            <a:pPr lvl="1"/>
            <a:r>
              <a:rPr lang="es-ES" dirty="0"/>
              <a:t>Niños:</a:t>
            </a:r>
          </a:p>
          <a:p>
            <a:pPr lvl="2"/>
            <a:r>
              <a:rPr lang="es-ES" dirty="0"/>
              <a:t>1–2 cápsulas (dependiendo del tipo) al inicio de la comida + 1 cápsula en la mitad si comida es larga.</a:t>
            </a:r>
          </a:p>
          <a:p>
            <a:pPr lvl="1"/>
            <a:r>
              <a:rPr lang="es-ES" dirty="0"/>
              <a:t>Snacks:</a:t>
            </a:r>
          </a:p>
          <a:p>
            <a:pPr lvl="2"/>
            <a:r>
              <a:rPr lang="es-ES" dirty="0"/>
              <a:t>½ dosis o una dosis menor.</a:t>
            </a:r>
          </a:p>
        </p:txBody>
      </p:sp>
    </p:spTree>
    <p:extLst>
      <p:ext uri="{BB962C8B-B14F-4D97-AF65-F5344CB8AC3E}">
        <p14:creationId xmlns:p14="http://schemas.microsoft.com/office/powerpoint/2010/main" val="2023380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52F4B-789F-C695-B913-6781DBC5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ENZIMAS PANCREÁTICAS : DOSIFICACIÓN EN FQ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F3368-0812-DCA7-70D6-8BBE5B4F2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Señales de que la dosis es insuficiente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Esteatorrea, 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Grasa visible en pañal, 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Distensión, 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Heces voluminosas, 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Deficiencias de vitaminas.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7027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D3FBA-18B1-C58F-76FA-A1BEB930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MANEJO NUTRICIONAL PRÁCTICO</a:t>
            </a:r>
            <a:br>
              <a:rPr lang="es-ES" b="1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A5DCA0-33FC-CD66-EE34-F25B2EC70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Lactantes</a:t>
            </a:r>
          </a:p>
          <a:p>
            <a:pPr lvl="1" algn="just">
              <a:lnSpc>
                <a:spcPct val="150000"/>
              </a:lnSpc>
            </a:pPr>
            <a:r>
              <a:rPr lang="es-ES" dirty="0"/>
              <a:t>Fórmulas </a:t>
            </a:r>
            <a:r>
              <a:rPr lang="es-ES" b="1" dirty="0"/>
              <a:t>hipercalóricas (24–27 kcal/oz)</a:t>
            </a:r>
            <a:r>
              <a:rPr lang="es-ES" dirty="0"/>
              <a:t> si ganancia insuficiente.</a:t>
            </a:r>
          </a:p>
          <a:p>
            <a:pPr lvl="1" algn="just">
              <a:lnSpc>
                <a:spcPct val="150000"/>
              </a:lnSpc>
            </a:pPr>
            <a:r>
              <a:rPr lang="es-ES" dirty="0"/>
              <a:t>Suplementar </a:t>
            </a:r>
            <a:r>
              <a:rPr lang="es-ES" dirty="0" err="1"/>
              <a:t>Na</a:t>
            </a:r>
            <a:r>
              <a:rPr lang="es-ES" dirty="0"/>
              <a:t> (1–2 mEq/kg/día).</a:t>
            </a:r>
          </a:p>
          <a:p>
            <a:pPr lvl="1" algn="just">
              <a:lnSpc>
                <a:spcPct val="150000"/>
              </a:lnSpc>
            </a:pPr>
            <a:r>
              <a:rPr lang="es-ES" dirty="0"/>
              <a:t>Enzimas pancreáticas con cada leche (si hay insuficiencia pancreática).</a:t>
            </a:r>
          </a:p>
          <a:p>
            <a:pPr lvl="1" algn="just">
              <a:lnSpc>
                <a:spcPct val="150000"/>
              </a:lnSpc>
            </a:pPr>
            <a:r>
              <a:rPr lang="es-ES" dirty="0"/>
              <a:t>Alimentación nocturna continua con fórmula </a:t>
            </a:r>
            <a:r>
              <a:rPr lang="es-ES" b="1" dirty="0"/>
              <a:t>si falla de crecimiento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7174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E92E5-2DA3-88D1-69F1-7FBAAC4A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MANEJO NUTRICIONAL PRÁCTICO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B42C20-23FE-6BAA-E1FD-40C270BFD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Niños</a:t>
            </a:r>
          </a:p>
          <a:p>
            <a:pPr lvl="1" algn="just">
              <a:lnSpc>
                <a:spcPct val="150000"/>
              </a:lnSpc>
            </a:pPr>
            <a:r>
              <a:rPr lang="es-ES" b="1" dirty="0"/>
              <a:t>Dieta hipercalórica + hiperproteica</a:t>
            </a:r>
            <a:r>
              <a:rPr lang="es-ES" dirty="0"/>
              <a:t>.</a:t>
            </a:r>
          </a:p>
          <a:p>
            <a:pPr lvl="1" algn="just">
              <a:lnSpc>
                <a:spcPct val="150000"/>
              </a:lnSpc>
            </a:pPr>
            <a:r>
              <a:rPr lang="es-ES" dirty="0"/>
              <a:t>3 comidas + </a:t>
            </a:r>
            <a:r>
              <a:rPr lang="es-ES" b="1" dirty="0"/>
              <a:t>3 snacks obligatorios</a:t>
            </a:r>
            <a:r>
              <a:rPr lang="es-ES" dirty="0"/>
              <a:t>.</a:t>
            </a:r>
          </a:p>
          <a:p>
            <a:pPr lvl="1" algn="just">
              <a:lnSpc>
                <a:spcPct val="150000"/>
              </a:lnSpc>
            </a:pPr>
            <a:r>
              <a:rPr lang="es-ES" dirty="0"/>
              <a:t>Enriquecimiento de comidas: crema, queso, aceites, mantequilla de maní.</a:t>
            </a:r>
          </a:p>
          <a:p>
            <a:pPr lvl="1" algn="just">
              <a:lnSpc>
                <a:spcPct val="150000"/>
              </a:lnSpc>
            </a:pPr>
            <a:r>
              <a:rPr lang="es-ES" dirty="0"/>
              <a:t>Suplementos orales (</a:t>
            </a:r>
            <a:r>
              <a:rPr lang="es-ES" dirty="0" err="1"/>
              <a:t>shakes</a:t>
            </a:r>
            <a:r>
              <a:rPr lang="es-ES" dirty="0"/>
              <a:t> de alto contenido calórico 250–500 kcal).</a:t>
            </a:r>
          </a:p>
          <a:p>
            <a:pPr lvl="1" algn="just">
              <a:lnSpc>
                <a:spcPct val="150000"/>
              </a:lnSpc>
            </a:pPr>
            <a:r>
              <a:rPr lang="es-ES" dirty="0"/>
              <a:t>Monitorizar suplementos vitamínicos específicos para FQ.</a:t>
            </a:r>
          </a:p>
        </p:txBody>
      </p:sp>
    </p:spTree>
    <p:extLst>
      <p:ext uri="{BB962C8B-B14F-4D97-AF65-F5344CB8AC3E}">
        <p14:creationId xmlns:p14="http://schemas.microsoft.com/office/powerpoint/2010/main" val="3091354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620953-27CA-11D6-CE98-FB6823C0F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s-ES" sz="4800"/>
              <a:t>Vitaminas específicas en FQ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FB2BEF7-52BE-2E45-1954-664932A43B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6468878"/>
              </p:ext>
            </p:extLst>
          </p:nvPr>
        </p:nvGraphicFramePr>
        <p:xfrm>
          <a:off x="904602" y="3275908"/>
          <a:ext cx="10378442" cy="2693128"/>
        </p:xfrm>
        <a:graphic>
          <a:graphicData uri="http://schemas.openxmlformats.org/drawingml/2006/table">
            <a:tbl>
              <a:tblPr/>
              <a:tblGrid>
                <a:gridCol w="2004309">
                  <a:extLst>
                    <a:ext uri="{9D8B030D-6E8A-4147-A177-3AD203B41FA5}">
                      <a16:colId xmlns:a16="http://schemas.microsoft.com/office/drawing/2014/main" val="406058997"/>
                    </a:ext>
                  </a:extLst>
                </a:gridCol>
                <a:gridCol w="2843611">
                  <a:extLst>
                    <a:ext uri="{9D8B030D-6E8A-4147-A177-3AD203B41FA5}">
                      <a16:colId xmlns:a16="http://schemas.microsoft.com/office/drawing/2014/main" val="1720105824"/>
                    </a:ext>
                  </a:extLst>
                </a:gridCol>
                <a:gridCol w="2765261">
                  <a:extLst>
                    <a:ext uri="{9D8B030D-6E8A-4147-A177-3AD203B41FA5}">
                      <a16:colId xmlns:a16="http://schemas.microsoft.com/office/drawing/2014/main" val="603059468"/>
                    </a:ext>
                  </a:extLst>
                </a:gridCol>
                <a:gridCol w="2765261">
                  <a:extLst>
                    <a:ext uri="{9D8B030D-6E8A-4147-A177-3AD203B41FA5}">
                      <a16:colId xmlns:a16="http://schemas.microsoft.com/office/drawing/2014/main" val="1226675500"/>
                    </a:ext>
                  </a:extLst>
                </a:gridCol>
              </a:tblGrid>
              <a:tr h="4232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Vitamina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Meta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Riesgo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Dosis orientativa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674062"/>
                  </a:ext>
                </a:extLst>
              </a:tr>
              <a:tr h="7117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A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Rango normal para edad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Mala absorción grasa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1,500–5,000 UI/día según especialista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4190660"/>
                  </a:ext>
                </a:extLst>
              </a:tr>
              <a:tr h="7117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D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30–60 ng/mL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↓ por mala absorción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 dirty="0"/>
                        <a:t>800–2000 UI/día según nivel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443739"/>
                  </a:ext>
                </a:extLst>
              </a:tr>
              <a:tr h="4232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E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dentro de rango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malabsorción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100–400 mg/día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66524"/>
                  </a:ext>
                </a:extLst>
              </a:tr>
              <a:tr h="4232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K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TP/INR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disbiosis/antibióticos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300–500 mcg/día</a:t>
                      </a:r>
                    </a:p>
                  </a:txBody>
                  <a:tcPr marL="96183" marR="96183" marT="48091" marB="48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593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708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67B73A-925E-85F8-C494-2B559067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s-ES" sz="4800" b="1"/>
              <a:t>MANEJO NUTRICIONAL PRÁCTICO</a:t>
            </a:r>
            <a:endParaRPr lang="es-ES" sz="48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6F5847-8E3F-2C14-58BD-166CEAA48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s-ES" sz="2400" b="1"/>
              <a:t>Adolescentes</a:t>
            </a:r>
          </a:p>
          <a:p>
            <a:pPr marL="457200" lvl="1" indent="0">
              <a:buNone/>
            </a:pPr>
            <a:r>
              <a:rPr lang="es-ES" dirty="0"/>
              <a:t>Mayor riesgo de desnutrición por:</a:t>
            </a:r>
            <a:endParaRPr lang="es-ES"/>
          </a:p>
          <a:p>
            <a:pPr lvl="1"/>
            <a:r>
              <a:rPr lang="es-ES" dirty="0"/>
              <a:t>menor adherencia,</a:t>
            </a:r>
            <a:endParaRPr lang="es-ES"/>
          </a:p>
          <a:p>
            <a:pPr lvl="1"/>
            <a:r>
              <a:rPr lang="es-ES" dirty="0"/>
              <a:t>mayor gasto energético,</a:t>
            </a:r>
            <a:endParaRPr lang="es-ES"/>
          </a:p>
          <a:p>
            <a:pPr lvl="1"/>
            <a:r>
              <a:rPr lang="es-ES" dirty="0"/>
              <a:t>aparición de DRFQ.</a:t>
            </a:r>
            <a:endParaRPr lang="es-ES"/>
          </a:p>
          <a:p>
            <a:pPr lvl="1"/>
            <a:r>
              <a:rPr lang="es-ES" dirty="0"/>
              <a:t>Requerimientos energéticos pueden llegar a </a:t>
            </a:r>
            <a:r>
              <a:rPr lang="es-ES" b="1" dirty="0"/>
              <a:t>150–200%</a:t>
            </a:r>
            <a:r>
              <a:rPr lang="es-ES" dirty="0"/>
              <a:t> del RDA.</a:t>
            </a:r>
            <a:endParaRPr lang="es-ES"/>
          </a:p>
          <a:p>
            <a:pPr lvl="1"/>
            <a:r>
              <a:rPr lang="es-ES" dirty="0"/>
              <a:t>Educar en autocontrol de enzimas, nutrientes y autocuidado.</a:t>
            </a:r>
            <a:endParaRPr lang="es-E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643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27A6B6-7466-C202-7040-FA2C44BD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ES" sz="5400" b="1"/>
              <a:t>Soporte nutricional avanzado</a:t>
            </a:r>
            <a:endParaRPr lang="es-ES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7B2A10-4F62-C163-1CFB-E45767E3F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ES" sz="2400" b="1"/>
              <a:t>Nutrición enteral (NE)</a:t>
            </a:r>
          </a:p>
          <a:p>
            <a:pPr marL="0" indent="0">
              <a:buNone/>
            </a:pPr>
            <a:r>
              <a:rPr lang="es-ES" sz="2400" b="1"/>
              <a:t>Indicaciones:</a:t>
            </a:r>
            <a:endParaRPr lang="es-ES" sz="2400"/>
          </a:p>
          <a:p>
            <a:pPr lvl="1"/>
            <a:r>
              <a:rPr lang="es-ES" dirty="0"/>
              <a:t>IMC &lt; p10 o caída progresiva.</a:t>
            </a:r>
            <a:endParaRPr lang="es-ES"/>
          </a:p>
          <a:p>
            <a:pPr lvl="1"/>
            <a:r>
              <a:rPr lang="es-ES" dirty="0"/>
              <a:t>Ingesta &lt; 80% del requerimiento.</a:t>
            </a:r>
            <a:endParaRPr lang="es-ES"/>
          </a:p>
          <a:p>
            <a:pPr lvl="1"/>
            <a:r>
              <a:rPr lang="es-ES" dirty="0"/>
              <a:t>Exacerbaciones pulmonares frecuentes.</a:t>
            </a:r>
            <a:endParaRPr lang="es-ES"/>
          </a:p>
          <a:p>
            <a:pPr lvl="1"/>
            <a:r>
              <a:rPr lang="es-ES"/>
              <a:t>Pretrasplante</a:t>
            </a:r>
            <a:r>
              <a:rPr lang="es-ES" dirty="0"/>
              <a:t> pulmonar.</a:t>
            </a:r>
            <a:endParaRPr lang="es-ES"/>
          </a:p>
          <a:p>
            <a:pPr marL="0" indent="0">
              <a:buNone/>
            </a:pPr>
            <a:r>
              <a:rPr lang="es-ES" sz="2400" b="1"/>
              <a:t>Modalidad más usada:</a:t>
            </a:r>
            <a:endParaRPr lang="es-ES" sz="2400"/>
          </a:p>
          <a:p>
            <a:pPr lvl="1"/>
            <a:r>
              <a:rPr lang="es-ES" b="1" dirty="0"/>
              <a:t>Gastrostomía con infusión nocturna</a:t>
            </a:r>
            <a:r>
              <a:rPr lang="es-ES" dirty="0"/>
              <a:t> → 30–50% de calorías.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5779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6527FF-92DF-4CF3-7B61-A419E00A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ES" sz="5400" b="1"/>
              <a:t>Soporte nutricional avanzado</a:t>
            </a:r>
            <a:endParaRPr lang="es-ES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6B04E5-10EC-9621-D109-49D189DB8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ES" sz="2400" b="1"/>
              <a:t>Nutrición parenteral</a:t>
            </a:r>
          </a:p>
          <a:p>
            <a:pPr lvl="1"/>
            <a:r>
              <a:rPr lang="es-ES" dirty="0"/>
              <a:t>Para exacerbaciones graves o falla digestiva severa.</a:t>
            </a:r>
          </a:p>
          <a:p>
            <a:pPr lvl="1"/>
            <a:r>
              <a:rPr lang="es-ES" dirty="0"/>
              <a:t>Riesgo de infecciones y hepatopatía.</a:t>
            </a:r>
          </a:p>
          <a:p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3065311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BB82D3-ABF5-ED0C-E80E-AC60B80B3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s-ES" sz="4800" b="1"/>
              <a:t>DIABETES RELACIONADA A FQ (DRFQ)</a:t>
            </a:r>
            <a:endParaRPr lang="es-ES" sz="48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73768C-EEC6-BE73-91CD-AE5F09CE5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s-ES" sz="2400"/>
              <a:t>Más común en &gt;10 años.</a:t>
            </a:r>
          </a:p>
          <a:p>
            <a:r>
              <a:rPr lang="es-ES" sz="2400"/>
              <a:t>Se caracteriza por </a:t>
            </a:r>
            <a:r>
              <a:rPr lang="es-ES" sz="2400" b="1"/>
              <a:t>insulinopenia</a:t>
            </a:r>
            <a:r>
              <a:rPr lang="es-ES" sz="2400"/>
              <a:t>.</a:t>
            </a:r>
          </a:p>
          <a:p>
            <a:r>
              <a:rPr lang="es-ES" sz="2400"/>
              <a:t>No se restringen calorías (a diferencia de DM1/DMT2).</a:t>
            </a:r>
          </a:p>
          <a:p>
            <a:r>
              <a:rPr lang="es-ES" sz="2400"/>
              <a:t>Manejo:</a:t>
            </a:r>
          </a:p>
          <a:p>
            <a:pPr lvl="1"/>
            <a:r>
              <a:rPr lang="es-ES" dirty="0"/>
              <a:t>Insulinoterapia basal/bolos.</a:t>
            </a:r>
          </a:p>
          <a:p>
            <a:pPr lvl="1"/>
            <a:r>
              <a:rPr lang="es-ES" dirty="0"/>
              <a:t>Mantener dieta hipercalórica.</a:t>
            </a:r>
          </a:p>
          <a:p>
            <a:pPr lvl="1"/>
            <a:r>
              <a:rPr lang="es-ES" dirty="0"/>
              <a:t>Ajustes con nutricionista especialista.</a:t>
            </a:r>
          </a:p>
          <a:p>
            <a:endParaRPr lang="es-ES" sz="24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83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38128-A3C4-00B8-4E61-38031D38D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Evaluación nutricional avanzada</a:t>
            </a:r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70565DBB-83FF-AC38-2E6F-7663ACCBD4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6086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179004-7A02-30DA-5EAC-4B507444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ES" sz="3800" b="1"/>
              <a:t>COMPLICACIONES QUE AFECTAN NUTRICIÓN</a:t>
            </a:r>
            <a:endParaRPr lang="es-ES" sz="3800"/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0FC80C-A041-4582-ED1A-5AB248723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ES" sz="2400"/>
              <a:t>Malabsorción persistente a pesar de enzimas (revisar dosis/tiempos).</a:t>
            </a:r>
          </a:p>
          <a:p>
            <a:r>
              <a:rPr lang="es-ES" sz="2400"/>
              <a:t>Hepatopatía por FQ → deficiencia de vitaminas.</a:t>
            </a:r>
          </a:p>
          <a:p>
            <a:r>
              <a:rPr lang="es-ES" sz="2400"/>
              <a:t>Reflujo gastroesofágico → empeora la ingesta.</a:t>
            </a:r>
          </a:p>
          <a:p>
            <a:r>
              <a:rPr lang="es-ES" sz="2400"/>
              <a:t>DRFQ.</a:t>
            </a:r>
          </a:p>
          <a:p>
            <a:r>
              <a:rPr lang="es-ES" sz="2400"/>
              <a:t>Disbiosis intestinal.</a:t>
            </a:r>
          </a:p>
          <a:p>
            <a:r>
              <a:rPr lang="es-ES" sz="2400"/>
              <a:t>Infecciones pulmonares frecuentes → mayor gasto energético.</a:t>
            </a:r>
          </a:p>
        </p:txBody>
      </p:sp>
    </p:spTree>
    <p:extLst>
      <p:ext uri="{BB962C8B-B14F-4D97-AF65-F5344CB8AC3E}">
        <p14:creationId xmlns:p14="http://schemas.microsoft.com/office/powerpoint/2010/main" val="1702670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EE8ACC-B89D-47EA-C67C-EFBC111E2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s-ES" sz="4800" b="1"/>
              <a:t>CASO 1 – Lactante con mala ganancia y esteatorrea</a:t>
            </a:r>
            <a:endParaRPr lang="es-ES" sz="48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FF7D11-B295-6E95-CB8C-79FDB87C8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s-ES" sz="2400"/>
              <a:t>Bebé 7 meses</a:t>
            </a:r>
          </a:p>
          <a:p>
            <a:r>
              <a:rPr lang="es-ES" sz="2400"/>
              <a:t>Peso 6.5 kg (z= –1.6)</a:t>
            </a:r>
          </a:p>
          <a:p>
            <a:r>
              <a:rPr lang="es-ES" sz="2400"/>
              <a:t>Esteatorrea persistente</a:t>
            </a:r>
          </a:p>
          <a:p>
            <a:r>
              <a:rPr lang="es-ES" sz="2400"/>
              <a:t>Toma fórmula estándar 150 mL cada 3 horas</a:t>
            </a:r>
          </a:p>
          <a:p>
            <a:r>
              <a:rPr lang="es-ES" sz="2400"/>
              <a:t>PERT: 2000 U lipasa por toma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489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986366-F134-4DAD-DF59-B46D5EA5F7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2150" b="41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AB74AA2-9EBB-F26F-3DD9-CF3764F4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/>
              <a:t>Preguntas para resolver:</a:t>
            </a:r>
            <a:endParaRPr lang="es-ES" dirty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219D343-BA2B-4D22-3BB7-4CC955ACFA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431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8511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177E7-7402-378C-BCF4-B5A8A0367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Resolución</a:t>
            </a:r>
            <a:endParaRPr lang="es-ES" dirty="0"/>
          </a:p>
        </p:txBody>
      </p:sp>
      <p:graphicFrame>
        <p:nvGraphicFramePr>
          <p:cNvPr id="27" name="Marcador de contenido 2">
            <a:extLst>
              <a:ext uri="{FF2B5EF4-FFF2-40B4-BE49-F238E27FC236}">
                <a16:creationId xmlns:a16="http://schemas.microsoft.com/office/drawing/2014/main" id="{70126FE1-46E5-30D6-4D9A-C332E6A6CA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6578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4061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4802CE-1F1D-AFD1-C94B-A142C505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963" y="1238080"/>
            <a:ext cx="9849751" cy="1349671"/>
          </a:xfrm>
        </p:spPr>
        <p:txBody>
          <a:bodyPr anchor="b">
            <a:normAutofit/>
          </a:bodyPr>
          <a:lstStyle/>
          <a:p>
            <a:r>
              <a:rPr lang="es-ES" sz="4600" b="1"/>
              <a:t>CASO 2 – Escolar con apetito selectivo</a:t>
            </a:r>
            <a:endParaRPr lang="es-ES" sz="46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F5E0C2-898A-D6CB-5314-E3E90CEFF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4" y="2902913"/>
            <a:ext cx="9849751" cy="3032168"/>
          </a:xfrm>
        </p:spPr>
        <p:txBody>
          <a:bodyPr anchor="ctr">
            <a:normAutofit/>
          </a:bodyPr>
          <a:lstStyle/>
          <a:p>
            <a:r>
              <a:rPr lang="es-ES" sz="2000"/>
              <a:t>Niño 8 años</a:t>
            </a:r>
          </a:p>
          <a:p>
            <a:r>
              <a:rPr lang="es-ES" sz="2000"/>
              <a:t>Peso z = –0.8, Talla z = –0.4, IMC z = –1.2</a:t>
            </a:r>
          </a:p>
          <a:p>
            <a:r>
              <a:rPr lang="es-ES" sz="2000"/>
              <a:t>Bajo apetito, comidas pequeñas, rechazo a verduras</a:t>
            </a:r>
          </a:p>
          <a:p>
            <a:r>
              <a:rPr lang="es-ES" sz="2000"/>
              <a:t>PERT adecuada</a:t>
            </a:r>
          </a:p>
          <a:p>
            <a:r>
              <a:rPr lang="es-ES" sz="2000"/>
              <a:t>Vitamina D=18 ng/mL(deficiencia)</a:t>
            </a:r>
          </a:p>
        </p:txBody>
      </p:sp>
    </p:spTree>
    <p:extLst>
      <p:ext uri="{BB962C8B-B14F-4D97-AF65-F5344CB8AC3E}">
        <p14:creationId xmlns:p14="http://schemas.microsoft.com/office/powerpoint/2010/main" val="2413405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C6E2E9-ECD6-E266-F5C8-D32E0573C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Resolución:</a:t>
            </a:r>
            <a:endParaRPr lang="es-ES" dirty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FE653FB-AB9E-EB06-31B0-254CE1DE24D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7541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44D65982-4F00-4330-8DAA-DE6A9E4D6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56AD21CA-472C-4EA1-A897-F639017A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A5F49-8CEE-44D2-A717-96965326A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A4758941-095E-4760-9F3E-0E9F079AA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9BA7B350-F1EB-47CD-8531-349F4BD68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A307F65-DB8E-A205-3EAB-719CD43B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es-ES" sz="4800" b="1">
                <a:solidFill>
                  <a:schemeClr val="bg1"/>
                </a:solidFill>
              </a:rPr>
              <a:t>Menú 1 — Lactante (con fórmula 24 kcal/oz)</a:t>
            </a:r>
            <a:endParaRPr lang="es-ES" sz="480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5FE506-AB9A-470B-89C8-00826996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300" y="252484"/>
            <a:ext cx="6244113" cy="6244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30F4AF-14D3-F213-FDF7-475A1F904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584" y="540048"/>
            <a:ext cx="5652097" cy="564129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s-ES" sz="1700" b="1">
              <a:solidFill>
                <a:schemeClr val="tx2"/>
              </a:solidFill>
            </a:endParaRPr>
          </a:p>
          <a:p>
            <a:r>
              <a:rPr lang="es-ES" sz="1700" b="1">
                <a:solidFill>
                  <a:schemeClr val="tx2"/>
                </a:solidFill>
              </a:rPr>
              <a:t>Mañana:</a:t>
            </a:r>
            <a:endParaRPr lang="es-ES" sz="1700">
              <a:solidFill>
                <a:schemeClr val="tx2"/>
              </a:solidFill>
            </a:endParaRPr>
          </a:p>
          <a:p>
            <a:pPr lvl="1"/>
            <a:r>
              <a:rPr lang="es-ES" sz="1700">
                <a:solidFill>
                  <a:schemeClr val="tx2"/>
                </a:solidFill>
              </a:rPr>
              <a:t>150 mL fórmula 24 kcal/oz</a:t>
            </a:r>
          </a:p>
          <a:p>
            <a:pPr lvl="1"/>
            <a:r>
              <a:rPr lang="es-ES" sz="1700">
                <a:solidFill>
                  <a:schemeClr val="tx2"/>
                </a:solidFill>
              </a:rPr>
              <a:t>PERT: 4000–6000 U</a:t>
            </a:r>
          </a:p>
          <a:p>
            <a:pPr lvl="1"/>
            <a:r>
              <a:rPr lang="es-ES" sz="1700" b="1">
                <a:solidFill>
                  <a:schemeClr val="tx2"/>
                </a:solidFill>
              </a:rPr>
              <a:t>Media mañana:</a:t>
            </a:r>
            <a:endParaRPr lang="es-ES" sz="1700">
              <a:solidFill>
                <a:schemeClr val="tx2"/>
              </a:solidFill>
            </a:endParaRPr>
          </a:p>
          <a:p>
            <a:pPr lvl="1"/>
            <a:r>
              <a:rPr lang="es-ES" sz="1700">
                <a:solidFill>
                  <a:schemeClr val="tx2"/>
                </a:solidFill>
              </a:rPr>
              <a:t>Papilla fortificada con:</a:t>
            </a:r>
          </a:p>
          <a:p>
            <a:pPr lvl="2"/>
            <a:r>
              <a:rPr lang="es-ES" sz="1700">
                <a:solidFill>
                  <a:schemeClr val="tx2"/>
                </a:solidFill>
              </a:rPr>
              <a:t>1 cda aceite MCT</a:t>
            </a:r>
          </a:p>
          <a:p>
            <a:pPr lvl="2"/>
            <a:r>
              <a:rPr lang="es-ES" sz="1700">
                <a:solidFill>
                  <a:schemeClr val="tx2"/>
                </a:solidFill>
              </a:rPr>
              <a:t>1 cda leche en polvo</a:t>
            </a:r>
          </a:p>
          <a:p>
            <a:r>
              <a:rPr lang="es-ES" sz="1700" b="1">
                <a:solidFill>
                  <a:schemeClr val="tx2"/>
                </a:solidFill>
              </a:rPr>
              <a:t>Almuerzo:</a:t>
            </a:r>
            <a:endParaRPr lang="es-ES" sz="1700">
              <a:solidFill>
                <a:schemeClr val="tx2"/>
              </a:solidFill>
            </a:endParaRPr>
          </a:p>
          <a:p>
            <a:pPr lvl="1"/>
            <a:r>
              <a:rPr lang="es-ES" sz="1700">
                <a:solidFill>
                  <a:schemeClr val="tx2"/>
                </a:solidFill>
              </a:rPr>
              <a:t>Puré de pollo + papa + 1 cda aceite vegetal</a:t>
            </a:r>
          </a:p>
          <a:p>
            <a:pPr lvl="1"/>
            <a:r>
              <a:rPr lang="es-ES" sz="1700">
                <a:solidFill>
                  <a:schemeClr val="tx2"/>
                </a:solidFill>
              </a:rPr>
              <a:t>PERT adecuada</a:t>
            </a:r>
          </a:p>
          <a:p>
            <a:r>
              <a:rPr lang="es-ES" sz="1700" b="1">
                <a:solidFill>
                  <a:schemeClr val="tx2"/>
                </a:solidFill>
              </a:rPr>
              <a:t>Tarde:</a:t>
            </a:r>
            <a:endParaRPr lang="es-ES" sz="1700">
              <a:solidFill>
                <a:schemeClr val="tx2"/>
              </a:solidFill>
            </a:endParaRPr>
          </a:p>
          <a:p>
            <a:pPr lvl="1"/>
            <a:r>
              <a:rPr lang="es-ES" sz="1700">
                <a:solidFill>
                  <a:schemeClr val="tx2"/>
                </a:solidFill>
              </a:rPr>
              <a:t>150 mL fórmula</a:t>
            </a:r>
          </a:p>
          <a:p>
            <a:pPr lvl="1"/>
            <a:r>
              <a:rPr lang="es-ES" sz="1700">
                <a:solidFill>
                  <a:schemeClr val="tx2"/>
                </a:solidFill>
              </a:rPr>
              <a:t>Papilla de fruta con crema de maní 1 cucharadita</a:t>
            </a:r>
          </a:p>
          <a:p>
            <a:r>
              <a:rPr lang="es-ES" sz="1700" b="1">
                <a:solidFill>
                  <a:schemeClr val="tx2"/>
                </a:solidFill>
              </a:rPr>
              <a:t>Noche:</a:t>
            </a:r>
            <a:endParaRPr lang="es-ES" sz="1700">
              <a:solidFill>
                <a:schemeClr val="tx2"/>
              </a:solidFill>
            </a:endParaRPr>
          </a:p>
          <a:p>
            <a:pPr lvl="1"/>
            <a:r>
              <a:rPr lang="es-ES" sz="1700">
                <a:solidFill>
                  <a:schemeClr val="tx2"/>
                </a:solidFill>
              </a:rPr>
              <a:t>Fórmula 150–180 mL</a:t>
            </a:r>
          </a:p>
          <a:p>
            <a:r>
              <a:rPr lang="es-ES" sz="1700" b="1">
                <a:solidFill>
                  <a:schemeClr val="tx2"/>
                </a:solidFill>
              </a:rPr>
              <a:t>Meta:</a:t>
            </a:r>
            <a:r>
              <a:rPr lang="es-ES" sz="1700">
                <a:solidFill>
                  <a:schemeClr val="tx2"/>
                </a:solidFill>
              </a:rPr>
              <a:t> 130–150 kcal/kg/día</a:t>
            </a:r>
          </a:p>
          <a:p>
            <a:pPr marL="0" indent="0">
              <a:buNone/>
            </a:pPr>
            <a:endParaRPr lang="es-ES" sz="1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51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44D65982-4F00-4330-8DAA-DE6A9E4D6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56AD21CA-472C-4EA1-A897-F639017A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A5F49-8CEE-44D2-A717-96965326A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A4758941-095E-4760-9F3E-0E9F079AA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9BA7B350-F1EB-47CD-8531-349F4BD68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947BF54-7EEA-21FF-999D-91FEEDA1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es-ES" sz="4800" b="1">
                <a:solidFill>
                  <a:schemeClr val="bg1"/>
                </a:solidFill>
              </a:rPr>
              <a:t>Menú 2 — Escolar</a:t>
            </a:r>
            <a:endParaRPr lang="es-ES" sz="480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5FE506-AB9A-470B-89C8-00826996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300" y="252484"/>
            <a:ext cx="6244113" cy="6244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4B8A5E-4416-781A-723C-CFA2F77FD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584" y="540048"/>
            <a:ext cx="5652097" cy="5641293"/>
          </a:xfrm>
        </p:spPr>
        <p:txBody>
          <a:bodyPr anchor="ctr">
            <a:normAutofit/>
          </a:bodyPr>
          <a:lstStyle/>
          <a:p>
            <a:r>
              <a:rPr lang="es-ES" sz="1800" b="1">
                <a:solidFill>
                  <a:schemeClr val="tx2"/>
                </a:solidFill>
              </a:rPr>
              <a:t>Desayuno:</a:t>
            </a:r>
            <a:endParaRPr lang="es-ES" sz="1800">
              <a:solidFill>
                <a:schemeClr val="tx2"/>
              </a:solidFill>
            </a:endParaRPr>
          </a:p>
          <a:p>
            <a:pPr lvl="1"/>
            <a:r>
              <a:rPr lang="es-ES" sz="1800">
                <a:solidFill>
                  <a:schemeClr val="tx2"/>
                </a:solidFill>
              </a:rPr>
              <a:t>Sándwich con queso doble</a:t>
            </a:r>
          </a:p>
          <a:p>
            <a:pPr lvl="1"/>
            <a:r>
              <a:rPr lang="es-ES" sz="1800">
                <a:solidFill>
                  <a:schemeClr val="tx2"/>
                </a:solidFill>
              </a:rPr>
              <a:t>Yogur griego con miel</a:t>
            </a:r>
          </a:p>
          <a:p>
            <a:pPr lvl="1"/>
            <a:r>
              <a:rPr lang="es-ES" sz="1800">
                <a:solidFill>
                  <a:schemeClr val="tx2"/>
                </a:solidFill>
              </a:rPr>
              <a:t>Batido de leche con leche en polvo + cacao</a:t>
            </a:r>
          </a:p>
          <a:p>
            <a:r>
              <a:rPr lang="es-ES" sz="1800" b="1">
                <a:solidFill>
                  <a:schemeClr val="tx2"/>
                </a:solidFill>
              </a:rPr>
              <a:t>Refrigerio:</a:t>
            </a:r>
            <a:endParaRPr lang="es-ES" sz="1800">
              <a:solidFill>
                <a:schemeClr val="tx2"/>
              </a:solidFill>
            </a:endParaRPr>
          </a:p>
          <a:p>
            <a:pPr lvl="1"/>
            <a:r>
              <a:rPr lang="es-ES" sz="1800">
                <a:solidFill>
                  <a:schemeClr val="tx2"/>
                </a:solidFill>
              </a:rPr>
              <a:t>Barra de nueces o muffin casero 300 kcal</a:t>
            </a:r>
          </a:p>
          <a:p>
            <a:r>
              <a:rPr lang="es-ES" sz="1800" b="1">
                <a:solidFill>
                  <a:schemeClr val="tx2"/>
                </a:solidFill>
              </a:rPr>
              <a:t>Almuerzo:</a:t>
            </a:r>
            <a:endParaRPr lang="es-ES" sz="1800">
              <a:solidFill>
                <a:schemeClr val="tx2"/>
              </a:solidFill>
            </a:endParaRPr>
          </a:p>
          <a:p>
            <a:pPr lvl="1"/>
            <a:r>
              <a:rPr lang="es-ES" sz="1800">
                <a:solidFill>
                  <a:schemeClr val="tx2"/>
                </a:solidFill>
              </a:rPr>
              <a:t>Pasta con salsa de queso</a:t>
            </a:r>
          </a:p>
          <a:p>
            <a:pPr lvl="1"/>
            <a:r>
              <a:rPr lang="es-ES" sz="1800">
                <a:solidFill>
                  <a:schemeClr val="tx2"/>
                </a:solidFill>
              </a:rPr>
              <a:t>Pollo a la plancha con aceite de oliva</a:t>
            </a:r>
          </a:p>
          <a:p>
            <a:pPr lvl="1"/>
            <a:r>
              <a:rPr lang="es-ES" sz="1800">
                <a:solidFill>
                  <a:schemeClr val="tx2"/>
                </a:solidFill>
              </a:rPr>
              <a:t>Jugo natural enriquecido con leche en polvo</a:t>
            </a:r>
          </a:p>
          <a:p>
            <a:r>
              <a:rPr lang="es-ES" sz="1800" b="1">
                <a:solidFill>
                  <a:schemeClr val="tx2"/>
                </a:solidFill>
              </a:rPr>
              <a:t>Merienda:</a:t>
            </a:r>
            <a:endParaRPr lang="es-ES" sz="1800">
              <a:solidFill>
                <a:schemeClr val="tx2"/>
              </a:solidFill>
            </a:endParaRPr>
          </a:p>
          <a:p>
            <a:pPr lvl="1"/>
            <a:r>
              <a:rPr lang="es-ES" sz="1800">
                <a:solidFill>
                  <a:schemeClr val="tx2"/>
                </a:solidFill>
              </a:rPr>
              <a:t>Batido hipercalórico 400–500 kcal</a:t>
            </a:r>
          </a:p>
          <a:p>
            <a:r>
              <a:rPr lang="es-ES" sz="1800" b="1">
                <a:solidFill>
                  <a:schemeClr val="tx2"/>
                </a:solidFill>
              </a:rPr>
              <a:t>Cena:</a:t>
            </a:r>
            <a:endParaRPr lang="es-ES" sz="1800">
              <a:solidFill>
                <a:schemeClr val="tx2"/>
              </a:solidFill>
            </a:endParaRPr>
          </a:p>
          <a:p>
            <a:pPr lvl="1"/>
            <a:r>
              <a:rPr lang="es-ES" sz="1800">
                <a:solidFill>
                  <a:schemeClr val="tx2"/>
                </a:solidFill>
              </a:rPr>
              <a:t>Arroz con huevo + queso</a:t>
            </a:r>
          </a:p>
          <a:p>
            <a:pPr lvl="1"/>
            <a:r>
              <a:rPr lang="es-ES" sz="1800">
                <a:solidFill>
                  <a:schemeClr val="tx2"/>
                </a:solidFill>
              </a:rPr>
              <a:t>Aguacate</a:t>
            </a:r>
          </a:p>
          <a:p>
            <a:endParaRPr lang="es-E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98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rtido de píldoras y pastillas">
            <a:extLst>
              <a:ext uri="{FF2B5EF4-FFF2-40B4-BE49-F238E27FC236}">
                <a16:creationId xmlns:a16="http://schemas.microsoft.com/office/drawing/2014/main" id="{42BD5D21-009E-316C-1DA9-BB6F1E9D3D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41" b="928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3934" y="1860919"/>
            <a:ext cx="4975280" cy="310864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0739CB-077D-3468-21CB-3067CEB26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528" y="2299176"/>
            <a:ext cx="4131368" cy="15711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/>
              <a:t>Nutrición en Enfermedad Renal Crónica Pediátrica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2632D6-DED9-FDEC-FD9F-09FF0A454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170" y="403477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258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779458-0661-7E3C-EB17-007D17921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</p:spPr>
        <p:txBody>
          <a:bodyPr anchor="t">
            <a:normAutofit/>
          </a:bodyPr>
          <a:lstStyle/>
          <a:p>
            <a:r>
              <a:rPr lang="es-ES" sz="4000" b="1"/>
              <a:t>Fisiopatología y repercusiones nutricionales</a:t>
            </a:r>
            <a:endParaRPr lang="es-ES" sz="40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03420-596E-A457-E402-F3DB812C3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4" y="1676400"/>
            <a:ext cx="5638796" cy="3505200"/>
          </a:xfrm>
        </p:spPr>
        <p:txBody>
          <a:bodyPr>
            <a:normAutofit/>
          </a:bodyPr>
          <a:lstStyle/>
          <a:p>
            <a:r>
              <a:rPr lang="es-ES" sz="2200">
                <a:solidFill>
                  <a:schemeClr val="tx1">
                    <a:alpha val="55000"/>
                  </a:schemeClr>
                </a:solidFill>
              </a:rPr>
              <a:t>ERC en la infancia produce: </a:t>
            </a:r>
          </a:p>
          <a:p>
            <a:pPr lvl="1"/>
            <a:r>
              <a:rPr lang="es-ES" sz="2200">
                <a:solidFill>
                  <a:schemeClr val="tx1">
                    <a:alpha val="55000"/>
                  </a:schemeClr>
                </a:solidFill>
              </a:rPr>
              <a:t>anorexia, </a:t>
            </a:r>
          </a:p>
          <a:p>
            <a:pPr lvl="1"/>
            <a:r>
              <a:rPr lang="es-ES" sz="2200">
                <a:solidFill>
                  <a:schemeClr val="tx1">
                    <a:alpha val="55000"/>
                  </a:schemeClr>
                </a:solidFill>
              </a:rPr>
              <a:t>acidosis metabólica, </a:t>
            </a:r>
          </a:p>
          <a:p>
            <a:pPr lvl="1"/>
            <a:r>
              <a:rPr lang="es-ES" sz="2200">
                <a:solidFill>
                  <a:schemeClr val="tx1">
                    <a:alpha val="55000"/>
                  </a:schemeClr>
                </a:solidFill>
              </a:rPr>
              <a:t>alteración del crecimiento (IGF-1), </a:t>
            </a:r>
          </a:p>
          <a:p>
            <a:pPr lvl="1"/>
            <a:r>
              <a:rPr lang="es-ES" sz="2200">
                <a:solidFill>
                  <a:schemeClr val="tx1">
                    <a:alpha val="55000"/>
                  </a:schemeClr>
                </a:solidFill>
              </a:rPr>
              <a:t>pérdida de masa magra, </a:t>
            </a:r>
          </a:p>
          <a:p>
            <a:pPr lvl="1"/>
            <a:r>
              <a:rPr lang="es-ES" sz="2200">
                <a:solidFill>
                  <a:schemeClr val="tx1">
                    <a:alpha val="55000"/>
                  </a:schemeClr>
                </a:solidFill>
              </a:rPr>
              <a:t>alteración del metabolismo de líquidos y electrolitos (K, P, Na), </a:t>
            </a:r>
          </a:p>
          <a:p>
            <a:pPr lvl="1"/>
            <a:r>
              <a:rPr lang="es-ES" sz="2200">
                <a:solidFill>
                  <a:schemeClr val="tx1">
                    <a:alpha val="55000"/>
                  </a:schemeClr>
                </a:solidFill>
              </a:rPr>
              <a:t>déficit vitamínico y </a:t>
            </a:r>
          </a:p>
          <a:p>
            <a:pPr lvl="1"/>
            <a:r>
              <a:rPr lang="es-ES" sz="2200">
                <a:solidFill>
                  <a:schemeClr val="tx1">
                    <a:alpha val="55000"/>
                  </a:schemeClr>
                </a:solidFill>
              </a:rPr>
              <a:t>riesgo de baja densidad mineral ósea. </a:t>
            </a:r>
          </a:p>
        </p:txBody>
      </p:sp>
    </p:spTree>
    <p:extLst>
      <p:ext uri="{BB962C8B-B14F-4D97-AF65-F5344CB8AC3E}">
        <p14:creationId xmlns:p14="http://schemas.microsoft.com/office/powerpoint/2010/main" val="2031814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9E9A6-BBDA-9484-88C2-DA2E1F791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Evaluación nutricional avanzada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4932FA9-5778-28A2-D5F2-5AEE9D9AEC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4348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49489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9C840E-8F52-E110-0E46-2F8D9F3E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4000" b="1">
                <a:solidFill>
                  <a:srgbClr val="FFFFFF"/>
                </a:solidFill>
              </a:rPr>
              <a:t>Evaluación nutricional específica</a:t>
            </a:r>
            <a:endParaRPr lang="es-ES" sz="40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567A0C0-8FA6-6DEF-5A91-8D9BC99641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771792"/>
              </p:ext>
            </p:extLst>
          </p:nvPr>
        </p:nvGraphicFramePr>
        <p:xfrm>
          <a:off x="644056" y="1575459"/>
          <a:ext cx="11547944" cy="472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0762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AA7352-6819-81E6-F439-7A7763B7A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2800" b="1">
                <a:solidFill>
                  <a:srgbClr val="FFFFFF"/>
                </a:solidFill>
              </a:rPr>
              <a:t>Requerimientos energéticos y proteicos</a:t>
            </a:r>
            <a:br>
              <a:rPr lang="es-ES" sz="2800" b="1">
                <a:solidFill>
                  <a:srgbClr val="FFFFFF"/>
                </a:solidFill>
              </a:rPr>
            </a:br>
            <a:endParaRPr lang="es-ES" sz="28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3E077F55-C794-B653-F19B-3C0DCADFE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65547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16549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BF9189-181F-BE2A-CFD3-930605FF266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671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E89056-A179-1749-CEB7-86AFE0AD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/>
              <a:t>Control de electrólitos y minerales</a:t>
            </a:r>
            <a:br>
              <a:rPr lang="es-ES" b="1" dirty="0"/>
            </a:br>
            <a:endParaRPr lang="es-ES" dirty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D9131B13-6176-949F-AD06-EEBCEB78A9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743912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1806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69EFFA-05AA-7F1F-8C9C-A527A658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s-ES" sz="4800" b="1"/>
              <a:t>Micronutrientes y vitaminas</a:t>
            </a:r>
            <a:endParaRPr lang="es-ES" sz="48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EE63F42-470A-D8A1-AF20-4AF97208AA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586881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96364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585CF6-F1D9-C659-273D-4D6749573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s-ES" sz="4800" b="1"/>
              <a:t>Intervenciones nutricionales prácticas</a:t>
            </a:r>
            <a:endParaRPr lang="es-ES" sz="48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5074B8A-1862-7DDA-063D-939B5291A8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706632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30230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293ED2-FD18-5C97-D31D-5EEC8F153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s-ES" sz="4000" b="1">
                <a:solidFill>
                  <a:srgbClr val="FFFFFF"/>
                </a:solidFill>
              </a:rPr>
              <a:t>Pretrasplante y postrasplante</a:t>
            </a:r>
            <a:br>
              <a:rPr lang="es-ES" sz="4000" b="1">
                <a:solidFill>
                  <a:srgbClr val="FFFFFF"/>
                </a:solidFill>
              </a:rPr>
            </a:br>
            <a:endParaRPr lang="es-ES" sz="40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256D895-C7F4-7D84-652B-3340A6E482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06515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648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3CDAAC-194B-B4BE-8204-42023935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s-ES" sz="4800" b="1"/>
              <a:t>Algoritmo A — Evaluación inicial en niño con ERC</a:t>
            </a:r>
            <a:endParaRPr lang="es-ES" sz="48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548AFD-7A04-79F3-F0E8-7BD290803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S" sz="2400" dirty="0"/>
              <a:t>Confirmar estadio ERC (</a:t>
            </a:r>
            <a:r>
              <a:rPr lang="es-ES" sz="2400" dirty="0" err="1"/>
              <a:t>eGFR</a:t>
            </a:r>
            <a:r>
              <a:rPr lang="es-ES" sz="2400" dirty="0"/>
              <a:t>).</a:t>
            </a:r>
          </a:p>
          <a:p>
            <a:pPr algn="just">
              <a:lnSpc>
                <a:spcPct val="150000"/>
              </a:lnSpc>
            </a:pPr>
            <a:r>
              <a:rPr lang="es-ES" sz="2400" dirty="0"/>
              <a:t>Tamizaje nutricional (peso/talla, IMC z, pérdida de peso, ingesta &lt;80%).</a:t>
            </a:r>
          </a:p>
          <a:p>
            <a:pPr algn="just">
              <a:lnSpc>
                <a:spcPct val="150000"/>
              </a:lnSpc>
            </a:pPr>
            <a:r>
              <a:rPr lang="es-ES" sz="2400" dirty="0"/>
              <a:t>Si riesgo → evaluación completa: bioquímica + composición corporal + registro dietético.</a:t>
            </a:r>
          </a:p>
          <a:p>
            <a:pPr algn="just">
              <a:lnSpc>
                <a:spcPct val="150000"/>
              </a:lnSpc>
            </a:pPr>
            <a:r>
              <a:rPr lang="es-ES" sz="2400" dirty="0"/>
              <a:t>Clasificar: a) estable y crecimiento adecuado → seguimiento rutinario; b) crecimiento inadecuado / déficit → intervención nutricional intensiva (plan + consideración enteral).</a:t>
            </a:r>
          </a:p>
          <a:p>
            <a:pPr algn="just">
              <a:lnSpc>
                <a:spcPct val="150000"/>
              </a:lnSpc>
            </a:pPr>
            <a:endParaRPr lang="es-ES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68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B0FE31-01BF-8100-A001-0289E9991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s-ES" sz="4100" b="1"/>
              <a:t>Algoritmo B — Decisión de soporte enteral</a:t>
            </a:r>
            <a:br>
              <a:rPr lang="es-ES" sz="4100" b="1"/>
            </a:br>
            <a:endParaRPr lang="es-ES" sz="41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1172D5-7E74-EF2D-B4DE-DA017631D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s-ES" sz="2400"/>
              <a:t>Indicaciones: </a:t>
            </a:r>
          </a:p>
          <a:p>
            <a:pPr lvl="1"/>
            <a:r>
              <a:rPr lang="es-ES" dirty="0"/>
              <a:t>IMC z &lt; –2, </a:t>
            </a:r>
            <a:endParaRPr lang="es-ES"/>
          </a:p>
          <a:p>
            <a:pPr lvl="1"/>
            <a:r>
              <a:rPr lang="es-ES" dirty="0"/>
              <a:t>pérdida de peso persistente, </a:t>
            </a:r>
            <a:endParaRPr lang="es-ES"/>
          </a:p>
          <a:p>
            <a:pPr lvl="1"/>
            <a:r>
              <a:rPr lang="es-ES" dirty="0"/>
              <a:t>ingesta &lt;60–80% por &gt;2–4 semanas, </a:t>
            </a:r>
            <a:endParaRPr lang="es-ES"/>
          </a:p>
          <a:p>
            <a:pPr lvl="1"/>
            <a:r>
              <a:rPr lang="es-ES" dirty="0"/>
              <a:t>preparación para trasplante. </a:t>
            </a:r>
            <a:endParaRPr lang="es-ES"/>
          </a:p>
          <a:p>
            <a:r>
              <a:rPr lang="es-ES" sz="2400"/>
              <a:t>Modalidad: preferir gastrostomía para soporte nocturno en pacientes crónicos; plan de avance y monitorización de electrolitos.</a:t>
            </a:r>
          </a:p>
          <a:p>
            <a:endParaRPr lang="es-ES" sz="24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9118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DFFA3D-C28F-0AD0-239F-AD0AEB15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51" y="934327"/>
            <a:ext cx="8924392" cy="1058275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Ejemplos de menú</a:t>
            </a:r>
            <a:endParaRPr lang="es-E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95B176-FA0E-4B6A-A190-5E2E82BEA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3813" y="2337807"/>
            <a:ext cx="9604374" cy="3585866"/>
          </a:xfrm>
          <a:custGeom>
            <a:avLst/>
            <a:gdLst>
              <a:gd name="connsiteX0" fmla="*/ 0 w 9604374"/>
              <a:gd name="connsiteY0" fmla="*/ 0 h 3585866"/>
              <a:gd name="connsiteX1" fmla="*/ 9604374 w 9604374"/>
              <a:gd name="connsiteY1" fmla="*/ 0 h 3585866"/>
              <a:gd name="connsiteX2" fmla="*/ 9604374 w 9604374"/>
              <a:gd name="connsiteY2" fmla="*/ 3095088 h 3585866"/>
              <a:gd name="connsiteX3" fmla="*/ 9591455 w 9604374"/>
              <a:gd name="connsiteY3" fmla="*/ 3097044 h 3585866"/>
              <a:gd name="connsiteX4" fmla="*/ 9285147 w 9604374"/>
              <a:gd name="connsiteY4" fmla="*/ 3164182 h 3585866"/>
              <a:gd name="connsiteX5" fmla="*/ 9114078 w 9604374"/>
              <a:gd name="connsiteY5" fmla="*/ 3164299 h 3585866"/>
              <a:gd name="connsiteX6" fmla="*/ 8999665 w 9604374"/>
              <a:gd name="connsiteY6" fmla="*/ 3157864 h 3585866"/>
              <a:gd name="connsiteX7" fmla="*/ 8925240 w 9604374"/>
              <a:gd name="connsiteY7" fmla="*/ 3152135 h 3585866"/>
              <a:gd name="connsiteX8" fmla="*/ 8868257 w 9604374"/>
              <a:gd name="connsiteY8" fmla="*/ 3146819 h 3585866"/>
              <a:gd name="connsiteX9" fmla="*/ 8792363 w 9604374"/>
              <a:gd name="connsiteY9" fmla="*/ 3146856 h 3585866"/>
              <a:gd name="connsiteX10" fmla="*/ 8668399 w 9604374"/>
              <a:gd name="connsiteY10" fmla="*/ 3196893 h 3585866"/>
              <a:gd name="connsiteX11" fmla="*/ 8474043 w 9604374"/>
              <a:gd name="connsiteY11" fmla="*/ 3240734 h 3585866"/>
              <a:gd name="connsiteX12" fmla="*/ 8317555 w 9604374"/>
              <a:gd name="connsiteY12" fmla="*/ 3247156 h 3585866"/>
              <a:gd name="connsiteX13" fmla="*/ 8280111 w 9604374"/>
              <a:gd name="connsiteY13" fmla="*/ 3255812 h 3585866"/>
              <a:gd name="connsiteX14" fmla="*/ 8096088 w 9604374"/>
              <a:gd name="connsiteY14" fmla="*/ 3253903 h 3585866"/>
              <a:gd name="connsiteX15" fmla="*/ 7825642 w 9604374"/>
              <a:gd name="connsiteY15" fmla="*/ 3271628 h 3585866"/>
              <a:gd name="connsiteX16" fmla="*/ 7531820 w 9604374"/>
              <a:gd name="connsiteY16" fmla="*/ 3252671 h 3585866"/>
              <a:gd name="connsiteX17" fmla="*/ 7193751 w 9604374"/>
              <a:gd name="connsiteY17" fmla="*/ 3245192 h 3585866"/>
              <a:gd name="connsiteX18" fmla="*/ 6976768 w 9604374"/>
              <a:gd name="connsiteY18" fmla="*/ 3238559 h 3585866"/>
              <a:gd name="connsiteX19" fmla="*/ 6756462 w 9604374"/>
              <a:gd name="connsiteY19" fmla="*/ 3273268 h 3585866"/>
              <a:gd name="connsiteX20" fmla="*/ 6512214 w 9604374"/>
              <a:gd name="connsiteY20" fmla="*/ 3298845 h 3585866"/>
              <a:gd name="connsiteX21" fmla="*/ 6289569 w 9604374"/>
              <a:gd name="connsiteY21" fmla="*/ 3301118 h 3585866"/>
              <a:gd name="connsiteX22" fmla="*/ 6157816 w 9604374"/>
              <a:gd name="connsiteY22" fmla="*/ 3308643 h 3585866"/>
              <a:gd name="connsiteX23" fmla="*/ 6110062 w 9604374"/>
              <a:gd name="connsiteY23" fmla="*/ 3321185 h 3585866"/>
              <a:gd name="connsiteX24" fmla="*/ 6041832 w 9604374"/>
              <a:gd name="connsiteY24" fmla="*/ 3332190 h 3585866"/>
              <a:gd name="connsiteX25" fmla="*/ 5923195 w 9604374"/>
              <a:gd name="connsiteY25" fmla="*/ 3359104 h 3585866"/>
              <a:gd name="connsiteX26" fmla="*/ 5770972 w 9604374"/>
              <a:gd name="connsiteY26" fmla="*/ 3369893 h 3585866"/>
              <a:gd name="connsiteX27" fmla="*/ 5632583 w 9604374"/>
              <a:gd name="connsiteY27" fmla="*/ 3357730 h 3585866"/>
              <a:gd name="connsiteX28" fmla="*/ 5539996 w 9604374"/>
              <a:gd name="connsiteY28" fmla="*/ 3352890 h 3585866"/>
              <a:gd name="connsiteX29" fmla="*/ 5315460 w 9604374"/>
              <a:gd name="connsiteY29" fmla="*/ 3350411 h 3585866"/>
              <a:gd name="connsiteX30" fmla="*/ 5072455 w 9604374"/>
              <a:gd name="connsiteY30" fmla="*/ 3338147 h 3585866"/>
              <a:gd name="connsiteX31" fmla="*/ 5016364 w 9604374"/>
              <a:gd name="connsiteY31" fmla="*/ 3348937 h 3585866"/>
              <a:gd name="connsiteX32" fmla="*/ 4922276 w 9604374"/>
              <a:gd name="connsiteY32" fmla="*/ 3366515 h 3585866"/>
              <a:gd name="connsiteX33" fmla="*/ 4856444 w 9604374"/>
              <a:gd name="connsiteY33" fmla="*/ 3399463 h 3585866"/>
              <a:gd name="connsiteX34" fmla="*/ 4775993 w 9604374"/>
              <a:gd name="connsiteY34" fmla="*/ 3406312 h 3585866"/>
              <a:gd name="connsiteX35" fmla="*/ 4667320 w 9604374"/>
              <a:gd name="connsiteY35" fmla="*/ 3397926 h 3585866"/>
              <a:gd name="connsiteX36" fmla="*/ 4540268 w 9604374"/>
              <a:gd name="connsiteY36" fmla="*/ 3424464 h 3585866"/>
              <a:gd name="connsiteX37" fmla="*/ 4465491 w 9604374"/>
              <a:gd name="connsiteY37" fmla="*/ 3433154 h 3585866"/>
              <a:gd name="connsiteX38" fmla="*/ 4262864 w 9604374"/>
              <a:gd name="connsiteY38" fmla="*/ 3464075 h 3585866"/>
              <a:gd name="connsiteX39" fmla="*/ 4175005 w 9604374"/>
              <a:gd name="connsiteY39" fmla="*/ 3493545 h 3585866"/>
              <a:gd name="connsiteX40" fmla="*/ 4030100 w 9604374"/>
              <a:gd name="connsiteY40" fmla="*/ 3514212 h 3585866"/>
              <a:gd name="connsiteX41" fmla="*/ 3926631 w 9604374"/>
              <a:gd name="connsiteY41" fmla="*/ 3525304 h 3585866"/>
              <a:gd name="connsiteX42" fmla="*/ 3897306 w 9604374"/>
              <a:gd name="connsiteY42" fmla="*/ 3547095 h 3585866"/>
              <a:gd name="connsiteX43" fmla="*/ 3896886 w 9604374"/>
              <a:gd name="connsiteY43" fmla="*/ 3547500 h 3585866"/>
              <a:gd name="connsiteX44" fmla="*/ 3834004 w 9604374"/>
              <a:gd name="connsiteY44" fmla="*/ 3550510 h 3585866"/>
              <a:gd name="connsiteX45" fmla="*/ 3696227 w 9604374"/>
              <a:gd name="connsiteY45" fmla="*/ 3574175 h 3585866"/>
              <a:gd name="connsiteX46" fmla="*/ 3652821 w 9604374"/>
              <a:gd name="connsiteY46" fmla="*/ 3580368 h 3585866"/>
              <a:gd name="connsiteX47" fmla="*/ 3629691 w 9604374"/>
              <a:gd name="connsiteY47" fmla="*/ 3585866 h 3585866"/>
              <a:gd name="connsiteX48" fmla="*/ 3595018 w 9604374"/>
              <a:gd name="connsiteY48" fmla="*/ 3571623 h 3585866"/>
              <a:gd name="connsiteX49" fmla="*/ 3551656 w 9604374"/>
              <a:gd name="connsiteY49" fmla="*/ 3577800 h 3585866"/>
              <a:gd name="connsiteX50" fmla="*/ 3541558 w 9604374"/>
              <a:gd name="connsiteY50" fmla="*/ 3579797 h 3585866"/>
              <a:gd name="connsiteX51" fmla="*/ 3465708 w 9604374"/>
              <a:gd name="connsiteY51" fmla="*/ 3565931 h 3585866"/>
              <a:gd name="connsiteX52" fmla="*/ 3458313 w 9604374"/>
              <a:gd name="connsiteY52" fmla="*/ 3560366 h 3585866"/>
              <a:gd name="connsiteX53" fmla="*/ 3420278 w 9604374"/>
              <a:gd name="connsiteY53" fmla="*/ 3557947 h 3585866"/>
              <a:gd name="connsiteX54" fmla="*/ 3415952 w 9604374"/>
              <a:gd name="connsiteY54" fmla="*/ 3559424 h 3585866"/>
              <a:gd name="connsiteX55" fmla="*/ 3384432 w 9604374"/>
              <a:gd name="connsiteY55" fmla="*/ 3550905 h 3585866"/>
              <a:gd name="connsiteX56" fmla="*/ 3258039 w 9604374"/>
              <a:gd name="connsiteY56" fmla="*/ 3535884 h 3585866"/>
              <a:gd name="connsiteX57" fmla="*/ 3015008 w 9604374"/>
              <a:gd name="connsiteY57" fmla="*/ 3528000 h 3585866"/>
              <a:gd name="connsiteX58" fmla="*/ 2761910 w 9604374"/>
              <a:gd name="connsiteY58" fmla="*/ 3505496 h 3585866"/>
              <a:gd name="connsiteX59" fmla="*/ 2521923 w 9604374"/>
              <a:gd name="connsiteY59" fmla="*/ 3514208 h 3585866"/>
              <a:gd name="connsiteX60" fmla="*/ 2085894 w 9604374"/>
              <a:gd name="connsiteY60" fmla="*/ 3490122 h 3585866"/>
              <a:gd name="connsiteX61" fmla="*/ 1936305 w 9604374"/>
              <a:gd name="connsiteY61" fmla="*/ 3487966 h 3585866"/>
              <a:gd name="connsiteX62" fmla="*/ 1836080 w 9604374"/>
              <a:gd name="connsiteY62" fmla="*/ 3487150 h 3585866"/>
              <a:gd name="connsiteX63" fmla="*/ 1829133 w 9604374"/>
              <a:gd name="connsiteY63" fmla="*/ 3489437 h 3585866"/>
              <a:gd name="connsiteX64" fmla="*/ 1801140 w 9604374"/>
              <a:gd name="connsiteY64" fmla="*/ 3490787 h 3585866"/>
              <a:gd name="connsiteX65" fmla="*/ 1793476 w 9604374"/>
              <a:gd name="connsiteY65" fmla="*/ 3500921 h 3585866"/>
              <a:gd name="connsiteX66" fmla="*/ 1699923 w 9604374"/>
              <a:gd name="connsiteY66" fmla="*/ 3509706 h 3585866"/>
              <a:gd name="connsiteX67" fmla="*/ 1474760 w 9604374"/>
              <a:gd name="connsiteY67" fmla="*/ 3513685 h 3585866"/>
              <a:gd name="connsiteX68" fmla="*/ 1308130 w 9604374"/>
              <a:gd name="connsiteY68" fmla="*/ 3496703 h 3585866"/>
              <a:gd name="connsiteX69" fmla="*/ 1252381 w 9604374"/>
              <a:gd name="connsiteY69" fmla="*/ 3506093 h 3585866"/>
              <a:gd name="connsiteX70" fmla="*/ 1174550 w 9604374"/>
              <a:gd name="connsiteY70" fmla="*/ 3512642 h 3585866"/>
              <a:gd name="connsiteX71" fmla="*/ 924455 w 9604374"/>
              <a:gd name="connsiteY71" fmla="*/ 3507283 h 3585866"/>
              <a:gd name="connsiteX72" fmla="*/ 718373 w 9604374"/>
              <a:gd name="connsiteY72" fmla="*/ 3511753 h 3585866"/>
              <a:gd name="connsiteX73" fmla="*/ 600444 w 9604374"/>
              <a:gd name="connsiteY73" fmla="*/ 3520899 h 3585866"/>
              <a:gd name="connsiteX74" fmla="*/ 351173 w 9604374"/>
              <a:gd name="connsiteY74" fmla="*/ 3495843 h 3585866"/>
              <a:gd name="connsiteX75" fmla="*/ 108372 w 9604374"/>
              <a:gd name="connsiteY75" fmla="*/ 3484386 h 3585866"/>
              <a:gd name="connsiteX76" fmla="*/ 6467 w 9604374"/>
              <a:gd name="connsiteY76" fmla="*/ 3476532 h 3585866"/>
              <a:gd name="connsiteX77" fmla="*/ 0 w 9604374"/>
              <a:gd name="connsiteY77" fmla="*/ 3475412 h 358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604374" h="3585866">
                <a:moveTo>
                  <a:pt x="0" y="0"/>
                </a:moveTo>
                <a:lnTo>
                  <a:pt x="9604374" y="0"/>
                </a:lnTo>
                <a:lnTo>
                  <a:pt x="9604374" y="3095088"/>
                </a:lnTo>
                <a:lnTo>
                  <a:pt x="9591455" y="3097044"/>
                </a:lnTo>
                <a:cubicBezTo>
                  <a:pt x="9496183" y="3133516"/>
                  <a:pt x="9411472" y="3121301"/>
                  <a:pt x="9285147" y="3164182"/>
                </a:cubicBezTo>
                <a:cubicBezTo>
                  <a:pt x="9222914" y="3162781"/>
                  <a:pt x="9174371" y="3173454"/>
                  <a:pt x="9114078" y="3164299"/>
                </a:cubicBezTo>
                <a:cubicBezTo>
                  <a:pt x="9087411" y="3155904"/>
                  <a:pt x="9030947" y="3180906"/>
                  <a:pt x="8999665" y="3157864"/>
                </a:cubicBezTo>
                <a:cubicBezTo>
                  <a:pt x="8997339" y="3174606"/>
                  <a:pt x="8938300" y="3159909"/>
                  <a:pt x="8925240" y="3152135"/>
                </a:cubicBezTo>
                <a:cubicBezTo>
                  <a:pt x="8910091" y="3159441"/>
                  <a:pt x="8884639" y="3146109"/>
                  <a:pt x="8868257" y="3146819"/>
                </a:cubicBezTo>
                <a:cubicBezTo>
                  <a:pt x="8835852" y="3110204"/>
                  <a:pt x="8832251" y="3167659"/>
                  <a:pt x="8792363" y="3146856"/>
                </a:cubicBezTo>
                <a:cubicBezTo>
                  <a:pt x="8774838" y="3159285"/>
                  <a:pt x="8715420" y="3185652"/>
                  <a:pt x="8668399" y="3196893"/>
                </a:cubicBezTo>
                <a:cubicBezTo>
                  <a:pt x="8575902" y="3221445"/>
                  <a:pt x="8569506" y="3250654"/>
                  <a:pt x="8474043" y="3240734"/>
                </a:cubicBezTo>
                <a:cubicBezTo>
                  <a:pt x="8460613" y="3264436"/>
                  <a:pt x="8297088" y="3204738"/>
                  <a:pt x="8317555" y="3247156"/>
                </a:cubicBezTo>
                <a:cubicBezTo>
                  <a:pt x="8285696" y="3245083"/>
                  <a:pt x="8262352" y="3228203"/>
                  <a:pt x="8280111" y="3255812"/>
                </a:cubicBezTo>
                <a:lnTo>
                  <a:pt x="8096088" y="3253903"/>
                </a:lnTo>
                <a:cubicBezTo>
                  <a:pt x="7994084" y="3261603"/>
                  <a:pt x="7930388" y="3281921"/>
                  <a:pt x="7825642" y="3271628"/>
                </a:cubicBezTo>
                <a:cubicBezTo>
                  <a:pt x="7723046" y="3270395"/>
                  <a:pt x="7671282" y="3252297"/>
                  <a:pt x="7531820" y="3252671"/>
                </a:cubicBezTo>
                <a:cubicBezTo>
                  <a:pt x="7433606" y="3250277"/>
                  <a:pt x="7293100" y="3236234"/>
                  <a:pt x="7193751" y="3245192"/>
                </a:cubicBezTo>
                <a:cubicBezTo>
                  <a:pt x="7074822" y="3223769"/>
                  <a:pt x="7104250" y="3250265"/>
                  <a:pt x="6976768" y="3238559"/>
                </a:cubicBezTo>
                <a:cubicBezTo>
                  <a:pt x="6921032" y="3284865"/>
                  <a:pt x="6823818" y="3261794"/>
                  <a:pt x="6756462" y="3273268"/>
                </a:cubicBezTo>
                <a:cubicBezTo>
                  <a:pt x="6679037" y="3283316"/>
                  <a:pt x="6590030" y="3294204"/>
                  <a:pt x="6512214" y="3298845"/>
                </a:cubicBezTo>
                <a:cubicBezTo>
                  <a:pt x="6450581" y="3277980"/>
                  <a:pt x="6366042" y="3329199"/>
                  <a:pt x="6289569" y="3301118"/>
                </a:cubicBezTo>
                <a:cubicBezTo>
                  <a:pt x="6261432" y="3294355"/>
                  <a:pt x="6174310" y="3295209"/>
                  <a:pt x="6157816" y="3308643"/>
                </a:cubicBezTo>
                <a:cubicBezTo>
                  <a:pt x="6139648" y="3311557"/>
                  <a:pt x="6118459" y="3306799"/>
                  <a:pt x="6110062" y="3321185"/>
                </a:cubicBezTo>
                <a:cubicBezTo>
                  <a:pt x="6096189" y="3338498"/>
                  <a:pt x="6032810" y="3311765"/>
                  <a:pt x="6041832" y="3332190"/>
                </a:cubicBezTo>
                <a:cubicBezTo>
                  <a:pt x="5996830" y="3313871"/>
                  <a:pt x="5961033" y="3350141"/>
                  <a:pt x="5923195" y="3359104"/>
                </a:cubicBezTo>
                <a:cubicBezTo>
                  <a:pt x="5887750" y="3340930"/>
                  <a:pt x="5853570" y="3365323"/>
                  <a:pt x="5770972" y="3369893"/>
                </a:cubicBezTo>
                <a:cubicBezTo>
                  <a:pt x="5731993" y="3348876"/>
                  <a:pt x="5705091" y="3385599"/>
                  <a:pt x="5632583" y="3357730"/>
                </a:cubicBezTo>
                <a:cubicBezTo>
                  <a:pt x="5594087" y="3357562"/>
                  <a:pt x="5606154" y="3357443"/>
                  <a:pt x="5539996" y="3352890"/>
                </a:cubicBezTo>
                <a:cubicBezTo>
                  <a:pt x="5439049" y="3348000"/>
                  <a:pt x="5408459" y="3356166"/>
                  <a:pt x="5315460" y="3350411"/>
                </a:cubicBezTo>
                <a:cubicBezTo>
                  <a:pt x="5211119" y="3348356"/>
                  <a:pt x="5208881" y="3372469"/>
                  <a:pt x="5072455" y="3338147"/>
                </a:cubicBezTo>
                <a:cubicBezTo>
                  <a:pt x="5061717" y="3354508"/>
                  <a:pt x="5045493" y="3355753"/>
                  <a:pt x="5016364" y="3348937"/>
                </a:cubicBezTo>
                <a:cubicBezTo>
                  <a:pt x="4965900" y="3349130"/>
                  <a:pt x="4977835" y="3389131"/>
                  <a:pt x="4922276" y="3366515"/>
                </a:cubicBezTo>
                <a:cubicBezTo>
                  <a:pt x="4935702" y="3387794"/>
                  <a:pt x="4828733" y="3377760"/>
                  <a:pt x="4856444" y="3399463"/>
                </a:cubicBezTo>
                <a:cubicBezTo>
                  <a:pt x="4827698" y="3420094"/>
                  <a:pt x="4805019" y="3388256"/>
                  <a:pt x="4775993" y="3406312"/>
                </a:cubicBezTo>
                <a:cubicBezTo>
                  <a:pt x="4744470" y="3406056"/>
                  <a:pt x="4706605" y="3394901"/>
                  <a:pt x="4667320" y="3397926"/>
                </a:cubicBezTo>
                <a:cubicBezTo>
                  <a:pt x="4613435" y="3387476"/>
                  <a:pt x="4608100" y="3410487"/>
                  <a:pt x="4540268" y="3424464"/>
                </a:cubicBezTo>
                <a:cubicBezTo>
                  <a:pt x="4508279" y="3412969"/>
                  <a:pt x="4485989" y="3420063"/>
                  <a:pt x="4465491" y="3433154"/>
                </a:cubicBezTo>
                <a:cubicBezTo>
                  <a:pt x="4396498" y="3432601"/>
                  <a:pt x="4338078" y="3453569"/>
                  <a:pt x="4262864" y="3464075"/>
                </a:cubicBezTo>
                <a:cubicBezTo>
                  <a:pt x="4180249" y="3483394"/>
                  <a:pt x="4225769" y="3479019"/>
                  <a:pt x="4175005" y="3493545"/>
                </a:cubicBezTo>
                <a:lnTo>
                  <a:pt x="4030100" y="3514212"/>
                </a:lnTo>
                <a:lnTo>
                  <a:pt x="3926631" y="3525304"/>
                </a:lnTo>
                <a:lnTo>
                  <a:pt x="3897306" y="3547095"/>
                </a:lnTo>
                <a:lnTo>
                  <a:pt x="3896886" y="3547500"/>
                </a:lnTo>
                <a:lnTo>
                  <a:pt x="3834004" y="3550510"/>
                </a:lnTo>
                <a:cubicBezTo>
                  <a:pt x="3800562" y="3554957"/>
                  <a:pt x="3734185" y="3568533"/>
                  <a:pt x="3696227" y="3574175"/>
                </a:cubicBezTo>
                <a:cubicBezTo>
                  <a:pt x="3661780" y="3570074"/>
                  <a:pt x="3640587" y="3551815"/>
                  <a:pt x="3652821" y="3580368"/>
                </a:cubicBezTo>
                <a:cubicBezTo>
                  <a:pt x="3641506" y="3579831"/>
                  <a:pt x="3634593" y="3582151"/>
                  <a:pt x="3629691" y="3585866"/>
                </a:cubicBezTo>
                <a:lnTo>
                  <a:pt x="3595018" y="3571623"/>
                </a:lnTo>
                <a:lnTo>
                  <a:pt x="3551656" y="3577800"/>
                </a:lnTo>
                <a:lnTo>
                  <a:pt x="3541558" y="3579797"/>
                </a:lnTo>
                <a:lnTo>
                  <a:pt x="3465708" y="3565931"/>
                </a:lnTo>
                <a:lnTo>
                  <a:pt x="3458313" y="3560366"/>
                </a:lnTo>
                <a:cubicBezTo>
                  <a:pt x="3450380" y="3556940"/>
                  <a:pt x="3439090" y="3555355"/>
                  <a:pt x="3420278" y="3557947"/>
                </a:cubicBezTo>
                <a:lnTo>
                  <a:pt x="3415952" y="3559424"/>
                </a:lnTo>
                <a:lnTo>
                  <a:pt x="3384432" y="3550905"/>
                </a:lnTo>
                <a:cubicBezTo>
                  <a:pt x="3374259" y="3547029"/>
                  <a:pt x="3265415" y="3542149"/>
                  <a:pt x="3258039" y="3535884"/>
                </a:cubicBezTo>
                <a:cubicBezTo>
                  <a:pt x="3138852" y="3551394"/>
                  <a:pt x="3130647" y="3523871"/>
                  <a:pt x="3015008" y="3528000"/>
                </a:cubicBezTo>
                <a:cubicBezTo>
                  <a:pt x="2914857" y="3486061"/>
                  <a:pt x="2851687" y="3511605"/>
                  <a:pt x="2761910" y="3505496"/>
                </a:cubicBezTo>
                <a:cubicBezTo>
                  <a:pt x="2676401" y="3501198"/>
                  <a:pt x="2636809" y="3514769"/>
                  <a:pt x="2521923" y="3514208"/>
                </a:cubicBezTo>
                <a:cubicBezTo>
                  <a:pt x="2400197" y="3505062"/>
                  <a:pt x="2222818" y="3509922"/>
                  <a:pt x="2085894" y="3490122"/>
                </a:cubicBezTo>
                <a:cubicBezTo>
                  <a:pt x="1978312" y="3483748"/>
                  <a:pt x="1977940" y="3488460"/>
                  <a:pt x="1936305" y="3487966"/>
                </a:cubicBezTo>
                <a:cubicBezTo>
                  <a:pt x="1922459" y="3490683"/>
                  <a:pt x="1849334" y="3482739"/>
                  <a:pt x="1836080" y="3487150"/>
                </a:cubicBezTo>
                <a:lnTo>
                  <a:pt x="1829133" y="3489437"/>
                </a:lnTo>
                <a:lnTo>
                  <a:pt x="1801140" y="3490787"/>
                </a:lnTo>
                <a:lnTo>
                  <a:pt x="1793476" y="3500921"/>
                </a:lnTo>
                <a:lnTo>
                  <a:pt x="1699923" y="3509706"/>
                </a:lnTo>
                <a:cubicBezTo>
                  <a:pt x="1637728" y="3485036"/>
                  <a:pt x="1584624" y="3514467"/>
                  <a:pt x="1474760" y="3513685"/>
                </a:cubicBezTo>
                <a:cubicBezTo>
                  <a:pt x="1445646" y="3505164"/>
                  <a:pt x="1329781" y="3484421"/>
                  <a:pt x="1308130" y="3496703"/>
                </a:cubicBezTo>
                <a:cubicBezTo>
                  <a:pt x="1287409" y="3498430"/>
                  <a:pt x="1265391" y="3492347"/>
                  <a:pt x="1252381" y="3506093"/>
                </a:cubicBezTo>
                <a:cubicBezTo>
                  <a:pt x="1232588" y="3522393"/>
                  <a:pt x="1170020" y="3491785"/>
                  <a:pt x="1174550" y="3512642"/>
                </a:cubicBezTo>
                <a:cubicBezTo>
                  <a:pt x="1119896" y="3512841"/>
                  <a:pt x="1000484" y="3507431"/>
                  <a:pt x="924455" y="3507283"/>
                </a:cubicBezTo>
                <a:cubicBezTo>
                  <a:pt x="887180" y="3483915"/>
                  <a:pt x="777361" y="3516071"/>
                  <a:pt x="718373" y="3511753"/>
                </a:cubicBezTo>
                <a:cubicBezTo>
                  <a:pt x="666588" y="3513355"/>
                  <a:pt x="661645" y="3525551"/>
                  <a:pt x="600444" y="3520899"/>
                </a:cubicBezTo>
                <a:cubicBezTo>
                  <a:pt x="491334" y="3516943"/>
                  <a:pt x="451794" y="3507522"/>
                  <a:pt x="351173" y="3495843"/>
                </a:cubicBezTo>
                <a:cubicBezTo>
                  <a:pt x="237121" y="3487112"/>
                  <a:pt x="235857" y="3499212"/>
                  <a:pt x="108372" y="3484386"/>
                </a:cubicBezTo>
                <a:cubicBezTo>
                  <a:pt x="86318" y="3481054"/>
                  <a:pt x="40657" y="3480329"/>
                  <a:pt x="6467" y="3476532"/>
                </a:cubicBezTo>
                <a:lnTo>
                  <a:pt x="0" y="3475412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8F779DE-4744-42D6-9C74-33EC9446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2190741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3EA030-ED71-31C1-4822-38E78E6EA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207" y="2752316"/>
            <a:ext cx="8309586" cy="27568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/>
              <a:t>Lactante (objetivo: densidad calórica, evitar exceso fósforo):</a:t>
            </a:r>
          </a:p>
          <a:p>
            <a:pPr lvl="1">
              <a:lnSpc>
                <a:spcPct val="150000"/>
              </a:lnSpc>
            </a:pPr>
            <a:r>
              <a:rPr lang="es-ES" sz="2000" dirty="0"/>
              <a:t>Fórmula enteral pediátrica con control electrolitos ± suplemento modular de energía (maltodextrina) si indicado; </a:t>
            </a:r>
          </a:p>
          <a:p>
            <a:pPr lvl="1">
              <a:lnSpc>
                <a:spcPct val="150000"/>
              </a:lnSpc>
            </a:pPr>
            <a:r>
              <a:rPr lang="es-ES" sz="2000" dirty="0"/>
              <a:t>Evitar productos con fosfatos añadidos.</a:t>
            </a:r>
          </a:p>
          <a:p>
            <a:pPr marL="0" indent="0">
              <a:lnSpc>
                <a:spcPct val="150000"/>
              </a:lnSpc>
              <a:buNone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060051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990A04-C4E8-E039-8AA9-CF454C56A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s-ES" sz="4000" b="1"/>
              <a:t>Escolar (menú ejemplo):</a:t>
            </a:r>
            <a:r>
              <a:rPr lang="es-ES" sz="400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AB4312-2551-893B-A5F1-C5D5A8B1B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algn="just"/>
            <a:r>
              <a:rPr lang="es-ES" sz="2000" dirty="0"/>
              <a:t>Desayuno con avena + leche (control fosfatos), </a:t>
            </a:r>
          </a:p>
          <a:p>
            <a:pPr algn="just"/>
            <a:r>
              <a:rPr lang="es-ES" sz="2000" dirty="0"/>
              <a:t>Snack: fruta baja en potasio (manzana) + yogurt bajo fósforo,</a:t>
            </a:r>
          </a:p>
          <a:p>
            <a:pPr algn="just"/>
            <a:r>
              <a:rPr lang="es-ES" sz="2000" dirty="0"/>
              <a:t>Almuerzo: pechuga de pollo, arroz, verduras cocidas (remojadas y hervidas para reducir K), </a:t>
            </a:r>
          </a:p>
          <a:p>
            <a:pPr algn="just"/>
            <a:r>
              <a:rPr lang="es-ES" sz="2000" dirty="0"/>
              <a:t>Merienda: batido casero con leche y avena, cena: pescado + puré. </a:t>
            </a:r>
          </a:p>
          <a:p>
            <a:pPr algn="just"/>
            <a:r>
              <a:rPr lang="es-ES" sz="2000" dirty="0"/>
              <a:t>Incluir pautas para reducir fosfatos (evitar bebidas cola, embutidos).</a:t>
            </a:r>
          </a:p>
          <a:p>
            <a:pPr algn="just"/>
            <a:endParaRPr lang="es-ES" sz="2000" dirty="0"/>
          </a:p>
        </p:txBody>
      </p:sp>
      <p:pic>
        <p:nvPicPr>
          <p:cNvPr id="5" name="Picture 4" descr="Tazón de alimentos saludables">
            <a:extLst>
              <a:ext uri="{FF2B5EF4-FFF2-40B4-BE49-F238E27FC236}">
                <a16:creationId xmlns:a16="http://schemas.microsoft.com/office/drawing/2014/main" id="{1EC2CF02-60B9-9FD9-74CF-6E87EBBE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49" r="26014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581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070F7A-B60C-9258-5BCA-CAB861A4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s-ES" sz="3400" b="1">
                <a:solidFill>
                  <a:srgbClr val="FFFFFF"/>
                </a:solidFill>
              </a:rPr>
              <a:t>Requerimientos nutricionales</a:t>
            </a:r>
            <a:endParaRPr lang="es-ES" sz="34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0CED8DC6-4E5E-D8FB-A235-F091819900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14061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5976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BBF291-57D8-6E3A-1CAD-1F0EC8B42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s-ES" sz="3400" b="1">
                <a:solidFill>
                  <a:srgbClr val="FFFFFF"/>
                </a:solidFill>
              </a:rPr>
              <a:t>Requerimientos nutricionales</a:t>
            </a:r>
            <a:endParaRPr lang="es-ES" sz="34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6173FB1-A424-02DA-9C31-C95FA70F0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61946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1833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0F5FA7-0F6C-F8A1-EFAF-D6E1EDC8F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s-ES" sz="4000">
                <a:solidFill>
                  <a:srgbClr val="FFFFFF"/>
                </a:solidFill>
              </a:rPr>
              <a:t>Manejo nutricional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0EFF615-542A-5281-6616-A7D405B7B5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3059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8335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1FC997-8940-71B8-55C0-833686F9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s-ES" sz="4000" b="1">
                <a:solidFill>
                  <a:srgbClr val="FFFFFF"/>
                </a:solidFill>
              </a:rPr>
              <a:t>Nutrición preoperatoria</a:t>
            </a:r>
            <a:endParaRPr lang="es-ES" sz="40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B72C01A-E3DC-B44A-6D4A-73840E2721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27992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11006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2844</Words>
  <Application>Microsoft Macintosh PowerPoint</Application>
  <PresentationFormat>Panorámica</PresentationFormat>
  <Paragraphs>370</Paragraphs>
  <Slides>59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4" baseType="lpstr">
      <vt:lpstr>Aptos</vt:lpstr>
      <vt:lpstr>Aptos Display</vt:lpstr>
      <vt:lpstr>Arial</vt:lpstr>
      <vt:lpstr>Calibri</vt:lpstr>
      <vt:lpstr>Tema de Office</vt:lpstr>
      <vt:lpstr>Nutrición en Cardiopatías Congénitas</vt:lpstr>
      <vt:lpstr>Introducción a las cardiopatías congénitas</vt:lpstr>
      <vt:lpstr>Presentación de PowerPoint</vt:lpstr>
      <vt:lpstr>Evaluación nutricional avanzada</vt:lpstr>
      <vt:lpstr>Evaluación nutricional avanzada</vt:lpstr>
      <vt:lpstr>Requerimientos nutricionales</vt:lpstr>
      <vt:lpstr>Requerimientos nutricionales</vt:lpstr>
      <vt:lpstr>Manejo nutricional </vt:lpstr>
      <vt:lpstr>Nutrición preoperatoria</vt:lpstr>
      <vt:lpstr>Nutrición postoperatoria en cirugía cardiaca</vt:lpstr>
      <vt:lpstr>Estrategias prácticas (paso a paso) </vt:lpstr>
      <vt:lpstr>Estrategias prácticas (paso a paso) </vt:lpstr>
      <vt:lpstr>Estrategias prácticas (paso a paso) </vt:lpstr>
      <vt:lpstr>Nutrición parenteral</vt:lpstr>
      <vt:lpstr>Cálculos prácticos</vt:lpstr>
      <vt:lpstr>Cálculos prácticos</vt:lpstr>
      <vt:lpstr>Análisis</vt:lpstr>
      <vt:lpstr>Protocolo preoperatorio</vt:lpstr>
      <vt:lpstr>Intra/postoperatorio inmediato:</vt:lpstr>
      <vt:lpstr>Complicaciones específicas</vt:lpstr>
      <vt:lpstr>Recomendaciones prácticas </vt:lpstr>
      <vt:lpstr>Manejo Nutricional en Fibrosis Quística</vt:lpstr>
      <vt:lpstr>Fisiopatología</vt:lpstr>
      <vt:lpstr>Consecuencias nutricionales</vt:lpstr>
      <vt:lpstr>Consecuencias nutricionales</vt:lpstr>
      <vt:lpstr>Consecuencias nutricionales</vt:lpstr>
      <vt:lpstr>Consecuencias nutricionales</vt:lpstr>
      <vt:lpstr>Consecuencias nutricionales</vt:lpstr>
      <vt:lpstr>Presentación de PowerPoint</vt:lpstr>
      <vt:lpstr>Presentación de PowerPoint</vt:lpstr>
      <vt:lpstr>ENZIMAS PANCREÁTICAS : DOSIFICACIÓN EN FQ</vt:lpstr>
      <vt:lpstr>ENZIMAS PANCREÁTICAS : DOSIFICACIÓN EN FQ</vt:lpstr>
      <vt:lpstr>MANEJO NUTRICIONAL PRÁCTICO </vt:lpstr>
      <vt:lpstr>MANEJO NUTRICIONAL PRÁCTICO</vt:lpstr>
      <vt:lpstr>Vitaminas específicas en FQ</vt:lpstr>
      <vt:lpstr>MANEJO NUTRICIONAL PRÁCTICO</vt:lpstr>
      <vt:lpstr>Soporte nutricional avanzado</vt:lpstr>
      <vt:lpstr>Soporte nutricional avanzado</vt:lpstr>
      <vt:lpstr>DIABETES RELACIONADA A FQ (DRFQ)</vt:lpstr>
      <vt:lpstr>COMPLICACIONES QUE AFECTAN NUTRICIÓN</vt:lpstr>
      <vt:lpstr>CASO 1 – Lactante con mala ganancia y esteatorrea</vt:lpstr>
      <vt:lpstr>Preguntas para resolver:</vt:lpstr>
      <vt:lpstr>Resolución</vt:lpstr>
      <vt:lpstr>CASO 2 – Escolar con apetito selectivo</vt:lpstr>
      <vt:lpstr>Resolución:</vt:lpstr>
      <vt:lpstr>Menú 1 — Lactante (con fórmula 24 kcal/oz)</vt:lpstr>
      <vt:lpstr>Menú 2 — Escolar</vt:lpstr>
      <vt:lpstr>Nutrición en Enfermedad Renal Crónica Pediátrica</vt:lpstr>
      <vt:lpstr>Fisiopatología y repercusiones nutricionales</vt:lpstr>
      <vt:lpstr>Evaluación nutricional específica</vt:lpstr>
      <vt:lpstr>Requerimientos energéticos y proteicos </vt:lpstr>
      <vt:lpstr>Control de electrólitos y minerales </vt:lpstr>
      <vt:lpstr>Micronutrientes y vitaminas</vt:lpstr>
      <vt:lpstr>Intervenciones nutricionales prácticas</vt:lpstr>
      <vt:lpstr>Pretrasplante y postrasplante </vt:lpstr>
      <vt:lpstr>Algoritmo A — Evaluación inicial en niño con ERC</vt:lpstr>
      <vt:lpstr>Algoritmo B — Decisión de soporte enteral </vt:lpstr>
      <vt:lpstr>Ejemplos de menú</vt:lpstr>
      <vt:lpstr>Escolar (menú ejemplo):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VILLEGAS IPIALES MERCEDES CAROLINA</dc:creator>
  <cp:lastModifiedBy>VILLEGAS IPIALES MERCEDES CAROLINA</cp:lastModifiedBy>
  <cp:revision>6</cp:revision>
  <dcterms:created xsi:type="dcterms:W3CDTF">2025-12-04T20:20:22Z</dcterms:created>
  <dcterms:modified xsi:type="dcterms:W3CDTF">2025-12-11T22:56:50Z</dcterms:modified>
</cp:coreProperties>
</file>