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301" r:id="rId5"/>
    <p:sldId id="302" r:id="rId6"/>
    <p:sldId id="261" r:id="rId7"/>
    <p:sldId id="303" r:id="rId8"/>
    <p:sldId id="304" r:id="rId9"/>
    <p:sldId id="265" r:id="rId10"/>
    <p:sldId id="263" r:id="rId11"/>
    <p:sldId id="305" r:id="rId12"/>
    <p:sldId id="269" r:id="rId13"/>
    <p:sldId id="273" r:id="rId14"/>
    <p:sldId id="306" r:id="rId15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4"/>
  </p:normalViewPr>
  <p:slideViewPr>
    <p:cSldViewPr snapToGrid="0">
      <p:cViewPr>
        <p:scale>
          <a:sx n="111" d="100"/>
          <a:sy n="111" d="100"/>
        </p:scale>
        <p:origin x="6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E3BBBC-5CA5-C642-BFD1-41D91D2361B8}" type="doc">
      <dgm:prSet loTypeId="urn:microsoft.com/office/officeart/2005/8/layout/orgChart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9A8329-595D-EF4E-8B2C-DEED139C4300}">
      <dgm:prSet phldrT="[Text]"/>
      <dgm:spPr/>
      <dgm:t>
        <a:bodyPr/>
        <a:lstStyle/>
        <a:p>
          <a:r>
            <a:rPr lang="en-US" b="1" dirty="0" err="1">
              <a:latin typeface="Gill Sans MT" panose="020B0502020104020203" pitchFamily="34" charset="77"/>
            </a:rPr>
            <a:t>Medidas</a:t>
          </a:r>
          <a:r>
            <a:rPr lang="en-US" b="1" dirty="0">
              <a:latin typeface="Gill Sans MT" panose="020B0502020104020203" pitchFamily="34" charset="77"/>
            </a:rPr>
            <a:t> de </a:t>
          </a:r>
          <a:r>
            <a:rPr lang="en-US" b="1" dirty="0" err="1">
              <a:latin typeface="Gill Sans MT" panose="020B0502020104020203" pitchFamily="34" charset="77"/>
            </a:rPr>
            <a:t>frecuencia</a:t>
          </a:r>
          <a:r>
            <a:rPr lang="en-US" b="1" dirty="0">
              <a:latin typeface="Gill Sans MT" panose="020B0502020104020203" pitchFamily="34" charset="77"/>
            </a:rPr>
            <a:t> de </a:t>
          </a:r>
          <a:r>
            <a:rPr lang="en-US" b="1" dirty="0" err="1">
              <a:latin typeface="Gill Sans MT" panose="020B0502020104020203" pitchFamily="34" charset="77"/>
            </a:rPr>
            <a:t>enfermedad</a:t>
          </a:r>
          <a:endParaRPr lang="en-US" b="1" dirty="0">
            <a:latin typeface="Gill Sans MT" panose="020B0502020104020203" pitchFamily="34" charset="77"/>
          </a:endParaRPr>
        </a:p>
      </dgm:t>
    </dgm:pt>
    <dgm:pt modelId="{15DBC860-A1D7-C34B-854A-ECC31F393C49}" type="parTrans" cxnId="{67736076-1573-094E-B868-54BDE6BE77BC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69D56B57-3DCC-B840-A692-600062C8932F}" type="sibTrans" cxnId="{67736076-1573-094E-B868-54BDE6BE77BC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9324059A-EB4E-F44E-9440-41509218620C}">
      <dgm:prSet phldrT="[Text]"/>
      <dgm:spPr/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Incidencia</a:t>
          </a:r>
          <a:endParaRPr lang="en-US" dirty="0">
            <a:latin typeface="Gill Sans MT" panose="020B0502020104020203" pitchFamily="34" charset="77"/>
          </a:endParaRPr>
        </a:p>
      </dgm:t>
    </dgm:pt>
    <dgm:pt modelId="{79E7632C-276B-C247-B1A4-D53BB135130E}" type="parTrans" cxnId="{E70A17E6-86F4-1142-AF3D-47E295AAB748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C0EB1BC2-5520-A84D-ADA1-AD99A16F51E4}" type="sibTrans" cxnId="{E70A17E6-86F4-1142-AF3D-47E295AAB748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8A750E07-7811-1B4D-AE67-0BCE93530044}">
      <dgm:prSet phldrT="[Text]"/>
      <dgm:spPr/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Incidencia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Acumulada</a:t>
          </a:r>
          <a:r>
            <a:rPr lang="en-US" dirty="0">
              <a:latin typeface="Gill Sans MT" panose="020B0502020104020203" pitchFamily="34" charset="77"/>
            </a:rPr>
            <a:t>.  </a:t>
          </a:r>
          <a:r>
            <a:rPr lang="en-US" dirty="0" err="1">
              <a:latin typeface="Gill Sans MT" panose="020B0502020104020203" pitchFamily="34" charset="77"/>
            </a:rPr>
            <a:t>Proporción</a:t>
          </a:r>
          <a:r>
            <a:rPr lang="en-US" dirty="0">
              <a:latin typeface="Gill Sans MT" panose="020B0502020104020203" pitchFamily="34" charset="77"/>
            </a:rPr>
            <a:t> de </a:t>
          </a:r>
          <a:r>
            <a:rPr lang="en-US" dirty="0" err="1">
              <a:latin typeface="Gill Sans MT" panose="020B0502020104020203" pitchFamily="34" charset="77"/>
            </a:rPr>
            <a:t>Incidencia</a:t>
          </a:r>
          <a:endParaRPr lang="en-US" dirty="0">
            <a:latin typeface="Gill Sans MT" panose="020B0502020104020203" pitchFamily="34" charset="77"/>
          </a:endParaRPr>
        </a:p>
      </dgm:t>
    </dgm:pt>
    <dgm:pt modelId="{FFC85B18-6EC7-A848-8C65-2F7C741AAD36}" type="parTrans" cxnId="{CF7E4232-EDA9-D041-A444-385628A0AB38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672BE4BF-C212-9F40-9F9E-3C0C69F13962}" type="sibTrans" cxnId="{CF7E4232-EDA9-D041-A444-385628A0AB38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A9A8A631-B79E-8042-8B8C-3BDF2E593AA7}">
      <dgm:prSet phldrT="[Text]"/>
      <dgm:spPr/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Densidad</a:t>
          </a:r>
          <a:r>
            <a:rPr lang="en-US" dirty="0">
              <a:latin typeface="Gill Sans MT" panose="020B0502020104020203" pitchFamily="34" charset="77"/>
            </a:rPr>
            <a:t> de </a:t>
          </a:r>
          <a:r>
            <a:rPr lang="en-US" dirty="0" err="1">
              <a:latin typeface="Gill Sans MT" panose="020B0502020104020203" pitchFamily="34" charset="77"/>
            </a:rPr>
            <a:t>Incidencia</a:t>
          </a:r>
          <a:r>
            <a:rPr lang="en-US" dirty="0">
              <a:latin typeface="Gill Sans MT" panose="020B0502020104020203" pitchFamily="34" charset="77"/>
            </a:rPr>
            <a:t>/Tasa de </a:t>
          </a:r>
          <a:r>
            <a:rPr lang="en-US" dirty="0" err="1">
              <a:latin typeface="Gill Sans MT" panose="020B0502020104020203" pitchFamily="34" charset="77"/>
            </a:rPr>
            <a:t>incidencia</a:t>
          </a:r>
          <a:endParaRPr lang="en-US" dirty="0">
            <a:latin typeface="Gill Sans MT" panose="020B0502020104020203" pitchFamily="34" charset="77"/>
          </a:endParaRPr>
        </a:p>
      </dgm:t>
    </dgm:pt>
    <dgm:pt modelId="{69345D60-8585-5043-8081-39B26F8ADF53}" type="parTrans" cxnId="{36BF0CCC-6D6A-154A-AC2F-6866390F4768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D1BED1D6-67F7-4946-82FC-ADEA796535F3}" type="sibTrans" cxnId="{36BF0CCC-6D6A-154A-AC2F-6866390F4768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1BB820BC-227B-3F49-959A-62F1070CCD69}">
      <dgm:prSet phldrT="[Text]"/>
      <dgm:spPr/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Prevalencia</a:t>
          </a:r>
          <a:endParaRPr lang="en-US" dirty="0">
            <a:latin typeface="Gill Sans MT" panose="020B0502020104020203" pitchFamily="34" charset="77"/>
          </a:endParaRPr>
        </a:p>
      </dgm:t>
    </dgm:pt>
    <dgm:pt modelId="{E6BFA709-AA8C-FE45-92F1-E8D39A6ADFA5}" type="parTrans" cxnId="{5A50F380-B105-4C44-9D07-124593D9708B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F4C9A6F7-F805-1B40-86AC-5491EC6DE7F8}" type="sibTrans" cxnId="{5A50F380-B105-4C44-9D07-124593D9708B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58AFAEF7-7E36-2249-9007-FA51256BE2B0}">
      <dgm:prSet phldrT="[Text]"/>
      <dgm:spPr/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Puntual</a:t>
          </a:r>
          <a:r>
            <a:rPr lang="en-US" dirty="0">
              <a:latin typeface="Gill Sans MT" panose="020B0502020104020203" pitchFamily="34" charset="77"/>
            </a:rPr>
            <a:t> </a:t>
          </a:r>
        </a:p>
      </dgm:t>
    </dgm:pt>
    <dgm:pt modelId="{6D60A6D5-1A89-5B48-A3D9-247F9230CA2D}" type="parTrans" cxnId="{227744D2-C240-E74B-8EB8-92BAB1021B00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9B0352C7-B624-B04D-8A4C-7EDB67243649}" type="sibTrans" cxnId="{227744D2-C240-E74B-8EB8-92BAB1021B00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963B72EE-1472-AA47-9C57-6767FEA973DD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b="1" dirty="0" err="1">
              <a:latin typeface="Gill Sans MT" panose="020B0502020104020203" pitchFamily="34" charset="77"/>
            </a:rPr>
            <a:t>Medidas</a:t>
          </a:r>
          <a:r>
            <a:rPr lang="en-US" b="1" dirty="0">
              <a:latin typeface="Gill Sans MT" panose="020B0502020104020203" pitchFamily="34" charset="77"/>
            </a:rPr>
            <a:t> de </a:t>
          </a:r>
          <a:r>
            <a:rPr lang="en-US" b="1" dirty="0" err="1">
              <a:latin typeface="Gill Sans MT" panose="020B0502020104020203" pitchFamily="34" charset="77"/>
            </a:rPr>
            <a:t>impacto</a:t>
          </a:r>
          <a:r>
            <a:rPr lang="en-US" b="1" dirty="0">
              <a:latin typeface="Gill Sans MT" panose="020B0502020104020203" pitchFamily="34" charset="77"/>
            </a:rPr>
            <a:t> </a:t>
          </a:r>
          <a:r>
            <a:rPr lang="en-US" b="1" dirty="0" err="1">
              <a:latin typeface="Gill Sans MT" panose="020B0502020104020203" pitchFamily="34" charset="77"/>
            </a:rPr>
            <a:t>potencial</a:t>
          </a:r>
          <a:endParaRPr lang="en-US" b="1" dirty="0">
            <a:latin typeface="Gill Sans MT" panose="020B0502020104020203" pitchFamily="34" charset="77"/>
          </a:endParaRPr>
        </a:p>
      </dgm:t>
    </dgm:pt>
    <dgm:pt modelId="{9495DAA8-AD6E-AF44-9658-6B0873F18A03}" type="parTrans" cxnId="{BF84EC9E-B969-6845-8D85-0EA58548B707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1D318332-5419-A949-8834-D53405EEBE90}" type="sibTrans" cxnId="{BF84EC9E-B969-6845-8D85-0EA58548B707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0F87CB9B-9C21-A34B-819F-3F6795ED6715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Medidas</a:t>
          </a:r>
          <a:r>
            <a:rPr lang="en-US" dirty="0">
              <a:latin typeface="Gill Sans MT" panose="020B0502020104020203" pitchFamily="34" charset="77"/>
            </a:rPr>
            <a:t> de </a:t>
          </a:r>
          <a:r>
            <a:rPr lang="en-US" dirty="0" err="1">
              <a:latin typeface="Gill Sans MT" panose="020B0502020104020203" pitchFamily="34" charset="77"/>
            </a:rPr>
            <a:t>Razón</a:t>
          </a:r>
          <a:r>
            <a:rPr lang="en-US" dirty="0">
              <a:latin typeface="Gill Sans MT" panose="020B0502020104020203" pitchFamily="34" charset="77"/>
            </a:rPr>
            <a:t> (de </a:t>
          </a:r>
          <a:r>
            <a:rPr lang="en-US" dirty="0" err="1">
              <a:latin typeface="Gill Sans MT" panose="020B0502020104020203" pitchFamily="34" charset="77"/>
            </a:rPr>
            <a:t>diferencia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Relativa</a:t>
          </a:r>
          <a:r>
            <a:rPr lang="en-US" dirty="0">
              <a:latin typeface="Gill Sans MT" panose="020B0502020104020203" pitchFamily="34" charset="77"/>
            </a:rPr>
            <a:t> )</a:t>
          </a:r>
        </a:p>
      </dgm:t>
    </dgm:pt>
    <dgm:pt modelId="{33D24D93-A627-7241-8A25-7B2FEBE2A6C7}" type="parTrans" cxnId="{593DABA8-49D6-C945-A3EA-A95B63A4B953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8309D468-18DA-AD45-9248-71A19892E9D7}" type="sibTrans" cxnId="{593DABA8-49D6-C945-A3EA-A95B63A4B953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386E0A02-9745-B64E-8201-822019340DA7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b="1" dirty="0" err="1">
              <a:latin typeface="Gill Sans MT" panose="020B0502020104020203" pitchFamily="34" charset="77"/>
            </a:rPr>
            <a:t>Medidas</a:t>
          </a:r>
          <a:r>
            <a:rPr lang="en-US" b="1" dirty="0">
              <a:latin typeface="Gill Sans MT" panose="020B0502020104020203" pitchFamily="34" charset="77"/>
            </a:rPr>
            <a:t> de </a:t>
          </a:r>
          <a:r>
            <a:rPr lang="en-US" b="1" dirty="0" err="1">
              <a:latin typeface="Gill Sans MT" panose="020B0502020104020203" pitchFamily="34" charset="77"/>
            </a:rPr>
            <a:t>asociación</a:t>
          </a:r>
          <a:r>
            <a:rPr lang="en-US" b="1" dirty="0">
              <a:latin typeface="Gill Sans MT" panose="020B0502020104020203" pitchFamily="34" charset="77"/>
            </a:rPr>
            <a:t> (</a:t>
          </a:r>
          <a:r>
            <a:rPr lang="en-US" b="1" dirty="0" err="1">
              <a:latin typeface="Gill Sans MT" panose="020B0502020104020203" pitchFamily="34" charset="77"/>
            </a:rPr>
            <a:t>efecto</a:t>
          </a:r>
          <a:r>
            <a:rPr lang="en-US" b="1" dirty="0">
              <a:latin typeface="Gill Sans MT" panose="020B0502020104020203" pitchFamily="34" charset="77"/>
            </a:rPr>
            <a:t>)</a:t>
          </a:r>
        </a:p>
      </dgm:t>
    </dgm:pt>
    <dgm:pt modelId="{C8206FD8-3F4A-B549-A5D3-C11CBE694099}" type="parTrans" cxnId="{F8F184B8-8EB2-B04E-9BCB-1F65169199E0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1BD184E7-15C9-A242-A51E-9B4503A86B05}" type="sibTrans" cxnId="{F8F184B8-8EB2-B04E-9BCB-1F65169199E0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B75B1308-F14D-E540-8F8C-55E1056DE76A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Medidas</a:t>
          </a:r>
          <a:r>
            <a:rPr lang="en-US" dirty="0">
              <a:latin typeface="Gill Sans MT" panose="020B0502020104020203" pitchFamily="34" charset="77"/>
            </a:rPr>
            <a:t> de </a:t>
          </a:r>
          <a:r>
            <a:rPr lang="en-US" dirty="0" err="1">
              <a:latin typeface="Gill Sans MT" panose="020B0502020104020203" pitchFamily="34" charset="77"/>
            </a:rPr>
            <a:t>diferencia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absoluta</a:t>
          </a:r>
          <a:endParaRPr lang="en-US" dirty="0">
            <a:latin typeface="Gill Sans MT" panose="020B0502020104020203" pitchFamily="34" charset="77"/>
          </a:endParaRPr>
        </a:p>
      </dgm:t>
    </dgm:pt>
    <dgm:pt modelId="{02B34102-472C-5646-B8AB-80EE9C06D919}" type="parTrans" cxnId="{0554E80D-7B79-964C-8517-EFD9F63C6197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52D3D815-BC61-A142-A06F-7A091BBCB230}" type="sibTrans" cxnId="{0554E80D-7B79-964C-8517-EFD9F63C6197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1188D028-237A-6241-AAC8-CF05AF724588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Impacto</a:t>
          </a:r>
          <a:r>
            <a:rPr lang="en-US" dirty="0">
              <a:latin typeface="Gill Sans MT" panose="020B0502020104020203" pitchFamily="34" charset="77"/>
            </a:rPr>
            <a:t> de remover la </a:t>
          </a:r>
          <a:r>
            <a:rPr lang="en-US" dirty="0" err="1">
              <a:latin typeface="Gill Sans MT" panose="020B0502020104020203" pitchFamily="34" charset="77"/>
            </a:rPr>
            <a:t>exposición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sobre</a:t>
          </a:r>
          <a:r>
            <a:rPr lang="en-US" dirty="0">
              <a:latin typeface="Gill Sans MT" panose="020B0502020104020203" pitchFamily="34" charset="77"/>
            </a:rPr>
            <a:t> los </a:t>
          </a:r>
          <a:r>
            <a:rPr lang="en-US" dirty="0" err="1">
              <a:latin typeface="Gill Sans MT" panose="020B0502020104020203" pitchFamily="34" charset="77"/>
            </a:rPr>
            <a:t>expuestos</a:t>
          </a:r>
          <a:endParaRPr lang="en-US" dirty="0">
            <a:latin typeface="Gill Sans MT" panose="020B0502020104020203" pitchFamily="34" charset="77"/>
          </a:endParaRPr>
        </a:p>
      </dgm:t>
    </dgm:pt>
    <dgm:pt modelId="{DA5B4302-DF35-2E43-BAB8-B938C8B01DDA}" type="parTrans" cxnId="{9543FEB9-08A3-1141-AE05-FE4976B786E9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9576BA29-23F8-2C42-93FA-4EC288662E05}" type="sibTrans" cxnId="{9543FEB9-08A3-1141-AE05-FE4976B786E9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C2B6A2B5-6E57-9C4E-91BA-8A5C3A6A241A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Impacto</a:t>
          </a:r>
          <a:r>
            <a:rPr lang="en-US" dirty="0">
              <a:latin typeface="Gill Sans MT" panose="020B0502020104020203" pitchFamily="34" charset="77"/>
            </a:rPr>
            <a:t> de remover la </a:t>
          </a:r>
          <a:r>
            <a:rPr lang="en-US" dirty="0" err="1">
              <a:latin typeface="Gill Sans MT" panose="020B0502020104020203" pitchFamily="34" charset="77"/>
            </a:rPr>
            <a:t>exposición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en</a:t>
          </a:r>
          <a:r>
            <a:rPr lang="en-US" dirty="0">
              <a:latin typeface="Gill Sans MT" panose="020B0502020104020203" pitchFamily="34" charset="77"/>
            </a:rPr>
            <a:t> la población</a:t>
          </a:r>
        </a:p>
      </dgm:t>
    </dgm:pt>
    <dgm:pt modelId="{46E4848F-5A7C-224F-9DD4-055188B0FCB6}" type="parTrans" cxnId="{FD3239A4-6F62-6F43-AB19-A7B10A06FA58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734E6270-B756-0644-A3D8-A7BFA0EE4144}" type="sibTrans" cxnId="{FD3239A4-6F62-6F43-AB19-A7B10A06FA58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6C862BA1-3DA7-C846-8376-CDFBB9DA612B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Fracción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atribuible</a:t>
          </a:r>
          <a:r>
            <a:rPr lang="en-US" dirty="0">
              <a:latin typeface="Gill Sans MT" panose="020B0502020104020203" pitchFamily="34" charset="77"/>
            </a:rPr>
            <a:t>.  </a:t>
          </a:r>
          <a:r>
            <a:rPr lang="en-US" dirty="0" err="1">
              <a:latin typeface="Gill Sans MT" panose="020B0502020104020203" pitchFamily="34" charset="77"/>
            </a:rPr>
            <a:t>Exceso</a:t>
          </a:r>
          <a:r>
            <a:rPr lang="en-US" dirty="0">
              <a:latin typeface="Gill Sans MT" panose="020B0502020104020203" pitchFamily="34" charset="77"/>
            </a:rPr>
            <a:t> de </a:t>
          </a:r>
          <a:r>
            <a:rPr lang="en-US" dirty="0" err="1">
              <a:latin typeface="Gill Sans MT" panose="020B0502020104020203" pitchFamily="34" charset="77"/>
            </a:rPr>
            <a:t>riesgo</a:t>
          </a:r>
          <a:endParaRPr lang="en-US" dirty="0">
            <a:latin typeface="Gill Sans MT" panose="020B0502020104020203" pitchFamily="34" charset="77"/>
          </a:endParaRPr>
        </a:p>
      </dgm:t>
    </dgm:pt>
    <dgm:pt modelId="{AB5F353E-E8FC-7A44-A3AF-E8FF996B41CD}" type="parTrans" cxnId="{76E34F6D-6599-5642-AB3A-69407E6D7EBD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4AA14C01-D1B7-E34D-A29E-215DF1700FE5}" type="sibTrans" cxnId="{76E34F6D-6599-5642-AB3A-69407E6D7EBD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961A4628-E686-024E-B3F1-BB6B88D57C92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Fracción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atribuible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porcentual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en</a:t>
          </a:r>
          <a:r>
            <a:rPr lang="en-US" dirty="0">
              <a:latin typeface="Gill Sans MT" panose="020B0502020104020203" pitchFamily="34" charset="77"/>
            </a:rPr>
            <a:t> exp.  </a:t>
          </a:r>
          <a:r>
            <a:rPr lang="en-US" dirty="0" err="1">
              <a:latin typeface="Gill Sans MT" panose="020B0502020104020203" pitchFamily="34" charset="77"/>
            </a:rPr>
            <a:t>Fracción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etiológica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porcentual</a:t>
          </a:r>
          <a:endParaRPr lang="en-US" dirty="0">
            <a:latin typeface="Gill Sans MT" panose="020B0502020104020203" pitchFamily="34" charset="77"/>
          </a:endParaRPr>
        </a:p>
      </dgm:t>
    </dgm:pt>
    <dgm:pt modelId="{3976C936-57E1-8347-ADCE-A13C73DB7366}" type="parTrans" cxnId="{3E92710B-19F9-E945-A337-6519876CDDC1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D27E56E7-7832-C94D-8014-4E8DD4D4BD2C}" type="sibTrans" cxnId="{3E92710B-19F9-E945-A337-6519876CDDC1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DCAE07BD-9D6A-BB44-9B7B-931B9C896039}">
      <dgm:prSet phldrT="[Text]"/>
      <dgm:spPr/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Periodo</a:t>
          </a:r>
          <a:endParaRPr lang="en-US" dirty="0">
            <a:latin typeface="Gill Sans MT" panose="020B0502020104020203" pitchFamily="34" charset="77"/>
          </a:endParaRPr>
        </a:p>
      </dgm:t>
    </dgm:pt>
    <dgm:pt modelId="{634F2C43-4986-6443-8D33-F5EC3ED098A0}" type="parTrans" cxnId="{D2DE15EC-C7F2-174D-86EB-18D05AD9F237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9D8F3913-B401-F842-B9E1-0545C2866020}" type="sibTrans" cxnId="{D2DE15EC-C7F2-174D-86EB-18D05AD9F237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EFFAF0E0-0E21-9142-B51F-1FAB5D96BF49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Diferencia</a:t>
          </a:r>
          <a:r>
            <a:rPr lang="en-US" dirty="0">
              <a:latin typeface="Gill Sans MT" panose="020B0502020104020203" pitchFamily="34" charset="77"/>
            </a:rPr>
            <a:t> de </a:t>
          </a:r>
          <a:r>
            <a:rPr lang="en-US" dirty="0" err="1">
              <a:latin typeface="Gill Sans MT" panose="020B0502020104020203" pitchFamily="34" charset="77"/>
            </a:rPr>
            <a:t>Riesgo</a:t>
          </a:r>
          <a:endParaRPr lang="en-US" dirty="0">
            <a:latin typeface="Gill Sans MT" panose="020B0502020104020203" pitchFamily="34" charset="77"/>
          </a:endParaRPr>
        </a:p>
      </dgm:t>
    </dgm:pt>
    <dgm:pt modelId="{F6C055B1-ABFC-3D41-ABAA-56CB1AEB4A2C}" type="parTrans" cxnId="{88336A57-8BA2-9C40-9DE4-3AC1D46BCBC4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EAF2667A-A55E-9040-9B3D-EBD963FE9EEC}" type="sibTrans" cxnId="{88336A57-8BA2-9C40-9DE4-3AC1D46BCBC4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394B5260-CFE8-0A4D-86D7-12DD4C950C98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Razón</a:t>
          </a:r>
          <a:r>
            <a:rPr lang="en-US" dirty="0">
              <a:latin typeface="Gill Sans MT" panose="020B0502020104020203" pitchFamily="34" charset="77"/>
            </a:rPr>
            <a:t> de </a:t>
          </a:r>
          <a:r>
            <a:rPr lang="en-US" dirty="0" err="1">
              <a:latin typeface="Gill Sans MT" panose="020B0502020104020203" pitchFamily="34" charset="77"/>
            </a:rPr>
            <a:t>Riesgos</a:t>
          </a:r>
          <a:r>
            <a:rPr lang="en-US" dirty="0">
              <a:latin typeface="Gill Sans MT" panose="020B0502020104020203" pitchFamily="34" charset="77"/>
            </a:rPr>
            <a:t> / </a:t>
          </a:r>
          <a:r>
            <a:rPr lang="en-US" dirty="0" err="1">
              <a:latin typeface="Gill Sans MT" panose="020B0502020104020203" pitchFamily="34" charset="77"/>
            </a:rPr>
            <a:t>Razón</a:t>
          </a:r>
          <a:r>
            <a:rPr lang="en-US" dirty="0">
              <a:latin typeface="Gill Sans MT" panose="020B0502020104020203" pitchFamily="34" charset="77"/>
            </a:rPr>
            <a:t> de </a:t>
          </a:r>
          <a:r>
            <a:rPr lang="en-US" dirty="0" err="1">
              <a:latin typeface="Gill Sans MT" panose="020B0502020104020203" pitchFamily="34" charset="77"/>
            </a:rPr>
            <a:t>incidencia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acumulada</a:t>
          </a:r>
          <a:endParaRPr lang="en-US" dirty="0">
            <a:latin typeface="Gill Sans MT" panose="020B0502020104020203" pitchFamily="34" charset="77"/>
          </a:endParaRPr>
        </a:p>
      </dgm:t>
    </dgm:pt>
    <dgm:pt modelId="{477133CC-151D-4447-AF18-D69343D21354}" type="parTrans" cxnId="{5F91D094-37DC-F542-9BB5-1FD792F78405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0D7949B2-FF41-734F-AFFE-AA0128FF5A3F}" type="sibTrans" cxnId="{5F91D094-37DC-F542-9BB5-1FD792F78405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8C5052D2-9F74-C84E-AAA7-F73137FAF91D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Razón</a:t>
          </a:r>
          <a:r>
            <a:rPr lang="en-US" dirty="0">
              <a:latin typeface="Gill Sans MT" panose="020B0502020104020203" pitchFamily="34" charset="77"/>
            </a:rPr>
            <a:t> de </a:t>
          </a:r>
          <a:r>
            <a:rPr lang="en-US" dirty="0" err="1">
              <a:latin typeface="Gill Sans MT" panose="020B0502020104020203" pitchFamily="34" charset="77"/>
            </a:rPr>
            <a:t>tasas</a:t>
          </a:r>
          <a:r>
            <a:rPr lang="en-US" dirty="0">
              <a:latin typeface="Gill Sans MT" panose="020B0502020104020203" pitchFamily="34" charset="77"/>
            </a:rPr>
            <a:t> /</a:t>
          </a:r>
          <a:r>
            <a:rPr lang="en-US" dirty="0" err="1">
              <a:latin typeface="Gill Sans MT" panose="020B0502020104020203" pitchFamily="34" charset="77"/>
            </a:rPr>
            <a:t>Razón</a:t>
          </a:r>
          <a:r>
            <a:rPr lang="en-US" dirty="0">
              <a:latin typeface="Gill Sans MT" panose="020B0502020104020203" pitchFamily="34" charset="77"/>
            </a:rPr>
            <a:t> de </a:t>
          </a:r>
          <a:r>
            <a:rPr lang="en-US" dirty="0" err="1">
              <a:latin typeface="Gill Sans MT" panose="020B0502020104020203" pitchFamily="34" charset="77"/>
            </a:rPr>
            <a:t>tasas</a:t>
          </a:r>
          <a:r>
            <a:rPr lang="en-US" dirty="0">
              <a:latin typeface="Gill Sans MT" panose="020B0502020104020203" pitchFamily="34" charset="77"/>
            </a:rPr>
            <a:t> de </a:t>
          </a:r>
          <a:r>
            <a:rPr lang="en-US" dirty="0" err="1">
              <a:latin typeface="Gill Sans MT" panose="020B0502020104020203" pitchFamily="34" charset="77"/>
            </a:rPr>
            <a:t>incidencia</a:t>
          </a:r>
          <a:endParaRPr lang="en-US" dirty="0">
            <a:latin typeface="Gill Sans MT" panose="020B0502020104020203" pitchFamily="34" charset="77"/>
          </a:endParaRPr>
        </a:p>
      </dgm:t>
    </dgm:pt>
    <dgm:pt modelId="{6D564D2F-E894-E246-98A0-A1E060D73F26}" type="parTrans" cxnId="{34ADE1E7-F748-2A48-8CA8-0AC6D6D91B7B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FD0EA277-9C9E-A040-97F3-0738A2135DE1}" type="sibTrans" cxnId="{34ADE1E7-F748-2A48-8CA8-0AC6D6D91B7B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88F7DEA2-93A5-9C4E-8BE8-4DDBD6476D53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latin typeface="Gill Sans MT" panose="020B0502020104020203" pitchFamily="34" charset="77"/>
            </a:rPr>
            <a:t>Odds Ratio / OR </a:t>
          </a:r>
          <a:r>
            <a:rPr lang="en-US" dirty="0" err="1">
              <a:latin typeface="Gill Sans MT" panose="020B0502020104020203" pitchFamily="34" charset="77"/>
            </a:rPr>
            <a:t>prevalencia</a:t>
          </a:r>
          <a:endParaRPr lang="en-US" dirty="0">
            <a:latin typeface="Gill Sans MT" panose="020B0502020104020203" pitchFamily="34" charset="77"/>
          </a:endParaRPr>
        </a:p>
      </dgm:t>
    </dgm:pt>
    <dgm:pt modelId="{75E92998-C004-BC40-9585-1F74C8B5313C}" type="parTrans" cxnId="{794D64F3-E266-704A-964D-0FA26FBB9783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1E23852B-5BF5-5741-8EA4-9951B1F5B5F0}" type="sibTrans" cxnId="{794D64F3-E266-704A-964D-0FA26FBB9783}">
      <dgm:prSet/>
      <dgm:spPr/>
      <dgm:t>
        <a:bodyPr/>
        <a:lstStyle/>
        <a:p>
          <a:endParaRPr lang="en-US">
            <a:latin typeface="Gill Sans MT" panose="020B0502020104020203" pitchFamily="34" charset="77"/>
          </a:endParaRPr>
        </a:p>
      </dgm:t>
    </dgm:pt>
    <dgm:pt modelId="{B7C3C599-E6D5-6B45-9A51-68FC09F60A0D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Fracción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atribuible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poblacional</a:t>
          </a:r>
          <a:endParaRPr lang="en-US" dirty="0">
            <a:latin typeface="Gill Sans MT" panose="020B0502020104020203" pitchFamily="34" charset="77"/>
          </a:endParaRPr>
        </a:p>
      </dgm:t>
    </dgm:pt>
    <dgm:pt modelId="{3EB876E3-2D7B-7744-B457-2A9856D7FA2F}" type="parTrans" cxnId="{7ED68063-F3B2-9B4C-9932-90A5D80780CA}">
      <dgm:prSet/>
      <dgm:spPr/>
      <dgm:t>
        <a:bodyPr/>
        <a:lstStyle/>
        <a:p>
          <a:endParaRPr lang="en-US"/>
        </a:p>
      </dgm:t>
    </dgm:pt>
    <dgm:pt modelId="{4463EB96-7BDA-094B-A042-C163F72AABEE}" type="sibTrans" cxnId="{7ED68063-F3B2-9B4C-9932-90A5D80780CA}">
      <dgm:prSet/>
      <dgm:spPr/>
      <dgm:t>
        <a:bodyPr/>
        <a:lstStyle/>
        <a:p>
          <a:endParaRPr lang="en-US"/>
        </a:p>
      </dgm:t>
    </dgm:pt>
    <dgm:pt modelId="{A10F3E0F-D1DD-044F-8A9A-346B081F4E9C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 err="1">
              <a:latin typeface="Gill Sans MT" panose="020B0502020104020203" pitchFamily="34" charset="77"/>
            </a:rPr>
            <a:t>Fracción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atribuible</a:t>
          </a:r>
          <a:r>
            <a:rPr lang="en-US" dirty="0">
              <a:latin typeface="Gill Sans MT" panose="020B0502020104020203" pitchFamily="34" charset="77"/>
            </a:rPr>
            <a:t> </a:t>
          </a:r>
          <a:r>
            <a:rPr lang="en-US" dirty="0" err="1">
              <a:latin typeface="Gill Sans MT" panose="020B0502020104020203" pitchFamily="34" charset="77"/>
            </a:rPr>
            <a:t>porcentual</a:t>
          </a:r>
          <a:endParaRPr lang="en-US" dirty="0">
            <a:latin typeface="Gill Sans MT" panose="020B0502020104020203" pitchFamily="34" charset="77"/>
          </a:endParaRPr>
        </a:p>
      </dgm:t>
    </dgm:pt>
    <dgm:pt modelId="{5C65A8A0-8D42-184A-B73B-E282135BBF48}" type="parTrans" cxnId="{ACB02054-9309-5E4D-A052-1B93052E34B5}">
      <dgm:prSet/>
      <dgm:spPr/>
      <dgm:t>
        <a:bodyPr/>
        <a:lstStyle/>
        <a:p>
          <a:endParaRPr lang="en-US"/>
        </a:p>
      </dgm:t>
    </dgm:pt>
    <dgm:pt modelId="{0573F5F0-FA2E-E340-AA8D-7498FF943597}" type="sibTrans" cxnId="{ACB02054-9309-5E4D-A052-1B93052E34B5}">
      <dgm:prSet/>
      <dgm:spPr/>
      <dgm:t>
        <a:bodyPr/>
        <a:lstStyle/>
        <a:p>
          <a:endParaRPr lang="en-US"/>
        </a:p>
      </dgm:t>
    </dgm:pt>
    <dgm:pt modelId="{51C7DF11-1D57-FC4E-AC6A-A7A219EBEFF5}" type="pres">
      <dgm:prSet presAssocID="{67E3BBBC-5CA5-C642-BFD1-41D91D2361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38F9283-88EF-6C4D-A3EA-38A21F49DCBF}" type="pres">
      <dgm:prSet presAssocID="{929A8329-595D-EF4E-8B2C-DEED139C4300}" presName="hierRoot1" presStyleCnt="0">
        <dgm:presLayoutVars>
          <dgm:hierBranch val="init"/>
        </dgm:presLayoutVars>
      </dgm:prSet>
      <dgm:spPr/>
    </dgm:pt>
    <dgm:pt modelId="{06D97F25-9848-E643-A4EA-6BC8DE79BFAB}" type="pres">
      <dgm:prSet presAssocID="{929A8329-595D-EF4E-8B2C-DEED139C4300}" presName="rootComposite1" presStyleCnt="0"/>
      <dgm:spPr/>
    </dgm:pt>
    <dgm:pt modelId="{09F6203C-A1AC-BD44-A225-9BEF7D48159A}" type="pres">
      <dgm:prSet presAssocID="{929A8329-595D-EF4E-8B2C-DEED139C4300}" presName="rootText1" presStyleLbl="node0" presStyleIdx="0" presStyleCnt="3">
        <dgm:presLayoutVars>
          <dgm:chPref val="3"/>
        </dgm:presLayoutVars>
      </dgm:prSet>
      <dgm:spPr/>
    </dgm:pt>
    <dgm:pt modelId="{10F884C3-A44C-B747-BB64-9875E69AEA7E}" type="pres">
      <dgm:prSet presAssocID="{929A8329-595D-EF4E-8B2C-DEED139C4300}" presName="rootConnector1" presStyleLbl="node1" presStyleIdx="0" presStyleCnt="0"/>
      <dgm:spPr/>
    </dgm:pt>
    <dgm:pt modelId="{30A6F895-F4E9-514F-BB51-0B4BADFCA733}" type="pres">
      <dgm:prSet presAssocID="{929A8329-595D-EF4E-8B2C-DEED139C4300}" presName="hierChild2" presStyleCnt="0"/>
      <dgm:spPr/>
    </dgm:pt>
    <dgm:pt modelId="{28164A7B-B26C-EA41-83C9-8CA1655DDCF2}" type="pres">
      <dgm:prSet presAssocID="{79E7632C-276B-C247-B1A4-D53BB135130E}" presName="Name37" presStyleLbl="parChTrans1D2" presStyleIdx="0" presStyleCnt="6"/>
      <dgm:spPr/>
    </dgm:pt>
    <dgm:pt modelId="{D96D3131-9537-B343-B843-88965E133E4E}" type="pres">
      <dgm:prSet presAssocID="{9324059A-EB4E-F44E-9440-41509218620C}" presName="hierRoot2" presStyleCnt="0">
        <dgm:presLayoutVars>
          <dgm:hierBranch val="init"/>
        </dgm:presLayoutVars>
      </dgm:prSet>
      <dgm:spPr/>
    </dgm:pt>
    <dgm:pt modelId="{E8C66785-5C53-4F4A-94DC-6E08FDC0776B}" type="pres">
      <dgm:prSet presAssocID="{9324059A-EB4E-F44E-9440-41509218620C}" presName="rootComposite" presStyleCnt="0"/>
      <dgm:spPr/>
    </dgm:pt>
    <dgm:pt modelId="{AE1BDD3C-F293-C949-BB4A-DB90127C8E81}" type="pres">
      <dgm:prSet presAssocID="{9324059A-EB4E-F44E-9440-41509218620C}" presName="rootText" presStyleLbl="node2" presStyleIdx="0" presStyleCnt="6">
        <dgm:presLayoutVars>
          <dgm:chPref val="3"/>
        </dgm:presLayoutVars>
      </dgm:prSet>
      <dgm:spPr/>
    </dgm:pt>
    <dgm:pt modelId="{6E4DF91B-DE33-8D46-87B4-6A985BD7233B}" type="pres">
      <dgm:prSet presAssocID="{9324059A-EB4E-F44E-9440-41509218620C}" presName="rootConnector" presStyleLbl="node2" presStyleIdx="0" presStyleCnt="6"/>
      <dgm:spPr/>
    </dgm:pt>
    <dgm:pt modelId="{D262DDC7-88D8-4842-8D72-45158435A533}" type="pres">
      <dgm:prSet presAssocID="{9324059A-EB4E-F44E-9440-41509218620C}" presName="hierChild4" presStyleCnt="0"/>
      <dgm:spPr/>
    </dgm:pt>
    <dgm:pt modelId="{3AF179C5-8B5F-9449-A143-A2E610AB7F95}" type="pres">
      <dgm:prSet presAssocID="{FFC85B18-6EC7-A848-8C65-2F7C741AAD36}" presName="Name37" presStyleLbl="parChTrans1D3" presStyleIdx="0" presStyleCnt="12"/>
      <dgm:spPr/>
    </dgm:pt>
    <dgm:pt modelId="{F0A21820-61F3-384C-B12B-52C3D431E7C5}" type="pres">
      <dgm:prSet presAssocID="{8A750E07-7811-1B4D-AE67-0BCE93530044}" presName="hierRoot2" presStyleCnt="0">
        <dgm:presLayoutVars>
          <dgm:hierBranch val="init"/>
        </dgm:presLayoutVars>
      </dgm:prSet>
      <dgm:spPr/>
    </dgm:pt>
    <dgm:pt modelId="{5DEEB9E8-AF8F-5741-8BAF-5503E5D26C41}" type="pres">
      <dgm:prSet presAssocID="{8A750E07-7811-1B4D-AE67-0BCE93530044}" presName="rootComposite" presStyleCnt="0"/>
      <dgm:spPr/>
    </dgm:pt>
    <dgm:pt modelId="{B4113DF6-5A93-9D45-A818-4A153B87F588}" type="pres">
      <dgm:prSet presAssocID="{8A750E07-7811-1B4D-AE67-0BCE93530044}" presName="rootText" presStyleLbl="node3" presStyleIdx="0" presStyleCnt="12">
        <dgm:presLayoutVars>
          <dgm:chPref val="3"/>
        </dgm:presLayoutVars>
      </dgm:prSet>
      <dgm:spPr/>
    </dgm:pt>
    <dgm:pt modelId="{7F1B2C7E-D0BA-A449-9B3D-4CA100028BB1}" type="pres">
      <dgm:prSet presAssocID="{8A750E07-7811-1B4D-AE67-0BCE93530044}" presName="rootConnector" presStyleLbl="node3" presStyleIdx="0" presStyleCnt="12"/>
      <dgm:spPr/>
    </dgm:pt>
    <dgm:pt modelId="{5491BCA9-D02C-1F4B-91BB-DDCF5A93D6E8}" type="pres">
      <dgm:prSet presAssocID="{8A750E07-7811-1B4D-AE67-0BCE93530044}" presName="hierChild4" presStyleCnt="0"/>
      <dgm:spPr/>
    </dgm:pt>
    <dgm:pt modelId="{A371860E-FAF1-444E-B849-B7A397FC9A98}" type="pres">
      <dgm:prSet presAssocID="{8A750E07-7811-1B4D-AE67-0BCE93530044}" presName="hierChild5" presStyleCnt="0"/>
      <dgm:spPr/>
    </dgm:pt>
    <dgm:pt modelId="{13EB4E3D-CA95-D145-A417-785986A18B4B}" type="pres">
      <dgm:prSet presAssocID="{69345D60-8585-5043-8081-39B26F8ADF53}" presName="Name37" presStyleLbl="parChTrans1D3" presStyleIdx="1" presStyleCnt="12"/>
      <dgm:spPr/>
    </dgm:pt>
    <dgm:pt modelId="{57DBEBEF-1D13-3E4F-8BFE-3E3F78EFDEAF}" type="pres">
      <dgm:prSet presAssocID="{A9A8A631-B79E-8042-8B8C-3BDF2E593AA7}" presName="hierRoot2" presStyleCnt="0">
        <dgm:presLayoutVars>
          <dgm:hierBranch val="init"/>
        </dgm:presLayoutVars>
      </dgm:prSet>
      <dgm:spPr/>
    </dgm:pt>
    <dgm:pt modelId="{F5A0A3BC-02C2-3848-A37C-5D25072C101F}" type="pres">
      <dgm:prSet presAssocID="{A9A8A631-B79E-8042-8B8C-3BDF2E593AA7}" presName="rootComposite" presStyleCnt="0"/>
      <dgm:spPr/>
    </dgm:pt>
    <dgm:pt modelId="{4202041D-3EF5-0E4D-B151-221FC18E6477}" type="pres">
      <dgm:prSet presAssocID="{A9A8A631-B79E-8042-8B8C-3BDF2E593AA7}" presName="rootText" presStyleLbl="node3" presStyleIdx="1" presStyleCnt="12">
        <dgm:presLayoutVars>
          <dgm:chPref val="3"/>
        </dgm:presLayoutVars>
      </dgm:prSet>
      <dgm:spPr/>
    </dgm:pt>
    <dgm:pt modelId="{68247359-3BAF-C449-A751-965F65A0887F}" type="pres">
      <dgm:prSet presAssocID="{A9A8A631-B79E-8042-8B8C-3BDF2E593AA7}" presName="rootConnector" presStyleLbl="node3" presStyleIdx="1" presStyleCnt="12"/>
      <dgm:spPr/>
    </dgm:pt>
    <dgm:pt modelId="{AEEB1FC1-B73C-ED41-AE77-E0EBA608BDC4}" type="pres">
      <dgm:prSet presAssocID="{A9A8A631-B79E-8042-8B8C-3BDF2E593AA7}" presName="hierChild4" presStyleCnt="0"/>
      <dgm:spPr/>
    </dgm:pt>
    <dgm:pt modelId="{20DFE91E-438E-A64B-B407-B0CA9F4C51F1}" type="pres">
      <dgm:prSet presAssocID="{A9A8A631-B79E-8042-8B8C-3BDF2E593AA7}" presName="hierChild5" presStyleCnt="0"/>
      <dgm:spPr/>
    </dgm:pt>
    <dgm:pt modelId="{C69BB148-AD38-904E-9AEA-1888B4475FEF}" type="pres">
      <dgm:prSet presAssocID="{9324059A-EB4E-F44E-9440-41509218620C}" presName="hierChild5" presStyleCnt="0"/>
      <dgm:spPr/>
    </dgm:pt>
    <dgm:pt modelId="{95EB2DB3-CA07-7444-9341-EBAC2DE09501}" type="pres">
      <dgm:prSet presAssocID="{E6BFA709-AA8C-FE45-92F1-E8D39A6ADFA5}" presName="Name37" presStyleLbl="parChTrans1D2" presStyleIdx="1" presStyleCnt="6"/>
      <dgm:spPr/>
    </dgm:pt>
    <dgm:pt modelId="{89864AAE-FDEB-FE4E-A9E8-BD0EA40DF335}" type="pres">
      <dgm:prSet presAssocID="{1BB820BC-227B-3F49-959A-62F1070CCD69}" presName="hierRoot2" presStyleCnt="0">
        <dgm:presLayoutVars>
          <dgm:hierBranch val="init"/>
        </dgm:presLayoutVars>
      </dgm:prSet>
      <dgm:spPr/>
    </dgm:pt>
    <dgm:pt modelId="{26F4B2E5-C13B-764B-AE56-963304C59FE3}" type="pres">
      <dgm:prSet presAssocID="{1BB820BC-227B-3F49-959A-62F1070CCD69}" presName="rootComposite" presStyleCnt="0"/>
      <dgm:spPr/>
    </dgm:pt>
    <dgm:pt modelId="{06AF8B34-BC0E-824F-8A66-B6A1218FA496}" type="pres">
      <dgm:prSet presAssocID="{1BB820BC-227B-3F49-959A-62F1070CCD69}" presName="rootText" presStyleLbl="node2" presStyleIdx="1" presStyleCnt="6">
        <dgm:presLayoutVars>
          <dgm:chPref val="3"/>
        </dgm:presLayoutVars>
      </dgm:prSet>
      <dgm:spPr/>
    </dgm:pt>
    <dgm:pt modelId="{5C57631C-A956-F54C-934D-31AB90999F4D}" type="pres">
      <dgm:prSet presAssocID="{1BB820BC-227B-3F49-959A-62F1070CCD69}" presName="rootConnector" presStyleLbl="node2" presStyleIdx="1" presStyleCnt="6"/>
      <dgm:spPr/>
    </dgm:pt>
    <dgm:pt modelId="{71773406-0B6B-D748-8C8A-FB7234742460}" type="pres">
      <dgm:prSet presAssocID="{1BB820BC-227B-3F49-959A-62F1070CCD69}" presName="hierChild4" presStyleCnt="0"/>
      <dgm:spPr/>
    </dgm:pt>
    <dgm:pt modelId="{914E267C-3F33-0A4A-9913-34258AAFF4EA}" type="pres">
      <dgm:prSet presAssocID="{6D60A6D5-1A89-5B48-A3D9-247F9230CA2D}" presName="Name37" presStyleLbl="parChTrans1D3" presStyleIdx="2" presStyleCnt="12"/>
      <dgm:spPr/>
    </dgm:pt>
    <dgm:pt modelId="{3AB3FE9B-BA05-AD47-92C0-28A930CB341F}" type="pres">
      <dgm:prSet presAssocID="{58AFAEF7-7E36-2249-9007-FA51256BE2B0}" presName="hierRoot2" presStyleCnt="0">
        <dgm:presLayoutVars>
          <dgm:hierBranch val="init"/>
        </dgm:presLayoutVars>
      </dgm:prSet>
      <dgm:spPr/>
    </dgm:pt>
    <dgm:pt modelId="{8060ADB1-50B4-CD4A-902C-96B7369CABCF}" type="pres">
      <dgm:prSet presAssocID="{58AFAEF7-7E36-2249-9007-FA51256BE2B0}" presName="rootComposite" presStyleCnt="0"/>
      <dgm:spPr/>
    </dgm:pt>
    <dgm:pt modelId="{773619FA-ED68-FE44-B459-4C2CA0FFEF0A}" type="pres">
      <dgm:prSet presAssocID="{58AFAEF7-7E36-2249-9007-FA51256BE2B0}" presName="rootText" presStyleLbl="node3" presStyleIdx="2" presStyleCnt="12">
        <dgm:presLayoutVars>
          <dgm:chPref val="3"/>
        </dgm:presLayoutVars>
      </dgm:prSet>
      <dgm:spPr/>
    </dgm:pt>
    <dgm:pt modelId="{48D0E9DB-FC7A-9541-AB41-52056ED19B63}" type="pres">
      <dgm:prSet presAssocID="{58AFAEF7-7E36-2249-9007-FA51256BE2B0}" presName="rootConnector" presStyleLbl="node3" presStyleIdx="2" presStyleCnt="12"/>
      <dgm:spPr/>
    </dgm:pt>
    <dgm:pt modelId="{22B2BC82-1A59-E341-BACB-E85254E4AFD0}" type="pres">
      <dgm:prSet presAssocID="{58AFAEF7-7E36-2249-9007-FA51256BE2B0}" presName="hierChild4" presStyleCnt="0"/>
      <dgm:spPr/>
    </dgm:pt>
    <dgm:pt modelId="{A09799CC-D1F1-314F-AC3C-55928428C73F}" type="pres">
      <dgm:prSet presAssocID="{58AFAEF7-7E36-2249-9007-FA51256BE2B0}" presName="hierChild5" presStyleCnt="0"/>
      <dgm:spPr/>
    </dgm:pt>
    <dgm:pt modelId="{D2EDD5A5-A977-C548-9C95-703C23E5EE8D}" type="pres">
      <dgm:prSet presAssocID="{634F2C43-4986-6443-8D33-F5EC3ED098A0}" presName="Name37" presStyleLbl="parChTrans1D3" presStyleIdx="3" presStyleCnt="12"/>
      <dgm:spPr/>
    </dgm:pt>
    <dgm:pt modelId="{FCF8CEE7-669C-ED4A-B8E8-F0D7790B9D2A}" type="pres">
      <dgm:prSet presAssocID="{DCAE07BD-9D6A-BB44-9B7B-931B9C896039}" presName="hierRoot2" presStyleCnt="0">
        <dgm:presLayoutVars>
          <dgm:hierBranch val="init"/>
        </dgm:presLayoutVars>
      </dgm:prSet>
      <dgm:spPr/>
    </dgm:pt>
    <dgm:pt modelId="{D7E77DF1-479E-254D-8BC3-13AF895F194A}" type="pres">
      <dgm:prSet presAssocID="{DCAE07BD-9D6A-BB44-9B7B-931B9C896039}" presName="rootComposite" presStyleCnt="0"/>
      <dgm:spPr/>
    </dgm:pt>
    <dgm:pt modelId="{9A7637CE-C30F-214F-91CE-D62494EBCF13}" type="pres">
      <dgm:prSet presAssocID="{DCAE07BD-9D6A-BB44-9B7B-931B9C896039}" presName="rootText" presStyleLbl="node3" presStyleIdx="3" presStyleCnt="12">
        <dgm:presLayoutVars>
          <dgm:chPref val="3"/>
        </dgm:presLayoutVars>
      </dgm:prSet>
      <dgm:spPr/>
    </dgm:pt>
    <dgm:pt modelId="{E4D382B6-A8B7-C44D-A396-8BC3BC60FC8B}" type="pres">
      <dgm:prSet presAssocID="{DCAE07BD-9D6A-BB44-9B7B-931B9C896039}" presName="rootConnector" presStyleLbl="node3" presStyleIdx="3" presStyleCnt="12"/>
      <dgm:spPr/>
    </dgm:pt>
    <dgm:pt modelId="{609314FA-DDF5-4E4F-A77B-601C23BB04FC}" type="pres">
      <dgm:prSet presAssocID="{DCAE07BD-9D6A-BB44-9B7B-931B9C896039}" presName="hierChild4" presStyleCnt="0"/>
      <dgm:spPr/>
    </dgm:pt>
    <dgm:pt modelId="{425CAB8C-1289-DC4D-9D50-FB4409204EA9}" type="pres">
      <dgm:prSet presAssocID="{DCAE07BD-9D6A-BB44-9B7B-931B9C896039}" presName="hierChild5" presStyleCnt="0"/>
      <dgm:spPr/>
    </dgm:pt>
    <dgm:pt modelId="{B1419208-9061-284D-8197-81E7CA125B16}" type="pres">
      <dgm:prSet presAssocID="{1BB820BC-227B-3F49-959A-62F1070CCD69}" presName="hierChild5" presStyleCnt="0"/>
      <dgm:spPr/>
    </dgm:pt>
    <dgm:pt modelId="{D1F27EF6-CB88-BA4C-A409-A177A07C3FF5}" type="pres">
      <dgm:prSet presAssocID="{929A8329-595D-EF4E-8B2C-DEED139C4300}" presName="hierChild3" presStyleCnt="0"/>
      <dgm:spPr/>
    </dgm:pt>
    <dgm:pt modelId="{007663CE-5BAA-C745-A59D-96E102C8DCF1}" type="pres">
      <dgm:prSet presAssocID="{386E0A02-9745-B64E-8201-822019340DA7}" presName="hierRoot1" presStyleCnt="0">
        <dgm:presLayoutVars>
          <dgm:hierBranch val="init"/>
        </dgm:presLayoutVars>
      </dgm:prSet>
      <dgm:spPr/>
    </dgm:pt>
    <dgm:pt modelId="{7A1A2527-2055-E84A-9A9F-288ADE0F5214}" type="pres">
      <dgm:prSet presAssocID="{386E0A02-9745-B64E-8201-822019340DA7}" presName="rootComposite1" presStyleCnt="0"/>
      <dgm:spPr/>
    </dgm:pt>
    <dgm:pt modelId="{A12425C1-7527-B94F-BEEA-E095555530FD}" type="pres">
      <dgm:prSet presAssocID="{386E0A02-9745-B64E-8201-822019340DA7}" presName="rootText1" presStyleLbl="node0" presStyleIdx="1" presStyleCnt="3">
        <dgm:presLayoutVars>
          <dgm:chPref val="3"/>
        </dgm:presLayoutVars>
      </dgm:prSet>
      <dgm:spPr/>
    </dgm:pt>
    <dgm:pt modelId="{D1341D7C-992E-3D4E-A436-314E6F29B09C}" type="pres">
      <dgm:prSet presAssocID="{386E0A02-9745-B64E-8201-822019340DA7}" presName="rootConnector1" presStyleLbl="node1" presStyleIdx="0" presStyleCnt="0"/>
      <dgm:spPr/>
    </dgm:pt>
    <dgm:pt modelId="{04855FA5-57FA-8942-8CE3-8445575C0F20}" type="pres">
      <dgm:prSet presAssocID="{386E0A02-9745-B64E-8201-822019340DA7}" presName="hierChild2" presStyleCnt="0"/>
      <dgm:spPr/>
    </dgm:pt>
    <dgm:pt modelId="{15754F0B-F334-D14C-8542-B9A893B754EC}" type="pres">
      <dgm:prSet presAssocID="{02B34102-472C-5646-B8AB-80EE9C06D919}" presName="Name37" presStyleLbl="parChTrans1D2" presStyleIdx="2" presStyleCnt="6"/>
      <dgm:spPr/>
    </dgm:pt>
    <dgm:pt modelId="{8808EDA0-9D45-CC42-9156-81F19BB50F9F}" type="pres">
      <dgm:prSet presAssocID="{B75B1308-F14D-E540-8F8C-55E1056DE76A}" presName="hierRoot2" presStyleCnt="0">
        <dgm:presLayoutVars>
          <dgm:hierBranch val="init"/>
        </dgm:presLayoutVars>
      </dgm:prSet>
      <dgm:spPr/>
    </dgm:pt>
    <dgm:pt modelId="{6A9C392D-7664-2442-8CA4-357A872E7B05}" type="pres">
      <dgm:prSet presAssocID="{B75B1308-F14D-E540-8F8C-55E1056DE76A}" presName="rootComposite" presStyleCnt="0"/>
      <dgm:spPr/>
    </dgm:pt>
    <dgm:pt modelId="{0DBB3F4C-4DE5-AD41-A5BB-F27D2241C4FB}" type="pres">
      <dgm:prSet presAssocID="{B75B1308-F14D-E540-8F8C-55E1056DE76A}" presName="rootText" presStyleLbl="node2" presStyleIdx="2" presStyleCnt="6">
        <dgm:presLayoutVars>
          <dgm:chPref val="3"/>
        </dgm:presLayoutVars>
      </dgm:prSet>
      <dgm:spPr/>
    </dgm:pt>
    <dgm:pt modelId="{809E7986-40D3-9D4C-803D-7C6C1422E205}" type="pres">
      <dgm:prSet presAssocID="{B75B1308-F14D-E540-8F8C-55E1056DE76A}" presName="rootConnector" presStyleLbl="node2" presStyleIdx="2" presStyleCnt="6"/>
      <dgm:spPr/>
    </dgm:pt>
    <dgm:pt modelId="{0D915E76-E40F-A344-850C-7A8124F7BB1A}" type="pres">
      <dgm:prSet presAssocID="{B75B1308-F14D-E540-8F8C-55E1056DE76A}" presName="hierChild4" presStyleCnt="0"/>
      <dgm:spPr/>
    </dgm:pt>
    <dgm:pt modelId="{EECA015A-46CC-724B-A74D-0F4AE3F5D74D}" type="pres">
      <dgm:prSet presAssocID="{F6C055B1-ABFC-3D41-ABAA-56CB1AEB4A2C}" presName="Name37" presStyleLbl="parChTrans1D3" presStyleIdx="4" presStyleCnt="12"/>
      <dgm:spPr/>
    </dgm:pt>
    <dgm:pt modelId="{771E5882-AB2D-F446-B813-335F95CF86DE}" type="pres">
      <dgm:prSet presAssocID="{EFFAF0E0-0E21-9142-B51F-1FAB5D96BF49}" presName="hierRoot2" presStyleCnt="0">
        <dgm:presLayoutVars>
          <dgm:hierBranch val="init"/>
        </dgm:presLayoutVars>
      </dgm:prSet>
      <dgm:spPr/>
    </dgm:pt>
    <dgm:pt modelId="{7CB50D90-809A-E548-88C6-5C8521958E7C}" type="pres">
      <dgm:prSet presAssocID="{EFFAF0E0-0E21-9142-B51F-1FAB5D96BF49}" presName="rootComposite" presStyleCnt="0"/>
      <dgm:spPr/>
    </dgm:pt>
    <dgm:pt modelId="{D42CBD5D-6A13-1340-891E-CCDC67F2A24B}" type="pres">
      <dgm:prSet presAssocID="{EFFAF0E0-0E21-9142-B51F-1FAB5D96BF49}" presName="rootText" presStyleLbl="node3" presStyleIdx="4" presStyleCnt="12">
        <dgm:presLayoutVars>
          <dgm:chPref val="3"/>
        </dgm:presLayoutVars>
      </dgm:prSet>
      <dgm:spPr/>
    </dgm:pt>
    <dgm:pt modelId="{E1B5BF5A-BF74-534B-BE12-C3CF8431F7DC}" type="pres">
      <dgm:prSet presAssocID="{EFFAF0E0-0E21-9142-B51F-1FAB5D96BF49}" presName="rootConnector" presStyleLbl="node3" presStyleIdx="4" presStyleCnt="12"/>
      <dgm:spPr/>
    </dgm:pt>
    <dgm:pt modelId="{6C4DFEED-A057-A04E-A232-D675C82ACDC4}" type="pres">
      <dgm:prSet presAssocID="{EFFAF0E0-0E21-9142-B51F-1FAB5D96BF49}" presName="hierChild4" presStyleCnt="0"/>
      <dgm:spPr/>
    </dgm:pt>
    <dgm:pt modelId="{464ADCEE-57AA-C547-ADB4-22632B0CAC0F}" type="pres">
      <dgm:prSet presAssocID="{EFFAF0E0-0E21-9142-B51F-1FAB5D96BF49}" presName="hierChild5" presStyleCnt="0"/>
      <dgm:spPr/>
    </dgm:pt>
    <dgm:pt modelId="{BE84716B-1777-A344-BC3C-4500758A5C1D}" type="pres">
      <dgm:prSet presAssocID="{B75B1308-F14D-E540-8F8C-55E1056DE76A}" presName="hierChild5" presStyleCnt="0"/>
      <dgm:spPr/>
    </dgm:pt>
    <dgm:pt modelId="{19831494-E6F5-9344-9C22-BFF1AFF57164}" type="pres">
      <dgm:prSet presAssocID="{33D24D93-A627-7241-8A25-7B2FEBE2A6C7}" presName="Name37" presStyleLbl="parChTrans1D2" presStyleIdx="3" presStyleCnt="6"/>
      <dgm:spPr/>
    </dgm:pt>
    <dgm:pt modelId="{4111DCF4-E196-A34E-A8C9-265BD0A7C0DE}" type="pres">
      <dgm:prSet presAssocID="{0F87CB9B-9C21-A34B-819F-3F6795ED6715}" presName="hierRoot2" presStyleCnt="0">
        <dgm:presLayoutVars>
          <dgm:hierBranch val="init"/>
        </dgm:presLayoutVars>
      </dgm:prSet>
      <dgm:spPr/>
    </dgm:pt>
    <dgm:pt modelId="{7141D58E-157F-F14B-8B8D-09523B9416AF}" type="pres">
      <dgm:prSet presAssocID="{0F87CB9B-9C21-A34B-819F-3F6795ED6715}" presName="rootComposite" presStyleCnt="0"/>
      <dgm:spPr/>
    </dgm:pt>
    <dgm:pt modelId="{9B7ECE8F-7166-8541-A10E-612D46976877}" type="pres">
      <dgm:prSet presAssocID="{0F87CB9B-9C21-A34B-819F-3F6795ED6715}" presName="rootText" presStyleLbl="node2" presStyleIdx="3" presStyleCnt="6">
        <dgm:presLayoutVars>
          <dgm:chPref val="3"/>
        </dgm:presLayoutVars>
      </dgm:prSet>
      <dgm:spPr/>
    </dgm:pt>
    <dgm:pt modelId="{1CA1410C-3E65-E047-9F4D-98C89E6F403C}" type="pres">
      <dgm:prSet presAssocID="{0F87CB9B-9C21-A34B-819F-3F6795ED6715}" presName="rootConnector" presStyleLbl="node2" presStyleIdx="3" presStyleCnt="6"/>
      <dgm:spPr/>
    </dgm:pt>
    <dgm:pt modelId="{E5BE2474-AC88-3649-B300-D577F3624EDC}" type="pres">
      <dgm:prSet presAssocID="{0F87CB9B-9C21-A34B-819F-3F6795ED6715}" presName="hierChild4" presStyleCnt="0"/>
      <dgm:spPr/>
    </dgm:pt>
    <dgm:pt modelId="{978FA53C-7A74-4240-A0B2-AF33F86CD094}" type="pres">
      <dgm:prSet presAssocID="{477133CC-151D-4447-AF18-D69343D21354}" presName="Name37" presStyleLbl="parChTrans1D3" presStyleIdx="5" presStyleCnt="12"/>
      <dgm:spPr/>
    </dgm:pt>
    <dgm:pt modelId="{6E75BAAE-5359-7D4A-B1D6-BC917FABE96B}" type="pres">
      <dgm:prSet presAssocID="{394B5260-CFE8-0A4D-86D7-12DD4C950C98}" presName="hierRoot2" presStyleCnt="0">
        <dgm:presLayoutVars>
          <dgm:hierBranch val="init"/>
        </dgm:presLayoutVars>
      </dgm:prSet>
      <dgm:spPr/>
    </dgm:pt>
    <dgm:pt modelId="{2F3634F8-3EB3-234D-9FF1-52030EAB274D}" type="pres">
      <dgm:prSet presAssocID="{394B5260-CFE8-0A4D-86D7-12DD4C950C98}" presName="rootComposite" presStyleCnt="0"/>
      <dgm:spPr/>
    </dgm:pt>
    <dgm:pt modelId="{EE4D4650-DC36-BD43-AA3B-6A09564E1BAA}" type="pres">
      <dgm:prSet presAssocID="{394B5260-CFE8-0A4D-86D7-12DD4C950C98}" presName="rootText" presStyleLbl="node3" presStyleIdx="5" presStyleCnt="12">
        <dgm:presLayoutVars>
          <dgm:chPref val="3"/>
        </dgm:presLayoutVars>
      </dgm:prSet>
      <dgm:spPr/>
    </dgm:pt>
    <dgm:pt modelId="{8A817EC7-E03C-8644-B4E7-1881B0A8A019}" type="pres">
      <dgm:prSet presAssocID="{394B5260-CFE8-0A4D-86D7-12DD4C950C98}" presName="rootConnector" presStyleLbl="node3" presStyleIdx="5" presStyleCnt="12"/>
      <dgm:spPr/>
    </dgm:pt>
    <dgm:pt modelId="{AAB011F7-4932-C541-B52D-15AEB3F46C48}" type="pres">
      <dgm:prSet presAssocID="{394B5260-CFE8-0A4D-86D7-12DD4C950C98}" presName="hierChild4" presStyleCnt="0"/>
      <dgm:spPr/>
    </dgm:pt>
    <dgm:pt modelId="{11EDEFA2-5CBE-0442-AC50-4A8AE3206A62}" type="pres">
      <dgm:prSet presAssocID="{394B5260-CFE8-0A4D-86D7-12DD4C950C98}" presName="hierChild5" presStyleCnt="0"/>
      <dgm:spPr/>
    </dgm:pt>
    <dgm:pt modelId="{169CB512-EF16-9649-A7C8-A8BE624B6C99}" type="pres">
      <dgm:prSet presAssocID="{6D564D2F-E894-E246-98A0-A1E060D73F26}" presName="Name37" presStyleLbl="parChTrans1D3" presStyleIdx="6" presStyleCnt="12"/>
      <dgm:spPr/>
    </dgm:pt>
    <dgm:pt modelId="{E208685C-B93E-904B-84FA-502DA1DD5848}" type="pres">
      <dgm:prSet presAssocID="{8C5052D2-9F74-C84E-AAA7-F73137FAF91D}" presName="hierRoot2" presStyleCnt="0">
        <dgm:presLayoutVars>
          <dgm:hierBranch val="init"/>
        </dgm:presLayoutVars>
      </dgm:prSet>
      <dgm:spPr/>
    </dgm:pt>
    <dgm:pt modelId="{0A90D995-B0CF-1C4E-9841-40B74972307C}" type="pres">
      <dgm:prSet presAssocID="{8C5052D2-9F74-C84E-AAA7-F73137FAF91D}" presName="rootComposite" presStyleCnt="0"/>
      <dgm:spPr/>
    </dgm:pt>
    <dgm:pt modelId="{A69737A2-E289-5C42-905B-5873612A4DD4}" type="pres">
      <dgm:prSet presAssocID="{8C5052D2-9F74-C84E-AAA7-F73137FAF91D}" presName="rootText" presStyleLbl="node3" presStyleIdx="6" presStyleCnt="12">
        <dgm:presLayoutVars>
          <dgm:chPref val="3"/>
        </dgm:presLayoutVars>
      </dgm:prSet>
      <dgm:spPr/>
    </dgm:pt>
    <dgm:pt modelId="{B3246874-7E8F-2C4C-89DE-4922D2AC76C0}" type="pres">
      <dgm:prSet presAssocID="{8C5052D2-9F74-C84E-AAA7-F73137FAF91D}" presName="rootConnector" presStyleLbl="node3" presStyleIdx="6" presStyleCnt="12"/>
      <dgm:spPr/>
    </dgm:pt>
    <dgm:pt modelId="{E7BAC989-EE79-EC4C-8952-0E0EF528B8B7}" type="pres">
      <dgm:prSet presAssocID="{8C5052D2-9F74-C84E-AAA7-F73137FAF91D}" presName="hierChild4" presStyleCnt="0"/>
      <dgm:spPr/>
    </dgm:pt>
    <dgm:pt modelId="{58B1374E-8C8F-C044-A0F9-9B835CF0F238}" type="pres">
      <dgm:prSet presAssocID="{8C5052D2-9F74-C84E-AAA7-F73137FAF91D}" presName="hierChild5" presStyleCnt="0"/>
      <dgm:spPr/>
    </dgm:pt>
    <dgm:pt modelId="{DFFF647E-4C07-1545-A132-EE7C7A9C1E18}" type="pres">
      <dgm:prSet presAssocID="{75E92998-C004-BC40-9585-1F74C8B5313C}" presName="Name37" presStyleLbl="parChTrans1D3" presStyleIdx="7" presStyleCnt="12"/>
      <dgm:spPr/>
    </dgm:pt>
    <dgm:pt modelId="{C1BD7092-B1F4-D545-A2F5-A222B7EBAB0E}" type="pres">
      <dgm:prSet presAssocID="{88F7DEA2-93A5-9C4E-8BE8-4DDBD6476D53}" presName="hierRoot2" presStyleCnt="0">
        <dgm:presLayoutVars>
          <dgm:hierBranch val="init"/>
        </dgm:presLayoutVars>
      </dgm:prSet>
      <dgm:spPr/>
    </dgm:pt>
    <dgm:pt modelId="{369671AA-3B2B-164A-A023-0B7DC0B706A2}" type="pres">
      <dgm:prSet presAssocID="{88F7DEA2-93A5-9C4E-8BE8-4DDBD6476D53}" presName="rootComposite" presStyleCnt="0"/>
      <dgm:spPr/>
    </dgm:pt>
    <dgm:pt modelId="{7AA0B586-D94D-D546-855F-354B36BF8D9B}" type="pres">
      <dgm:prSet presAssocID="{88F7DEA2-93A5-9C4E-8BE8-4DDBD6476D53}" presName="rootText" presStyleLbl="node3" presStyleIdx="7" presStyleCnt="12">
        <dgm:presLayoutVars>
          <dgm:chPref val="3"/>
        </dgm:presLayoutVars>
      </dgm:prSet>
      <dgm:spPr/>
    </dgm:pt>
    <dgm:pt modelId="{895B3124-A283-6D40-B3BA-B1325B7666AC}" type="pres">
      <dgm:prSet presAssocID="{88F7DEA2-93A5-9C4E-8BE8-4DDBD6476D53}" presName="rootConnector" presStyleLbl="node3" presStyleIdx="7" presStyleCnt="12"/>
      <dgm:spPr/>
    </dgm:pt>
    <dgm:pt modelId="{E3C396AB-1F42-EE49-91C6-7891A2D89E5B}" type="pres">
      <dgm:prSet presAssocID="{88F7DEA2-93A5-9C4E-8BE8-4DDBD6476D53}" presName="hierChild4" presStyleCnt="0"/>
      <dgm:spPr/>
    </dgm:pt>
    <dgm:pt modelId="{42439B25-9266-B247-BAFD-15BA242B7694}" type="pres">
      <dgm:prSet presAssocID="{88F7DEA2-93A5-9C4E-8BE8-4DDBD6476D53}" presName="hierChild5" presStyleCnt="0"/>
      <dgm:spPr/>
    </dgm:pt>
    <dgm:pt modelId="{78010D37-516B-0D4E-9785-5B9D89696E97}" type="pres">
      <dgm:prSet presAssocID="{0F87CB9B-9C21-A34B-819F-3F6795ED6715}" presName="hierChild5" presStyleCnt="0"/>
      <dgm:spPr/>
    </dgm:pt>
    <dgm:pt modelId="{9EF1F7EA-5CF4-D04D-870A-E0A1C309CD82}" type="pres">
      <dgm:prSet presAssocID="{386E0A02-9745-B64E-8201-822019340DA7}" presName="hierChild3" presStyleCnt="0"/>
      <dgm:spPr/>
    </dgm:pt>
    <dgm:pt modelId="{1BF775A3-4369-754B-91E9-29D6FA19CD21}" type="pres">
      <dgm:prSet presAssocID="{963B72EE-1472-AA47-9C57-6767FEA973DD}" presName="hierRoot1" presStyleCnt="0">
        <dgm:presLayoutVars>
          <dgm:hierBranch val="init"/>
        </dgm:presLayoutVars>
      </dgm:prSet>
      <dgm:spPr/>
    </dgm:pt>
    <dgm:pt modelId="{4F139003-3E38-D143-B347-4E35A22F3ECA}" type="pres">
      <dgm:prSet presAssocID="{963B72EE-1472-AA47-9C57-6767FEA973DD}" presName="rootComposite1" presStyleCnt="0"/>
      <dgm:spPr/>
    </dgm:pt>
    <dgm:pt modelId="{C83AD03B-17CC-A64D-AF06-A7C2919A8C42}" type="pres">
      <dgm:prSet presAssocID="{963B72EE-1472-AA47-9C57-6767FEA973DD}" presName="rootText1" presStyleLbl="node0" presStyleIdx="2" presStyleCnt="3">
        <dgm:presLayoutVars>
          <dgm:chPref val="3"/>
        </dgm:presLayoutVars>
      </dgm:prSet>
      <dgm:spPr/>
    </dgm:pt>
    <dgm:pt modelId="{B38ABF2F-1E5D-6B48-8FAF-551A2C8B7BF9}" type="pres">
      <dgm:prSet presAssocID="{963B72EE-1472-AA47-9C57-6767FEA973DD}" presName="rootConnector1" presStyleLbl="node1" presStyleIdx="0" presStyleCnt="0"/>
      <dgm:spPr/>
    </dgm:pt>
    <dgm:pt modelId="{238745BB-CC4D-9F4A-9560-0D998D584A74}" type="pres">
      <dgm:prSet presAssocID="{963B72EE-1472-AA47-9C57-6767FEA973DD}" presName="hierChild2" presStyleCnt="0"/>
      <dgm:spPr/>
    </dgm:pt>
    <dgm:pt modelId="{BFE7A9D3-A23D-C74C-8CCD-0AF916B2EBF1}" type="pres">
      <dgm:prSet presAssocID="{DA5B4302-DF35-2E43-BAB8-B938C8B01DDA}" presName="Name37" presStyleLbl="parChTrans1D2" presStyleIdx="4" presStyleCnt="6"/>
      <dgm:spPr/>
    </dgm:pt>
    <dgm:pt modelId="{3D56C72B-EE9C-334E-B510-2F4B7D713961}" type="pres">
      <dgm:prSet presAssocID="{1188D028-237A-6241-AAC8-CF05AF724588}" presName="hierRoot2" presStyleCnt="0">
        <dgm:presLayoutVars>
          <dgm:hierBranch val="init"/>
        </dgm:presLayoutVars>
      </dgm:prSet>
      <dgm:spPr/>
    </dgm:pt>
    <dgm:pt modelId="{D4050092-6F25-1441-8C86-AAA8AD47C068}" type="pres">
      <dgm:prSet presAssocID="{1188D028-237A-6241-AAC8-CF05AF724588}" presName="rootComposite" presStyleCnt="0"/>
      <dgm:spPr/>
    </dgm:pt>
    <dgm:pt modelId="{7A8457E3-4ED7-F449-8506-9A0EB4833757}" type="pres">
      <dgm:prSet presAssocID="{1188D028-237A-6241-AAC8-CF05AF724588}" presName="rootText" presStyleLbl="node2" presStyleIdx="4" presStyleCnt="6">
        <dgm:presLayoutVars>
          <dgm:chPref val="3"/>
        </dgm:presLayoutVars>
      </dgm:prSet>
      <dgm:spPr/>
    </dgm:pt>
    <dgm:pt modelId="{9EE87542-4453-C84C-85DE-4D4262C78416}" type="pres">
      <dgm:prSet presAssocID="{1188D028-237A-6241-AAC8-CF05AF724588}" presName="rootConnector" presStyleLbl="node2" presStyleIdx="4" presStyleCnt="6"/>
      <dgm:spPr/>
    </dgm:pt>
    <dgm:pt modelId="{02C4CFED-CE9B-BD49-B092-E1F43B48A7CB}" type="pres">
      <dgm:prSet presAssocID="{1188D028-237A-6241-AAC8-CF05AF724588}" presName="hierChild4" presStyleCnt="0"/>
      <dgm:spPr/>
    </dgm:pt>
    <dgm:pt modelId="{1B1985DC-72EA-1D47-8BD0-94FAD0DAA823}" type="pres">
      <dgm:prSet presAssocID="{AB5F353E-E8FC-7A44-A3AF-E8FF996B41CD}" presName="Name37" presStyleLbl="parChTrans1D3" presStyleIdx="8" presStyleCnt="12"/>
      <dgm:spPr/>
    </dgm:pt>
    <dgm:pt modelId="{DF343B85-6DF4-8442-A476-FF8F183C91BD}" type="pres">
      <dgm:prSet presAssocID="{6C862BA1-3DA7-C846-8376-CDFBB9DA612B}" presName="hierRoot2" presStyleCnt="0">
        <dgm:presLayoutVars>
          <dgm:hierBranch val="init"/>
        </dgm:presLayoutVars>
      </dgm:prSet>
      <dgm:spPr/>
    </dgm:pt>
    <dgm:pt modelId="{98936947-93BD-1F4A-A9CB-D2EE68F247B1}" type="pres">
      <dgm:prSet presAssocID="{6C862BA1-3DA7-C846-8376-CDFBB9DA612B}" presName="rootComposite" presStyleCnt="0"/>
      <dgm:spPr/>
    </dgm:pt>
    <dgm:pt modelId="{80CE5CD9-FF36-894D-A06B-D4A4E8338A55}" type="pres">
      <dgm:prSet presAssocID="{6C862BA1-3DA7-C846-8376-CDFBB9DA612B}" presName="rootText" presStyleLbl="node3" presStyleIdx="8" presStyleCnt="12">
        <dgm:presLayoutVars>
          <dgm:chPref val="3"/>
        </dgm:presLayoutVars>
      </dgm:prSet>
      <dgm:spPr/>
    </dgm:pt>
    <dgm:pt modelId="{5DD02BDD-87ED-E146-829D-BEF957707494}" type="pres">
      <dgm:prSet presAssocID="{6C862BA1-3DA7-C846-8376-CDFBB9DA612B}" presName="rootConnector" presStyleLbl="node3" presStyleIdx="8" presStyleCnt="12"/>
      <dgm:spPr/>
    </dgm:pt>
    <dgm:pt modelId="{CEA7C49D-D99E-1C45-86EE-CAD4F819FCA2}" type="pres">
      <dgm:prSet presAssocID="{6C862BA1-3DA7-C846-8376-CDFBB9DA612B}" presName="hierChild4" presStyleCnt="0"/>
      <dgm:spPr/>
    </dgm:pt>
    <dgm:pt modelId="{1E3526F3-280C-504D-8F2F-9D2266F6E597}" type="pres">
      <dgm:prSet presAssocID="{6C862BA1-3DA7-C846-8376-CDFBB9DA612B}" presName="hierChild5" presStyleCnt="0"/>
      <dgm:spPr/>
    </dgm:pt>
    <dgm:pt modelId="{C57A144B-C132-8845-96B1-3009541AF5D5}" type="pres">
      <dgm:prSet presAssocID="{3976C936-57E1-8347-ADCE-A13C73DB7366}" presName="Name37" presStyleLbl="parChTrans1D3" presStyleIdx="9" presStyleCnt="12"/>
      <dgm:spPr/>
    </dgm:pt>
    <dgm:pt modelId="{D3FB4103-C30C-C949-9E2E-8FBCB332EC74}" type="pres">
      <dgm:prSet presAssocID="{961A4628-E686-024E-B3F1-BB6B88D57C92}" presName="hierRoot2" presStyleCnt="0">
        <dgm:presLayoutVars>
          <dgm:hierBranch val="init"/>
        </dgm:presLayoutVars>
      </dgm:prSet>
      <dgm:spPr/>
    </dgm:pt>
    <dgm:pt modelId="{B5D4F866-93BB-E245-AE4A-4B7C2189578C}" type="pres">
      <dgm:prSet presAssocID="{961A4628-E686-024E-B3F1-BB6B88D57C92}" presName="rootComposite" presStyleCnt="0"/>
      <dgm:spPr/>
    </dgm:pt>
    <dgm:pt modelId="{4214AAD8-5A81-284D-958A-619880E12AD6}" type="pres">
      <dgm:prSet presAssocID="{961A4628-E686-024E-B3F1-BB6B88D57C92}" presName="rootText" presStyleLbl="node3" presStyleIdx="9" presStyleCnt="12">
        <dgm:presLayoutVars>
          <dgm:chPref val="3"/>
        </dgm:presLayoutVars>
      </dgm:prSet>
      <dgm:spPr/>
    </dgm:pt>
    <dgm:pt modelId="{C5243C5E-6F67-8243-8B60-9E11B165A67A}" type="pres">
      <dgm:prSet presAssocID="{961A4628-E686-024E-B3F1-BB6B88D57C92}" presName="rootConnector" presStyleLbl="node3" presStyleIdx="9" presStyleCnt="12"/>
      <dgm:spPr/>
    </dgm:pt>
    <dgm:pt modelId="{D827421B-C23D-3F49-900C-4C05121D96D8}" type="pres">
      <dgm:prSet presAssocID="{961A4628-E686-024E-B3F1-BB6B88D57C92}" presName="hierChild4" presStyleCnt="0"/>
      <dgm:spPr/>
    </dgm:pt>
    <dgm:pt modelId="{75283FF0-1849-AA42-809C-F14F348954AF}" type="pres">
      <dgm:prSet presAssocID="{961A4628-E686-024E-B3F1-BB6B88D57C92}" presName="hierChild5" presStyleCnt="0"/>
      <dgm:spPr/>
    </dgm:pt>
    <dgm:pt modelId="{F77ECA06-C90B-B846-B45B-4653E21E20ED}" type="pres">
      <dgm:prSet presAssocID="{1188D028-237A-6241-AAC8-CF05AF724588}" presName="hierChild5" presStyleCnt="0"/>
      <dgm:spPr/>
    </dgm:pt>
    <dgm:pt modelId="{4B4E8AFB-E307-0A43-86F2-620B74021E93}" type="pres">
      <dgm:prSet presAssocID="{46E4848F-5A7C-224F-9DD4-055188B0FCB6}" presName="Name37" presStyleLbl="parChTrans1D2" presStyleIdx="5" presStyleCnt="6"/>
      <dgm:spPr/>
    </dgm:pt>
    <dgm:pt modelId="{7E94F52F-CDA0-834D-8674-1C8CEB4D3D48}" type="pres">
      <dgm:prSet presAssocID="{C2B6A2B5-6E57-9C4E-91BA-8A5C3A6A241A}" presName="hierRoot2" presStyleCnt="0">
        <dgm:presLayoutVars>
          <dgm:hierBranch val="init"/>
        </dgm:presLayoutVars>
      </dgm:prSet>
      <dgm:spPr/>
    </dgm:pt>
    <dgm:pt modelId="{AD6B5F03-C576-DC40-88F9-A8B4B9011598}" type="pres">
      <dgm:prSet presAssocID="{C2B6A2B5-6E57-9C4E-91BA-8A5C3A6A241A}" presName="rootComposite" presStyleCnt="0"/>
      <dgm:spPr/>
    </dgm:pt>
    <dgm:pt modelId="{44368828-60E7-B043-94AB-8D8279EC9CE5}" type="pres">
      <dgm:prSet presAssocID="{C2B6A2B5-6E57-9C4E-91BA-8A5C3A6A241A}" presName="rootText" presStyleLbl="node2" presStyleIdx="5" presStyleCnt="6">
        <dgm:presLayoutVars>
          <dgm:chPref val="3"/>
        </dgm:presLayoutVars>
      </dgm:prSet>
      <dgm:spPr/>
    </dgm:pt>
    <dgm:pt modelId="{4E8CAE91-2376-6B43-845D-32E16D225382}" type="pres">
      <dgm:prSet presAssocID="{C2B6A2B5-6E57-9C4E-91BA-8A5C3A6A241A}" presName="rootConnector" presStyleLbl="node2" presStyleIdx="5" presStyleCnt="6"/>
      <dgm:spPr/>
    </dgm:pt>
    <dgm:pt modelId="{CC002043-DA3F-1E4A-87A6-0AB4480512BE}" type="pres">
      <dgm:prSet presAssocID="{C2B6A2B5-6E57-9C4E-91BA-8A5C3A6A241A}" presName="hierChild4" presStyleCnt="0"/>
      <dgm:spPr/>
    </dgm:pt>
    <dgm:pt modelId="{91850B6A-2C02-954E-9987-9C82ACA1A23F}" type="pres">
      <dgm:prSet presAssocID="{3EB876E3-2D7B-7744-B457-2A9856D7FA2F}" presName="Name37" presStyleLbl="parChTrans1D3" presStyleIdx="10" presStyleCnt="12"/>
      <dgm:spPr/>
    </dgm:pt>
    <dgm:pt modelId="{0D822272-5825-CE40-8DA9-C7849F7D5CDE}" type="pres">
      <dgm:prSet presAssocID="{B7C3C599-E6D5-6B45-9A51-68FC09F60A0D}" presName="hierRoot2" presStyleCnt="0">
        <dgm:presLayoutVars>
          <dgm:hierBranch val="init"/>
        </dgm:presLayoutVars>
      </dgm:prSet>
      <dgm:spPr/>
    </dgm:pt>
    <dgm:pt modelId="{D552F95C-4A2F-E046-9C57-BA8FC58087C2}" type="pres">
      <dgm:prSet presAssocID="{B7C3C599-E6D5-6B45-9A51-68FC09F60A0D}" presName="rootComposite" presStyleCnt="0"/>
      <dgm:spPr/>
    </dgm:pt>
    <dgm:pt modelId="{278D1280-AECE-CC43-B603-6E0ABF1D1C78}" type="pres">
      <dgm:prSet presAssocID="{B7C3C599-E6D5-6B45-9A51-68FC09F60A0D}" presName="rootText" presStyleLbl="node3" presStyleIdx="10" presStyleCnt="12">
        <dgm:presLayoutVars>
          <dgm:chPref val="3"/>
        </dgm:presLayoutVars>
      </dgm:prSet>
      <dgm:spPr/>
    </dgm:pt>
    <dgm:pt modelId="{4F4E4358-2771-8E48-A8FA-F9BCF593D447}" type="pres">
      <dgm:prSet presAssocID="{B7C3C599-E6D5-6B45-9A51-68FC09F60A0D}" presName="rootConnector" presStyleLbl="node3" presStyleIdx="10" presStyleCnt="12"/>
      <dgm:spPr/>
    </dgm:pt>
    <dgm:pt modelId="{58AA8207-0161-984A-BCD8-C5CBF1CB5F54}" type="pres">
      <dgm:prSet presAssocID="{B7C3C599-E6D5-6B45-9A51-68FC09F60A0D}" presName="hierChild4" presStyleCnt="0"/>
      <dgm:spPr/>
    </dgm:pt>
    <dgm:pt modelId="{D77D3821-C3BB-1447-98A9-340F4ECC6BE6}" type="pres">
      <dgm:prSet presAssocID="{B7C3C599-E6D5-6B45-9A51-68FC09F60A0D}" presName="hierChild5" presStyleCnt="0"/>
      <dgm:spPr/>
    </dgm:pt>
    <dgm:pt modelId="{5E642123-F9C0-0B49-AAC8-8E12FE016D41}" type="pres">
      <dgm:prSet presAssocID="{5C65A8A0-8D42-184A-B73B-E282135BBF48}" presName="Name37" presStyleLbl="parChTrans1D3" presStyleIdx="11" presStyleCnt="12"/>
      <dgm:spPr/>
    </dgm:pt>
    <dgm:pt modelId="{325D2ADD-6185-CA4B-A6FF-F475B5CA9D0C}" type="pres">
      <dgm:prSet presAssocID="{A10F3E0F-D1DD-044F-8A9A-346B081F4E9C}" presName="hierRoot2" presStyleCnt="0">
        <dgm:presLayoutVars>
          <dgm:hierBranch val="init"/>
        </dgm:presLayoutVars>
      </dgm:prSet>
      <dgm:spPr/>
    </dgm:pt>
    <dgm:pt modelId="{76E42848-48C5-5B48-AE48-6A00F8E67BD8}" type="pres">
      <dgm:prSet presAssocID="{A10F3E0F-D1DD-044F-8A9A-346B081F4E9C}" presName="rootComposite" presStyleCnt="0"/>
      <dgm:spPr/>
    </dgm:pt>
    <dgm:pt modelId="{BB245354-EDD4-904B-BFAA-72190E110CAB}" type="pres">
      <dgm:prSet presAssocID="{A10F3E0F-D1DD-044F-8A9A-346B081F4E9C}" presName="rootText" presStyleLbl="node3" presStyleIdx="11" presStyleCnt="12">
        <dgm:presLayoutVars>
          <dgm:chPref val="3"/>
        </dgm:presLayoutVars>
      </dgm:prSet>
      <dgm:spPr/>
    </dgm:pt>
    <dgm:pt modelId="{BB2E6001-A27D-2F4A-82FE-49D46BC1D233}" type="pres">
      <dgm:prSet presAssocID="{A10F3E0F-D1DD-044F-8A9A-346B081F4E9C}" presName="rootConnector" presStyleLbl="node3" presStyleIdx="11" presStyleCnt="12"/>
      <dgm:spPr/>
    </dgm:pt>
    <dgm:pt modelId="{4D91F1C3-3C8F-A84B-B6A7-BF0A808EFD31}" type="pres">
      <dgm:prSet presAssocID="{A10F3E0F-D1DD-044F-8A9A-346B081F4E9C}" presName="hierChild4" presStyleCnt="0"/>
      <dgm:spPr/>
    </dgm:pt>
    <dgm:pt modelId="{405D894D-8C5B-8246-84EC-24F4C1E12826}" type="pres">
      <dgm:prSet presAssocID="{A10F3E0F-D1DD-044F-8A9A-346B081F4E9C}" presName="hierChild5" presStyleCnt="0"/>
      <dgm:spPr/>
    </dgm:pt>
    <dgm:pt modelId="{8C2676B2-14A5-8646-BA5D-1E3AE37E77BE}" type="pres">
      <dgm:prSet presAssocID="{C2B6A2B5-6E57-9C4E-91BA-8A5C3A6A241A}" presName="hierChild5" presStyleCnt="0"/>
      <dgm:spPr/>
    </dgm:pt>
    <dgm:pt modelId="{337B7123-D60A-954D-8E1F-E4BA4248E83F}" type="pres">
      <dgm:prSet presAssocID="{963B72EE-1472-AA47-9C57-6767FEA973DD}" presName="hierChild3" presStyleCnt="0"/>
      <dgm:spPr/>
    </dgm:pt>
  </dgm:ptLst>
  <dgm:cxnLst>
    <dgm:cxn modelId="{B063D403-4C86-D64E-9D83-C14932862484}" type="presOf" srcId="{E6BFA709-AA8C-FE45-92F1-E8D39A6ADFA5}" destId="{95EB2DB3-CA07-7444-9341-EBAC2DE09501}" srcOrd="0" destOrd="0" presId="urn:microsoft.com/office/officeart/2005/8/layout/orgChart1"/>
    <dgm:cxn modelId="{719A3B0A-F248-B441-9599-E24E45497827}" type="presOf" srcId="{AB5F353E-E8FC-7A44-A3AF-E8FF996B41CD}" destId="{1B1985DC-72EA-1D47-8BD0-94FAD0DAA823}" srcOrd="0" destOrd="0" presId="urn:microsoft.com/office/officeart/2005/8/layout/orgChart1"/>
    <dgm:cxn modelId="{9643EE0A-C9CE-1E4C-B68C-0C5F44580D33}" type="presOf" srcId="{F6C055B1-ABFC-3D41-ABAA-56CB1AEB4A2C}" destId="{EECA015A-46CC-724B-A74D-0F4AE3F5D74D}" srcOrd="0" destOrd="0" presId="urn:microsoft.com/office/officeart/2005/8/layout/orgChart1"/>
    <dgm:cxn modelId="{3E92710B-19F9-E945-A337-6519876CDDC1}" srcId="{1188D028-237A-6241-AAC8-CF05AF724588}" destId="{961A4628-E686-024E-B3F1-BB6B88D57C92}" srcOrd="1" destOrd="0" parTransId="{3976C936-57E1-8347-ADCE-A13C73DB7366}" sibTransId="{D27E56E7-7832-C94D-8014-4E8DD4D4BD2C}"/>
    <dgm:cxn modelId="{0554E80D-7B79-964C-8517-EFD9F63C6197}" srcId="{386E0A02-9745-B64E-8201-822019340DA7}" destId="{B75B1308-F14D-E540-8F8C-55E1056DE76A}" srcOrd="0" destOrd="0" parTransId="{02B34102-472C-5646-B8AB-80EE9C06D919}" sibTransId="{52D3D815-BC61-A142-A06F-7A091BBCB230}"/>
    <dgm:cxn modelId="{74EA290E-D8D2-BF40-A56F-E4D533559460}" type="presOf" srcId="{DCAE07BD-9D6A-BB44-9B7B-931B9C896039}" destId="{E4D382B6-A8B7-C44D-A396-8BC3BC60FC8B}" srcOrd="1" destOrd="0" presId="urn:microsoft.com/office/officeart/2005/8/layout/orgChart1"/>
    <dgm:cxn modelId="{4372850F-34E5-0C42-8573-A890EA49C25C}" type="presOf" srcId="{929A8329-595D-EF4E-8B2C-DEED139C4300}" destId="{10F884C3-A44C-B747-BB64-9875E69AEA7E}" srcOrd="1" destOrd="0" presId="urn:microsoft.com/office/officeart/2005/8/layout/orgChart1"/>
    <dgm:cxn modelId="{DB0D0710-5B18-7F4F-B37F-E6C499D4173B}" type="presOf" srcId="{394B5260-CFE8-0A4D-86D7-12DD4C950C98}" destId="{EE4D4650-DC36-BD43-AA3B-6A09564E1BAA}" srcOrd="0" destOrd="0" presId="urn:microsoft.com/office/officeart/2005/8/layout/orgChart1"/>
    <dgm:cxn modelId="{23585511-42E4-0F46-8860-F69F9510EA98}" type="presOf" srcId="{8A750E07-7811-1B4D-AE67-0BCE93530044}" destId="{B4113DF6-5A93-9D45-A818-4A153B87F588}" srcOrd="0" destOrd="0" presId="urn:microsoft.com/office/officeart/2005/8/layout/orgChart1"/>
    <dgm:cxn modelId="{92D7C624-3C45-A141-9EEA-CC410CD56A6C}" type="presOf" srcId="{8C5052D2-9F74-C84E-AAA7-F73137FAF91D}" destId="{A69737A2-E289-5C42-905B-5873612A4DD4}" srcOrd="0" destOrd="0" presId="urn:microsoft.com/office/officeart/2005/8/layout/orgChart1"/>
    <dgm:cxn modelId="{3BAE2129-3A88-804E-BE1A-0CC67A3F8743}" type="presOf" srcId="{88F7DEA2-93A5-9C4E-8BE8-4DDBD6476D53}" destId="{7AA0B586-D94D-D546-855F-354B36BF8D9B}" srcOrd="0" destOrd="0" presId="urn:microsoft.com/office/officeart/2005/8/layout/orgChart1"/>
    <dgm:cxn modelId="{601E2A29-7071-F846-A5FA-BB8B79748C1B}" type="presOf" srcId="{1188D028-237A-6241-AAC8-CF05AF724588}" destId="{7A8457E3-4ED7-F449-8506-9A0EB4833757}" srcOrd="0" destOrd="0" presId="urn:microsoft.com/office/officeart/2005/8/layout/orgChart1"/>
    <dgm:cxn modelId="{8A9B8830-F988-7746-8476-67DB38CE2D47}" type="presOf" srcId="{A9A8A631-B79E-8042-8B8C-3BDF2E593AA7}" destId="{68247359-3BAF-C449-A751-965F65A0887F}" srcOrd="1" destOrd="0" presId="urn:microsoft.com/office/officeart/2005/8/layout/orgChart1"/>
    <dgm:cxn modelId="{6B82AF31-0774-0144-8363-A01CE9354187}" type="presOf" srcId="{386E0A02-9745-B64E-8201-822019340DA7}" destId="{D1341D7C-992E-3D4E-A436-314E6F29B09C}" srcOrd="1" destOrd="0" presId="urn:microsoft.com/office/officeart/2005/8/layout/orgChart1"/>
    <dgm:cxn modelId="{CF7E4232-EDA9-D041-A444-385628A0AB38}" srcId="{9324059A-EB4E-F44E-9440-41509218620C}" destId="{8A750E07-7811-1B4D-AE67-0BCE93530044}" srcOrd="0" destOrd="0" parTransId="{FFC85B18-6EC7-A848-8C65-2F7C741AAD36}" sibTransId="{672BE4BF-C212-9F40-9F9E-3C0C69F13962}"/>
    <dgm:cxn modelId="{D6428D32-F44B-5A43-9F53-8D6B18B09F45}" type="presOf" srcId="{6D564D2F-E894-E246-98A0-A1E060D73F26}" destId="{169CB512-EF16-9649-A7C8-A8BE624B6C99}" srcOrd="0" destOrd="0" presId="urn:microsoft.com/office/officeart/2005/8/layout/orgChart1"/>
    <dgm:cxn modelId="{97222638-562E-6A48-8B0B-D3CDDC57467F}" type="presOf" srcId="{477133CC-151D-4447-AF18-D69343D21354}" destId="{978FA53C-7A74-4240-A0B2-AF33F86CD094}" srcOrd="0" destOrd="0" presId="urn:microsoft.com/office/officeart/2005/8/layout/orgChart1"/>
    <dgm:cxn modelId="{AA7E073C-3567-8547-93B7-991CE8F2FC1F}" type="presOf" srcId="{58AFAEF7-7E36-2249-9007-FA51256BE2B0}" destId="{48D0E9DB-FC7A-9541-AB41-52056ED19B63}" srcOrd="1" destOrd="0" presId="urn:microsoft.com/office/officeart/2005/8/layout/orgChart1"/>
    <dgm:cxn modelId="{E2C2F441-F2A8-4844-9ABE-21B48EDE5CC4}" type="presOf" srcId="{386E0A02-9745-B64E-8201-822019340DA7}" destId="{A12425C1-7527-B94F-BEEA-E095555530FD}" srcOrd="0" destOrd="0" presId="urn:microsoft.com/office/officeart/2005/8/layout/orgChart1"/>
    <dgm:cxn modelId="{09E7A645-8B6A-BE4B-B4F7-5E6432D50F74}" type="presOf" srcId="{79E7632C-276B-C247-B1A4-D53BB135130E}" destId="{28164A7B-B26C-EA41-83C9-8CA1655DDCF2}" srcOrd="0" destOrd="0" presId="urn:microsoft.com/office/officeart/2005/8/layout/orgChart1"/>
    <dgm:cxn modelId="{8007984B-D234-0A4C-9EAF-199798EF2C7C}" type="presOf" srcId="{C2B6A2B5-6E57-9C4E-91BA-8A5C3A6A241A}" destId="{4E8CAE91-2376-6B43-845D-32E16D225382}" srcOrd="1" destOrd="0" presId="urn:microsoft.com/office/officeart/2005/8/layout/orgChart1"/>
    <dgm:cxn modelId="{ACB02054-9309-5E4D-A052-1B93052E34B5}" srcId="{C2B6A2B5-6E57-9C4E-91BA-8A5C3A6A241A}" destId="{A10F3E0F-D1DD-044F-8A9A-346B081F4E9C}" srcOrd="1" destOrd="0" parTransId="{5C65A8A0-8D42-184A-B73B-E282135BBF48}" sibTransId="{0573F5F0-FA2E-E340-AA8D-7498FF943597}"/>
    <dgm:cxn modelId="{05962556-D68C-F443-9A0C-F5DCA6F16C59}" type="presOf" srcId="{B7C3C599-E6D5-6B45-9A51-68FC09F60A0D}" destId="{278D1280-AECE-CC43-B603-6E0ABF1D1C78}" srcOrd="0" destOrd="0" presId="urn:microsoft.com/office/officeart/2005/8/layout/orgChart1"/>
    <dgm:cxn modelId="{88336A57-8BA2-9C40-9DE4-3AC1D46BCBC4}" srcId="{B75B1308-F14D-E540-8F8C-55E1056DE76A}" destId="{EFFAF0E0-0E21-9142-B51F-1FAB5D96BF49}" srcOrd="0" destOrd="0" parTransId="{F6C055B1-ABFC-3D41-ABAA-56CB1AEB4A2C}" sibTransId="{EAF2667A-A55E-9040-9B3D-EBD963FE9EEC}"/>
    <dgm:cxn modelId="{578C9960-8B0D-C049-BBA7-A6001431C97D}" type="presOf" srcId="{961A4628-E686-024E-B3F1-BB6B88D57C92}" destId="{C5243C5E-6F67-8243-8B60-9E11B165A67A}" srcOrd="1" destOrd="0" presId="urn:microsoft.com/office/officeart/2005/8/layout/orgChart1"/>
    <dgm:cxn modelId="{9F760E62-4B9D-9D40-9DDE-4D00939BF7CC}" type="presOf" srcId="{75E92998-C004-BC40-9585-1F74C8B5313C}" destId="{DFFF647E-4C07-1545-A132-EE7C7A9C1E18}" srcOrd="0" destOrd="0" presId="urn:microsoft.com/office/officeart/2005/8/layout/orgChart1"/>
    <dgm:cxn modelId="{7ED68063-F3B2-9B4C-9932-90A5D80780CA}" srcId="{C2B6A2B5-6E57-9C4E-91BA-8A5C3A6A241A}" destId="{B7C3C599-E6D5-6B45-9A51-68FC09F60A0D}" srcOrd="0" destOrd="0" parTransId="{3EB876E3-2D7B-7744-B457-2A9856D7FA2F}" sibTransId="{4463EB96-7BDA-094B-A042-C163F72AABEE}"/>
    <dgm:cxn modelId="{98970B67-B350-9247-9ED6-15612DE30118}" type="presOf" srcId="{FFC85B18-6EC7-A848-8C65-2F7C741AAD36}" destId="{3AF179C5-8B5F-9449-A143-A2E610AB7F95}" srcOrd="0" destOrd="0" presId="urn:microsoft.com/office/officeart/2005/8/layout/orgChart1"/>
    <dgm:cxn modelId="{0DC53F68-5508-8B45-8778-41D1300DFBE3}" type="presOf" srcId="{5C65A8A0-8D42-184A-B73B-E282135BBF48}" destId="{5E642123-F9C0-0B49-AAC8-8E12FE016D41}" srcOrd="0" destOrd="0" presId="urn:microsoft.com/office/officeart/2005/8/layout/orgChart1"/>
    <dgm:cxn modelId="{594CC56C-B12D-644C-A87B-A2A1F494003D}" type="presOf" srcId="{929A8329-595D-EF4E-8B2C-DEED139C4300}" destId="{09F6203C-A1AC-BD44-A225-9BEF7D48159A}" srcOrd="0" destOrd="0" presId="urn:microsoft.com/office/officeart/2005/8/layout/orgChart1"/>
    <dgm:cxn modelId="{76E34F6D-6599-5642-AB3A-69407E6D7EBD}" srcId="{1188D028-237A-6241-AAC8-CF05AF724588}" destId="{6C862BA1-3DA7-C846-8376-CDFBB9DA612B}" srcOrd="0" destOrd="0" parTransId="{AB5F353E-E8FC-7A44-A3AF-E8FF996B41CD}" sibTransId="{4AA14C01-D1B7-E34D-A29E-215DF1700FE5}"/>
    <dgm:cxn modelId="{C18FA26F-3802-904C-9846-8C653E0BA470}" type="presOf" srcId="{1BB820BC-227B-3F49-959A-62F1070CCD69}" destId="{06AF8B34-BC0E-824F-8A66-B6A1218FA496}" srcOrd="0" destOrd="0" presId="urn:microsoft.com/office/officeart/2005/8/layout/orgChart1"/>
    <dgm:cxn modelId="{FA5A2774-F782-5C49-83DC-6A9DE5922A90}" type="presOf" srcId="{0F87CB9B-9C21-A34B-819F-3F6795ED6715}" destId="{9B7ECE8F-7166-8541-A10E-612D46976877}" srcOrd="0" destOrd="0" presId="urn:microsoft.com/office/officeart/2005/8/layout/orgChart1"/>
    <dgm:cxn modelId="{9A260776-3A35-F549-A9E7-ED94BD922448}" type="presOf" srcId="{9324059A-EB4E-F44E-9440-41509218620C}" destId="{AE1BDD3C-F293-C949-BB4A-DB90127C8E81}" srcOrd="0" destOrd="0" presId="urn:microsoft.com/office/officeart/2005/8/layout/orgChart1"/>
    <dgm:cxn modelId="{67736076-1573-094E-B868-54BDE6BE77BC}" srcId="{67E3BBBC-5CA5-C642-BFD1-41D91D2361B8}" destId="{929A8329-595D-EF4E-8B2C-DEED139C4300}" srcOrd="0" destOrd="0" parTransId="{15DBC860-A1D7-C34B-854A-ECC31F393C49}" sibTransId="{69D56B57-3DCC-B840-A692-600062C8932F}"/>
    <dgm:cxn modelId="{BB4C197E-F905-244E-AF2F-5B7AE8FE03C4}" type="presOf" srcId="{88F7DEA2-93A5-9C4E-8BE8-4DDBD6476D53}" destId="{895B3124-A283-6D40-B3BA-B1325B7666AC}" srcOrd="1" destOrd="0" presId="urn:microsoft.com/office/officeart/2005/8/layout/orgChart1"/>
    <dgm:cxn modelId="{5A50F380-B105-4C44-9D07-124593D9708B}" srcId="{929A8329-595D-EF4E-8B2C-DEED139C4300}" destId="{1BB820BC-227B-3F49-959A-62F1070CCD69}" srcOrd="1" destOrd="0" parTransId="{E6BFA709-AA8C-FE45-92F1-E8D39A6ADFA5}" sibTransId="{F4C9A6F7-F805-1B40-86AC-5491EC6DE7F8}"/>
    <dgm:cxn modelId="{D595208F-F911-3547-BA68-664CF814F7E0}" type="presOf" srcId="{3976C936-57E1-8347-ADCE-A13C73DB7366}" destId="{C57A144B-C132-8845-96B1-3009541AF5D5}" srcOrd="0" destOrd="0" presId="urn:microsoft.com/office/officeart/2005/8/layout/orgChart1"/>
    <dgm:cxn modelId="{60935C90-72E1-9C45-9801-F8FBAC9F57BD}" type="presOf" srcId="{634F2C43-4986-6443-8D33-F5EC3ED098A0}" destId="{D2EDD5A5-A977-C548-9C95-703C23E5EE8D}" srcOrd="0" destOrd="0" presId="urn:microsoft.com/office/officeart/2005/8/layout/orgChart1"/>
    <dgm:cxn modelId="{2AF62692-54B5-D74D-BC3A-611B2495E058}" type="presOf" srcId="{8C5052D2-9F74-C84E-AAA7-F73137FAF91D}" destId="{B3246874-7E8F-2C4C-89DE-4922D2AC76C0}" srcOrd="1" destOrd="0" presId="urn:microsoft.com/office/officeart/2005/8/layout/orgChart1"/>
    <dgm:cxn modelId="{A7383594-1C27-6046-BBAC-A6053309A0D1}" type="presOf" srcId="{961A4628-E686-024E-B3F1-BB6B88D57C92}" destId="{4214AAD8-5A81-284D-958A-619880E12AD6}" srcOrd="0" destOrd="0" presId="urn:microsoft.com/office/officeart/2005/8/layout/orgChart1"/>
    <dgm:cxn modelId="{F6714694-F50F-1541-BDAC-A6A6EC862E90}" type="presOf" srcId="{33D24D93-A627-7241-8A25-7B2FEBE2A6C7}" destId="{19831494-E6F5-9344-9C22-BFF1AFF57164}" srcOrd="0" destOrd="0" presId="urn:microsoft.com/office/officeart/2005/8/layout/orgChart1"/>
    <dgm:cxn modelId="{5F91D094-37DC-F542-9BB5-1FD792F78405}" srcId="{0F87CB9B-9C21-A34B-819F-3F6795ED6715}" destId="{394B5260-CFE8-0A4D-86D7-12DD4C950C98}" srcOrd="0" destOrd="0" parTransId="{477133CC-151D-4447-AF18-D69343D21354}" sibTransId="{0D7949B2-FF41-734F-AFFE-AA0128FF5A3F}"/>
    <dgm:cxn modelId="{F83C0098-B456-944C-A56D-085E734754DB}" type="presOf" srcId="{963B72EE-1472-AA47-9C57-6767FEA973DD}" destId="{C83AD03B-17CC-A64D-AF06-A7C2919A8C42}" srcOrd="0" destOrd="0" presId="urn:microsoft.com/office/officeart/2005/8/layout/orgChart1"/>
    <dgm:cxn modelId="{DCEF2D99-02CC-4B4F-B782-623D859C3069}" type="presOf" srcId="{67E3BBBC-5CA5-C642-BFD1-41D91D2361B8}" destId="{51C7DF11-1D57-FC4E-AC6A-A7A219EBEFF5}" srcOrd="0" destOrd="0" presId="urn:microsoft.com/office/officeart/2005/8/layout/orgChart1"/>
    <dgm:cxn modelId="{62ACAC9A-89FE-B440-8031-93694A04E1ED}" type="presOf" srcId="{B75B1308-F14D-E540-8F8C-55E1056DE76A}" destId="{809E7986-40D3-9D4C-803D-7C6C1422E205}" srcOrd="1" destOrd="0" presId="urn:microsoft.com/office/officeart/2005/8/layout/orgChart1"/>
    <dgm:cxn modelId="{6B847D9B-B0C1-D54B-9E4C-3E94F3DAC104}" type="presOf" srcId="{A10F3E0F-D1DD-044F-8A9A-346B081F4E9C}" destId="{BB2E6001-A27D-2F4A-82FE-49D46BC1D233}" srcOrd="1" destOrd="0" presId="urn:microsoft.com/office/officeart/2005/8/layout/orgChart1"/>
    <dgm:cxn modelId="{2A23B79B-434E-7548-968F-8B77EAD9723D}" type="presOf" srcId="{EFFAF0E0-0E21-9142-B51F-1FAB5D96BF49}" destId="{E1B5BF5A-BF74-534B-BE12-C3CF8431F7DC}" srcOrd="1" destOrd="0" presId="urn:microsoft.com/office/officeart/2005/8/layout/orgChart1"/>
    <dgm:cxn modelId="{BF84EC9E-B969-6845-8D85-0EA58548B707}" srcId="{67E3BBBC-5CA5-C642-BFD1-41D91D2361B8}" destId="{963B72EE-1472-AA47-9C57-6767FEA973DD}" srcOrd="2" destOrd="0" parTransId="{9495DAA8-AD6E-AF44-9658-6B0873F18A03}" sibTransId="{1D318332-5419-A949-8834-D53405EEBE90}"/>
    <dgm:cxn modelId="{B7F15FA0-8CB0-664E-A067-3C1210BEA01E}" type="presOf" srcId="{6D60A6D5-1A89-5B48-A3D9-247F9230CA2D}" destId="{914E267C-3F33-0A4A-9913-34258AAFF4EA}" srcOrd="0" destOrd="0" presId="urn:microsoft.com/office/officeart/2005/8/layout/orgChart1"/>
    <dgm:cxn modelId="{B94071A1-987D-5243-969C-FF74FEDECF75}" type="presOf" srcId="{1188D028-237A-6241-AAC8-CF05AF724588}" destId="{9EE87542-4453-C84C-85DE-4D4262C78416}" srcOrd="1" destOrd="0" presId="urn:microsoft.com/office/officeart/2005/8/layout/orgChart1"/>
    <dgm:cxn modelId="{FD3239A4-6F62-6F43-AB19-A7B10A06FA58}" srcId="{963B72EE-1472-AA47-9C57-6767FEA973DD}" destId="{C2B6A2B5-6E57-9C4E-91BA-8A5C3A6A241A}" srcOrd="1" destOrd="0" parTransId="{46E4848F-5A7C-224F-9DD4-055188B0FCB6}" sibTransId="{734E6270-B756-0644-A3D8-A7BFA0EE4144}"/>
    <dgm:cxn modelId="{10DA7CA5-7CE3-C947-9C92-4369711B404F}" type="presOf" srcId="{DCAE07BD-9D6A-BB44-9B7B-931B9C896039}" destId="{9A7637CE-C30F-214F-91CE-D62494EBCF13}" srcOrd="0" destOrd="0" presId="urn:microsoft.com/office/officeart/2005/8/layout/orgChart1"/>
    <dgm:cxn modelId="{C0CC7CA7-7F63-284A-8A9C-007840402A73}" type="presOf" srcId="{0F87CB9B-9C21-A34B-819F-3F6795ED6715}" destId="{1CA1410C-3E65-E047-9F4D-98C89E6F403C}" srcOrd="1" destOrd="0" presId="urn:microsoft.com/office/officeart/2005/8/layout/orgChart1"/>
    <dgm:cxn modelId="{F714A3A8-1198-2A45-8CC9-37E0A4DF45CD}" type="presOf" srcId="{C2B6A2B5-6E57-9C4E-91BA-8A5C3A6A241A}" destId="{44368828-60E7-B043-94AB-8D8279EC9CE5}" srcOrd="0" destOrd="0" presId="urn:microsoft.com/office/officeart/2005/8/layout/orgChart1"/>
    <dgm:cxn modelId="{593DABA8-49D6-C945-A3EA-A95B63A4B953}" srcId="{386E0A02-9745-B64E-8201-822019340DA7}" destId="{0F87CB9B-9C21-A34B-819F-3F6795ED6715}" srcOrd="1" destOrd="0" parTransId="{33D24D93-A627-7241-8A25-7B2FEBE2A6C7}" sibTransId="{8309D468-18DA-AD45-9248-71A19892E9D7}"/>
    <dgm:cxn modelId="{5A134EAA-F6F8-6448-B440-9BACCE2D6ED9}" type="presOf" srcId="{963B72EE-1472-AA47-9C57-6767FEA973DD}" destId="{B38ABF2F-1E5D-6B48-8FAF-551A2C8B7BF9}" srcOrd="1" destOrd="0" presId="urn:microsoft.com/office/officeart/2005/8/layout/orgChart1"/>
    <dgm:cxn modelId="{B4A82EAC-9A06-B045-928A-FB11176A5A3E}" type="presOf" srcId="{1BB820BC-227B-3F49-959A-62F1070CCD69}" destId="{5C57631C-A956-F54C-934D-31AB90999F4D}" srcOrd="1" destOrd="0" presId="urn:microsoft.com/office/officeart/2005/8/layout/orgChart1"/>
    <dgm:cxn modelId="{CD02A4AE-72EE-404D-900B-5EBBD8A793CB}" type="presOf" srcId="{DA5B4302-DF35-2E43-BAB8-B938C8B01DDA}" destId="{BFE7A9D3-A23D-C74C-8CCD-0AF916B2EBF1}" srcOrd="0" destOrd="0" presId="urn:microsoft.com/office/officeart/2005/8/layout/orgChart1"/>
    <dgm:cxn modelId="{7EAD4BAF-27F1-F34C-890F-4A8622868F07}" type="presOf" srcId="{394B5260-CFE8-0A4D-86D7-12DD4C950C98}" destId="{8A817EC7-E03C-8644-B4E7-1881B0A8A019}" srcOrd="1" destOrd="0" presId="urn:microsoft.com/office/officeart/2005/8/layout/orgChart1"/>
    <dgm:cxn modelId="{0602C0B1-71AC-CB40-9219-0974A63643DF}" type="presOf" srcId="{3EB876E3-2D7B-7744-B457-2A9856D7FA2F}" destId="{91850B6A-2C02-954E-9987-9C82ACA1A23F}" srcOrd="0" destOrd="0" presId="urn:microsoft.com/office/officeart/2005/8/layout/orgChart1"/>
    <dgm:cxn modelId="{F8F184B8-8EB2-B04E-9BCB-1F65169199E0}" srcId="{67E3BBBC-5CA5-C642-BFD1-41D91D2361B8}" destId="{386E0A02-9745-B64E-8201-822019340DA7}" srcOrd="1" destOrd="0" parTransId="{C8206FD8-3F4A-B549-A5D3-C11CBE694099}" sibTransId="{1BD184E7-15C9-A242-A51E-9B4503A86B05}"/>
    <dgm:cxn modelId="{A35BF5B8-4DD0-204A-A803-18F2FA13721C}" type="presOf" srcId="{EFFAF0E0-0E21-9142-B51F-1FAB5D96BF49}" destId="{D42CBD5D-6A13-1340-891E-CCDC67F2A24B}" srcOrd="0" destOrd="0" presId="urn:microsoft.com/office/officeart/2005/8/layout/orgChart1"/>
    <dgm:cxn modelId="{9543FEB9-08A3-1141-AE05-FE4976B786E9}" srcId="{963B72EE-1472-AA47-9C57-6767FEA973DD}" destId="{1188D028-237A-6241-AAC8-CF05AF724588}" srcOrd="0" destOrd="0" parTransId="{DA5B4302-DF35-2E43-BAB8-B938C8B01DDA}" sibTransId="{9576BA29-23F8-2C42-93FA-4EC288662E05}"/>
    <dgm:cxn modelId="{5ED66EBB-36A2-6443-8604-89B02A773674}" type="presOf" srcId="{46E4848F-5A7C-224F-9DD4-055188B0FCB6}" destId="{4B4E8AFB-E307-0A43-86F2-620B74021E93}" srcOrd="0" destOrd="0" presId="urn:microsoft.com/office/officeart/2005/8/layout/orgChart1"/>
    <dgm:cxn modelId="{D22315BE-27AB-B94C-B254-22B8EF951635}" type="presOf" srcId="{69345D60-8585-5043-8081-39B26F8ADF53}" destId="{13EB4E3D-CA95-D145-A417-785986A18B4B}" srcOrd="0" destOrd="0" presId="urn:microsoft.com/office/officeart/2005/8/layout/orgChart1"/>
    <dgm:cxn modelId="{D37027C1-ABB5-B640-B4CD-1C3B7FAA9CE9}" type="presOf" srcId="{A10F3E0F-D1DD-044F-8A9A-346B081F4E9C}" destId="{BB245354-EDD4-904B-BFAA-72190E110CAB}" srcOrd="0" destOrd="0" presId="urn:microsoft.com/office/officeart/2005/8/layout/orgChart1"/>
    <dgm:cxn modelId="{02A257C2-C6BB-FE4E-B22B-1C53EDC419AC}" type="presOf" srcId="{B7C3C599-E6D5-6B45-9A51-68FC09F60A0D}" destId="{4F4E4358-2771-8E48-A8FA-F9BCF593D447}" srcOrd="1" destOrd="0" presId="urn:microsoft.com/office/officeart/2005/8/layout/orgChart1"/>
    <dgm:cxn modelId="{2B2EDBC4-105E-644F-9626-38DB3DB4A5A0}" type="presOf" srcId="{6C862BA1-3DA7-C846-8376-CDFBB9DA612B}" destId="{80CE5CD9-FF36-894D-A06B-D4A4E8338A55}" srcOrd="0" destOrd="0" presId="urn:microsoft.com/office/officeart/2005/8/layout/orgChart1"/>
    <dgm:cxn modelId="{0C86C6C5-1384-0F4D-BED4-B63619018E4A}" type="presOf" srcId="{8A750E07-7811-1B4D-AE67-0BCE93530044}" destId="{7F1B2C7E-D0BA-A449-9B3D-4CA100028BB1}" srcOrd="1" destOrd="0" presId="urn:microsoft.com/office/officeart/2005/8/layout/orgChart1"/>
    <dgm:cxn modelId="{36BF0CCC-6D6A-154A-AC2F-6866390F4768}" srcId="{9324059A-EB4E-F44E-9440-41509218620C}" destId="{A9A8A631-B79E-8042-8B8C-3BDF2E593AA7}" srcOrd="1" destOrd="0" parTransId="{69345D60-8585-5043-8081-39B26F8ADF53}" sibTransId="{D1BED1D6-67F7-4946-82FC-ADEA796535F3}"/>
    <dgm:cxn modelId="{6E61F4CF-3717-6340-B69D-EE4D04282336}" type="presOf" srcId="{6C862BA1-3DA7-C846-8376-CDFBB9DA612B}" destId="{5DD02BDD-87ED-E146-829D-BEF957707494}" srcOrd="1" destOrd="0" presId="urn:microsoft.com/office/officeart/2005/8/layout/orgChart1"/>
    <dgm:cxn modelId="{227744D2-C240-E74B-8EB8-92BAB1021B00}" srcId="{1BB820BC-227B-3F49-959A-62F1070CCD69}" destId="{58AFAEF7-7E36-2249-9007-FA51256BE2B0}" srcOrd="0" destOrd="0" parTransId="{6D60A6D5-1A89-5B48-A3D9-247F9230CA2D}" sibTransId="{9B0352C7-B624-B04D-8A4C-7EDB67243649}"/>
    <dgm:cxn modelId="{7F2127D7-C6F7-AE4B-BB7D-35E6426AD428}" type="presOf" srcId="{A9A8A631-B79E-8042-8B8C-3BDF2E593AA7}" destId="{4202041D-3EF5-0E4D-B151-221FC18E6477}" srcOrd="0" destOrd="0" presId="urn:microsoft.com/office/officeart/2005/8/layout/orgChart1"/>
    <dgm:cxn modelId="{BB07C6D7-7414-1149-BE0A-E452156ADD05}" type="presOf" srcId="{58AFAEF7-7E36-2249-9007-FA51256BE2B0}" destId="{773619FA-ED68-FE44-B459-4C2CA0FFEF0A}" srcOrd="0" destOrd="0" presId="urn:microsoft.com/office/officeart/2005/8/layout/orgChart1"/>
    <dgm:cxn modelId="{256855D8-3E7D-D546-BD61-0C4304E8D107}" type="presOf" srcId="{9324059A-EB4E-F44E-9440-41509218620C}" destId="{6E4DF91B-DE33-8D46-87B4-6A985BD7233B}" srcOrd="1" destOrd="0" presId="urn:microsoft.com/office/officeart/2005/8/layout/orgChart1"/>
    <dgm:cxn modelId="{518C8CDA-30BC-4D45-9854-7F87AA1774C9}" type="presOf" srcId="{B75B1308-F14D-E540-8F8C-55E1056DE76A}" destId="{0DBB3F4C-4DE5-AD41-A5BB-F27D2241C4FB}" srcOrd="0" destOrd="0" presId="urn:microsoft.com/office/officeart/2005/8/layout/orgChart1"/>
    <dgm:cxn modelId="{051479E3-42E6-B444-A22E-375571A691F6}" type="presOf" srcId="{02B34102-472C-5646-B8AB-80EE9C06D919}" destId="{15754F0B-F334-D14C-8542-B9A893B754EC}" srcOrd="0" destOrd="0" presId="urn:microsoft.com/office/officeart/2005/8/layout/orgChart1"/>
    <dgm:cxn modelId="{E70A17E6-86F4-1142-AF3D-47E295AAB748}" srcId="{929A8329-595D-EF4E-8B2C-DEED139C4300}" destId="{9324059A-EB4E-F44E-9440-41509218620C}" srcOrd="0" destOrd="0" parTransId="{79E7632C-276B-C247-B1A4-D53BB135130E}" sibTransId="{C0EB1BC2-5520-A84D-ADA1-AD99A16F51E4}"/>
    <dgm:cxn modelId="{34ADE1E7-F748-2A48-8CA8-0AC6D6D91B7B}" srcId="{0F87CB9B-9C21-A34B-819F-3F6795ED6715}" destId="{8C5052D2-9F74-C84E-AAA7-F73137FAF91D}" srcOrd="1" destOrd="0" parTransId="{6D564D2F-E894-E246-98A0-A1E060D73F26}" sibTransId="{FD0EA277-9C9E-A040-97F3-0738A2135DE1}"/>
    <dgm:cxn modelId="{D2DE15EC-C7F2-174D-86EB-18D05AD9F237}" srcId="{1BB820BC-227B-3F49-959A-62F1070CCD69}" destId="{DCAE07BD-9D6A-BB44-9B7B-931B9C896039}" srcOrd="1" destOrd="0" parTransId="{634F2C43-4986-6443-8D33-F5EC3ED098A0}" sibTransId="{9D8F3913-B401-F842-B9E1-0545C2866020}"/>
    <dgm:cxn modelId="{794D64F3-E266-704A-964D-0FA26FBB9783}" srcId="{0F87CB9B-9C21-A34B-819F-3F6795ED6715}" destId="{88F7DEA2-93A5-9C4E-8BE8-4DDBD6476D53}" srcOrd="2" destOrd="0" parTransId="{75E92998-C004-BC40-9585-1F74C8B5313C}" sibTransId="{1E23852B-5BF5-5741-8EA4-9951B1F5B5F0}"/>
    <dgm:cxn modelId="{7F21D951-63CC-6340-A359-C0030C8905CA}" type="presParOf" srcId="{51C7DF11-1D57-FC4E-AC6A-A7A219EBEFF5}" destId="{B38F9283-88EF-6C4D-A3EA-38A21F49DCBF}" srcOrd="0" destOrd="0" presId="urn:microsoft.com/office/officeart/2005/8/layout/orgChart1"/>
    <dgm:cxn modelId="{0FF68BF0-ABED-1F42-8831-86AC26D5A600}" type="presParOf" srcId="{B38F9283-88EF-6C4D-A3EA-38A21F49DCBF}" destId="{06D97F25-9848-E643-A4EA-6BC8DE79BFAB}" srcOrd="0" destOrd="0" presId="urn:microsoft.com/office/officeart/2005/8/layout/orgChart1"/>
    <dgm:cxn modelId="{4400AEB0-4F8D-924B-B44C-98CB7CEB05CC}" type="presParOf" srcId="{06D97F25-9848-E643-A4EA-6BC8DE79BFAB}" destId="{09F6203C-A1AC-BD44-A225-9BEF7D48159A}" srcOrd="0" destOrd="0" presId="urn:microsoft.com/office/officeart/2005/8/layout/orgChart1"/>
    <dgm:cxn modelId="{759F2409-7E8F-9E4D-8D4A-291124C3F536}" type="presParOf" srcId="{06D97F25-9848-E643-A4EA-6BC8DE79BFAB}" destId="{10F884C3-A44C-B747-BB64-9875E69AEA7E}" srcOrd="1" destOrd="0" presId="urn:microsoft.com/office/officeart/2005/8/layout/orgChart1"/>
    <dgm:cxn modelId="{1BA165F1-BDDD-A74A-9CE4-205B5B4572F8}" type="presParOf" srcId="{B38F9283-88EF-6C4D-A3EA-38A21F49DCBF}" destId="{30A6F895-F4E9-514F-BB51-0B4BADFCA733}" srcOrd="1" destOrd="0" presId="urn:microsoft.com/office/officeart/2005/8/layout/orgChart1"/>
    <dgm:cxn modelId="{6199EEE1-EF78-E944-BE46-4CC1B708DC38}" type="presParOf" srcId="{30A6F895-F4E9-514F-BB51-0B4BADFCA733}" destId="{28164A7B-B26C-EA41-83C9-8CA1655DDCF2}" srcOrd="0" destOrd="0" presId="urn:microsoft.com/office/officeart/2005/8/layout/orgChart1"/>
    <dgm:cxn modelId="{CDD1842C-83A1-0F4A-A530-A516D93216F2}" type="presParOf" srcId="{30A6F895-F4E9-514F-BB51-0B4BADFCA733}" destId="{D96D3131-9537-B343-B843-88965E133E4E}" srcOrd="1" destOrd="0" presId="urn:microsoft.com/office/officeart/2005/8/layout/orgChart1"/>
    <dgm:cxn modelId="{9248A804-5977-A941-B96A-714A9CA33E1C}" type="presParOf" srcId="{D96D3131-9537-B343-B843-88965E133E4E}" destId="{E8C66785-5C53-4F4A-94DC-6E08FDC0776B}" srcOrd="0" destOrd="0" presId="urn:microsoft.com/office/officeart/2005/8/layout/orgChart1"/>
    <dgm:cxn modelId="{C2114BD4-D1D1-DE4D-8EDE-7870396D5D57}" type="presParOf" srcId="{E8C66785-5C53-4F4A-94DC-6E08FDC0776B}" destId="{AE1BDD3C-F293-C949-BB4A-DB90127C8E81}" srcOrd="0" destOrd="0" presId="urn:microsoft.com/office/officeart/2005/8/layout/orgChart1"/>
    <dgm:cxn modelId="{86B13FC0-C521-6244-99DC-7C0748E4E16D}" type="presParOf" srcId="{E8C66785-5C53-4F4A-94DC-6E08FDC0776B}" destId="{6E4DF91B-DE33-8D46-87B4-6A985BD7233B}" srcOrd="1" destOrd="0" presId="urn:microsoft.com/office/officeart/2005/8/layout/orgChart1"/>
    <dgm:cxn modelId="{1F7D647D-5CC7-704E-9431-AAB750F39EBD}" type="presParOf" srcId="{D96D3131-9537-B343-B843-88965E133E4E}" destId="{D262DDC7-88D8-4842-8D72-45158435A533}" srcOrd="1" destOrd="0" presId="urn:microsoft.com/office/officeart/2005/8/layout/orgChart1"/>
    <dgm:cxn modelId="{6B07F6DB-539E-B241-845A-805B2548ABAB}" type="presParOf" srcId="{D262DDC7-88D8-4842-8D72-45158435A533}" destId="{3AF179C5-8B5F-9449-A143-A2E610AB7F95}" srcOrd="0" destOrd="0" presId="urn:microsoft.com/office/officeart/2005/8/layout/orgChart1"/>
    <dgm:cxn modelId="{2F4939F4-9ED2-E94C-8BD7-805D4600701F}" type="presParOf" srcId="{D262DDC7-88D8-4842-8D72-45158435A533}" destId="{F0A21820-61F3-384C-B12B-52C3D431E7C5}" srcOrd="1" destOrd="0" presId="urn:microsoft.com/office/officeart/2005/8/layout/orgChart1"/>
    <dgm:cxn modelId="{8A407DCB-6EE3-5A4B-913C-6FAB548C829C}" type="presParOf" srcId="{F0A21820-61F3-384C-B12B-52C3D431E7C5}" destId="{5DEEB9E8-AF8F-5741-8BAF-5503E5D26C41}" srcOrd="0" destOrd="0" presId="urn:microsoft.com/office/officeart/2005/8/layout/orgChart1"/>
    <dgm:cxn modelId="{26ADDD2C-B577-F247-ABE9-8A0CCBEE46D5}" type="presParOf" srcId="{5DEEB9E8-AF8F-5741-8BAF-5503E5D26C41}" destId="{B4113DF6-5A93-9D45-A818-4A153B87F588}" srcOrd="0" destOrd="0" presId="urn:microsoft.com/office/officeart/2005/8/layout/orgChart1"/>
    <dgm:cxn modelId="{5CC51665-0B2C-1442-BC68-4983356A8974}" type="presParOf" srcId="{5DEEB9E8-AF8F-5741-8BAF-5503E5D26C41}" destId="{7F1B2C7E-D0BA-A449-9B3D-4CA100028BB1}" srcOrd="1" destOrd="0" presId="urn:microsoft.com/office/officeart/2005/8/layout/orgChart1"/>
    <dgm:cxn modelId="{D67010DE-908E-F348-BFB0-A08D59222E0C}" type="presParOf" srcId="{F0A21820-61F3-384C-B12B-52C3D431E7C5}" destId="{5491BCA9-D02C-1F4B-91BB-DDCF5A93D6E8}" srcOrd="1" destOrd="0" presId="urn:microsoft.com/office/officeart/2005/8/layout/orgChart1"/>
    <dgm:cxn modelId="{34FEA107-200C-3E44-9086-48998761F3F0}" type="presParOf" srcId="{F0A21820-61F3-384C-B12B-52C3D431E7C5}" destId="{A371860E-FAF1-444E-B849-B7A397FC9A98}" srcOrd="2" destOrd="0" presId="urn:microsoft.com/office/officeart/2005/8/layout/orgChart1"/>
    <dgm:cxn modelId="{35C616E5-CB40-134D-BB25-5CC8AFFFD160}" type="presParOf" srcId="{D262DDC7-88D8-4842-8D72-45158435A533}" destId="{13EB4E3D-CA95-D145-A417-785986A18B4B}" srcOrd="2" destOrd="0" presId="urn:microsoft.com/office/officeart/2005/8/layout/orgChart1"/>
    <dgm:cxn modelId="{0AF3C36C-AB62-F44F-B202-BB83ED7FA543}" type="presParOf" srcId="{D262DDC7-88D8-4842-8D72-45158435A533}" destId="{57DBEBEF-1D13-3E4F-8BFE-3E3F78EFDEAF}" srcOrd="3" destOrd="0" presId="urn:microsoft.com/office/officeart/2005/8/layout/orgChart1"/>
    <dgm:cxn modelId="{33F488EB-3F5E-FC47-B7FF-C5B022EDC938}" type="presParOf" srcId="{57DBEBEF-1D13-3E4F-8BFE-3E3F78EFDEAF}" destId="{F5A0A3BC-02C2-3848-A37C-5D25072C101F}" srcOrd="0" destOrd="0" presId="urn:microsoft.com/office/officeart/2005/8/layout/orgChart1"/>
    <dgm:cxn modelId="{AC0CE30B-8563-DD43-A873-43A106E42081}" type="presParOf" srcId="{F5A0A3BC-02C2-3848-A37C-5D25072C101F}" destId="{4202041D-3EF5-0E4D-B151-221FC18E6477}" srcOrd="0" destOrd="0" presId="urn:microsoft.com/office/officeart/2005/8/layout/orgChart1"/>
    <dgm:cxn modelId="{2A536D68-F072-314E-91C6-D41EFF5C14FC}" type="presParOf" srcId="{F5A0A3BC-02C2-3848-A37C-5D25072C101F}" destId="{68247359-3BAF-C449-A751-965F65A0887F}" srcOrd="1" destOrd="0" presId="urn:microsoft.com/office/officeart/2005/8/layout/orgChart1"/>
    <dgm:cxn modelId="{BB13E52D-868B-6045-B177-CA6CD570C336}" type="presParOf" srcId="{57DBEBEF-1D13-3E4F-8BFE-3E3F78EFDEAF}" destId="{AEEB1FC1-B73C-ED41-AE77-E0EBA608BDC4}" srcOrd="1" destOrd="0" presId="urn:microsoft.com/office/officeart/2005/8/layout/orgChart1"/>
    <dgm:cxn modelId="{A2711EBE-6AD6-114A-A617-23EEAD7516D7}" type="presParOf" srcId="{57DBEBEF-1D13-3E4F-8BFE-3E3F78EFDEAF}" destId="{20DFE91E-438E-A64B-B407-B0CA9F4C51F1}" srcOrd="2" destOrd="0" presId="urn:microsoft.com/office/officeart/2005/8/layout/orgChart1"/>
    <dgm:cxn modelId="{60C6F588-A3AC-1943-B8B0-A979235EBBFE}" type="presParOf" srcId="{D96D3131-9537-B343-B843-88965E133E4E}" destId="{C69BB148-AD38-904E-9AEA-1888B4475FEF}" srcOrd="2" destOrd="0" presId="urn:microsoft.com/office/officeart/2005/8/layout/orgChart1"/>
    <dgm:cxn modelId="{13D44219-BD5F-0E43-B1D4-45D52A16E090}" type="presParOf" srcId="{30A6F895-F4E9-514F-BB51-0B4BADFCA733}" destId="{95EB2DB3-CA07-7444-9341-EBAC2DE09501}" srcOrd="2" destOrd="0" presId="urn:microsoft.com/office/officeart/2005/8/layout/orgChart1"/>
    <dgm:cxn modelId="{0B048C12-D149-8E40-8FA3-8568B5FA4CAF}" type="presParOf" srcId="{30A6F895-F4E9-514F-BB51-0B4BADFCA733}" destId="{89864AAE-FDEB-FE4E-A9E8-BD0EA40DF335}" srcOrd="3" destOrd="0" presId="urn:microsoft.com/office/officeart/2005/8/layout/orgChart1"/>
    <dgm:cxn modelId="{0483350E-6365-9A44-B51F-A38AFA44CAFC}" type="presParOf" srcId="{89864AAE-FDEB-FE4E-A9E8-BD0EA40DF335}" destId="{26F4B2E5-C13B-764B-AE56-963304C59FE3}" srcOrd="0" destOrd="0" presId="urn:microsoft.com/office/officeart/2005/8/layout/orgChart1"/>
    <dgm:cxn modelId="{EFAE8164-7950-8E49-9AC9-012A7498569F}" type="presParOf" srcId="{26F4B2E5-C13B-764B-AE56-963304C59FE3}" destId="{06AF8B34-BC0E-824F-8A66-B6A1218FA496}" srcOrd="0" destOrd="0" presId="urn:microsoft.com/office/officeart/2005/8/layout/orgChart1"/>
    <dgm:cxn modelId="{FCE2F454-200A-FC4C-9418-860A1F1AABAB}" type="presParOf" srcId="{26F4B2E5-C13B-764B-AE56-963304C59FE3}" destId="{5C57631C-A956-F54C-934D-31AB90999F4D}" srcOrd="1" destOrd="0" presId="urn:microsoft.com/office/officeart/2005/8/layout/orgChart1"/>
    <dgm:cxn modelId="{0E5EF67B-3BA8-694C-A338-016529020FA7}" type="presParOf" srcId="{89864AAE-FDEB-FE4E-A9E8-BD0EA40DF335}" destId="{71773406-0B6B-D748-8C8A-FB7234742460}" srcOrd="1" destOrd="0" presId="urn:microsoft.com/office/officeart/2005/8/layout/orgChart1"/>
    <dgm:cxn modelId="{A355449F-0243-564A-8783-4B002FA39ED1}" type="presParOf" srcId="{71773406-0B6B-D748-8C8A-FB7234742460}" destId="{914E267C-3F33-0A4A-9913-34258AAFF4EA}" srcOrd="0" destOrd="0" presId="urn:microsoft.com/office/officeart/2005/8/layout/orgChart1"/>
    <dgm:cxn modelId="{19EDC336-FF40-FD43-ACDB-540861A2844A}" type="presParOf" srcId="{71773406-0B6B-D748-8C8A-FB7234742460}" destId="{3AB3FE9B-BA05-AD47-92C0-28A930CB341F}" srcOrd="1" destOrd="0" presId="urn:microsoft.com/office/officeart/2005/8/layout/orgChart1"/>
    <dgm:cxn modelId="{36E1EAEA-AC64-EC42-BAD9-F55FBD2A0F21}" type="presParOf" srcId="{3AB3FE9B-BA05-AD47-92C0-28A930CB341F}" destId="{8060ADB1-50B4-CD4A-902C-96B7369CABCF}" srcOrd="0" destOrd="0" presId="urn:microsoft.com/office/officeart/2005/8/layout/orgChart1"/>
    <dgm:cxn modelId="{B3BFD72A-17FB-584E-9893-F3593F7E357C}" type="presParOf" srcId="{8060ADB1-50B4-CD4A-902C-96B7369CABCF}" destId="{773619FA-ED68-FE44-B459-4C2CA0FFEF0A}" srcOrd="0" destOrd="0" presId="urn:microsoft.com/office/officeart/2005/8/layout/orgChart1"/>
    <dgm:cxn modelId="{6E84155F-33B7-3E49-AC70-AA3F939CBA1F}" type="presParOf" srcId="{8060ADB1-50B4-CD4A-902C-96B7369CABCF}" destId="{48D0E9DB-FC7A-9541-AB41-52056ED19B63}" srcOrd="1" destOrd="0" presId="urn:microsoft.com/office/officeart/2005/8/layout/orgChart1"/>
    <dgm:cxn modelId="{FBF79D7B-B78F-4445-9F58-48570B65DDED}" type="presParOf" srcId="{3AB3FE9B-BA05-AD47-92C0-28A930CB341F}" destId="{22B2BC82-1A59-E341-BACB-E85254E4AFD0}" srcOrd="1" destOrd="0" presId="urn:microsoft.com/office/officeart/2005/8/layout/orgChart1"/>
    <dgm:cxn modelId="{24DB07B5-FD78-A040-8048-87CB0646D348}" type="presParOf" srcId="{3AB3FE9B-BA05-AD47-92C0-28A930CB341F}" destId="{A09799CC-D1F1-314F-AC3C-55928428C73F}" srcOrd="2" destOrd="0" presId="urn:microsoft.com/office/officeart/2005/8/layout/orgChart1"/>
    <dgm:cxn modelId="{2E77EC7F-EF09-894D-9C8A-8A72BE202CD4}" type="presParOf" srcId="{71773406-0B6B-D748-8C8A-FB7234742460}" destId="{D2EDD5A5-A977-C548-9C95-703C23E5EE8D}" srcOrd="2" destOrd="0" presId="urn:microsoft.com/office/officeart/2005/8/layout/orgChart1"/>
    <dgm:cxn modelId="{F573F171-0C34-304E-80F9-203ABC712629}" type="presParOf" srcId="{71773406-0B6B-D748-8C8A-FB7234742460}" destId="{FCF8CEE7-669C-ED4A-B8E8-F0D7790B9D2A}" srcOrd="3" destOrd="0" presId="urn:microsoft.com/office/officeart/2005/8/layout/orgChart1"/>
    <dgm:cxn modelId="{0A63D5F5-208E-6F48-9002-979DF7A2221F}" type="presParOf" srcId="{FCF8CEE7-669C-ED4A-B8E8-F0D7790B9D2A}" destId="{D7E77DF1-479E-254D-8BC3-13AF895F194A}" srcOrd="0" destOrd="0" presId="urn:microsoft.com/office/officeart/2005/8/layout/orgChart1"/>
    <dgm:cxn modelId="{8F6E5881-844B-E641-97C8-BC8A8C9394E7}" type="presParOf" srcId="{D7E77DF1-479E-254D-8BC3-13AF895F194A}" destId="{9A7637CE-C30F-214F-91CE-D62494EBCF13}" srcOrd="0" destOrd="0" presId="urn:microsoft.com/office/officeart/2005/8/layout/orgChart1"/>
    <dgm:cxn modelId="{126AEC43-D6AE-B847-924A-373C0705BBD7}" type="presParOf" srcId="{D7E77DF1-479E-254D-8BC3-13AF895F194A}" destId="{E4D382B6-A8B7-C44D-A396-8BC3BC60FC8B}" srcOrd="1" destOrd="0" presId="urn:microsoft.com/office/officeart/2005/8/layout/orgChart1"/>
    <dgm:cxn modelId="{8D81EB63-DCA3-9E4F-933F-0106B8ABC772}" type="presParOf" srcId="{FCF8CEE7-669C-ED4A-B8E8-F0D7790B9D2A}" destId="{609314FA-DDF5-4E4F-A77B-601C23BB04FC}" srcOrd="1" destOrd="0" presId="urn:microsoft.com/office/officeart/2005/8/layout/orgChart1"/>
    <dgm:cxn modelId="{BD94CB8A-02D5-4F46-B204-A4BC89143A5A}" type="presParOf" srcId="{FCF8CEE7-669C-ED4A-B8E8-F0D7790B9D2A}" destId="{425CAB8C-1289-DC4D-9D50-FB4409204EA9}" srcOrd="2" destOrd="0" presId="urn:microsoft.com/office/officeart/2005/8/layout/orgChart1"/>
    <dgm:cxn modelId="{BC1B37C6-645B-ED4D-98AC-AF67E4336260}" type="presParOf" srcId="{89864AAE-FDEB-FE4E-A9E8-BD0EA40DF335}" destId="{B1419208-9061-284D-8197-81E7CA125B16}" srcOrd="2" destOrd="0" presId="urn:microsoft.com/office/officeart/2005/8/layout/orgChart1"/>
    <dgm:cxn modelId="{7D1FB376-0236-6C4D-88BB-C31724B17D45}" type="presParOf" srcId="{B38F9283-88EF-6C4D-A3EA-38A21F49DCBF}" destId="{D1F27EF6-CB88-BA4C-A409-A177A07C3FF5}" srcOrd="2" destOrd="0" presId="urn:microsoft.com/office/officeart/2005/8/layout/orgChart1"/>
    <dgm:cxn modelId="{D51A65F4-0630-F34B-96A5-2BEBE2108A62}" type="presParOf" srcId="{51C7DF11-1D57-FC4E-AC6A-A7A219EBEFF5}" destId="{007663CE-5BAA-C745-A59D-96E102C8DCF1}" srcOrd="1" destOrd="0" presId="urn:microsoft.com/office/officeart/2005/8/layout/orgChart1"/>
    <dgm:cxn modelId="{81780467-18A3-5F42-B8DE-0FE274867E20}" type="presParOf" srcId="{007663CE-5BAA-C745-A59D-96E102C8DCF1}" destId="{7A1A2527-2055-E84A-9A9F-288ADE0F5214}" srcOrd="0" destOrd="0" presId="urn:microsoft.com/office/officeart/2005/8/layout/orgChart1"/>
    <dgm:cxn modelId="{CE431B49-BC57-F849-97D8-ABB6A167F47D}" type="presParOf" srcId="{7A1A2527-2055-E84A-9A9F-288ADE0F5214}" destId="{A12425C1-7527-B94F-BEEA-E095555530FD}" srcOrd="0" destOrd="0" presId="urn:microsoft.com/office/officeart/2005/8/layout/orgChart1"/>
    <dgm:cxn modelId="{23292914-86D8-F949-BB33-D5830CCC57F3}" type="presParOf" srcId="{7A1A2527-2055-E84A-9A9F-288ADE0F5214}" destId="{D1341D7C-992E-3D4E-A436-314E6F29B09C}" srcOrd="1" destOrd="0" presId="urn:microsoft.com/office/officeart/2005/8/layout/orgChart1"/>
    <dgm:cxn modelId="{A01AD540-DC25-A14F-8EC9-C40DA8F20E77}" type="presParOf" srcId="{007663CE-5BAA-C745-A59D-96E102C8DCF1}" destId="{04855FA5-57FA-8942-8CE3-8445575C0F20}" srcOrd="1" destOrd="0" presId="urn:microsoft.com/office/officeart/2005/8/layout/orgChart1"/>
    <dgm:cxn modelId="{248EF6BC-0468-D242-AD9B-D6DE58840387}" type="presParOf" srcId="{04855FA5-57FA-8942-8CE3-8445575C0F20}" destId="{15754F0B-F334-D14C-8542-B9A893B754EC}" srcOrd="0" destOrd="0" presId="urn:microsoft.com/office/officeart/2005/8/layout/orgChart1"/>
    <dgm:cxn modelId="{08917828-B932-314F-9171-2761C582BDCF}" type="presParOf" srcId="{04855FA5-57FA-8942-8CE3-8445575C0F20}" destId="{8808EDA0-9D45-CC42-9156-81F19BB50F9F}" srcOrd="1" destOrd="0" presId="urn:microsoft.com/office/officeart/2005/8/layout/orgChart1"/>
    <dgm:cxn modelId="{2FE19037-28D1-E04A-BCBD-F03E3D827C25}" type="presParOf" srcId="{8808EDA0-9D45-CC42-9156-81F19BB50F9F}" destId="{6A9C392D-7664-2442-8CA4-357A872E7B05}" srcOrd="0" destOrd="0" presId="urn:microsoft.com/office/officeart/2005/8/layout/orgChart1"/>
    <dgm:cxn modelId="{CED297AC-BFF9-D648-9399-49E1767381D3}" type="presParOf" srcId="{6A9C392D-7664-2442-8CA4-357A872E7B05}" destId="{0DBB3F4C-4DE5-AD41-A5BB-F27D2241C4FB}" srcOrd="0" destOrd="0" presId="urn:microsoft.com/office/officeart/2005/8/layout/orgChart1"/>
    <dgm:cxn modelId="{BC20B0E0-D2AB-8044-B773-008F22F0B2A6}" type="presParOf" srcId="{6A9C392D-7664-2442-8CA4-357A872E7B05}" destId="{809E7986-40D3-9D4C-803D-7C6C1422E205}" srcOrd="1" destOrd="0" presId="urn:microsoft.com/office/officeart/2005/8/layout/orgChart1"/>
    <dgm:cxn modelId="{95A557F3-251D-7340-930D-84D394A7DB3C}" type="presParOf" srcId="{8808EDA0-9D45-CC42-9156-81F19BB50F9F}" destId="{0D915E76-E40F-A344-850C-7A8124F7BB1A}" srcOrd="1" destOrd="0" presId="urn:microsoft.com/office/officeart/2005/8/layout/orgChart1"/>
    <dgm:cxn modelId="{0F93B301-8F2C-6E44-BB66-5710ADF06669}" type="presParOf" srcId="{0D915E76-E40F-A344-850C-7A8124F7BB1A}" destId="{EECA015A-46CC-724B-A74D-0F4AE3F5D74D}" srcOrd="0" destOrd="0" presId="urn:microsoft.com/office/officeart/2005/8/layout/orgChart1"/>
    <dgm:cxn modelId="{D2B26B44-4C5D-0D44-A83B-907FBF1EA4B2}" type="presParOf" srcId="{0D915E76-E40F-A344-850C-7A8124F7BB1A}" destId="{771E5882-AB2D-F446-B813-335F95CF86DE}" srcOrd="1" destOrd="0" presId="urn:microsoft.com/office/officeart/2005/8/layout/orgChart1"/>
    <dgm:cxn modelId="{AB454671-B69C-FA49-B5EB-5837395A2077}" type="presParOf" srcId="{771E5882-AB2D-F446-B813-335F95CF86DE}" destId="{7CB50D90-809A-E548-88C6-5C8521958E7C}" srcOrd="0" destOrd="0" presId="urn:microsoft.com/office/officeart/2005/8/layout/orgChart1"/>
    <dgm:cxn modelId="{3B5DD92C-CF11-9D4E-921F-A9DDF7574042}" type="presParOf" srcId="{7CB50D90-809A-E548-88C6-5C8521958E7C}" destId="{D42CBD5D-6A13-1340-891E-CCDC67F2A24B}" srcOrd="0" destOrd="0" presId="urn:microsoft.com/office/officeart/2005/8/layout/orgChart1"/>
    <dgm:cxn modelId="{162CDC95-32E4-4C4C-A2A6-B2216A5A68F2}" type="presParOf" srcId="{7CB50D90-809A-E548-88C6-5C8521958E7C}" destId="{E1B5BF5A-BF74-534B-BE12-C3CF8431F7DC}" srcOrd="1" destOrd="0" presId="urn:microsoft.com/office/officeart/2005/8/layout/orgChart1"/>
    <dgm:cxn modelId="{23A6D397-CBE9-2546-A0C4-FE467819C099}" type="presParOf" srcId="{771E5882-AB2D-F446-B813-335F95CF86DE}" destId="{6C4DFEED-A057-A04E-A232-D675C82ACDC4}" srcOrd="1" destOrd="0" presId="urn:microsoft.com/office/officeart/2005/8/layout/orgChart1"/>
    <dgm:cxn modelId="{74689CBE-37B4-2A41-850B-4E1E4644BE1E}" type="presParOf" srcId="{771E5882-AB2D-F446-B813-335F95CF86DE}" destId="{464ADCEE-57AA-C547-ADB4-22632B0CAC0F}" srcOrd="2" destOrd="0" presId="urn:microsoft.com/office/officeart/2005/8/layout/orgChart1"/>
    <dgm:cxn modelId="{B31AA065-D410-3C43-A974-DE6BFC2DDE76}" type="presParOf" srcId="{8808EDA0-9D45-CC42-9156-81F19BB50F9F}" destId="{BE84716B-1777-A344-BC3C-4500758A5C1D}" srcOrd="2" destOrd="0" presId="urn:microsoft.com/office/officeart/2005/8/layout/orgChart1"/>
    <dgm:cxn modelId="{31BBE36C-B7D2-E047-A6AE-9E5CE2DC0697}" type="presParOf" srcId="{04855FA5-57FA-8942-8CE3-8445575C0F20}" destId="{19831494-E6F5-9344-9C22-BFF1AFF57164}" srcOrd="2" destOrd="0" presId="urn:microsoft.com/office/officeart/2005/8/layout/orgChart1"/>
    <dgm:cxn modelId="{72EDC6DA-92A6-E748-8DD6-3BDFF50CEEF2}" type="presParOf" srcId="{04855FA5-57FA-8942-8CE3-8445575C0F20}" destId="{4111DCF4-E196-A34E-A8C9-265BD0A7C0DE}" srcOrd="3" destOrd="0" presId="urn:microsoft.com/office/officeart/2005/8/layout/orgChart1"/>
    <dgm:cxn modelId="{9E1A0D33-4CD0-E145-A568-37E42518CB9F}" type="presParOf" srcId="{4111DCF4-E196-A34E-A8C9-265BD0A7C0DE}" destId="{7141D58E-157F-F14B-8B8D-09523B9416AF}" srcOrd="0" destOrd="0" presId="urn:microsoft.com/office/officeart/2005/8/layout/orgChart1"/>
    <dgm:cxn modelId="{0A099F85-4B62-E849-B174-0CA468A860E9}" type="presParOf" srcId="{7141D58E-157F-F14B-8B8D-09523B9416AF}" destId="{9B7ECE8F-7166-8541-A10E-612D46976877}" srcOrd="0" destOrd="0" presId="urn:microsoft.com/office/officeart/2005/8/layout/orgChart1"/>
    <dgm:cxn modelId="{4FB4CEC6-72FC-FD4E-8AB6-9048E81D1DFD}" type="presParOf" srcId="{7141D58E-157F-F14B-8B8D-09523B9416AF}" destId="{1CA1410C-3E65-E047-9F4D-98C89E6F403C}" srcOrd="1" destOrd="0" presId="urn:microsoft.com/office/officeart/2005/8/layout/orgChart1"/>
    <dgm:cxn modelId="{6BD25EA6-C853-9040-A924-2EDEAFDFD672}" type="presParOf" srcId="{4111DCF4-E196-A34E-A8C9-265BD0A7C0DE}" destId="{E5BE2474-AC88-3649-B300-D577F3624EDC}" srcOrd="1" destOrd="0" presId="urn:microsoft.com/office/officeart/2005/8/layout/orgChart1"/>
    <dgm:cxn modelId="{74E30C2D-8CA7-8847-9A31-F3BCDD56F485}" type="presParOf" srcId="{E5BE2474-AC88-3649-B300-D577F3624EDC}" destId="{978FA53C-7A74-4240-A0B2-AF33F86CD094}" srcOrd="0" destOrd="0" presId="urn:microsoft.com/office/officeart/2005/8/layout/orgChart1"/>
    <dgm:cxn modelId="{0D072AA6-D422-4748-A15E-6B3E3CF30CD3}" type="presParOf" srcId="{E5BE2474-AC88-3649-B300-D577F3624EDC}" destId="{6E75BAAE-5359-7D4A-B1D6-BC917FABE96B}" srcOrd="1" destOrd="0" presId="urn:microsoft.com/office/officeart/2005/8/layout/orgChart1"/>
    <dgm:cxn modelId="{3D8A3517-C8B0-2B4A-B325-F00C6613F26D}" type="presParOf" srcId="{6E75BAAE-5359-7D4A-B1D6-BC917FABE96B}" destId="{2F3634F8-3EB3-234D-9FF1-52030EAB274D}" srcOrd="0" destOrd="0" presId="urn:microsoft.com/office/officeart/2005/8/layout/orgChart1"/>
    <dgm:cxn modelId="{47CDB902-AA74-C142-858B-E7D21EE20321}" type="presParOf" srcId="{2F3634F8-3EB3-234D-9FF1-52030EAB274D}" destId="{EE4D4650-DC36-BD43-AA3B-6A09564E1BAA}" srcOrd="0" destOrd="0" presId="urn:microsoft.com/office/officeart/2005/8/layout/orgChart1"/>
    <dgm:cxn modelId="{9E10782A-521F-BA49-A430-4E00A55BBB32}" type="presParOf" srcId="{2F3634F8-3EB3-234D-9FF1-52030EAB274D}" destId="{8A817EC7-E03C-8644-B4E7-1881B0A8A019}" srcOrd="1" destOrd="0" presId="urn:microsoft.com/office/officeart/2005/8/layout/orgChart1"/>
    <dgm:cxn modelId="{7BCCBF15-1831-B64C-AF8A-1419B2260417}" type="presParOf" srcId="{6E75BAAE-5359-7D4A-B1D6-BC917FABE96B}" destId="{AAB011F7-4932-C541-B52D-15AEB3F46C48}" srcOrd="1" destOrd="0" presId="urn:microsoft.com/office/officeart/2005/8/layout/orgChart1"/>
    <dgm:cxn modelId="{60184F26-9C7C-9C42-81A2-C6119943F25F}" type="presParOf" srcId="{6E75BAAE-5359-7D4A-B1D6-BC917FABE96B}" destId="{11EDEFA2-5CBE-0442-AC50-4A8AE3206A62}" srcOrd="2" destOrd="0" presId="urn:microsoft.com/office/officeart/2005/8/layout/orgChart1"/>
    <dgm:cxn modelId="{98C73286-D18F-2641-9C86-837BD0F59A3C}" type="presParOf" srcId="{E5BE2474-AC88-3649-B300-D577F3624EDC}" destId="{169CB512-EF16-9649-A7C8-A8BE624B6C99}" srcOrd="2" destOrd="0" presId="urn:microsoft.com/office/officeart/2005/8/layout/orgChart1"/>
    <dgm:cxn modelId="{A32E2EC9-941D-B24A-9995-E68FE8855CDF}" type="presParOf" srcId="{E5BE2474-AC88-3649-B300-D577F3624EDC}" destId="{E208685C-B93E-904B-84FA-502DA1DD5848}" srcOrd="3" destOrd="0" presId="urn:microsoft.com/office/officeart/2005/8/layout/orgChart1"/>
    <dgm:cxn modelId="{372612E0-EEF0-AE48-8C34-7717CCFCEFA0}" type="presParOf" srcId="{E208685C-B93E-904B-84FA-502DA1DD5848}" destId="{0A90D995-B0CF-1C4E-9841-40B74972307C}" srcOrd="0" destOrd="0" presId="urn:microsoft.com/office/officeart/2005/8/layout/orgChart1"/>
    <dgm:cxn modelId="{675826B4-BAEA-B34D-A067-FDA7D16AE06B}" type="presParOf" srcId="{0A90D995-B0CF-1C4E-9841-40B74972307C}" destId="{A69737A2-E289-5C42-905B-5873612A4DD4}" srcOrd="0" destOrd="0" presId="urn:microsoft.com/office/officeart/2005/8/layout/orgChart1"/>
    <dgm:cxn modelId="{C0CE24F1-76B4-AC4C-AD76-DB6D966BD7FA}" type="presParOf" srcId="{0A90D995-B0CF-1C4E-9841-40B74972307C}" destId="{B3246874-7E8F-2C4C-89DE-4922D2AC76C0}" srcOrd="1" destOrd="0" presId="urn:microsoft.com/office/officeart/2005/8/layout/orgChart1"/>
    <dgm:cxn modelId="{D2930BC1-E86C-3C48-9C42-4F46DC33C2B1}" type="presParOf" srcId="{E208685C-B93E-904B-84FA-502DA1DD5848}" destId="{E7BAC989-EE79-EC4C-8952-0E0EF528B8B7}" srcOrd="1" destOrd="0" presId="urn:microsoft.com/office/officeart/2005/8/layout/orgChart1"/>
    <dgm:cxn modelId="{8FF8DA8E-4167-2441-B5DB-4F33DDB44CB9}" type="presParOf" srcId="{E208685C-B93E-904B-84FA-502DA1DD5848}" destId="{58B1374E-8C8F-C044-A0F9-9B835CF0F238}" srcOrd="2" destOrd="0" presId="urn:microsoft.com/office/officeart/2005/8/layout/orgChart1"/>
    <dgm:cxn modelId="{FBB11BD3-79A7-464A-920C-B5596873E28A}" type="presParOf" srcId="{E5BE2474-AC88-3649-B300-D577F3624EDC}" destId="{DFFF647E-4C07-1545-A132-EE7C7A9C1E18}" srcOrd="4" destOrd="0" presId="urn:microsoft.com/office/officeart/2005/8/layout/orgChart1"/>
    <dgm:cxn modelId="{FEA72520-4007-914E-9CAC-658ED8F090FA}" type="presParOf" srcId="{E5BE2474-AC88-3649-B300-D577F3624EDC}" destId="{C1BD7092-B1F4-D545-A2F5-A222B7EBAB0E}" srcOrd="5" destOrd="0" presId="urn:microsoft.com/office/officeart/2005/8/layout/orgChart1"/>
    <dgm:cxn modelId="{63F9B668-1B6C-1444-ADA3-6F581076D01D}" type="presParOf" srcId="{C1BD7092-B1F4-D545-A2F5-A222B7EBAB0E}" destId="{369671AA-3B2B-164A-A023-0B7DC0B706A2}" srcOrd="0" destOrd="0" presId="urn:microsoft.com/office/officeart/2005/8/layout/orgChart1"/>
    <dgm:cxn modelId="{1EE198F4-AA78-D543-93B2-30A8F51CE05A}" type="presParOf" srcId="{369671AA-3B2B-164A-A023-0B7DC0B706A2}" destId="{7AA0B586-D94D-D546-855F-354B36BF8D9B}" srcOrd="0" destOrd="0" presId="urn:microsoft.com/office/officeart/2005/8/layout/orgChart1"/>
    <dgm:cxn modelId="{876A5700-6C7F-794C-8A94-3993391C2357}" type="presParOf" srcId="{369671AA-3B2B-164A-A023-0B7DC0B706A2}" destId="{895B3124-A283-6D40-B3BA-B1325B7666AC}" srcOrd="1" destOrd="0" presId="urn:microsoft.com/office/officeart/2005/8/layout/orgChart1"/>
    <dgm:cxn modelId="{3FEC500A-F66F-7F4D-8119-6EABAB0FCBD6}" type="presParOf" srcId="{C1BD7092-B1F4-D545-A2F5-A222B7EBAB0E}" destId="{E3C396AB-1F42-EE49-91C6-7891A2D89E5B}" srcOrd="1" destOrd="0" presId="urn:microsoft.com/office/officeart/2005/8/layout/orgChart1"/>
    <dgm:cxn modelId="{7C2FC1B0-B3A5-304C-A34D-315F5AA39D30}" type="presParOf" srcId="{C1BD7092-B1F4-D545-A2F5-A222B7EBAB0E}" destId="{42439B25-9266-B247-BAFD-15BA242B7694}" srcOrd="2" destOrd="0" presId="urn:microsoft.com/office/officeart/2005/8/layout/orgChart1"/>
    <dgm:cxn modelId="{B4AA09CB-8764-5547-B689-36CD3A386445}" type="presParOf" srcId="{4111DCF4-E196-A34E-A8C9-265BD0A7C0DE}" destId="{78010D37-516B-0D4E-9785-5B9D89696E97}" srcOrd="2" destOrd="0" presId="urn:microsoft.com/office/officeart/2005/8/layout/orgChart1"/>
    <dgm:cxn modelId="{2BC15102-81C2-E149-BB3A-ECADAB05F469}" type="presParOf" srcId="{007663CE-5BAA-C745-A59D-96E102C8DCF1}" destId="{9EF1F7EA-5CF4-D04D-870A-E0A1C309CD82}" srcOrd="2" destOrd="0" presId="urn:microsoft.com/office/officeart/2005/8/layout/orgChart1"/>
    <dgm:cxn modelId="{B9F25C9C-CD81-6D41-B37C-40B98F657475}" type="presParOf" srcId="{51C7DF11-1D57-FC4E-AC6A-A7A219EBEFF5}" destId="{1BF775A3-4369-754B-91E9-29D6FA19CD21}" srcOrd="2" destOrd="0" presId="urn:microsoft.com/office/officeart/2005/8/layout/orgChart1"/>
    <dgm:cxn modelId="{77B1942A-F7A7-CB44-B3D0-A25B14978A1C}" type="presParOf" srcId="{1BF775A3-4369-754B-91E9-29D6FA19CD21}" destId="{4F139003-3E38-D143-B347-4E35A22F3ECA}" srcOrd="0" destOrd="0" presId="urn:microsoft.com/office/officeart/2005/8/layout/orgChart1"/>
    <dgm:cxn modelId="{189CCA0A-98CF-3849-BE7E-3A6142E820FB}" type="presParOf" srcId="{4F139003-3E38-D143-B347-4E35A22F3ECA}" destId="{C83AD03B-17CC-A64D-AF06-A7C2919A8C42}" srcOrd="0" destOrd="0" presId="urn:microsoft.com/office/officeart/2005/8/layout/orgChart1"/>
    <dgm:cxn modelId="{B4A2F893-C495-AF4B-AF76-99D7DEA353C8}" type="presParOf" srcId="{4F139003-3E38-D143-B347-4E35A22F3ECA}" destId="{B38ABF2F-1E5D-6B48-8FAF-551A2C8B7BF9}" srcOrd="1" destOrd="0" presId="urn:microsoft.com/office/officeart/2005/8/layout/orgChart1"/>
    <dgm:cxn modelId="{B831731B-310B-A44D-BF5A-D54732405F5B}" type="presParOf" srcId="{1BF775A3-4369-754B-91E9-29D6FA19CD21}" destId="{238745BB-CC4D-9F4A-9560-0D998D584A74}" srcOrd="1" destOrd="0" presId="urn:microsoft.com/office/officeart/2005/8/layout/orgChart1"/>
    <dgm:cxn modelId="{09B1A101-1EF8-B346-912E-5E8BB59A30FF}" type="presParOf" srcId="{238745BB-CC4D-9F4A-9560-0D998D584A74}" destId="{BFE7A9D3-A23D-C74C-8CCD-0AF916B2EBF1}" srcOrd="0" destOrd="0" presId="urn:microsoft.com/office/officeart/2005/8/layout/orgChart1"/>
    <dgm:cxn modelId="{ED9D4982-653B-F34B-BAB5-82A9D05CEEE0}" type="presParOf" srcId="{238745BB-CC4D-9F4A-9560-0D998D584A74}" destId="{3D56C72B-EE9C-334E-B510-2F4B7D713961}" srcOrd="1" destOrd="0" presId="urn:microsoft.com/office/officeart/2005/8/layout/orgChart1"/>
    <dgm:cxn modelId="{37224182-044C-3E4A-869F-A015CDF1ACD0}" type="presParOf" srcId="{3D56C72B-EE9C-334E-B510-2F4B7D713961}" destId="{D4050092-6F25-1441-8C86-AAA8AD47C068}" srcOrd="0" destOrd="0" presId="urn:microsoft.com/office/officeart/2005/8/layout/orgChart1"/>
    <dgm:cxn modelId="{22CAB62F-528A-F04C-8DD8-C478AB5721B4}" type="presParOf" srcId="{D4050092-6F25-1441-8C86-AAA8AD47C068}" destId="{7A8457E3-4ED7-F449-8506-9A0EB4833757}" srcOrd="0" destOrd="0" presId="urn:microsoft.com/office/officeart/2005/8/layout/orgChart1"/>
    <dgm:cxn modelId="{D7636358-1294-9D41-A5CC-4D21219CD3B6}" type="presParOf" srcId="{D4050092-6F25-1441-8C86-AAA8AD47C068}" destId="{9EE87542-4453-C84C-85DE-4D4262C78416}" srcOrd="1" destOrd="0" presId="urn:microsoft.com/office/officeart/2005/8/layout/orgChart1"/>
    <dgm:cxn modelId="{2DFBF574-7C7E-D043-B857-F72D0D55BA1B}" type="presParOf" srcId="{3D56C72B-EE9C-334E-B510-2F4B7D713961}" destId="{02C4CFED-CE9B-BD49-B092-E1F43B48A7CB}" srcOrd="1" destOrd="0" presId="urn:microsoft.com/office/officeart/2005/8/layout/orgChart1"/>
    <dgm:cxn modelId="{2E23C027-E705-DC43-8FE1-CD42AAD88ADF}" type="presParOf" srcId="{02C4CFED-CE9B-BD49-B092-E1F43B48A7CB}" destId="{1B1985DC-72EA-1D47-8BD0-94FAD0DAA823}" srcOrd="0" destOrd="0" presId="urn:microsoft.com/office/officeart/2005/8/layout/orgChart1"/>
    <dgm:cxn modelId="{E2E5A676-D526-9C4C-AD84-60CF3F33ABF8}" type="presParOf" srcId="{02C4CFED-CE9B-BD49-B092-E1F43B48A7CB}" destId="{DF343B85-6DF4-8442-A476-FF8F183C91BD}" srcOrd="1" destOrd="0" presId="urn:microsoft.com/office/officeart/2005/8/layout/orgChart1"/>
    <dgm:cxn modelId="{B2409A2F-88CD-F543-9B9E-ECE067C89899}" type="presParOf" srcId="{DF343B85-6DF4-8442-A476-FF8F183C91BD}" destId="{98936947-93BD-1F4A-A9CB-D2EE68F247B1}" srcOrd="0" destOrd="0" presId="urn:microsoft.com/office/officeart/2005/8/layout/orgChart1"/>
    <dgm:cxn modelId="{F56EAF06-ACCC-DC47-A64C-CA965A3F9FBB}" type="presParOf" srcId="{98936947-93BD-1F4A-A9CB-D2EE68F247B1}" destId="{80CE5CD9-FF36-894D-A06B-D4A4E8338A55}" srcOrd="0" destOrd="0" presId="urn:microsoft.com/office/officeart/2005/8/layout/orgChart1"/>
    <dgm:cxn modelId="{EC0A59D7-0730-5941-A53F-355DE6B5D714}" type="presParOf" srcId="{98936947-93BD-1F4A-A9CB-D2EE68F247B1}" destId="{5DD02BDD-87ED-E146-829D-BEF957707494}" srcOrd="1" destOrd="0" presId="urn:microsoft.com/office/officeart/2005/8/layout/orgChart1"/>
    <dgm:cxn modelId="{04BC09B0-30AE-EF42-B26B-176EB1F43A28}" type="presParOf" srcId="{DF343B85-6DF4-8442-A476-FF8F183C91BD}" destId="{CEA7C49D-D99E-1C45-86EE-CAD4F819FCA2}" srcOrd="1" destOrd="0" presId="urn:microsoft.com/office/officeart/2005/8/layout/orgChart1"/>
    <dgm:cxn modelId="{FC79CB3E-8896-834D-844C-849A36994B92}" type="presParOf" srcId="{DF343B85-6DF4-8442-A476-FF8F183C91BD}" destId="{1E3526F3-280C-504D-8F2F-9D2266F6E597}" srcOrd="2" destOrd="0" presId="urn:microsoft.com/office/officeart/2005/8/layout/orgChart1"/>
    <dgm:cxn modelId="{10559706-2009-734C-887D-8C094C26B4F3}" type="presParOf" srcId="{02C4CFED-CE9B-BD49-B092-E1F43B48A7CB}" destId="{C57A144B-C132-8845-96B1-3009541AF5D5}" srcOrd="2" destOrd="0" presId="urn:microsoft.com/office/officeart/2005/8/layout/orgChart1"/>
    <dgm:cxn modelId="{40AD6EA9-DC39-B94A-A1A3-3ACF083CAE21}" type="presParOf" srcId="{02C4CFED-CE9B-BD49-B092-E1F43B48A7CB}" destId="{D3FB4103-C30C-C949-9E2E-8FBCB332EC74}" srcOrd="3" destOrd="0" presId="urn:microsoft.com/office/officeart/2005/8/layout/orgChart1"/>
    <dgm:cxn modelId="{0E79A80B-BFCF-814F-BDA6-331960AF4F10}" type="presParOf" srcId="{D3FB4103-C30C-C949-9E2E-8FBCB332EC74}" destId="{B5D4F866-93BB-E245-AE4A-4B7C2189578C}" srcOrd="0" destOrd="0" presId="urn:microsoft.com/office/officeart/2005/8/layout/orgChart1"/>
    <dgm:cxn modelId="{201064AC-FF28-D74C-B84D-0C23B310FB7B}" type="presParOf" srcId="{B5D4F866-93BB-E245-AE4A-4B7C2189578C}" destId="{4214AAD8-5A81-284D-958A-619880E12AD6}" srcOrd="0" destOrd="0" presId="urn:microsoft.com/office/officeart/2005/8/layout/orgChart1"/>
    <dgm:cxn modelId="{1E502BFC-C21E-F542-B11A-219EDBB6BA06}" type="presParOf" srcId="{B5D4F866-93BB-E245-AE4A-4B7C2189578C}" destId="{C5243C5E-6F67-8243-8B60-9E11B165A67A}" srcOrd="1" destOrd="0" presId="urn:microsoft.com/office/officeart/2005/8/layout/orgChart1"/>
    <dgm:cxn modelId="{F9631358-DBF7-4F48-9687-244715C0271A}" type="presParOf" srcId="{D3FB4103-C30C-C949-9E2E-8FBCB332EC74}" destId="{D827421B-C23D-3F49-900C-4C05121D96D8}" srcOrd="1" destOrd="0" presId="urn:microsoft.com/office/officeart/2005/8/layout/orgChart1"/>
    <dgm:cxn modelId="{04A710B0-7771-C64D-AE80-8ED147487C29}" type="presParOf" srcId="{D3FB4103-C30C-C949-9E2E-8FBCB332EC74}" destId="{75283FF0-1849-AA42-809C-F14F348954AF}" srcOrd="2" destOrd="0" presId="urn:microsoft.com/office/officeart/2005/8/layout/orgChart1"/>
    <dgm:cxn modelId="{BD9D861D-8196-CB45-B4EF-4DB64BBAB4B6}" type="presParOf" srcId="{3D56C72B-EE9C-334E-B510-2F4B7D713961}" destId="{F77ECA06-C90B-B846-B45B-4653E21E20ED}" srcOrd="2" destOrd="0" presId="urn:microsoft.com/office/officeart/2005/8/layout/orgChart1"/>
    <dgm:cxn modelId="{44B43EA0-0038-0344-8AE2-9A3196BD2F27}" type="presParOf" srcId="{238745BB-CC4D-9F4A-9560-0D998D584A74}" destId="{4B4E8AFB-E307-0A43-86F2-620B74021E93}" srcOrd="2" destOrd="0" presId="urn:microsoft.com/office/officeart/2005/8/layout/orgChart1"/>
    <dgm:cxn modelId="{7BD3D63C-0763-BD45-A4CB-095871E0E320}" type="presParOf" srcId="{238745BB-CC4D-9F4A-9560-0D998D584A74}" destId="{7E94F52F-CDA0-834D-8674-1C8CEB4D3D48}" srcOrd="3" destOrd="0" presId="urn:microsoft.com/office/officeart/2005/8/layout/orgChart1"/>
    <dgm:cxn modelId="{969A4F17-E99D-8941-BB93-28B0F32316C5}" type="presParOf" srcId="{7E94F52F-CDA0-834D-8674-1C8CEB4D3D48}" destId="{AD6B5F03-C576-DC40-88F9-A8B4B9011598}" srcOrd="0" destOrd="0" presId="urn:microsoft.com/office/officeart/2005/8/layout/orgChart1"/>
    <dgm:cxn modelId="{72334D08-0D26-7E46-9BA4-A05910A2E439}" type="presParOf" srcId="{AD6B5F03-C576-DC40-88F9-A8B4B9011598}" destId="{44368828-60E7-B043-94AB-8D8279EC9CE5}" srcOrd="0" destOrd="0" presId="urn:microsoft.com/office/officeart/2005/8/layout/orgChart1"/>
    <dgm:cxn modelId="{5657E330-AAEA-1642-A2B1-C85F093B35A9}" type="presParOf" srcId="{AD6B5F03-C576-DC40-88F9-A8B4B9011598}" destId="{4E8CAE91-2376-6B43-845D-32E16D225382}" srcOrd="1" destOrd="0" presId="urn:microsoft.com/office/officeart/2005/8/layout/orgChart1"/>
    <dgm:cxn modelId="{A5E574E6-C0E0-4D45-842D-D1445EE68D52}" type="presParOf" srcId="{7E94F52F-CDA0-834D-8674-1C8CEB4D3D48}" destId="{CC002043-DA3F-1E4A-87A6-0AB4480512BE}" srcOrd="1" destOrd="0" presId="urn:microsoft.com/office/officeart/2005/8/layout/orgChart1"/>
    <dgm:cxn modelId="{753FF985-FB8D-5747-956A-6290F164281B}" type="presParOf" srcId="{CC002043-DA3F-1E4A-87A6-0AB4480512BE}" destId="{91850B6A-2C02-954E-9987-9C82ACA1A23F}" srcOrd="0" destOrd="0" presId="urn:microsoft.com/office/officeart/2005/8/layout/orgChart1"/>
    <dgm:cxn modelId="{E51F8E97-FCD3-9B43-B129-34F1AED27D2D}" type="presParOf" srcId="{CC002043-DA3F-1E4A-87A6-0AB4480512BE}" destId="{0D822272-5825-CE40-8DA9-C7849F7D5CDE}" srcOrd="1" destOrd="0" presId="urn:microsoft.com/office/officeart/2005/8/layout/orgChart1"/>
    <dgm:cxn modelId="{E39228CF-CF3D-FF40-BE26-738157BBC6EE}" type="presParOf" srcId="{0D822272-5825-CE40-8DA9-C7849F7D5CDE}" destId="{D552F95C-4A2F-E046-9C57-BA8FC58087C2}" srcOrd="0" destOrd="0" presId="urn:microsoft.com/office/officeart/2005/8/layout/orgChart1"/>
    <dgm:cxn modelId="{ACD5E200-20EB-E546-8156-7BFC54C1B10C}" type="presParOf" srcId="{D552F95C-4A2F-E046-9C57-BA8FC58087C2}" destId="{278D1280-AECE-CC43-B603-6E0ABF1D1C78}" srcOrd="0" destOrd="0" presId="urn:microsoft.com/office/officeart/2005/8/layout/orgChart1"/>
    <dgm:cxn modelId="{642C4DEC-720A-594C-BE5D-B2A7124D3E72}" type="presParOf" srcId="{D552F95C-4A2F-E046-9C57-BA8FC58087C2}" destId="{4F4E4358-2771-8E48-A8FA-F9BCF593D447}" srcOrd="1" destOrd="0" presId="urn:microsoft.com/office/officeart/2005/8/layout/orgChart1"/>
    <dgm:cxn modelId="{846E2D5A-794A-A84E-872B-4CC1B1D55A7A}" type="presParOf" srcId="{0D822272-5825-CE40-8DA9-C7849F7D5CDE}" destId="{58AA8207-0161-984A-BCD8-C5CBF1CB5F54}" srcOrd="1" destOrd="0" presId="urn:microsoft.com/office/officeart/2005/8/layout/orgChart1"/>
    <dgm:cxn modelId="{6E0E14E5-C2E1-6743-A623-580CDB03865D}" type="presParOf" srcId="{0D822272-5825-CE40-8DA9-C7849F7D5CDE}" destId="{D77D3821-C3BB-1447-98A9-340F4ECC6BE6}" srcOrd="2" destOrd="0" presId="urn:microsoft.com/office/officeart/2005/8/layout/orgChart1"/>
    <dgm:cxn modelId="{0E8B0C55-0274-2748-948E-49FC94639C91}" type="presParOf" srcId="{CC002043-DA3F-1E4A-87A6-0AB4480512BE}" destId="{5E642123-F9C0-0B49-AAC8-8E12FE016D41}" srcOrd="2" destOrd="0" presId="urn:microsoft.com/office/officeart/2005/8/layout/orgChart1"/>
    <dgm:cxn modelId="{1A941A81-BC50-EF48-A376-4C2DFB471E5F}" type="presParOf" srcId="{CC002043-DA3F-1E4A-87A6-0AB4480512BE}" destId="{325D2ADD-6185-CA4B-A6FF-F475B5CA9D0C}" srcOrd="3" destOrd="0" presId="urn:microsoft.com/office/officeart/2005/8/layout/orgChart1"/>
    <dgm:cxn modelId="{5B52B649-7A2F-9E4F-BA2D-AD99A4CE7E9D}" type="presParOf" srcId="{325D2ADD-6185-CA4B-A6FF-F475B5CA9D0C}" destId="{76E42848-48C5-5B48-AE48-6A00F8E67BD8}" srcOrd="0" destOrd="0" presId="urn:microsoft.com/office/officeart/2005/8/layout/orgChart1"/>
    <dgm:cxn modelId="{DCE4B005-DD8A-8647-8F67-861EEC00627A}" type="presParOf" srcId="{76E42848-48C5-5B48-AE48-6A00F8E67BD8}" destId="{BB245354-EDD4-904B-BFAA-72190E110CAB}" srcOrd="0" destOrd="0" presId="urn:microsoft.com/office/officeart/2005/8/layout/orgChart1"/>
    <dgm:cxn modelId="{DB0A2D6D-DCE5-9147-B34F-4CE7A05B233F}" type="presParOf" srcId="{76E42848-48C5-5B48-AE48-6A00F8E67BD8}" destId="{BB2E6001-A27D-2F4A-82FE-49D46BC1D233}" srcOrd="1" destOrd="0" presId="urn:microsoft.com/office/officeart/2005/8/layout/orgChart1"/>
    <dgm:cxn modelId="{5C8A311B-3068-A74C-8B5A-13AE7871C415}" type="presParOf" srcId="{325D2ADD-6185-CA4B-A6FF-F475B5CA9D0C}" destId="{4D91F1C3-3C8F-A84B-B6A7-BF0A808EFD31}" srcOrd="1" destOrd="0" presId="urn:microsoft.com/office/officeart/2005/8/layout/orgChart1"/>
    <dgm:cxn modelId="{2B762179-4901-4D45-BD42-65E97B64C9FA}" type="presParOf" srcId="{325D2ADD-6185-CA4B-A6FF-F475B5CA9D0C}" destId="{405D894D-8C5B-8246-84EC-24F4C1E12826}" srcOrd="2" destOrd="0" presId="urn:microsoft.com/office/officeart/2005/8/layout/orgChart1"/>
    <dgm:cxn modelId="{257B6406-7DA7-514F-92CA-95BFDB56535A}" type="presParOf" srcId="{7E94F52F-CDA0-834D-8674-1C8CEB4D3D48}" destId="{8C2676B2-14A5-8646-BA5D-1E3AE37E77BE}" srcOrd="2" destOrd="0" presId="urn:microsoft.com/office/officeart/2005/8/layout/orgChart1"/>
    <dgm:cxn modelId="{F8DA377E-B2DE-384F-814E-94FE37D57BF2}" type="presParOf" srcId="{1BF775A3-4369-754B-91E9-29D6FA19CD21}" destId="{337B7123-D60A-954D-8E1F-E4BA4248E83F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642123-F9C0-0B49-AAC8-8E12FE016D41}">
      <dsp:nvSpPr>
        <dsp:cNvPr id="0" name=""/>
        <dsp:cNvSpPr/>
      </dsp:nvSpPr>
      <dsp:spPr>
        <a:xfrm>
          <a:off x="9321411" y="2160930"/>
          <a:ext cx="227238" cy="1772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2458"/>
              </a:lnTo>
              <a:lnTo>
                <a:pt x="227238" y="17724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850B6A-2C02-954E-9987-9C82ACA1A23F}">
      <dsp:nvSpPr>
        <dsp:cNvPr id="0" name=""/>
        <dsp:cNvSpPr/>
      </dsp:nvSpPr>
      <dsp:spPr>
        <a:xfrm>
          <a:off x="9321411" y="2160930"/>
          <a:ext cx="227238" cy="696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6863"/>
              </a:lnTo>
              <a:lnTo>
                <a:pt x="227238" y="6968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4E8AFB-E307-0A43-86F2-620B74021E93}">
      <dsp:nvSpPr>
        <dsp:cNvPr id="0" name=""/>
        <dsp:cNvSpPr/>
      </dsp:nvSpPr>
      <dsp:spPr>
        <a:xfrm>
          <a:off x="9010852" y="1085336"/>
          <a:ext cx="916527" cy="318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066"/>
              </a:lnTo>
              <a:lnTo>
                <a:pt x="916527" y="159066"/>
              </a:lnTo>
              <a:lnTo>
                <a:pt x="916527" y="31813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A144B-C132-8845-96B1-3009541AF5D5}">
      <dsp:nvSpPr>
        <dsp:cNvPr id="0" name=""/>
        <dsp:cNvSpPr/>
      </dsp:nvSpPr>
      <dsp:spPr>
        <a:xfrm>
          <a:off x="7488356" y="2160930"/>
          <a:ext cx="227238" cy="1772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2458"/>
              </a:lnTo>
              <a:lnTo>
                <a:pt x="227238" y="17724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1985DC-72EA-1D47-8BD0-94FAD0DAA823}">
      <dsp:nvSpPr>
        <dsp:cNvPr id="0" name=""/>
        <dsp:cNvSpPr/>
      </dsp:nvSpPr>
      <dsp:spPr>
        <a:xfrm>
          <a:off x="7488356" y="2160930"/>
          <a:ext cx="227238" cy="696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6863"/>
              </a:lnTo>
              <a:lnTo>
                <a:pt x="227238" y="6968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7A9D3-A23D-C74C-8CCD-0AF916B2EBF1}">
      <dsp:nvSpPr>
        <dsp:cNvPr id="0" name=""/>
        <dsp:cNvSpPr/>
      </dsp:nvSpPr>
      <dsp:spPr>
        <a:xfrm>
          <a:off x="8094325" y="1085336"/>
          <a:ext cx="916527" cy="318133"/>
        </a:xfrm>
        <a:custGeom>
          <a:avLst/>
          <a:gdLst/>
          <a:ahLst/>
          <a:cxnLst/>
          <a:rect l="0" t="0" r="0" b="0"/>
          <a:pathLst>
            <a:path>
              <a:moveTo>
                <a:pt x="916527" y="0"/>
              </a:moveTo>
              <a:lnTo>
                <a:pt x="916527" y="159066"/>
              </a:lnTo>
              <a:lnTo>
                <a:pt x="0" y="159066"/>
              </a:lnTo>
              <a:lnTo>
                <a:pt x="0" y="31813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FF647E-4C07-1545-A132-EE7C7A9C1E18}">
      <dsp:nvSpPr>
        <dsp:cNvPr id="0" name=""/>
        <dsp:cNvSpPr/>
      </dsp:nvSpPr>
      <dsp:spPr>
        <a:xfrm>
          <a:off x="5655301" y="2160930"/>
          <a:ext cx="227238" cy="2848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8052"/>
              </a:lnTo>
              <a:lnTo>
                <a:pt x="227238" y="284805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9CB512-EF16-9649-A7C8-A8BE624B6C99}">
      <dsp:nvSpPr>
        <dsp:cNvPr id="0" name=""/>
        <dsp:cNvSpPr/>
      </dsp:nvSpPr>
      <dsp:spPr>
        <a:xfrm>
          <a:off x="5655301" y="2160930"/>
          <a:ext cx="227238" cy="1772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2458"/>
              </a:lnTo>
              <a:lnTo>
                <a:pt x="227238" y="17724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FA53C-7A74-4240-A0B2-AF33F86CD094}">
      <dsp:nvSpPr>
        <dsp:cNvPr id="0" name=""/>
        <dsp:cNvSpPr/>
      </dsp:nvSpPr>
      <dsp:spPr>
        <a:xfrm>
          <a:off x="5655301" y="2160930"/>
          <a:ext cx="227238" cy="696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6863"/>
              </a:lnTo>
              <a:lnTo>
                <a:pt x="227238" y="6968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31494-E6F5-9344-9C22-BFF1AFF57164}">
      <dsp:nvSpPr>
        <dsp:cNvPr id="0" name=""/>
        <dsp:cNvSpPr/>
      </dsp:nvSpPr>
      <dsp:spPr>
        <a:xfrm>
          <a:off x="5344742" y="1085336"/>
          <a:ext cx="916527" cy="318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066"/>
              </a:lnTo>
              <a:lnTo>
                <a:pt x="916527" y="159066"/>
              </a:lnTo>
              <a:lnTo>
                <a:pt x="916527" y="31813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CA015A-46CC-724B-A74D-0F4AE3F5D74D}">
      <dsp:nvSpPr>
        <dsp:cNvPr id="0" name=""/>
        <dsp:cNvSpPr/>
      </dsp:nvSpPr>
      <dsp:spPr>
        <a:xfrm>
          <a:off x="3822246" y="2160930"/>
          <a:ext cx="227238" cy="696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6863"/>
              </a:lnTo>
              <a:lnTo>
                <a:pt x="227238" y="6968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54F0B-F334-D14C-8542-B9A893B754EC}">
      <dsp:nvSpPr>
        <dsp:cNvPr id="0" name=""/>
        <dsp:cNvSpPr/>
      </dsp:nvSpPr>
      <dsp:spPr>
        <a:xfrm>
          <a:off x="4428215" y="1085336"/>
          <a:ext cx="916527" cy="318133"/>
        </a:xfrm>
        <a:custGeom>
          <a:avLst/>
          <a:gdLst/>
          <a:ahLst/>
          <a:cxnLst/>
          <a:rect l="0" t="0" r="0" b="0"/>
          <a:pathLst>
            <a:path>
              <a:moveTo>
                <a:pt x="916527" y="0"/>
              </a:moveTo>
              <a:lnTo>
                <a:pt x="916527" y="159066"/>
              </a:lnTo>
              <a:lnTo>
                <a:pt x="0" y="159066"/>
              </a:lnTo>
              <a:lnTo>
                <a:pt x="0" y="31813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EDD5A5-A977-C548-9C95-703C23E5EE8D}">
      <dsp:nvSpPr>
        <dsp:cNvPr id="0" name=""/>
        <dsp:cNvSpPr/>
      </dsp:nvSpPr>
      <dsp:spPr>
        <a:xfrm>
          <a:off x="1989191" y="2160930"/>
          <a:ext cx="227238" cy="1772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2458"/>
              </a:lnTo>
              <a:lnTo>
                <a:pt x="227238" y="17724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4E267C-3F33-0A4A-9913-34258AAFF4EA}">
      <dsp:nvSpPr>
        <dsp:cNvPr id="0" name=""/>
        <dsp:cNvSpPr/>
      </dsp:nvSpPr>
      <dsp:spPr>
        <a:xfrm>
          <a:off x="1989191" y="2160930"/>
          <a:ext cx="227238" cy="696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6863"/>
              </a:lnTo>
              <a:lnTo>
                <a:pt x="227238" y="6968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EB2DB3-CA07-7444-9341-EBAC2DE09501}">
      <dsp:nvSpPr>
        <dsp:cNvPr id="0" name=""/>
        <dsp:cNvSpPr/>
      </dsp:nvSpPr>
      <dsp:spPr>
        <a:xfrm>
          <a:off x="1678632" y="1085336"/>
          <a:ext cx="916527" cy="318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066"/>
              </a:lnTo>
              <a:lnTo>
                <a:pt x="916527" y="159066"/>
              </a:lnTo>
              <a:lnTo>
                <a:pt x="916527" y="31813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EB4E3D-CA95-D145-A417-785986A18B4B}">
      <dsp:nvSpPr>
        <dsp:cNvPr id="0" name=""/>
        <dsp:cNvSpPr/>
      </dsp:nvSpPr>
      <dsp:spPr>
        <a:xfrm>
          <a:off x="156136" y="2160930"/>
          <a:ext cx="227238" cy="1772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2458"/>
              </a:lnTo>
              <a:lnTo>
                <a:pt x="227238" y="17724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F179C5-8B5F-9449-A143-A2E610AB7F95}">
      <dsp:nvSpPr>
        <dsp:cNvPr id="0" name=""/>
        <dsp:cNvSpPr/>
      </dsp:nvSpPr>
      <dsp:spPr>
        <a:xfrm>
          <a:off x="156136" y="2160930"/>
          <a:ext cx="227238" cy="696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6863"/>
              </a:lnTo>
              <a:lnTo>
                <a:pt x="227238" y="6968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164A7B-B26C-EA41-83C9-8CA1655DDCF2}">
      <dsp:nvSpPr>
        <dsp:cNvPr id="0" name=""/>
        <dsp:cNvSpPr/>
      </dsp:nvSpPr>
      <dsp:spPr>
        <a:xfrm>
          <a:off x="762105" y="1085336"/>
          <a:ext cx="916527" cy="318133"/>
        </a:xfrm>
        <a:custGeom>
          <a:avLst/>
          <a:gdLst/>
          <a:ahLst/>
          <a:cxnLst/>
          <a:rect l="0" t="0" r="0" b="0"/>
          <a:pathLst>
            <a:path>
              <a:moveTo>
                <a:pt x="916527" y="0"/>
              </a:moveTo>
              <a:lnTo>
                <a:pt x="916527" y="159066"/>
              </a:lnTo>
              <a:lnTo>
                <a:pt x="0" y="159066"/>
              </a:lnTo>
              <a:lnTo>
                <a:pt x="0" y="31813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6203C-A1AC-BD44-A225-9BEF7D48159A}">
      <dsp:nvSpPr>
        <dsp:cNvPr id="0" name=""/>
        <dsp:cNvSpPr/>
      </dsp:nvSpPr>
      <dsp:spPr>
        <a:xfrm>
          <a:off x="921171" y="327875"/>
          <a:ext cx="1514921" cy="7574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latin typeface="Gill Sans MT" panose="020B0502020104020203" pitchFamily="34" charset="77"/>
            </a:rPr>
            <a:t>Medidas</a:t>
          </a:r>
          <a:r>
            <a:rPr lang="en-US" sz="1300" b="1" kern="1200" dirty="0">
              <a:latin typeface="Gill Sans MT" panose="020B0502020104020203" pitchFamily="34" charset="77"/>
            </a:rPr>
            <a:t> de </a:t>
          </a:r>
          <a:r>
            <a:rPr lang="en-US" sz="1300" b="1" kern="1200" dirty="0" err="1">
              <a:latin typeface="Gill Sans MT" panose="020B0502020104020203" pitchFamily="34" charset="77"/>
            </a:rPr>
            <a:t>frecuencia</a:t>
          </a:r>
          <a:r>
            <a:rPr lang="en-US" sz="1300" b="1" kern="1200" dirty="0">
              <a:latin typeface="Gill Sans MT" panose="020B0502020104020203" pitchFamily="34" charset="77"/>
            </a:rPr>
            <a:t> de </a:t>
          </a:r>
          <a:r>
            <a:rPr lang="en-US" sz="1300" b="1" kern="1200" dirty="0" err="1">
              <a:latin typeface="Gill Sans MT" panose="020B0502020104020203" pitchFamily="34" charset="77"/>
            </a:rPr>
            <a:t>enfermedad</a:t>
          </a:r>
          <a:endParaRPr lang="en-US" sz="1300" b="1" kern="1200" dirty="0">
            <a:latin typeface="Gill Sans MT" panose="020B0502020104020203" pitchFamily="34" charset="77"/>
          </a:endParaRPr>
        </a:p>
      </dsp:txBody>
      <dsp:txXfrm>
        <a:off x="921171" y="327875"/>
        <a:ext cx="1514921" cy="757460"/>
      </dsp:txXfrm>
    </dsp:sp>
    <dsp:sp modelId="{AE1BDD3C-F293-C949-BB4A-DB90127C8E81}">
      <dsp:nvSpPr>
        <dsp:cNvPr id="0" name=""/>
        <dsp:cNvSpPr/>
      </dsp:nvSpPr>
      <dsp:spPr>
        <a:xfrm>
          <a:off x="4644" y="1403469"/>
          <a:ext cx="1514921" cy="7574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Incidencia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4644" y="1403469"/>
        <a:ext cx="1514921" cy="757460"/>
      </dsp:txXfrm>
    </dsp:sp>
    <dsp:sp modelId="{B4113DF6-5A93-9D45-A818-4A153B87F588}">
      <dsp:nvSpPr>
        <dsp:cNvPr id="0" name=""/>
        <dsp:cNvSpPr/>
      </dsp:nvSpPr>
      <dsp:spPr>
        <a:xfrm>
          <a:off x="383374" y="2479064"/>
          <a:ext cx="1514921" cy="7574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Incidencia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Acumulada</a:t>
          </a:r>
          <a:r>
            <a:rPr lang="en-US" sz="1300" kern="1200" dirty="0">
              <a:latin typeface="Gill Sans MT" panose="020B0502020104020203" pitchFamily="34" charset="77"/>
            </a:rPr>
            <a:t>.  </a:t>
          </a:r>
          <a:r>
            <a:rPr lang="en-US" sz="1300" kern="1200" dirty="0" err="1">
              <a:latin typeface="Gill Sans MT" panose="020B0502020104020203" pitchFamily="34" charset="77"/>
            </a:rPr>
            <a:t>Proporción</a:t>
          </a:r>
          <a:r>
            <a:rPr lang="en-US" sz="1300" kern="1200" dirty="0">
              <a:latin typeface="Gill Sans MT" panose="020B0502020104020203" pitchFamily="34" charset="77"/>
            </a:rPr>
            <a:t> de </a:t>
          </a:r>
          <a:r>
            <a:rPr lang="en-US" sz="1300" kern="1200" dirty="0" err="1">
              <a:latin typeface="Gill Sans MT" panose="020B0502020104020203" pitchFamily="34" charset="77"/>
            </a:rPr>
            <a:t>Incidencia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383374" y="2479064"/>
        <a:ext cx="1514921" cy="757460"/>
      </dsp:txXfrm>
    </dsp:sp>
    <dsp:sp modelId="{4202041D-3EF5-0E4D-B151-221FC18E6477}">
      <dsp:nvSpPr>
        <dsp:cNvPr id="0" name=""/>
        <dsp:cNvSpPr/>
      </dsp:nvSpPr>
      <dsp:spPr>
        <a:xfrm>
          <a:off x="383374" y="3554658"/>
          <a:ext cx="1514921" cy="7574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Densidad</a:t>
          </a:r>
          <a:r>
            <a:rPr lang="en-US" sz="1300" kern="1200" dirty="0">
              <a:latin typeface="Gill Sans MT" panose="020B0502020104020203" pitchFamily="34" charset="77"/>
            </a:rPr>
            <a:t> de </a:t>
          </a:r>
          <a:r>
            <a:rPr lang="en-US" sz="1300" kern="1200" dirty="0" err="1">
              <a:latin typeface="Gill Sans MT" panose="020B0502020104020203" pitchFamily="34" charset="77"/>
            </a:rPr>
            <a:t>Incidencia</a:t>
          </a:r>
          <a:r>
            <a:rPr lang="en-US" sz="1300" kern="1200" dirty="0">
              <a:latin typeface="Gill Sans MT" panose="020B0502020104020203" pitchFamily="34" charset="77"/>
            </a:rPr>
            <a:t>/Tasa de </a:t>
          </a:r>
          <a:r>
            <a:rPr lang="en-US" sz="1300" kern="1200" dirty="0" err="1">
              <a:latin typeface="Gill Sans MT" panose="020B0502020104020203" pitchFamily="34" charset="77"/>
            </a:rPr>
            <a:t>incidencia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383374" y="3554658"/>
        <a:ext cx="1514921" cy="757460"/>
      </dsp:txXfrm>
    </dsp:sp>
    <dsp:sp modelId="{06AF8B34-BC0E-824F-8A66-B6A1218FA496}">
      <dsp:nvSpPr>
        <dsp:cNvPr id="0" name=""/>
        <dsp:cNvSpPr/>
      </dsp:nvSpPr>
      <dsp:spPr>
        <a:xfrm>
          <a:off x="1837699" y="1403469"/>
          <a:ext cx="1514921" cy="7574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Prevalencia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1837699" y="1403469"/>
        <a:ext cx="1514921" cy="757460"/>
      </dsp:txXfrm>
    </dsp:sp>
    <dsp:sp modelId="{773619FA-ED68-FE44-B459-4C2CA0FFEF0A}">
      <dsp:nvSpPr>
        <dsp:cNvPr id="0" name=""/>
        <dsp:cNvSpPr/>
      </dsp:nvSpPr>
      <dsp:spPr>
        <a:xfrm>
          <a:off x="2216429" y="2479064"/>
          <a:ext cx="1514921" cy="7574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Puntual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</a:p>
      </dsp:txBody>
      <dsp:txXfrm>
        <a:off x="2216429" y="2479064"/>
        <a:ext cx="1514921" cy="757460"/>
      </dsp:txXfrm>
    </dsp:sp>
    <dsp:sp modelId="{9A7637CE-C30F-214F-91CE-D62494EBCF13}">
      <dsp:nvSpPr>
        <dsp:cNvPr id="0" name=""/>
        <dsp:cNvSpPr/>
      </dsp:nvSpPr>
      <dsp:spPr>
        <a:xfrm>
          <a:off x="2216429" y="3554658"/>
          <a:ext cx="1514921" cy="7574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Periodo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2216429" y="3554658"/>
        <a:ext cx="1514921" cy="757460"/>
      </dsp:txXfrm>
    </dsp:sp>
    <dsp:sp modelId="{A12425C1-7527-B94F-BEEA-E095555530FD}">
      <dsp:nvSpPr>
        <dsp:cNvPr id="0" name=""/>
        <dsp:cNvSpPr/>
      </dsp:nvSpPr>
      <dsp:spPr>
        <a:xfrm>
          <a:off x="4587282" y="327875"/>
          <a:ext cx="1514921" cy="75746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latin typeface="Gill Sans MT" panose="020B0502020104020203" pitchFamily="34" charset="77"/>
            </a:rPr>
            <a:t>Medidas</a:t>
          </a:r>
          <a:r>
            <a:rPr lang="en-US" sz="1300" b="1" kern="1200" dirty="0">
              <a:latin typeface="Gill Sans MT" panose="020B0502020104020203" pitchFamily="34" charset="77"/>
            </a:rPr>
            <a:t> de </a:t>
          </a:r>
          <a:r>
            <a:rPr lang="en-US" sz="1300" b="1" kern="1200" dirty="0" err="1">
              <a:latin typeface="Gill Sans MT" panose="020B0502020104020203" pitchFamily="34" charset="77"/>
            </a:rPr>
            <a:t>asociación</a:t>
          </a:r>
          <a:r>
            <a:rPr lang="en-US" sz="1300" b="1" kern="1200" dirty="0">
              <a:latin typeface="Gill Sans MT" panose="020B0502020104020203" pitchFamily="34" charset="77"/>
            </a:rPr>
            <a:t> (</a:t>
          </a:r>
          <a:r>
            <a:rPr lang="en-US" sz="1300" b="1" kern="1200" dirty="0" err="1">
              <a:latin typeface="Gill Sans MT" panose="020B0502020104020203" pitchFamily="34" charset="77"/>
            </a:rPr>
            <a:t>efecto</a:t>
          </a:r>
          <a:r>
            <a:rPr lang="en-US" sz="1300" b="1" kern="1200" dirty="0">
              <a:latin typeface="Gill Sans MT" panose="020B0502020104020203" pitchFamily="34" charset="77"/>
            </a:rPr>
            <a:t>)</a:t>
          </a:r>
        </a:p>
      </dsp:txBody>
      <dsp:txXfrm>
        <a:off x="4587282" y="327875"/>
        <a:ext cx="1514921" cy="757460"/>
      </dsp:txXfrm>
    </dsp:sp>
    <dsp:sp modelId="{0DBB3F4C-4DE5-AD41-A5BB-F27D2241C4FB}">
      <dsp:nvSpPr>
        <dsp:cNvPr id="0" name=""/>
        <dsp:cNvSpPr/>
      </dsp:nvSpPr>
      <dsp:spPr>
        <a:xfrm>
          <a:off x="3670754" y="1403469"/>
          <a:ext cx="1514921" cy="75746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Medidas</a:t>
          </a:r>
          <a:r>
            <a:rPr lang="en-US" sz="1300" kern="1200" dirty="0">
              <a:latin typeface="Gill Sans MT" panose="020B0502020104020203" pitchFamily="34" charset="77"/>
            </a:rPr>
            <a:t> de </a:t>
          </a:r>
          <a:r>
            <a:rPr lang="en-US" sz="1300" kern="1200" dirty="0" err="1">
              <a:latin typeface="Gill Sans MT" panose="020B0502020104020203" pitchFamily="34" charset="77"/>
            </a:rPr>
            <a:t>diferencia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absoluta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3670754" y="1403469"/>
        <a:ext cx="1514921" cy="757460"/>
      </dsp:txXfrm>
    </dsp:sp>
    <dsp:sp modelId="{D42CBD5D-6A13-1340-891E-CCDC67F2A24B}">
      <dsp:nvSpPr>
        <dsp:cNvPr id="0" name=""/>
        <dsp:cNvSpPr/>
      </dsp:nvSpPr>
      <dsp:spPr>
        <a:xfrm>
          <a:off x="4049484" y="2479064"/>
          <a:ext cx="1514921" cy="75746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Diferencia</a:t>
          </a:r>
          <a:r>
            <a:rPr lang="en-US" sz="1300" kern="1200" dirty="0">
              <a:latin typeface="Gill Sans MT" panose="020B0502020104020203" pitchFamily="34" charset="77"/>
            </a:rPr>
            <a:t> de </a:t>
          </a:r>
          <a:r>
            <a:rPr lang="en-US" sz="1300" kern="1200" dirty="0" err="1">
              <a:latin typeface="Gill Sans MT" panose="020B0502020104020203" pitchFamily="34" charset="77"/>
            </a:rPr>
            <a:t>Riesgo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4049484" y="2479064"/>
        <a:ext cx="1514921" cy="757460"/>
      </dsp:txXfrm>
    </dsp:sp>
    <dsp:sp modelId="{9B7ECE8F-7166-8541-A10E-612D46976877}">
      <dsp:nvSpPr>
        <dsp:cNvPr id="0" name=""/>
        <dsp:cNvSpPr/>
      </dsp:nvSpPr>
      <dsp:spPr>
        <a:xfrm>
          <a:off x="5503809" y="1403469"/>
          <a:ext cx="1514921" cy="75746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Medidas</a:t>
          </a:r>
          <a:r>
            <a:rPr lang="en-US" sz="1300" kern="1200" dirty="0">
              <a:latin typeface="Gill Sans MT" panose="020B0502020104020203" pitchFamily="34" charset="77"/>
            </a:rPr>
            <a:t> de </a:t>
          </a:r>
          <a:r>
            <a:rPr lang="en-US" sz="1300" kern="1200" dirty="0" err="1">
              <a:latin typeface="Gill Sans MT" panose="020B0502020104020203" pitchFamily="34" charset="77"/>
            </a:rPr>
            <a:t>Razón</a:t>
          </a:r>
          <a:r>
            <a:rPr lang="en-US" sz="1300" kern="1200" dirty="0">
              <a:latin typeface="Gill Sans MT" panose="020B0502020104020203" pitchFamily="34" charset="77"/>
            </a:rPr>
            <a:t> (de </a:t>
          </a:r>
          <a:r>
            <a:rPr lang="en-US" sz="1300" kern="1200" dirty="0" err="1">
              <a:latin typeface="Gill Sans MT" panose="020B0502020104020203" pitchFamily="34" charset="77"/>
            </a:rPr>
            <a:t>diferencia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Relativa</a:t>
          </a:r>
          <a:r>
            <a:rPr lang="en-US" sz="1300" kern="1200" dirty="0">
              <a:latin typeface="Gill Sans MT" panose="020B0502020104020203" pitchFamily="34" charset="77"/>
            </a:rPr>
            <a:t> )</a:t>
          </a:r>
        </a:p>
      </dsp:txBody>
      <dsp:txXfrm>
        <a:off x="5503809" y="1403469"/>
        <a:ext cx="1514921" cy="757460"/>
      </dsp:txXfrm>
    </dsp:sp>
    <dsp:sp modelId="{EE4D4650-DC36-BD43-AA3B-6A09564E1BAA}">
      <dsp:nvSpPr>
        <dsp:cNvPr id="0" name=""/>
        <dsp:cNvSpPr/>
      </dsp:nvSpPr>
      <dsp:spPr>
        <a:xfrm>
          <a:off x="5882539" y="2479064"/>
          <a:ext cx="1514921" cy="75746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Razón</a:t>
          </a:r>
          <a:r>
            <a:rPr lang="en-US" sz="1300" kern="1200" dirty="0">
              <a:latin typeface="Gill Sans MT" panose="020B0502020104020203" pitchFamily="34" charset="77"/>
            </a:rPr>
            <a:t> de </a:t>
          </a:r>
          <a:r>
            <a:rPr lang="en-US" sz="1300" kern="1200" dirty="0" err="1">
              <a:latin typeface="Gill Sans MT" panose="020B0502020104020203" pitchFamily="34" charset="77"/>
            </a:rPr>
            <a:t>Riesgos</a:t>
          </a:r>
          <a:r>
            <a:rPr lang="en-US" sz="1300" kern="1200" dirty="0">
              <a:latin typeface="Gill Sans MT" panose="020B0502020104020203" pitchFamily="34" charset="77"/>
            </a:rPr>
            <a:t> / </a:t>
          </a:r>
          <a:r>
            <a:rPr lang="en-US" sz="1300" kern="1200" dirty="0" err="1">
              <a:latin typeface="Gill Sans MT" panose="020B0502020104020203" pitchFamily="34" charset="77"/>
            </a:rPr>
            <a:t>Razón</a:t>
          </a:r>
          <a:r>
            <a:rPr lang="en-US" sz="1300" kern="1200" dirty="0">
              <a:latin typeface="Gill Sans MT" panose="020B0502020104020203" pitchFamily="34" charset="77"/>
            </a:rPr>
            <a:t> de </a:t>
          </a:r>
          <a:r>
            <a:rPr lang="en-US" sz="1300" kern="1200" dirty="0" err="1">
              <a:latin typeface="Gill Sans MT" panose="020B0502020104020203" pitchFamily="34" charset="77"/>
            </a:rPr>
            <a:t>incidencia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acumulada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5882539" y="2479064"/>
        <a:ext cx="1514921" cy="757460"/>
      </dsp:txXfrm>
    </dsp:sp>
    <dsp:sp modelId="{A69737A2-E289-5C42-905B-5873612A4DD4}">
      <dsp:nvSpPr>
        <dsp:cNvPr id="0" name=""/>
        <dsp:cNvSpPr/>
      </dsp:nvSpPr>
      <dsp:spPr>
        <a:xfrm>
          <a:off x="5882539" y="3554658"/>
          <a:ext cx="1514921" cy="75746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Razón</a:t>
          </a:r>
          <a:r>
            <a:rPr lang="en-US" sz="1300" kern="1200" dirty="0">
              <a:latin typeface="Gill Sans MT" panose="020B0502020104020203" pitchFamily="34" charset="77"/>
            </a:rPr>
            <a:t> de </a:t>
          </a:r>
          <a:r>
            <a:rPr lang="en-US" sz="1300" kern="1200" dirty="0" err="1">
              <a:latin typeface="Gill Sans MT" panose="020B0502020104020203" pitchFamily="34" charset="77"/>
            </a:rPr>
            <a:t>tasas</a:t>
          </a:r>
          <a:r>
            <a:rPr lang="en-US" sz="1300" kern="1200" dirty="0">
              <a:latin typeface="Gill Sans MT" panose="020B0502020104020203" pitchFamily="34" charset="77"/>
            </a:rPr>
            <a:t> /</a:t>
          </a:r>
          <a:r>
            <a:rPr lang="en-US" sz="1300" kern="1200" dirty="0" err="1">
              <a:latin typeface="Gill Sans MT" panose="020B0502020104020203" pitchFamily="34" charset="77"/>
            </a:rPr>
            <a:t>Razón</a:t>
          </a:r>
          <a:r>
            <a:rPr lang="en-US" sz="1300" kern="1200" dirty="0">
              <a:latin typeface="Gill Sans MT" panose="020B0502020104020203" pitchFamily="34" charset="77"/>
            </a:rPr>
            <a:t> de </a:t>
          </a:r>
          <a:r>
            <a:rPr lang="en-US" sz="1300" kern="1200" dirty="0" err="1">
              <a:latin typeface="Gill Sans MT" panose="020B0502020104020203" pitchFamily="34" charset="77"/>
            </a:rPr>
            <a:t>tasas</a:t>
          </a:r>
          <a:r>
            <a:rPr lang="en-US" sz="1300" kern="1200" dirty="0">
              <a:latin typeface="Gill Sans MT" panose="020B0502020104020203" pitchFamily="34" charset="77"/>
            </a:rPr>
            <a:t> de </a:t>
          </a:r>
          <a:r>
            <a:rPr lang="en-US" sz="1300" kern="1200" dirty="0" err="1">
              <a:latin typeface="Gill Sans MT" panose="020B0502020104020203" pitchFamily="34" charset="77"/>
            </a:rPr>
            <a:t>incidencia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5882539" y="3554658"/>
        <a:ext cx="1514921" cy="757460"/>
      </dsp:txXfrm>
    </dsp:sp>
    <dsp:sp modelId="{7AA0B586-D94D-D546-855F-354B36BF8D9B}">
      <dsp:nvSpPr>
        <dsp:cNvPr id="0" name=""/>
        <dsp:cNvSpPr/>
      </dsp:nvSpPr>
      <dsp:spPr>
        <a:xfrm>
          <a:off x="5882539" y="4630252"/>
          <a:ext cx="1514921" cy="75746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Gill Sans MT" panose="020B0502020104020203" pitchFamily="34" charset="77"/>
            </a:rPr>
            <a:t>Odds Ratio / OR </a:t>
          </a:r>
          <a:r>
            <a:rPr lang="en-US" sz="1300" kern="1200" dirty="0" err="1">
              <a:latin typeface="Gill Sans MT" panose="020B0502020104020203" pitchFamily="34" charset="77"/>
            </a:rPr>
            <a:t>prevalencia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5882539" y="4630252"/>
        <a:ext cx="1514921" cy="757460"/>
      </dsp:txXfrm>
    </dsp:sp>
    <dsp:sp modelId="{C83AD03B-17CC-A64D-AF06-A7C2919A8C42}">
      <dsp:nvSpPr>
        <dsp:cNvPr id="0" name=""/>
        <dsp:cNvSpPr/>
      </dsp:nvSpPr>
      <dsp:spPr>
        <a:xfrm>
          <a:off x="8253392" y="327875"/>
          <a:ext cx="1514921" cy="757460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latin typeface="Gill Sans MT" panose="020B0502020104020203" pitchFamily="34" charset="77"/>
            </a:rPr>
            <a:t>Medidas</a:t>
          </a:r>
          <a:r>
            <a:rPr lang="en-US" sz="1300" b="1" kern="1200" dirty="0">
              <a:latin typeface="Gill Sans MT" panose="020B0502020104020203" pitchFamily="34" charset="77"/>
            </a:rPr>
            <a:t> de </a:t>
          </a:r>
          <a:r>
            <a:rPr lang="en-US" sz="1300" b="1" kern="1200" dirty="0" err="1">
              <a:latin typeface="Gill Sans MT" panose="020B0502020104020203" pitchFamily="34" charset="77"/>
            </a:rPr>
            <a:t>impacto</a:t>
          </a:r>
          <a:r>
            <a:rPr lang="en-US" sz="1300" b="1" kern="1200" dirty="0">
              <a:latin typeface="Gill Sans MT" panose="020B0502020104020203" pitchFamily="34" charset="77"/>
            </a:rPr>
            <a:t> </a:t>
          </a:r>
          <a:r>
            <a:rPr lang="en-US" sz="1300" b="1" kern="1200" dirty="0" err="1">
              <a:latin typeface="Gill Sans MT" panose="020B0502020104020203" pitchFamily="34" charset="77"/>
            </a:rPr>
            <a:t>potencial</a:t>
          </a:r>
          <a:endParaRPr lang="en-US" sz="1300" b="1" kern="1200" dirty="0">
            <a:latin typeface="Gill Sans MT" panose="020B0502020104020203" pitchFamily="34" charset="77"/>
          </a:endParaRPr>
        </a:p>
      </dsp:txBody>
      <dsp:txXfrm>
        <a:off x="8253392" y="327875"/>
        <a:ext cx="1514921" cy="757460"/>
      </dsp:txXfrm>
    </dsp:sp>
    <dsp:sp modelId="{7A8457E3-4ED7-F449-8506-9A0EB4833757}">
      <dsp:nvSpPr>
        <dsp:cNvPr id="0" name=""/>
        <dsp:cNvSpPr/>
      </dsp:nvSpPr>
      <dsp:spPr>
        <a:xfrm>
          <a:off x="7336864" y="1403469"/>
          <a:ext cx="1514921" cy="757460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Impacto</a:t>
          </a:r>
          <a:r>
            <a:rPr lang="en-US" sz="1300" kern="1200" dirty="0">
              <a:latin typeface="Gill Sans MT" panose="020B0502020104020203" pitchFamily="34" charset="77"/>
            </a:rPr>
            <a:t> de remover la </a:t>
          </a:r>
          <a:r>
            <a:rPr lang="en-US" sz="1300" kern="1200" dirty="0" err="1">
              <a:latin typeface="Gill Sans MT" panose="020B0502020104020203" pitchFamily="34" charset="77"/>
            </a:rPr>
            <a:t>exposición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sobre</a:t>
          </a:r>
          <a:r>
            <a:rPr lang="en-US" sz="1300" kern="1200" dirty="0">
              <a:latin typeface="Gill Sans MT" panose="020B0502020104020203" pitchFamily="34" charset="77"/>
            </a:rPr>
            <a:t> los </a:t>
          </a:r>
          <a:r>
            <a:rPr lang="en-US" sz="1300" kern="1200" dirty="0" err="1">
              <a:latin typeface="Gill Sans MT" panose="020B0502020104020203" pitchFamily="34" charset="77"/>
            </a:rPr>
            <a:t>expuestos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7336864" y="1403469"/>
        <a:ext cx="1514921" cy="757460"/>
      </dsp:txXfrm>
    </dsp:sp>
    <dsp:sp modelId="{80CE5CD9-FF36-894D-A06B-D4A4E8338A55}">
      <dsp:nvSpPr>
        <dsp:cNvPr id="0" name=""/>
        <dsp:cNvSpPr/>
      </dsp:nvSpPr>
      <dsp:spPr>
        <a:xfrm>
          <a:off x="7715595" y="2479064"/>
          <a:ext cx="1514921" cy="757460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Fracción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atribuible</a:t>
          </a:r>
          <a:r>
            <a:rPr lang="en-US" sz="1300" kern="1200" dirty="0">
              <a:latin typeface="Gill Sans MT" panose="020B0502020104020203" pitchFamily="34" charset="77"/>
            </a:rPr>
            <a:t>.  </a:t>
          </a:r>
          <a:r>
            <a:rPr lang="en-US" sz="1300" kern="1200" dirty="0" err="1">
              <a:latin typeface="Gill Sans MT" panose="020B0502020104020203" pitchFamily="34" charset="77"/>
            </a:rPr>
            <a:t>Exceso</a:t>
          </a:r>
          <a:r>
            <a:rPr lang="en-US" sz="1300" kern="1200" dirty="0">
              <a:latin typeface="Gill Sans MT" panose="020B0502020104020203" pitchFamily="34" charset="77"/>
            </a:rPr>
            <a:t> de </a:t>
          </a:r>
          <a:r>
            <a:rPr lang="en-US" sz="1300" kern="1200" dirty="0" err="1">
              <a:latin typeface="Gill Sans MT" panose="020B0502020104020203" pitchFamily="34" charset="77"/>
            </a:rPr>
            <a:t>riesgo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7715595" y="2479064"/>
        <a:ext cx="1514921" cy="757460"/>
      </dsp:txXfrm>
    </dsp:sp>
    <dsp:sp modelId="{4214AAD8-5A81-284D-958A-619880E12AD6}">
      <dsp:nvSpPr>
        <dsp:cNvPr id="0" name=""/>
        <dsp:cNvSpPr/>
      </dsp:nvSpPr>
      <dsp:spPr>
        <a:xfrm>
          <a:off x="7715595" y="3554658"/>
          <a:ext cx="1514921" cy="757460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Fracción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atribuible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porcentual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en</a:t>
          </a:r>
          <a:r>
            <a:rPr lang="en-US" sz="1300" kern="1200" dirty="0">
              <a:latin typeface="Gill Sans MT" panose="020B0502020104020203" pitchFamily="34" charset="77"/>
            </a:rPr>
            <a:t> exp.  </a:t>
          </a:r>
          <a:r>
            <a:rPr lang="en-US" sz="1300" kern="1200" dirty="0" err="1">
              <a:latin typeface="Gill Sans MT" panose="020B0502020104020203" pitchFamily="34" charset="77"/>
            </a:rPr>
            <a:t>Fracción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etiológica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porcentual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7715595" y="3554658"/>
        <a:ext cx="1514921" cy="757460"/>
      </dsp:txXfrm>
    </dsp:sp>
    <dsp:sp modelId="{44368828-60E7-B043-94AB-8D8279EC9CE5}">
      <dsp:nvSpPr>
        <dsp:cNvPr id="0" name=""/>
        <dsp:cNvSpPr/>
      </dsp:nvSpPr>
      <dsp:spPr>
        <a:xfrm>
          <a:off x="9169919" y="1403469"/>
          <a:ext cx="1514921" cy="757460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Impacto</a:t>
          </a:r>
          <a:r>
            <a:rPr lang="en-US" sz="1300" kern="1200" dirty="0">
              <a:latin typeface="Gill Sans MT" panose="020B0502020104020203" pitchFamily="34" charset="77"/>
            </a:rPr>
            <a:t> de remover la </a:t>
          </a:r>
          <a:r>
            <a:rPr lang="en-US" sz="1300" kern="1200" dirty="0" err="1">
              <a:latin typeface="Gill Sans MT" panose="020B0502020104020203" pitchFamily="34" charset="77"/>
            </a:rPr>
            <a:t>exposición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en</a:t>
          </a:r>
          <a:r>
            <a:rPr lang="en-US" sz="1300" kern="1200" dirty="0">
              <a:latin typeface="Gill Sans MT" panose="020B0502020104020203" pitchFamily="34" charset="77"/>
            </a:rPr>
            <a:t> la población</a:t>
          </a:r>
        </a:p>
      </dsp:txBody>
      <dsp:txXfrm>
        <a:off x="9169919" y="1403469"/>
        <a:ext cx="1514921" cy="757460"/>
      </dsp:txXfrm>
    </dsp:sp>
    <dsp:sp modelId="{278D1280-AECE-CC43-B603-6E0ABF1D1C78}">
      <dsp:nvSpPr>
        <dsp:cNvPr id="0" name=""/>
        <dsp:cNvSpPr/>
      </dsp:nvSpPr>
      <dsp:spPr>
        <a:xfrm>
          <a:off x="9548650" y="2479064"/>
          <a:ext cx="1514921" cy="757460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Fracción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atribuible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poblacional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9548650" y="2479064"/>
        <a:ext cx="1514921" cy="757460"/>
      </dsp:txXfrm>
    </dsp:sp>
    <dsp:sp modelId="{BB245354-EDD4-904B-BFAA-72190E110CAB}">
      <dsp:nvSpPr>
        <dsp:cNvPr id="0" name=""/>
        <dsp:cNvSpPr/>
      </dsp:nvSpPr>
      <dsp:spPr>
        <a:xfrm>
          <a:off x="9548650" y="3554658"/>
          <a:ext cx="1514921" cy="757460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latin typeface="Gill Sans MT" panose="020B0502020104020203" pitchFamily="34" charset="77"/>
            </a:rPr>
            <a:t>Fracción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atribuible</a:t>
          </a:r>
          <a:r>
            <a:rPr lang="en-US" sz="1300" kern="1200" dirty="0">
              <a:latin typeface="Gill Sans MT" panose="020B0502020104020203" pitchFamily="34" charset="77"/>
            </a:rPr>
            <a:t> </a:t>
          </a:r>
          <a:r>
            <a:rPr lang="en-US" sz="1300" kern="1200" dirty="0" err="1">
              <a:latin typeface="Gill Sans MT" panose="020B0502020104020203" pitchFamily="34" charset="77"/>
            </a:rPr>
            <a:t>porcentual</a:t>
          </a:r>
          <a:endParaRPr lang="en-US" sz="1300" kern="1200" dirty="0">
            <a:latin typeface="Gill Sans MT" panose="020B0502020104020203" pitchFamily="34" charset="77"/>
          </a:endParaRPr>
        </a:p>
      </dsp:txBody>
      <dsp:txXfrm>
        <a:off x="9548650" y="3554658"/>
        <a:ext cx="1514921" cy="7574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C3873-62EA-DA49-86F0-51318CD665BF}" type="datetimeFigureOut">
              <a:rPr lang="es-EC" smtClean="0"/>
              <a:t>7/3/26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822E8-32BC-C643-A559-94E54A501DB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3542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6" name="Google Shape;3426;ga3b7e49681_0_5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7" name="Google Shape;3427;ga3b7e49681_0_5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4" name="Google Shape;3534;g9f85bed76f_0_2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5" name="Google Shape;3535;g9f85bed76f_0_2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1" name="Google Shape;3701;ga48cadbab0_0_13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02" name="Google Shape;3702;ga48cadbab0_0_13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3" name="Google Shape;3773;ga48cadbab0_0_4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4" name="Google Shape;3774;ga48cadbab0_0_4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2" name="Google Shape;3432;ga3b7e49681_0_6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3" name="Google Shape;3433;ga3b7e49681_0_6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8" name="Google Shape;3438;ga3b7e49681_0_24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9" name="Google Shape;3439;ga3b7e49681_0_24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2" name="Google Shape;3432;ga3b7e49681_0_6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3" name="Google Shape;3433;ga3b7e49681_0_6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7790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4" name="Google Shape;3454;ga3b7e49681_0_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5" name="Google Shape;3455;ga3b7e49681_0_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" name="Google Shape;3471;ga3b7e49681_0_12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2" name="Google Shape;3472;ga3b7e49681_0_12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4" name="Google Shape;3564;ga3b7e49681_0_17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5" name="Google Shape;3565;ga3b7e49681_0_17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2FA40F-9A5D-743D-703D-C80F50372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EB43789-2958-95A6-C6CA-2A4275DD2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8536EA-647C-B3B7-9DB1-110BAC307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78F2AF-51A6-1A6A-1061-17A773290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266897-271B-1650-DC10-B13C2CF6C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67508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7C1412-2E99-C63B-777E-F998EBEB6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147D91B-276D-833B-CFAA-7B3D060A6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96232E-6182-2DB4-8D63-BEAF3A44B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AF3F2F-3F76-0976-8CD2-FBCC0B1F2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3A68A6-43CE-DA75-FB37-EA7221E06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12250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EF247C2-08B0-D3D5-3610-0D68AF58B1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EBF746-F3D1-0B3F-6C45-07650047C4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323734-87F1-D1E1-1EE9-1383E7A91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9A6BD6-A45E-B6F1-C2C7-6BD8F9964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A8CA3D-BF32-BD76-D200-8DD9B889A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01951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4"/>
          <p:cNvSpPr txBox="1">
            <a:spLocks noGrp="1"/>
          </p:cNvSpPr>
          <p:nvPr>
            <p:ph type="title"/>
          </p:nvPr>
        </p:nvSpPr>
        <p:spPr>
          <a:xfrm>
            <a:off x="952400" y="727667"/>
            <a:ext cx="10287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90" name="Google Shape;690;p4"/>
          <p:cNvSpPr txBox="1">
            <a:spLocks noGrp="1"/>
          </p:cNvSpPr>
          <p:nvPr>
            <p:ph type="body" idx="1"/>
          </p:nvPr>
        </p:nvSpPr>
        <p:spPr>
          <a:xfrm>
            <a:off x="952400" y="1662433"/>
            <a:ext cx="10287200" cy="447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691" name="Google Shape;691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l"/>
            <a:fld id="{00000000-1234-1234-1234-123412341234}" type="slidenum">
              <a:rPr lang="es-EC" smtClean="0"/>
              <a:pPr algn="l"/>
              <a:t>‹Nº›</a:t>
            </a:fld>
            <a:endParaRPr lang="es-EC">
              <a:solidFill>
                <a:schemeClr val="dk1"/>
              </a:solidFill>
            </a:endParaRPr>
          </a:p>
        </p:txBody>
      </p:sp>
      <p:grpSp>
        <p:nvGrpSpPr>
          <p:cNvPr id="692" name="Google Shape;692;p4"/>
          <p:cNvGrpSpPr/>
          <p:nvPr/>
        </p:nvGrpSpPr>
        <p:grpSpPr>
          <a:xfrm rot="10800000">
            <a:off x="8577311" y="-554538"/>
            <a:ext cx="4896557" cy="1774740"/>
            <a:chOff x="-1068128" y="3996204"/>
            <a:chExt cx="3672418" cy="1331055"/>
          </a:xfrm>
        </p:grpSpPr>
        <p:sp>
          <p:nvSpPr>
            <p:cNvPr id="693" name="Google Shape;693;p4"/>
            <p:cNvSpPr/>
            <p:nvPr/>
          </p:nvSpPr>
          <p:spPr>
            <a:xfrm rot="-10594719">
              <a:off x="-1038001" y="4102993"/>
              <a:ext cx="3612164" cy="1117479"/>
            </a:xfrm>
            <a:custGeom>
              <a:avLst/>
              <a:gdLst/>
              <a:ahLst/>
              <a:cxnLst/>
              <a:rect l="l" t="t" r="r" b="b"/>
              <a:pathLst>
                <a:path w="62034" h="19192" extrusionOk="0">
                  <a:moveTo>
                    <a:pt x="11909" y="0"/>
                  </a:moveTo>
                  <a:cubicBezTo>
                    <a:pt x="10357" y="0"/>
                    <a:pt x="8959" y="416"/>
                    <a:pt x="7720" y="1498"/>
                  </a:cubicBezTo>
                  <a:cubicBezTo>
                    <a:pt x="0" y="8222"/>
                    <a:pt x="9929" y="19192"/>
                    <a:pt x="23150" y="19192"/>
                  </a:cubicBezTo>
                  <a:cubicBezTo>
                    <a:pt x="24750" y="19192"/>
                    <a:pt x="26398" y="19031"/>
                    <a:pt x="28069" y="18683"/>
                  </a:cubicBezTo>
                  <a:cubicBezTo>
                    <a:pt x="43548" y="15426"/>
                    <a:pt x="55087" y="14402"/>
                    <a:pt x="58747" y="9036"/>
                  </a:cubicBezTo>
                  <a:cubicBezTo>
                    <a:pt x="62033" y="4211"/>
                    <a:pt x="59267" y="1003"/>
                    <a:pt x="52187" y="1003"/>
                  </a:cubicBezTo>
                  <a:cubicBezTo>
                    <a:pt x="48708" y="1003"/>
                    <a:pt x="44188" y="1777"/>
                    <a:pt x="38833" y="3515"/>
                  </a:cubicBezTo>
                  <a:cubicBezTo>
                    <a:pt x="36521" y="4263"/>
                    <a:pt x="34303" y="4561"/>
                    <a:pt x="32180" y="4561"/>
                  </a:cubicBezTo>
                  <a:cubicBezTo>
                    <a:pt x="23878" y="4561"/>
                    <a:pt x="17050" y="0"/>
                    <a:pt x="11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694" name="Google Shape;694;p4"/>
            <p:cNvGrpSpPr/>
            <p:nvPr/>
          </p:nvGrpSpPr>
          <p:grpSpPr>
            <a:xfrm>
              <a:off x="-800178" y="4304942"/>
              <a:ext cx="2873315" cy="818933"/>
              <a:chOff x="-800178" y="4304942"/>
              <a:chExt cx="2873315" cy="818933"/>
            </a:xfrm>
          </p:grpSpPr>
          <p:sp>
            <p:nvSpPr>
              <p:cNvPr id="695" name="Google Shape;695;p4"/>
              <p:cNvSpPr/>
              <p:nvPr/>
            </p:nvSpPr>
            <p:spPr>
              <a:xfrm rot="-10594719">
                <a:off x="1780944" y="5070486"/>
                <a:ext cx="126240" cy="49667"/>
              </a:xfrm>
              <a:custGeom>
                <a:avLst/>
                <a:gdLst/>
                <a:ahLst/>
                <a:cxnLst/>
                <a:rect l="l" t="t" r="r" b="b"/>
                <a:pathLst>
                  <a:path w="2168" h="853" extrusionOk="0">
                    <a:moveTo>
                      <a:pt x="986" y="1"/>
                    </a:moveTo>
                    <a:cubicBezTo>
                      <a:pt x="882" y="1"/>
                      <a:pt x="780" y="9"/>
                      <a:pt x="679" y="24"/>
                    </a:cubicBezTo>
                    <a:cubicBezTo>
                      <a:pt x="431" y="55"/>
                      <a:pt x="89" y="179"/>
                      <a:pt x="27" y="427"/>
                    </a:cubicBezTo>
                    <a:cubicBezTo>
                      <a:pt x="1" y="664"/>
                      <a:pt x="243" y="745"/>
                      <a:pt x="430" y="745"/>
                    </a:cubicBezTo>
                    <a:cubicBezTo>
                      <a:pt x="464" y="745"/>
                      <a:pt x="495" y="742"/>
                      <a:pt x="524" y="738"/>
                    </a:cubicBezTo>
                    <a:cubicBezTo>
                      <a:pt x="573" y="729"/>
                      <a:pt x="621" y="725"/>
                      <a:pt x="667" y="725"/>
                    </a:cubicBezTo>
                    <a:cubicBezTo>
                      <a:pt x="793" y="725"/>
                      <a:pt x="906" y="754"/>
                      <a:pt x="1020" y="800"/>
                    </a:cubicBezTo>
                    <a:cubicBezTo>
                      <a:pt x="1125" y="835"/>
                      <a:pt x="1229" y="852"/>
                      <a:pt x="1332" y="852"/>
                    </a:cubicBezTo>
                    <a:cubicBezTo>
                      <a:pt x="1504" y="852"/>
                      <a:pt x="1671" y="804"/>
                      <a:pt x="1826" y="707"/>
                    </a:cubicBezTo>
                    <a:cubicBezTo>
                      <a:pt x="1982" y="614"/>
                      <a:pt x="2168" y="334"/>
                      <a:pt x="1919" y="210"/>
                    </a:cubicBezTo>
                    <a:cubicBezTo>
                      <a:pt x="1617" y="71"/>
                      <a:pt x="1297" y="1"/>
                      <a:pt x="9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6" name="Google Shape;696;p4"/>
              <p:cNvSpPr/>
              <p:nvPr/>
            </p:nvSpPr>
            <p:spPr>
              <a:xfrm rot="-10594719">
                <a:off x="1565235" y="5016770"/>
                <a:ext cx="124668" cy="49551"/>
              </a:xfrm>
              <a:custGeom>
                <a:avLst/>
                <a:gdLst/>
                <a:ahLst/>
                <a:cxnLst/>
                <a:rect l="l" t="t" r="r" b="b"/>
                <a:pathLst>
                  <a:path w="2141" h="851" extrusionOk="0">
                    <a:moveTo>
                      <a:pt x="814" y="1"/>
                    </a:moveTo>
                    <a:cubicBezTo>
                      <a:pt x="564" y="1"/>
                      <a:pt x="323" y="118"/>
                      <a:pt x="156" y="285"/>
                    </a:cubicBezTo>
                    <a:cubicBezTo>
                      <a:pt x="1" y="502"/>
                      <a:pt x="280" y="595"/>
                      <a:pt x="466" y="595"/>
                    </a:cubicBezTo>
                    <a:cubicBezTo>
                      <a:pt x="621" y="595"/>
                      <a:pt x="776" y="657"/>
                      <a:pt x="900" y="781"/>
                    </a:cubicBezTo>
                    <a:cubicBezTo>
                      <a:pt x="1009" y="828"/>
                      <a:pt x="1133" y="851"/>
                      <a:pt x="1257" y="851"/>
                    </a:cubicBezTo>
                    <a:cubicBezTo>
                      <a:pt x="1381" y="851"/>
                      <a:pt x="1505" y="828"/>
                      <a:pt x="1614" y="781"/>
                    </a:cubicBezTo>
                    <a:cubicBezTo>
                      <a:pt x="1738" y="719"/>
                      <a:pt x="2141" y="502"/>
                      <a:pt x="1924" y="347"/>
                    </a:cubicBezTo>
                    <a:cubicBezTo>
                      <a:pt x="1645" y="130"/>
                      <a:pt x="1272" y="6"/>
                      <a:pt x="900" y="6"/>
                    </a:cubicBezTo>
                    <a:cubicBezTo>
                      <a:pt x="871" y="2"/>
                      <a:pt x="843" y="1"/>
                      <a:pt x="81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7" name="Google Shape;697;p4"/>
              <p:cNvSpPr/>
              <p:nvPr/>
            </p:nvSpPr>
            <p:spPr>
              <a:xfrm rot="-10594719">
                <a:off x="1976086" y="4955828"/>
                <a:ext cx="95786" cy="45242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777" extrusionOk="0">
                    <a:moveTo>
                      <a:pt x="869" y="1"/>
                    </a:moveTo>
                    <a:cubicBezTo>
                      <a:pt x="249" y="1"/>
                      <a:pt x="1" y="776"/>
                      <a:pt x="776" y="776"/>
                    </a:cubicBezTo>
                    <a:cubicBezTo>
                      <a:pt x="1396" y="776"/>
                      <a:pt x="1645" y="1"/>
                      <a:pt x="86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8" name="Google Shape;698;p4"/>
              <p:cNvSpPr/>
              <p:nvPr/>
            </p:nvSpPr>
            <p:spPr>
              <a:xfrm rot="-10594719">
                <a:off x="1773296" y="4958228"/>
                <a:ext cx="95786" cy="45184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776" extrusionOk="0">
                    <a:moveTo>
                      <a:pt x="900" y="0"/>
                    </a:moveTo>
                    <a:cubicBezTo>
                      <a:pt x="249" y="0"/>
                      <a:pt x="1" y="776"/>
                      <a:pt x="776" y="776"/>
                    </a:cubicBezTo>
                    <a:cubicBezTo>
                      <a:pt x="1397" y="776"/>
                      <a:pt x="1645" y="0"/>
                      <a:pt x="90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9" name="Google Shape;699;p4"/>
              <p:cNvSpPr/>
              <p:nvPr/>
            </p:nvSpPr>
            <p:spPr>
              <a:xfrm rot="-10594719">
                <a:off x="1864326" y="4858253"/>
                <a:ext cx="126473" cy="45999"/>
              </a:xfrm>
              <a:custGeom>
                <a:avLst/>
                <a:gdLst/>
                <a:ahLst/>
                <a:cxnLst/>
                <a:rect l="l" t="t" r="r" b="b"/>
                <a:pathLst>
                  <a:path w="2172" h="790" extrusionOk="0">
                    <a:moveTo>
                      <a:pt x="828" y="0"/>
                    </a:moveTo>
                    <a:cubicBezTo>
                      <a:pt x="650" y="0"/>
                      <a:pt x="477" y="49"/>
                      <a:pt x="342" y="146"/>
                    </a:cubicBezTo>
                    <a:cubicBezTo>
                      <a:pt x="187" y="239"/>
                      <a:pt x="1" y="487"/>
                      <a:pt x="249" y="611"/>
                    </a:cubicBezTo>
                    <a:cubicBezTo>
                      <a:pt x="525" y="726"/>
                      <a:pt x="835" y="790"/>
                      <a:pt x="1154" y="790"/>
                    </a:cubicBezTo>
                    <a:cubicBezTo>
                      <a:pt x="1265" y="790"/>
                      <a:pt x="1377" y="782"/>
                      <a:pt x="1489" y="766"/>
                    </a:cubicBezTo>
                    <a:cubicBezTo>
                      <a:pt x="1707" y="735"/>
                      <a:pt x="2079" y="611"/>
                      <a:pt x="2110" y="363"/>
                    </a:cubicBezTo>
                    <a:cubicBezTo>
                      <a:pt x="2172" y="115"/>
                      <a:pt x="1800" y="115"/>
                      <a:pt x="1645" y="115"/>
                    </a:cubicBezTo>
                    <a:cubicBezTo>
                      <a:pt x="1595" y="123"/>
                      <a:pt x="1547" y="127"/>
                      <a:pt x="1501" y="127"/>
                    </a:cubicBezTo>
                    <a:cubicBezTo>
                      <a:pt x="1375" y="127"/>
                      <a:pt x="1262" y="98"/>
                      <a:pt x="1148" y="53"/>
                    </a:cubicBezTo>
                    <a:cubicBezTo>
                      <a:pt x="1044" y="18"/>
                      <a:pt x="935" y="0"/>
                      <a:pt x="82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0" name="Google Shape;700;p4"/>
              <p:cNvSpPr/>
              <p:nvPr/>
            </p:nvSpPr>
            <p:spPr>
              <a:xfrm rot="-10594719">
                <a:off x="1635557" y="4850249"/>
                <a:ext cx="88566" cy="25328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435" extrusionOk="0">
                    <a:moveTo>
                      <a:pt x="931" y="1"/>
                    </a:moveTo>
                    <a:cubicBezTo>
                      <a:pt x="652" y="1"/>
                      <a:pt x="404" y="63"/>
                      <a:pt x="156" y="218"/>
                    </a:cubicBezTo>
                    <a:cubicBezTo>
                      <a:pt x="124" y="249"/>
                      <a:pt x="0" y="280"/>
                      <a:pt x="31" y="373"/>
                    </a:cubicBezTo>
                    <a:cubicBezTo>
                      <a:pt x="31" y="435"/>
                      <a:pt x="156" y="435"/>
                      <a:pt x="218" y="435"/>
                    </a:cubicBezTo>
                    <a:lnTo>
                      <a:pt x="590" y="435"/>
                    </a:lnTo>
                    <a:cubicBezTo>
                      <a:pt x="869" y="404"/>
                      <a:pt x="1148" y="342"/>
                      <a:pt x="1365" y="218"/>
                    </a:cubicBezTo>
                    <a:cubicBezTo>
                      <a:pt x="1427" y="187"/>
                      <a:pt x="1520" y="125"/>
                      <a:pt x="1520" y="63"/>
                    </a:cubicBezTo>
                    <a:cubicBezTo>
                      <a:pt x="1489" y="1"/>
                      <a:pt x="1365" y="1"/>
                      <a:pt x="130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1" name="Google Shape;701;p4"/>
              <p:cNvSpPr/>
              <p:nvPr/>
            </p:nvSpPr>
            <p:spPr>
              <a:xfrm rot="-10594719">
                <a:off x="1326281" y="4893132"/>
                <a:ext cx="144524" cy="58168"/>
              </a:xfrm>
              <a:custGeom>
                <a:avLst/>
                <a:gdLst/>
                <a:ahLst/>
                <a:cxnLst/>
                <a:rect l="l" t="t" r="r" b="b"/>
                <a:pathLst>
                  <a:path w="2482" h="999" extrusionOk="0">
                    <a:moveTo>
                      <a:pt x="782" y="1"/>
                    </a:moveTo>
                    <a:cubicBezTo>
                      <a:pt x="533" y="1"/>
                      <a:pt x="291" y="118"/>
                      <a:pt x="124" y="285"/>
                    </a:cubicBezTo>
                    <a:cubicBezTo>
                      <a:pt x="0" y="502"/>
                      <a:pt x="248" y="626"/>
                      <a:pt x="434" y="626"/>
                    </a:cubicBezTo>
                    <a:lnTo>
                      <a:pt x="434" y="595"/>
                    </a:lnTo>
                    <a:cubicBezTo>
                      <a:pt x="714" y="595"/>
                      <a:pt x="1024" y="719"/>
                      <a:pt x="1241" y="905"/>
                    </a:cubicBezTo>
                    <a:cubicBezTo>
                      <a:pt x="1365" y="967"/>
                      <a:pt x="1497" y="998"/>
                      <a:pt x="1625" y="998"/>
                    </a:cubicBezTo>
                    <a:cubicBezTo>
                      <a:pt x="1753" y="998"/>
                      <a:pt x="1877" y="967"/>
                      <a:pt x="1985" y="905"/>
                    </a:cubicBezTo>
                    <a:cubicBezTo>
                      <a:pt x="2109" y="843"/>
                      <a:pt x="2482" y="626"/>
                      <a:pt x="2296" y="440"/>
                    </a:cubicBezTo>
                    <a:cubicBezTo>
                      <a:pt x="1926" y="156"/>
                      <a:pt x="1479" y="2"/>
                      <a:pt x="1001" y="2"/>
                    </a:cubicBezTo>
                    <a:cubicBezTo>
                      <a:pt x="957" y="2"/>
                      <a:pt x="913" y="3"/>
                      <a:pt x="869" y="6"/>
                    </a:cubicBezTo>
                    <a:cubicBezTo>
                      <a:pt x="840" y="2"/>
                      <a:pt x="811" y="1"/>
                      <a:pt x="7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2" name="Google Shape;702;p4"/>
              <p:cNvSpPr/>
              <p:nvPr/>
            </p:nvSpPr>
            <p:spPr>
              <a:xfrm rot="-10594719">
                <a:off x="1377624" y="4771551"/>
                <a:ext cx="112090" cy="34645"/>
              </a:xfrm>
              <a:custGeom>
                <a:avLst/>
                <a:gdLst/>
                <a:ahLst/>
                <a:cxnLst/>
                <a:rect l="l" t="t" r="r" b="b"/>
                <a:pathLst>
                  <a:path w="1925" h="595" extrusionOk="0">
                    <a:moveTo>
                      <a:pt x="956" y="1"/>
                    </a:moveTo>
                    <a:cubicBezTo>
                      <a:pt x="755" y="1"/>
                      <a:pt x="563" y="59"/>
                      <a:pt x="404" y="149"/>
                    </a:cubicBezTo>
                    <a:cubicBezTo>
                      <a:pt x="280" y="211"/>
                      <a:pt x="1" y="397"/>
                      <a:pt x="249" y="460"/>
                    </a:cubicBezTo>
                    <a:lnTo>
                      <a:pt x="776" y="584"/>
                    </a:lnTo>
                    <a:cubicBezTo>
                      <a:pt x="835" y="591"/>
                      <a:pt x="895" y="595"/>
                      <a:pt x="957" y="595"/>
                    </a:cubicBezTo>
                    <a:cubicBezTo>
                      <a:pt x="1155" y="595"/>
                      <a:pt x="1362" y="554"/>
                      <a:pt x="1552" y="460"/>
                    </a:cubicBezTo>
                    <a:cubicBezTo>
                      <a:pt x="1645" y="397"/>
                      <a:pt x="1924" y="211"/>
                      <a:pt x="1676" y="149"/>
                    </a:cubicBezTo>
                    <a:lnTo>
                      <a:pt x="1180" y="25"/>
                    </a:lnTo>
                    <a:cubicBezTo>
                      <a:pt x="1105" y="9"/>
                      <a:pt x="1030" y="1"/>
                      <a:pt x="9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3" name="Google Shape;703;p4"/>
              <p:cNvSpPr/>
              <p:nvPr/>
            </p:nvSpPr>
            <p:spPr>
              <a:xfrm rot="-10594719">
                <a:off x="1803282" y="4697382"/>
                <a:ext cx="112032" cy="48211"/>
              </a:xfrm>
              <a:custGeom>
                <a:avLst/>
                <a:gdLst/>
                <a:ahLst/>
                <a:cxnLst/>
                <a:rect l="l" t="t" r="r" b="b"/>
                <a:pathLst>
                  <a:path w="1924" h="828" extrusionOk="0">
                    <a:moveTo>
                      <a:pt x="826" y="1"/>
                    </a:moveTo>
                    <a:cubicBezTo>
                      <a:pt x="594" y="1"/>
                      <a:pt x="368" y="69"/>
                      <a:pt x="187" y="225"/>
                    </a:cubicBezTo>
                    <a:cubicBezTo>
                      <a:pt x="0" y="349"/>
                      <a:pt x="31" y="535"/>
                      <a:pt x="280" y="535"/>
                    </a:cubicBezTo>
                    <a:lnTo>
                      <a:pt x="249" y="535"/>
                    </a:lnTo>
                    <a:cubicBezTo>
                      <a:pt x="404" y="567"/>
                      <a:pt x="559" y="629"/>
                      <a:pt x="683" y="753"/>
                    </a:cubicBezTo>
                    <a:cubicBezTo>
                      <a:pt x="749" y="808"/>
                      <a:pt x="838" y="828"/>
                      <a:pt x="935" y="828"/>
                    </a:cubicBezTo>
                    <a:cubicBezTo>
                      <a:pt x="1110" y="828"/>
                      <a:pt x="1307" y="762"/>
                      <a:pt x="1427" y="722"/>
                    </a:cubicBezTo>
                    <a:cubicBezTo>
                      <a:pt x="1520" y="691"/>
                      <a:pt x="1924" y="473"/>
                      <a:pt x="1738" y="318"/>
                    </a:cubicBezTo>
                    <a:cubicBezTo>
                      <a:pt x="1520" y="132"/>
                      <a:pt x="1241" y="39"/>
                      <a:pt x="962" y="8"/>
                    </a:cubicBezTo>
                    <a:cubicBezTo>
                      <a:pt x="917" y="3"/>
                      <a:pt x="871" y="1"/>
                      <a:pt x="8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4" name="Google Shape;704;p4"/>
              <p:cNvSpPr/>
              <p:nvPr/>
            </p:nvSpPr>
            <p:spPr>
              <a:xfrm rot="-10594719">
                <a:off x="1895778" y="4578886"/>
                <a:ext cx="113837" cy="36159"/>
              </a:xfrm>
              <a:custGeom>
                <a:avLst/>
                <a:gdLst/>
                <a:ahLst/>
                <a:cxnLst/>
                <a:rect l="l" t="t" r="r" b="b"/>
                <a:pathLst>
                  <a:path w="1955" h="621" extrusionOk="0">
                    <a:moveTo>
                      <a:pt x="1210" y="1"/>
                    </a:moveTo>
                    <a:cubicBezTo>
                      <a:pt x="807" y="1"/>
                      <a:pt x="1" y="621"/>
                      <a:pt x="745" y="621"/>
                    </a:cubicBezTo>
                    <a:cubicBezTo>
                      <a:pt x="1148" y="621"/>
                      <a:pt x="1955" y="1"/>
                      <a:pt x="121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5" name="Google Shape;705;p4"/>
              <p:cNvSpPr/>
              <p:nvPr/>
            </p:nvSpPr>
            <p:spPr>
              <a:xfrm rot="-10594719">
                <a:off x="1667823" y="4452968"/>
                <a:ext cx="119311" cy="43903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754" extrusionOk="0">
                    <a:moveTo>
                      <a:pt x="754" y="0"/>
                    </a:moveTo>
                    <a:cubicBezTo>
                      <a:pt x="504" y="0"/>
                      <a:pt x="264" y="123"/>
                      <a:pt x="125" y="346"/>
                    </a:cubicBezTo>
                    <a:cubicBezTo>
                      <a:pt x="1" y="563"/>
                      <a:pt x="218" y="749"/>
                      <a:pt x="435" y="749"/>
                    </a:cubicBezTo>
                    <a:lnTo>
                      <a:pt x="1180" y="749"/>
                    </a:lnTo>
                    <a:cubicBezTo>
                      <a:pt x="1208" y="752"/>
                      <a:pt x="1237" y="754"/>
                      <a:pt x="1265" y="754"/>
                    </a:cubicBezTo>
                    <a:cubicBezTo>
                      <a:pt x="1515" y="754"/>
                      <a:pt x="1757" y="634"/>
                      <a:pt x="1924" y="439"/>
                    </a:cubicBezTo>
                    <a:cubicBezTo>
                      <a:pt x="2048" y="191"/>
                      <a:pt x="1831" y="5"/>
                      <a:pt x="1583" y="5"/>
                    </a:cubicBezTo>
                    <a:lnTo>
                      <a:pt x="839" y="5"/>
                    </a:lnTo>
                    <a:cubicBezTo>
                      <a:pt x="810" y="2"/>
                      <a:pt x="782" y="0"/>
                      <a:pt x="75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6" name="Google Shape;706;p4"/>
              <p:cNvSpPr/>
              <p:nvPr/>
            </p:nvSpPr>
            <p:spPr>
              <a:xfrm rot="-10594719">
                <a:off x="1579763" y="4538236"/>
                <a:ext cx="113896" cy="34412"/>
              </a:xfrm>
              <a:custGeom>
                <a:avLst/>
                <a:gdLst/>
                <a:ahLst/>
                <a:cxnLst/>
                <a:rect l="l" t="t" r="r" b="b"/>
                <a:pathLst>
                  <a:path w="1956" h="591" extrusionOk="0">
                    <a:moveTo>
                      <a:pt x="1211" y="1"/>
                    </a:moveTo>
                    <a:cubicBezTo>
                      <a:pt x="838" y="1"/>
                      <a:pt x="1" y="590"/>
                      <a:pt x="776" y="590"/>
                    </a:cubicBezTo>
                    <a:cubicBezTo>
                      <a:pt x="1149" y="590"/>
                      <a:pt x="1955" y="1"/>
                      <a:pt x="121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7" name="Google Shape;707;p4"/>
              <p:cNvSpPr/>
              <p:nvPr/>
            </p:nvSpPr>
            <p:spPr>
              <a:xfrm rot="-10594719">
                <a:off x="1579808" y="4655738"/>
                <a:ext cx="106675" cy="39652"/>
              </a:xfrm>
              <a:custGeom>
                <a:avLst/>
                <a:gdLst/>
                <a:ahLst/>
                <a:cxnLst/>
                <a:rect l="l" t="t" r="r" b="b"/>
                <a:pathLst>
                  <a:path w="1832" h="681" extrusionOk="0">
                    <a:moveTo>
                      <a:pt x="915" y="1"/>
                    </a:moveTo>
                    <a:cubicBezTo>
                      <a:pt x="727" y="1"/>
                      <a:pt x="543" y="49"/>
                      <a:pt x="373" y="155"/>
                    </a:cubicBezTo>
                    <a:cubicBezTo>
                      <a:pt x="249" y="217"/>
                      <a:pt x="1" y="434"/>
                      <a:pt x="280" y="527"/>
                    </a:cubicBezTo>
                    <a:lnTo>
                      <a:pt x="683" y="651"/>
                    </a:lnTo>
                    <a:cubicBezTo>
                      <a:pt x="762" y="671"/>
                      <a:pt x="844" y="681"/>
                      <a:pt x="926" y="681"/>
                    </a:cubicBezTo>
                    <a:cubicBezTo>
                      <a:pt x="1105" y="681"/>
                      <a:pt x="1289" y="633"/>
                      <a:pt x="1459" y="527"/>
                    </a:cubicBezTo>
                    <a:cubicBezTo>
                      <a:pt x="1583" y="465"/>
                      <a:pt x="1831" y="248"/>
                      <a:pt x="1552" y="155"/>
                    </a:cubicBezTo>
                    <a:lnTo>
                      <a:pt x="1180" y="31"/>
                    </a:lnTo>
                    <a:cubicBezTo>
                      <a:pt x="1091" y="11"/>
                      <a:pt x="1003" y="1"/>
                      <a:pt x="9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8" name="Google Shape;708;p4"/>
              <p:cNvSpPr/>
              <p:nvPr/>
            </p:nvSpPr>
            <p:spPr>
              <a:xfrm rot="-10594719">
                <a:off x="1253171" y="4536196"/>
                <a:ext cx="131888" cy="69813"/>
              </a:xfrm>
              <a:custGeom>
                <a:avLst/>
                <a:gdLst/>
                <a:ahLst/>
                <a:cxnLst/>
                <a:rect l="l" t="t" r="r" b="b"/>
                <a:pathLst>
                  <a:path w="2265" h="1199" extrusionOk="0">
                    <a:moveTo>
                      <a:pt x="979" y="0"/>
                    </a:moveTo>
                    <a:cubicBezTo>
                      <a:pt x="813" y="0"/>
                      <a:pt x="636" y="53"/>
                      <a:pt x="497" y="92"/>
                    </a:cubicBezTo>
                    <a:cubicBezTo>
                      <a:pt x="403" y="123"/>
                      <a:pt x="0" y="341"/>
                      <a:pt x="186" y="496"/>
                    </a:cubicBezTo>
                    <a:lnTo>
                      <a:pt x="1055" y="1116"/>
                    </a:lnTo>
                    <a:cubicBezTo>
                      <a:pt x="1127" y="1176"/>
                      <a:pt x="1222" y="1199"/>
                      <a:pt x="1323" y="1199"/>
                    </a:cubicBezTo>
                    <a:cubicBezTo>
                      <a:pt x="1482" y="1199"/>
                      <a:pt x="1654" y="1142"/>
                      <a:pt x="1768" y="1085"/>
                    </a:cubicBezTo>
                    <a:cubicBezTo>
                      <a:pt x="1861" y="1054"/>
                      <a:pt x="2265" y="868"/>
                      <a:pt x="2079" y="713"/>
                    </a:cubicBezTo>
                    <a:lnTo>
                      <a:pt x="1241" y="61"/>
                    </a:lnTo>
                    <a:cubicBezTo>
                      <a:pt x="1163" y="17"/>
                      <a:pt x="1073" y="0"/>
                      <a:pt x="97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09" name="Google Shape;709;p4"/>
              <p:cNvSpPr/>
              <p:nvPr/>
            </p:nvSpPr>
            <p:spPr>
              <a:xfrm rot="-10594719">
                <a:off x="1324781" y="4401406"/>
                <a:ext cx="110227" cy="62419"/>
              </a:xfrm>
              <a:custGeom>
                <a:avLst/>
                <a:gdLst/>
                <a:ahLst/>
                <a:cxnLst/>
                <a:rect l="l" t="t" r="r" b="b"/>
                <a:pathLst>
                  <a:path w="1893" h="1072" extrusionOk="0">
                    <a:moveTo>
                      <a:pt x="707" y="1"/>
                    </a:moveTo>
                    <a:cubicBezTo>
                      <a:pt x="508" y="1"/>
                      <a:pt x="317" y="77"/>
                      <a:pt x="187" y="229"/>
                    </a:cubicBezTo>
                    <a:cubicBezTo>
                      <a:pt x="1" y="415"/>
                      <a:pt x="94" y="725"/>
                      <a:pt x="342" y="787"/>
                    </a:cubicBezTo>
                    <a:lnTo>
                      <a:pt x="962" y="1035"/>
                    </a:lnTo>
                    <a:cubicBezTo>
                      <a:pt x="1037" y="1060"/>
                      <a:pt x="1114" y="1072"/>
                      <a:pt x="1190" y="1072"/>
                    </a:cubicBezTo>
                    <a:cubicBezTo>
                      <a:pt x="1399" y="1072"/>
                      <a:pt x="1602" y="986"/>
                      <a:pt x="1738" y="849"/>
                    </a:cubicBezTo>
                    <a:cubicBezTo>
                      <a:pt x="1893" y="663"/>
                      <a:pt x="1831" y="353"/>
                      <a:pt x="1583" y="291"/>
                    </a:cubicBezTo>
                    <a:lnTo>
                      <a:pt x="962" y="43"/>
                    </a:lnTo>
                    <a:cubicBezTo>
                      <a:pt x="879" y="15"/>
                      <a:pt x="792" y="1"/>
                      <a:pt x="70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0" name="Google Shape;710;p4"/>
              <p:cNvSpPr/>
              <p:nvPr/>
            </p:nvSpPr>
            <p:spPr>
              <a:xfrm rot="-10594719">
                <a:off x="1535351" y="4341719"/>
                <a:ext cx="103007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1769" h="645" extrusionOk="0">
                    <a:moveTo>
                      <a:pt x="925" y="1"/>
                    </a:moveTo>
                    <a:cubicBezTo>
                      <a:pt x="724" y="1"/>
                      <a:pt x="532" y="58"/>
                      <a:pt x="373" y="149"/>
                    </a:cubicBezTo>
                    <a:cubicBezTo>
                      <a:pt x="249" y="211"/>
                      <a:pt x="1" y="428"/>
                      <a:pt x="249" y="490"/>
                    </a:cubicBezTo>
                    <a:lnTo>
                      <a:pt x="652" y="614"/>
                    </a:lnTo>
                    <a:cubicBezTo>
                      <a:pt x="731" y="634"/>
                      <a:pt x="812" y="644"/>
                      <a:pt x="895" y="644"/>
                    </a:cubicBezTo>
                    <a:cubicBezTo>
                      <a:pt x="1074" y="644"/>
                      <a:pt x="1258" y="596"/>
                      <a:pt x="1428" y="490"/>
                    </a:cubicBezTo>
                    <a:cubicBezTo>
                      <a:pt x="1521" y="428"/>
                      <a:pt x="1769" y="242"/>
                      <a:pt x="1521" y="149"/>
                    </a:cubicBezTo>
                    <a:lnTo>
                      <a:pt x="1148" y="25"/>
                    </a:lnTo>
                    <a:cubicBezTo>
                      <a:pt x="1074" y="8"/>
                      <a:pt x="999" y="1"/>
                      <a:pt x="92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1" name="Google Shape;711;p4"/>
              <p:cNvSpPr/>
              <p:nvPr/>
            </p:nvSpPr>
            <p:spPr>
              <a:xfrm rot="-10594719">
                <a:off x="1118834" y="4308400"/>
                <a:ext cx="117506" cy="54616"/>
              </a:xfrm>
              <a:custGeom>
                <a:avLst/>
                <a:gdLst/>
                <a:ahLst/>
                <a:cxnLst/>
                <a:rect l="l" t="t" r="r" b="b"/>
                <a:pathLst>
                  <a:path w="2018" h="938" extrusionOk="0">
                    <a:moveTo>
                      <a:pt x="1418" y="1"/>
                    </a:moveTo>
                    <a:cubicBezTo>
                      <a:pt x="1366" y="1"/>
                      <a:pt x="1316" y="5"/>
                      <a:pt x="1273" y="11"/>
                    </a:cubicBezTo>
                    <a:lnTo>
                      <a:pt x="528" y="135"/>
                    </a:lnTo>
                    <a:cubicBezTo>
                      <a:pt x="311" y="197"/>
                      <a:pt x="1" y="445"/>
                      <a:pt x="63" y="693"/>
                    </a:cubicBezTo>
                    <a:cubicBezTo>
                      <a:pt x="130" y="872"/>
                      <a:pt x="341" y="938"/>
                      <a:pt x="535" y="938"/>
                    </a:cubicBezTo>
                    <a:cubicBezTo>
                      <a:pt x="611" y="938"/>
                      <a:pt x="684" y="928"/>
                      <a:pt x="745" y="910"/>
                    </a:cubicBezTo>
                    <a:lnTo>
                      <a:pt x="1490" y="786"/>
                    </a:lnTo>
                    <a:cubicBezTo>
                      <a:pt x="1707" y="755"/>
                      <a:pt x="2017" y="507"/>
                      <a:pt x="1955" y="259"/>
                    </a:cubicBezTo>
                    <a:cubicBezTo>
                      <a:pt x="1881" y="60"/>
                      <a:pt x="1628" y="1"/>
                      <a:pt x="141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2" name="Google Shape;712;p4"/>
              <p:cNvSpPr/>
              <p:nvPr/>
            </p:nvSpPr>
            <p:spPr>
              <a:xfrm rot="-10594719">
                <a:off x="780859" y="4335661"/>
                <a:ext cx="95786" cy="48037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825" extrusionOk="0">
                    <a:moveTo>
                      <a:pt x="1144" y="0"/>
                    </a:moveTo>
                    <a:cubicBezTo>
                      <a:pt x="983" y="0"/>
                      <a:pt x="816" y="51"/>
                      <a:pt x="714" y="102"/>
                    </a:cubicBezTo>
                    <a:lnTo>
                      <a:pt x="466" y="226"/>
                    </a:lnTo>
                    <a:cubicBezTo>
                      <a:pt x="311" y="289"/>
                      <a:pt x="1" y="506"/>
                      <a:pt x="187" y="692"/>
                    </a:cubicBezTo>
                    <a:cubicBezTo>
                      <a:pt x="257" y="790"/>
                      <a:pt x="378" y="825"/>
                      <a:pt x="507" y="825"/>
                    </a:cubicBezTo>
                    <a:cubicBezTo>
                      <a:pt x="662" y="825"/>
                      <a:pt x="829" y="774"/>
                      <a:pt x="931" y="723"/>
                    </a:cubicBezTo>
                    <a:lnTo>
                      <a:pt x="1180" y="599"/>
                    </a:lnTo>
                    <a:cubicBezTo>
                      <a:pt x="1335" y="537"/>
                      <a:pt x="1645" y="320"/>
                      <a:pt x="1490" y="133"/>
                    </a:cubicBezTo>
                    <a:cubicBezTo>
                      <a:pt x="1406" y="35"/>
                      <a:pt x="1277" y="0"/>
                      <a:pt x="1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3" name="Google Shape;713;p4"/>
              <p:cNvSpPr/>
              <p:nvPr/>
            </p:nvSpPr>
            <p:spPr>
              <a:xfrm rot="-10594719">
                <a:off x="896926" y="4426275"/>
                <a:ext cx="104812" cy="39303"/>
              </a:xfrm>
              <a:custGeom>
                <a:avLst/>
                <a:gdLst/>
                <a:ahLst/>
                <a:cxnLst/>
                <a:rect l="l" t="t" r="r" b="b"/>
                <a:pathLst>
                  <a:path w="1800" h="675" extrusionOk="0">
                    <a:moveTo>
                      <a:pt x="1130" y="0"/>
                    </a:moveTo>
                    <a:cubicBezTo>
                      <a:pt x="769" y="0"/>
                      <a:pt x="422" y="122"/>
                      <a:pt x="124" y="328"/>
                    </a:cubicBezTo>
                    <a:cubicBezTo>
                      <a:pt x="62" y="390"/>
                      <a:pt x="0" y="452"/>
                      <a:pt x="0" y="545"/>
                    </a:cubicBezTo>
                    <a:cubicBezTo>
                      <a:pt x="31" y="638"/>
                      <a:pt x="155" y="669"/>
                      <a:pt x="218" y="669"/>
                    </a:cubicBezTo>
                    <a:cubicBezTo>
                      <a:pt x="254" y="673"/>
                      <a:pt x="290" y="675"/>
                      <a:pt x="326" y="675"/>
                    </a:cubicBezTo>
                    <a:cubicBezTo>
                      <a:pt x="508" y="675"/>
                      <a:pt x="686" y="625"/>
                      <a:pt x="844" y="543"/>
                    </a:cubicBezTo>
                    <a:lnTo>
                      <a:pt x="844" y="543"/>
                    </a:lnTo>
                    <a:cubicBezTo>
                      <a:pt x="857" y="544"/>
                      <a:pt x="871" y="544"/>
                      <a:pt x="884" y="544"/>
                    </a:cubicBezTo>
                    <a:cubicBezTo>
                      <a:pt x="1071" y="544"/>
                      <a:pt x="1248" y="496"/>
                      <a:pt x="1396" y="390"/>
                    </a:cubicBezTo>
                    <a:cubicBezTo>
                      <a:pt x="1520" y="359"/>
                      <a:pt x="1800" y="111"/>
                      <a:pt x="1520" y="49"/>
                    </a:cubicBezTo>
                    <a:cubicBezTo>
                      <a:pt x="1390" y="16"/>
                      <a:pt x="1259" y="0"/>
                      <a:pt x="113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4" name="Google Shape;714;p4"/>
              <p:cNvSpPr/>
              <p:nvPr/>
            </p:nvSpPr>
            <p:spPr>
              <a:xfrm rot="-10594719">
                <a:off x="1035410" y="4484473"/>
                <a:ext cx="146329" cy="74355"/>
              </a:xfrm>
              <a:custGeom>
                <a:avLst/>
                <a:gdLst/>
                <a:ahLst/>
                <a:cxnLst/>
                <a:rect l="l" t="t" r="r" b="b"/>
                <a:pathLst>
                  <a:path w="2513" h="1277" extrusionOk="0">
                    <a:moveTo>
                      <a:pt x="1964" y="0"/>
                    </a:moveTo>
                    <a:cubicBezTo>
                      <a:pt x="1894" y="0"/>
                      <a:pt x="1826" y="10"/>
                      <a:pt x="1769" y="27"/>
                    </a:cubicBezTo>
                    <a:lnTo>
                      <a:pt x="528" y="430"/>
                    </a:lnTo>
                    <a:cubicBezTo>
                      <a:pt x="280" y="492"/>
                      <a:pt x="0" y="709"/>
                      <a:pt x="62" y="988"/>
                    </a:cubicBezTo>
                    <a:cubicBezTo>
                      <a:pt x="129" y="1188"/>
                      <a:pt x="339" y="1277"/>
                      <a:pt x="532" y="1277"/>
                    </a:cubicBezTo>
                    <a:cubicBezTo>
                      <a:pt x="609" y="1277"/>
                      <a:pt x="683" y="1263"/>
                      <a:pt x="745" y="1236"/>
                    </a:cubicBezTo>
                    <a:lnTo>
                      <a:pt x="1986" y="864"/>
                    </a:lnTo>
                    <a:cubicBezTo>
                      <a:pt x="2203" y="771"/>
                      <a:pt x="2513" y="585"/>
                      <a:pt x="2420" y="306"/>
                    </a:cubicBezTo>
                    <a:cubicBezTo>
                      <a:pt x="2374" y="77"/>
                      <a:pt x="2160" y="0"/>
                      <a:pt x="19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5" name="Google Shape;715;p4"/>
              <p:cNvSpPr/>
              <p:nvPr/>
            </p:nvSpPr>
            <p:spPr>
              <a:xfrm rot="-10594719">
                <a:off x="1152901" y="4685992"/>
                <a:ext cx="99397" cy="36450"/>
              </a:xfrm>
              <a:custGeom>
                <a:avLst/>
                <a:gdLst/>
                <a:ahLst/>
                <a:cxnLst/>
                <a:rect l="l" t="t" r="r" b="b"/>
                <a:pathLst>
                  <a:path w="1707" h="626" extrusionOk="0">
                    <a:moveTo>
                      <a:pt x="785" y="0"/>
                    </a:moveTo>
                    <a:cubicBezTo>
                      <a:pt x="540" y="0"/>
                      <a:pt x="323" y="120"/>
                      <a:pt x="156" y="315"/>
                    </a:cubicBezTo>
                    <a:cubicBezTo>
                      <a:pt x="1" y="532"/>
                      <a:pt x="280" y="625"/>
                      <a:pt x="435" y="625"/>
                    </a:cubicBezTo>
                    <a:lnTo>
                      <a:pt x="838" y="625"/>
                    </a:lnTo>
                    <a:cubicBezTo>
                      <a:pt x="1117" y="625"/>
                      <a:pt x="1365" y="532"/>
                      <a:pt x="1583" y="315"/>
                    </a:cubicBezTo>
                    <a:cubicBezTo>
                      <a:pt x="1707" y="98"/>
                      <a:pt x="1458" y="5"/>
                      <a:pt x="1272" y="5"/>
                    </a:cubicBezTo>
                    <a:lnTo>
                      <a:pt x="869" y="5"/>
                    </a:lnTo>
                    <a:cubicBezTo>
                      <a:pt x="841" y="2"/>
                      <a:pt x="812" y="0"/>
                      <a:pt x="78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6" name="Google Shape;716;p4"/>
              <p:cNvSpPr/>
              <p:nvPr/>
            </p:nvSpPr>
            <p:spPr>
              <a:xfrm rot="-10594719">
                <a:off x="1100228" y="4854235"/>
                <a:ext cx="153608" cy="70337"/>
              </a:xfrm>
              <a:custGeom>
                <a:avLst/>
                <a:gdLst/>
                <a:ahLst/>
                <a:cxnLst/>
                <a:rect l="l" t="t" r="r" b="b"/>
                <a:pathLst>
                  <a:path w="2638" h="1208" extrusionOk="0">
                    <a:moveTo>
                      <a:pt x="729" y="0"/>
                    </a:moveTo>
                    <a:cubicBezTo>
                      <a:pt x="520" y="0"/>
                      <a:pt x="320" y="76"/>
                      <a:pt x="156" y="240"/>
                    </a:cubicBezTo>
                    <a:cubicBezTo>
                      <a:pt x="0" y="426"/>
                      <a:pt x="62" y="736"/>
                      <a:pt x="311" y="798"/>
                    </a:cubicBezTo>
                    <a:lnTo>
                      <a:pt x="1675" y="1171"/>
                    </a:lnTo>
                    <a:cubicBezTo>
                      <a:pt x="1750" y="1195"/>
                      <a:pt x="1827" y="1207"/>
                      <a:pt x="1904" y="1207"/>
                    </a:cubicBezTo>
                    <a:cubicBezTo>
                      <a:pt x="2112" y="1207"/>
                      <a:pt x="2315" y="1121"/>
                      <a:pt x="2451" y="984"/>
                    </a:cubicBezTo>
                    <a:cubicBezTo>
                      <a:pt x="2637" y="798"/>
                      <a:pt x="2544" y="488"/>
                      <a:pt x="2296" y="426"/>
                    </a:cubicBezTo>
                    <a:lnTo>
                      <a:pt x="931" y="23"/>
                    </a:lnTo>
                    <a:cubicBezTo>
                      <a:pt x="863" y="8"/>
                      <a:pt x="796" y="0"/>
                      <a:pt x="72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7" name="Google Shape;717;p4"/>
              <p:cNvSpPr/>
              <p:nvPr/>
            </p:nvSpPr>
            <p:spPr>
              <a:xfrm rot="-10594719">
                <a:off x="909141" y="4699932"/>
                <a:ext cx="84956" cy="50657"/>
              </a:xfrm>
              <a:custGeom>
                <a:avLst/>
                <a:gdLst/>
                <a:ahLst/>
                <a:cxnLst/>
                <a:rect l="l" t="t" r="r" b="b"/>
                <a:pathLst>
                  <a:path w="1459" h="870" extrusionOk="0">
                    <a:moveTo>
                      <a:pt x="652" y="1"/>
                    </a:moveTo>
                    <a:cubicBezTo>
                      <a:pt x="342" y="1"/>
                      <a:pt x="93" y="187"/>
                      <a:pt x="31" y="466"/>
                    </a:cubicBezTo>
                    <a:cubicBezTo>
                      <a:pt x="0" y="745"/>
                      <a:pt x="310" y="838"/>
                      <a:pt x="559" y="838"/>
                    </a:cubicBezTo>
                    <a:lnTo>
                      <a:pt x="559" y="869"/>
                    </a:lnTo>
                    <a:lnTo>
                      <a:pt x="807" y="869"/>
                    </a:lnTo>
                    <a:cubicBezTo>
                      <a:pt x="1055" y="869"/>
                      <a:pt x="1396" y="652"/>
                      <a:pt x="1427" y="404"/>
                    </a:cubicBezTo>
                    <a:cubicBezTo>
                      <a:pt x="1458" y="125"/>
                      <a:pt x="1148" y="1"/>
                      <a:pt x="9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8" name="Google Shape;718;p4"/>
              <p:cNvSpPr/>
              <p:nvPr/>
            </p:nvSpPr>
            <p:spPr>
              <a:xfrm rot="-10594719">
                <a:off x="661505" y="4790849"/>
                <a:ext cx="119253" cy="43961"/>
              </a:xfrm>
              <a:custGeom>
                <a:avLst/>
                <a:gdLst/>
                <a:ahLst/>
                <a:cxnLst/>
                <a:rect l="l" t="t" r="r" b="b"/>
                <a:pathLst>
                  <a:path w="2048" h="755" extrusionOk="0">
                    <a:moveTo>
                      <a:pt x="775" y="1"/>
                    </a:moveTo>
                    <a:cubicBezTo>
                      <a:pt x="503" y="1"/>
                      <a:pt x="264" y="121"/>
                      <a:pt x="125" y="316"/>
                    </a:cubicBezTo>
                    <a:cubicBezTo>
                      <a:pt x="1" y="564"/>
                      <a:pt x="218" y="750"/>
                      <a:pt x="435" y="750"/>
                    </a:cubicBezTo>
                    <a:lnTo>
                      <a:pt x="1210" y="750"/>
                    </a:lnTo>
                    <a:cubicBezTo>
                      <a:pt x="1238" y="753"/>
                      <a:pt x="1267" y="755"/>
                      <a:pt x="1295" y="755"/>
                    </a:cubicBezTo>
                    <a:cubicBezTo>
                      <a:pt x="1545" y="755"/>
                      <a:pt x="1784" y="632"/>
                      <a:pt x="1924" y="409"/>
                    </a:cubicBezTo>
                    <a:cubicBezTo>
                      <a:pt x="2048" y="192"/>
                      <a:pt x="1831" y="6"/>
                      <a:pt x="1614" y="6"/>
                    </a:cubicBezTo>
                    <a:lnTo>
                      <a:pt x="869" y="6"/>
                    </a:lnTo>
                    <a:cubicBezTo>
                      <a:pt x="837" y="2"/>
                      <a:pt x="806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9" name="Google Shape;719;p4"/>
              <p:cNvSpPr/>
              <p:nvPr/>
            </p:nvSpPr>
            <p:spPr>
              <a:xfrm rot="-10594719">
                <a:off x="716042" y="4640466"/>
                <a:ext cx="115642" cy="32548"/>
              </a:xfrm>
              <a:custGeom>
                <a:avLst/>
                <a:gdLst/>
                <a:ahLst/>
                <a:cxnLst/>
                <a:rect l="l" t="t" r="r" b="b"/>
                <a:pathLst>
                  <a:path w="1986" h="559" extrusionOk="0">
                    <a:moveTo>
                      <a:pt x="1210" y="0"/>
                    </a:moveTo>
                    <a:cubicBezTo>
                      <a:pt x="838" y="0"/>
                      <a:pt x="0" y="559"/>
                      <a:pt x="776" y="559"/>
                    </a:cubicBezTo>
                    <a:cubicBezTo>
                      <a:pt x="1148" y="559"/>
                      <a:pt x="1985" y="0"/>
                      <a:pt x="121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0" name="Google Shape;720;p4"/>
              <p:cNvSpPr/>
              <p:nvPr/>
            </p:nvSpPr>
            <p:spPr>
              <a:xfrm rot="-10594719">
                <a:off x="596313" y="4488004"/>
                <a:ext cx="97591" cy="45242"/>
              </a:xfrm>
              <a:custGeom>
                <a:avLst/>
                <a:gdLst/>
                <a:ahLst/>
                <a:cxnLst/>
                <a:rect l="l" t="t" r="r" b="b"/>
                <a:pathLst>
                  <a:path w="1676" h="777" extrusionOk="0">
                    <a:moveTo>
                      <a:pt x="652" y="1"/>
                    </a:moveTo>
                    <a:cubicBezTo>
                      <a:pt x="404" y="1"/>
                      <a:pt x="63" y="187"/>
                      <a:pt x="32" y="435"/>
                    </a:cubicBezTo>
                    <a:cubicBezTo>
                      <a:pt x="1" y="683"/>
                      <a:pt x="342" y="776"/>
                      <a:pt x="528" y="776"/>
                    </a:cubicBezTo>
                    <a:lnTo>
                      <a:pt x="1024" y="776"/>
                    </a:lnTo>
                    <a:cubicBezTo>
                      <a:pt x="1272" y="776"/>
                      <a:pt x="1614" y="590"/>
                      <a:pt x="1645" y="342"/>
                    </a:cubicBezTo>
                    <a:cubicBezTo>
                      <a:pt x="1676" y="63"/>
                      <a:pt x="1365" y="1"/>
                      <a:pt x="114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1" name="Google Shape;721;p4"/>
              <p:cNvSpPr/>
              <p:nvPr/>
            </p:nvSpPr>
            <p:spPr>
              <a:xfrm rot="-10594719">
                <a:off x="411673" y="4405110"/>
                <a:ext cx="113837" cy="32548"/>
              </a:xfrm>
              <a:custGeom>
                <a:avLst/>
                <a:gdLst/>
                <a:ahLst/>
                <a:cxnLst/>
                <a:rect l="l" t="t" r="r" b="b"/>
                <a:pathLst>
                  <a:path w="1955" h="559" extrusionOk="0">
                    <a:moveTo>
                      <a:pt x="1210" y="1"/>
                    </a:moveTo>
                    <a:cubicBezTo>
                      <a:pt x="807" y="1"/>
                      <a:pt x="0" y="559"/>
                      <a:pt x="745" y="559"/>
                    </a:cubicBezTo>
                    <a:cubicBezTo>
                      <a:pt x="1148" y="559"/>
                      <a:pt x="1955" y="1"/>
                      <a:pt x="121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2" name="Google Shape;722;p4"/>
              <p:cNvSpPr/>
              <p:nvPr/>
            </p:nvSpPr>
            <p:spPr>
              <a:xfrm rot="-10594719">
                <a:off x="260348" y="4417234"/>
                <a:ext cx="95786" cy="45184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776" extrusionOk="0">
                    <a:moveTo>
                      <a:pt x="869" y="0"/>
                    </a:moveTo>
                    <a:cubicBezTo>
                      <a:pt x="248" y="0"/>
                      <a:pt x="0" y="776"/>
                      <a:pt x="776" y="776"/>
                    </a:cubicBezTo>
                    <a:cubicBezTo>
                      <a:pt x="1396" y="776"/>
                      <a:pt x="1644" y="0"/>
                      <a:pt x="8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3" name="Google Shape;723;p4"/>
              <p:cNvSpPr/>
              <p:nvPr/>
            </p:nvSpPr>
            <p:spPr>
              <a:xfrm rot="-10594719">
                <a:off x="298549" y="4538806"/>
                <a:ext cx="92176" cy="38255"/>
              </a:xfrm>
              <a:custGeom>
                <a:avLst/>
                <a:gdLst/>
                <a:ahLst/>
                <a:cxnLst/>
                <a:rect l="l" t="t" r="r" b="b"/>
                <a:pathLst>
                  <a:path w="1583" h="657" extrusionOk="0">
                    <a:moveTo>
                      <a:pt x="807" y="0"/>
                    </a:moveTo>
                    <a:cubicBezTo>
                      <a:pt x="540" y="0"/>
                      <a:pt x="323" y="120"/>
                      <a:pt x="156" y="315"/>
                    </a:cubicBezTo>
                    <a:cubicBezTo>
                      <a:pt x="1" y="532"/>
                      <a:pt x="280" y="656"/>
                      <a:pt x="466" y="656"/>
                    </a:cubicBezTo>
                    <a:lnTo>
                      <a:pt x="714" y="656"/>
                    </a:lnTo>
                    <a:cubicBezTo>
                      <a:pt x="993" y="656"/>
                      <a:pt x="1242" y="532"/>
                      <a:pt x="1459" y="346"/>
                    </a:cubicBezTo>
                    <a:cubicBezTo>
                      <a:pt x="1583" y="98"/>
                      <a:pt x="1335" y="5"/>
                      <a:pt x="1149" y="5"/>
                    </a:cubicBezTo>
                    <a:lnTo>
                      <a:pt x="900" y="5"/>
                    </a:lnTo>
                    <a:cubicBezTo>
                      <a:pt x="869" y="2"/>
                      <a:pt x="838" y="0"/>
                      <a:pt x="8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4" name="Google Shape;724;p4"/>
              <p:cNvSpPr/>
              <p:nvPr/>
            </p:nvSpPr>
            <p:spPr>
              <a:xfrm rot="-10594719">
                <a:off x="400126" y="4620999"/>
                <a:ext cx="95786" cy="46989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807" extrusionOk="0">
                    <a:moveTo>
                      <a:pt x="869" y="0"/>
                    </a:moveTo>
                    <a:cubicBezTo>
                      <a:pt x="249" y="0"/>
                      <a:pt x="1" y="807"/>
                      <a:pt x="776" y="807"/>
                    </a:cubicBezTo>
                    <a:cubicBezTo>
                      <a:pt x="1397" y="807"/>
                      <a:pt x="1645" y="0"/>
                      <a:pt x="8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5" name="Google Shape;725;p4"/>
              <p:cNvSpPr/>
              <p:nvPr/>
            </p:nvSpPr>
            <p:spPr>
              <a:xfrm rot="-10594719">
                <a:off x="569542" y="4609361"/>
                <a:ext cx="93981" cy="32548"/>
              </a:xfrm>
              <a:custGeom>
                <a:avLst/>
                <a:gdLst/>
                <a:ahLst/>
                <a:cxnLst/>
                <a:rect l="l" t="t" r="r" b="b"/>
                <a:pathLst>
                  <a:path w="1614" h="559" extrusionOk="0">
                    <a:moveTo>
                      <a:pt x="900" y="0"/>
                    </a:moveTo>
                    <a:cubicBezTo>
                      <a:pt x="652" y="0"/>
                      <a:pt x="373" y="94"/>
                      <a:pt x="187" y="280"/>
                    </a:cubicBezTo>
                    <a:cubicBezTo>
                      <a:pt x="1" y="497"/>
                      <a:pt x="311" y="559"/>
                      <a:pt x="466" y="559"/>
                    </a:cubicBezTo>
                    <a:lnTo>
                      <a:pt x="714" y="559"/>
                    </a:lnTo>
                    <a:cubicBezTo>
                      <a:pt x="994" y="559"/>
                      <a:pt x="1242" y="466"/>
                      <a:pt x="1459" y="280"/>
                    </a:cubicBezTo>
                    <a:cubicBezTo>
                      <a:pt x="1614" y="63"/>
                      <a:pt x="1304" y="0"/>
                      <a:pt x="114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6" name="Google Shape;726;p4"/>
              <p:cNvSpPr/>
              <p:nvPr/>
            </p:nvSpPr>
            <p:spPr>
              <a:xfrm rot="-10594719">
                <a:off x="262558" y="4750610"/>
                <a:ext cx="176259" cy="32781"/>
              </a:xfrm>
              <a:custGeom>
                <a:avLst/>
                <a:gdLst/>
                <a:ahLst/>
                <a:cxnLst/>
                <a:rect l="l" t="t" r="r" b="b"/>
                <a:pathLst>
                  <a:path w="3027" h="563" extrusionOk="0">
                    <a:moveTo>
                      <a:pt x="2121" y="1"/>
                    </a:moveTo>
                    <a:cubicBezTo>
                      <a:pt x="1644" y="1"/>
                      <a:pt x="1156" y="49"/>
                      <a:pt x="669" y="155"/>
                    </a:cubicBezTo>
                    <a:cubicBezTo>
                      <a:pt x="545" y="186"/>
                      <a:pt x="48" y="248"/>
                      <a:pt x="17" y="434"/>
                    </a:cubicBezTo>
                    <a:cubicBezTo>
                      <a:pt x="1" y="534"/>
                      <a:pt x="109" y="562"/>
                      <a:pt x="223" y="562"/>
                    </a:cubicBezTo>
                    <a:cubicBezTo>
                      <a:pt x="321" y="562"/>
                      <a:pt x="423" y="541"/>
                      <a:pt x="451" y="527"/>
                    </a:cubicBezTo>
                    <a:lnTo>
                      <a:pt x="482" y="527"/>
                    </a:lnTo>
                    <a:cubicBezTo>
                      <a:pt x="763" y="467"/>
                      <a:pt x="1069" y="433"/>
                      <a:pt x="1376" y="433"/>
                    </a:cubicBezTo>
                    <a:cubicBezTo>
                      <a:pt x="1545" y="433"/>
                      <a:pt x="1714" y="443"/>
                      <a:pt x="1878" y="465"/>
                    </a:cubicBezTo>
                    <a:cubicBezTo>
                      <a:pt x="1921" y="470"/>
                      <a:pt x="1964" y="473"/>
                      <a:pt x="2009" y="473"/>
                    </a:cubicBezTo>
                    <a:cubicBezTo>
                      <a:pt x="2221" y="473"/>
                      <a:pt x="2448" y="413"/>
                      <a:pt x="2654" y="310"/>
                    </a:cubicBezTo>
                    <a:cubicBezTo>
                      <a:pt x="2716" y="279"/>
                      <a:pt x="3026" y="62"/>
                      <a:pt x="2778" y="31"/>
                    </a:cubicBezTo>
                    <a:cubicBezTo>
                      <a:pt x="2562" y="11"/>
                      <a:pt x="2343" y="1"/>
                      <a:pt x="212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7" name="Google Shape;727;p4"/>
              <p:cNvSpPr/>
              <p:nvPr/>
            </p:nvSpPr>
            <p:spPr>
              <a:xfrm rot="-10594719">
                <a:off x="61020" y="4723690"/>
                <a:ext cx="93981" cy="47047"/>
              </a:xfrm>
              <a:custGeom>
                <a:avLst/>
                <a:gdLst/>
                <a:ahLst/>
                <a:cxnLst/>
                <a:rect l="l" t="t" r="r" b="b"/>
                <a:pathLst>
                  <a:path w="1614" h="808" extrusionOk="0">
                    <a:moveTo>
                      <a:pt x="869" y="1"/>
                    </a:moveTo>
                    <a:cubicBezTo>
                      <a:pt x="217" y="1"/>
                      <a:pt x="0" y="807"/>
                      <a:pt x="745" y="807"/>
                    </a:cubicBezTo>
                    <a:cubicBezTo>
                      <a:pt x="1396" y="807"/>
                      <a:pt x="1613" y="1"/>
                      <a:pt x="86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8" name="Google Shape;728;p4"/>
              <p:cNvSpPr/>
              <p:nvPr/>
            </p:nvSpPr>
            <p:spPr>
              <a:xfrm rot="-10594719">
                <a:off x="-30399" y="4853917"/>
                <a:ext cx="124260" cy="31792"/>
              </a:xfrm>
              <a:custGeom>
                <a:avLst/>
                <a:gdLst/>
                <a:ahLst/>
                <a:cxnLst/>
                <a:rect l="l" t="t" r="r" b="b"/>
                <a:pathLst>
                  <a:path w="2134" h="546" extrusionOk="0">
                    <a:moveTo>
                      <a:pt x="1850" y="1"/>
                    </a:moveTo>
                    <a:cubicBezTo>
                      <a:pt x="1808" y="1"/>
                      <a:pt x="1769" y="3"/>
                      <a:pt x="1746" y="3"/>
                    </a:cubicBezTo>
                    <a:lnTo>
                      <a:pt x="877" y="127"/>
                    </a:lnTo>
                    <a:cubicBezTo>
                      <a:pt x="598" y="127"/>
                      <a:pt x="350" y="220"/>
                      <a:pt x="133" y="375"/>
                    </a:cubicBezTo>
                    <a:cubicBezTo>
                      <a:pt x="1" y="507"/>
                      <a:pt x="134" y="545"/>
                      <a:pt x="256" y="545"/>
                    </a:cubicBezTo>
                    <a:cubicBezTo>
                      <a:pt x="306" y="545"/>
                      <a:pt x="354" y="539"/>
                      <a:pt x="381" y="530"/>
                    </a:cubicBezTo>
                    <a:lnTo>
                      <a:pt x="1250" y="406"/>
                    </a:lnTo>
                    <a:cubicBezTo>
                      <a:pt x="1529" y="406"/>
                      <a:pt x="1777" y="313"/>
                      <a:pt x="1994" y="158"/>
                    </a:cubicBezTo>
                    <a:cubicBezTo>
                      <a:pt x="2134" y="18"/>
                      <a:pt x="1977" y="1"/>
                      <a:pt x="185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29" name="Google Shape;729;p4"/>
              <p:cNvSpPr/>
              <p:nvPr/>
            </p:nvSpPr>
            <p:spPr>
              <a:xfrm rot="-10594719">
                <a:off x="111684" y="4611706"/>
                <a:ext cx="130083" cy="31035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533" extrusionOk="0">
                    <a:moveTo>
                      <a:pt x="900" y="0"/>
                    </a:moveTo>
                    <a:cubicBezTo>
                      <a:pt x="621" y="0"/>
                      <a:pt x="373" y="93"/>
                      <a:pt x="155" y="279"/>
                    </a:cubicBezTo>
                    <a:cubicBezTo>
                      <a:pt x="0" y="496"/>
                      <a:pt x="311" y="528"/>
                      <a:pt x="435" y="528"/>
                    </a:cubicBezTo>
                    <a:lnTo>
                      <a:pt x="1303" y="528"/>
                    </a:lnTo>
                    <a:cubicBezTo>
                      <a:pt x="1332" y="531"/>
                      <a:pt x="1361" y="532"/>
                      <a:pt x="1390" y="532"/>
                    </a:cubicBezTo>
                    <a:cubicBezTo>
                      <a:pt x="1639" y="532"/>
                      <a:pt x="1881" y="415"/>
                      <a:pt x="2048" y="248"/>
                    </a:cubicBezTo>
                    <a:cubicBezTo>
                      <a:pt x="2234" y="62"/>
                      <a:pt x="1924" y="0"/>
                      <a:pt x="176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0" name="Google Shape;730;p4"/>
              <p:cNvSpPr/>
              <p:nvPr/>
            </p:nvSpPr>
            <p:spPr>
              <a:xfrm rot="-10594719">
                <a:off x="86956" y="4479838"/>
                <a:ext cx="115701" cy="30743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528" extrusionOk="0">
                    <a:moveTo>
                      <a:pt x="1211" y="1"/>
                    </a:moveTo>
                    <a:cubicBezTo>
                      <a:pt x="869" y="1"/>
                      <a:pt x="1" y="528"/>
                      <a:pt x="745" y="528"/>
                    </a:cubicBezTo>
                    <a:cubicBezTo>
                      <a:pt x="1118" y="528"/>
                      <a:pt x="1986" y="1"/>
                      <a:pt x="121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1" name="Google Shape;731;p4"/>
              <p:cNvSpPr/>
              <p:nvPr/>
            </p:nvSpPr>
            <p:spPr>
              <a:xfrm rot="-10594719">
                <a:off x="62376" y="4370819"/>
                <a:ext cx="90371" cy="41923"/>
              </a:xfrm>
              <a:custGeom>
                <a:avLst/>
                <a:gdLst/>
                <a:ahLst/>
                <a:cxnLst/>
                <a:rect l="l" t="t" r="r" b="b"/>
                <a:pathLst>
                  <a:path w="1552" h="720" extrusionOk="0">
                    <a:moveTo>
                      <a:pt x="776" y="1"/>
                    </a:moveTo>
                    <a:cubicBezTo>
                      <a:pt x="509" y="1"/>
                      <a:pt x="292" y="121"/>
                      <a:pt x="125" y="316"/>
                    </a:cubicBezTo>
                    <a:cubicBezTo>
                      <a:pt x="0" y="564"/>
                      <a:pt x="218" y="719"/>
                      <a:pt x="435" y="719"/>
                    </a:cubicBezTo>
                    <a:lnTo>
                      <a:pt x="683" y="719"/>
                    </a:lnTo>
                    <a:cubicBezTo>
                      <a:pt x="962" y="719"/>
                      <a:pt x="1241" y="626"/>
                      <a:pt x="1427" y="378"/>
                    </a:cubicBezTo>
                    <a:cubicBezTo>
                      <a:pt x="1551" y="161"/>
                      <a:pt x="1303" y="6"/>
                      <a:pt x="1117" y="6"/>
                    </a:cubicBezTo>
                    <a:lnTo>
                      <a:pt x="869" y="6"/>
                    </a:lnTo>
                    <a:cubicBezTo>
                      <a:pt x="837" y="2"/>
                      <a:pt x="806" y="1"/>
                      <a:pt x="7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2" name="Google Shape;732;p4"/>
              <p:cNvSpPr/>
              <p:nvPr/>
            </p:nvSpPr>
            <p:spPr>
              <a:xfrm rot="-10594719">
                <a:off x="-212795" y="4459478"/>
                <a:ext cx="93981" cy="50599"/>
              </a:xfrm>
              <a:custGeom>
                <a:avLst/>
                <a:gdLst/>
                <a:ahLst/>
                <a:cxnLst/>
                <a:rect l="l" t="t" r="r" b="b"/>
                <a:pathLst>
                  <a:path w="1614" h="869" extrusionOk="0">
                    <a:moveTo>
                      <a:pt x="869" y="0"/>
                    </a:moveTo>
                    <a:cubicBezTo>
                      <a:pt x="217" y="0"/>
                      <a:pt x="0" y="869"/>
                      <a:pt x="776" y="869"/>
                    </a:cubicBezTo>
                    <a:cubicBezTo>
                      <a:pt x="1427" y="869"/>
                      <a:pt x="1613" y="0"/>
                      <a:pt x="8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3" name="Google Shape;733;p4"/>
              <p:cNvSpPr/>
              <p:nvPr/>
            </p:nvSpPr>
            <p:spPr>
              <a:xfrm rot="-10594719">
                <a:off x="-145853" y="4541382"/>
                <a:ext cx="112032" cy="69580"/>
              </a:xfrm>
              <a:custGeom>
                <a:avLst/>
                <a:gdLst/>
                <a:ahLst/>
                <a:cxnLst/>
                <a:rect l="l" t="t" r="r" b="b"/>
                <a:pathLst>
                  <a:path w="1924" h="1195" extrusionOk="0">
                    <a:moveTo>
                      <a:pt x="1447" y="1"/>
                    </a:moveTo>
                    <a:cubicBezTo>
                      <a:pt x="1214" y="1"/>
                      <a:pt x="989" y="70"/>
                      <a:pt x="807" y="225"/>
                    </a:cubicBezTo>
                    <a:lnTo>
                      <a:pt x="186" y="722"/>
                    </a:lnTo>
                    <a:cubicBezTo>
                      <a:pt x="0" y="877"/>
                      <a:pt x="93" y="1125"/>
                      <a:pt x="311" y="1187"/>
                    </a:cubicBezTo>
                    <a:cubicBezTo>
                      <a:pt x="356" y="1192"/>
                      <a:pt x="402" y="1195"/>
                      <a:pt x="448" y="1195"/>
                    </a:cubicBezTo>
                    <a:cubicBezTo>
                      <a:pt x="688" y="1195"/>
                      <a:pt x="935" y="1126"/>
                      <a:pt x="1117" y="970"/>
                    </a:cubicBezTo>
                    <a:lnTo>
                      <a:pt x="1086" y="970"/>
                    </a:lnTo>
                    <a:lnTo>
                      <a:pt x="1706" y="474"/>
                    </a:lnTo>
                    <a:cubicBezTo>
                      <a:pt x="1924" y="319"/>
                      <a:pt x="1799" y="70"/>
                      <a:pt x="1582" y="8"/>
                    </a:cubicBezTo>
                    <a:cubicBezTo>
                      <a:pt x="1537" y="3"/>
                      <a:pt x="1492" y="1"/>
                      <a:pt x="144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4" name="Google Shape;734;p4"/>
              <p:cNvSpPr/>
              <p:nvPr/>
            </p:nvSpPr>
            <p:spPr>
              <a:xfrm rot="-10594719">
                <a:off x="-117570" y="4693484"/>
                <a:ext cx="106617" cy="28938"/>
              </a:xfrm>
              <a:custGeom>
                <a:avLst/>
                <a:gdLst/>
                <a:ahLst/>
                <a:cxnLst/>
                <a:rect l="l" t="t" r="r" b="b"/>
                <a:pathLst>
                  <a:path w="1831" h="497" extrusionOk="0">
                    <a:moveTo>
                      <a:pt x="1272" y="0"/>
                    </a:moveTo>
                    <a:cubicBezTo>
                      <a:pt x="1024" y="0"/>
                      <a:pt x="0" y="496"/>
                      <a:pt x="527" y="496"/>
                    </a:cubicBezTo>
                    <a:cubicBezTo>
                      <a:pt x="807" y="496"/>
                      <a:pt x="1830" y="0"/>
                      <a:pt x="127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5" name="Google Shape;735;p4"/>
              <p:cNvSpPr/>
              <p:nvPr/>
            </p:nvSpPr>
            <p:spPr>
              <a:xfrm rot="-10594719">
                <a:off x="-219900" y="4883379"/>
                <a:ext cx="128336" cy="46406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797" extrusionOk="0">
                    <a:moveTo>
                      <a:pt x="1893" y="0"/>
                    </a:moveTo>
                    <a:cubicBezTo>
                      <a:pt x="1750" y="0"/>
                      <a:pt x="1587" y="34"/>
                      <a:pt x="1521" y="51"/>
                    </a:cubicBezTo>
                    <a:lnTo>
                      <a:pt x="528" y="299"/>
                    </a:lnTo>
                    <a:cubicBezTo>
                      <a:pt x="404" y="361"/>
                      <a:pt x="1" y="485"/>
                      <a:pt x="32" y="671"/>
                    </a:cubicBezTo>
                    <a:cubicBezTo>
                      <a:pt x="46" y="768"/>
                      <a:pt x="151" y="797"/>
                      <a:pt x="272" y="797"/>
                    </a:cubicBezTo>
                    <a:cubicBezTo>
                      <a:pt x="423" y="797"/>
                      <a:pt x="600" y="751"/>
                      <a:pt x="652" y="733"/>
                    </a:cubicBezTo>
                    <a:lnTo>
                      <a:pt x="1645" y="485"/>
                    </a:lnTo>
                    <a:cubicBezTo>
                      <a:pt x="1769" y="454"/>
                      <a:pt x="2203" y="330"/>
                      <a:pt x="2141" y="113"/>
                    </a:cubicBezTo>
                    <a:cubicBezTo>
                      <a:pt x="2127" y="26"/>
                      <a:pt x="2018" y="0"/>
                      <a:pt x="18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6" name="Google Shape;736;p4"/>
              <p:cNvSpPr/>
              <p:nvPr/>
            </p:nvSpPr>
            <p:spPr>
              <a:xfrm rot="-10594719">
                <a:off x="-435485" y="4915741"/>
                <a:ext cx="135557" cy="51705"/>
              </a:xfrm>
              <a:custGeom>
                <a:avLst/>
                <a:gdLst/>
                <a:ahLst/>
                <a:cxnLst/>
                <a:rect l="l" t="t" r="r" b="b"/>
                <a:pathLst>
                  <a:path w="2328" h="888" extrusionOk="0">
                    <a:moveTo>
                      <a:pt x="743" y="1"/>
                    </a:moveTo>
                    <a:cubicBezTo>
                      <a:pt x="508" y="1"/>
                      <a:pt x="283" y="140"/>
                      <a:pt x="125" y="325"/>
                    </a:cubicBezTo>
                    <a:cubicBezTo>
                      <a:pt x="1" y="573"/>
                      <a:pt x="249" y="728"/>
                      <a:pt x="466" y="759"/>
                    </a:cubicBezTo>
                    <a:lnTo>
                      <a:pt x="1459" y="883"/>
                    </a:lnTo>
                    <a:cubicBezTo>
                      <a:pt x="1487" y="886"/>
                      <a:pt x="1516" y="888"/>
                      <a:pt x="1544" y="888"/>
                    </a:cubicBezTo>
                    <a:cubicBezTo>
                      <a:pt x="1794" y="888"/>
                      <a:pt x="2036" y="768"/>
                      <a:pt x="2203" y="573"/>
                    </a:cubicBezTo>
                    <a:cubicBezTo>
                      <a:pt x="2327" y="325"/>
                      <a:pt x="2079" y="170"/>
                      <a:pt x="1862" y="138"/>
                    </a:cubicBezTo>
                    <a:lnTo>
                      <a:pt x="870" y="14"/>
                    </a:lnTo>
                    <a:cubicBezTo>
                      <a:pt x="827" y="5"/>
                      <a:pt x="785" y="1"/>
                      <a:pt x="7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7" name="Google Shape;737;p4"/>
              <p:cNvSpPr/>
              <p:nvPr/>
            </p:nvSpPr>
            <p:spPr>
              <a:xfrm rot="-10594719">
                <a:off x="-367530" y="4751000"/>
                <a:ext cx="106617" cy="44776"/>
              </a:xfrm>
              <a:custGeom>
                <a:avLst/>
                <a:gdLst/>
                <a:ahLst/>
                <a:cxnLst/>
                <a:rect l="l" t="t" r="r" b="b"/>
                <a:pathLst>
                  <a:path w="1831" h="769" extrusionOk="0">
                    <a:moveTo>
                      <a:pt x="894" y="1"/>
                    </a:moveTo>
                    <a:cubicBezTo>
                      <a:pt x="693" y="1"/>
                      <a:pt x="501" y="59"/>
                      <a:pt x="342" y="149"/>
                    </a:cubicBezTo>
                    <a:cubicBezTo>
                      <a:pt x="187" y="242"/>
                      <a:pt x="1" y="398"/>
                      <a:pt x="218" y="491"/>
                    </a:cubicBezTo>
                    <a:lnTo>
                      <a:pt x="714" y="739"/>
                    </a:lnTo>
                    <a:cubicBezTo>
                      <a:pt x="793" y="758"/>
                      <a:pt x="874" y="769"/>
                      <a:pt x="957" y="769"/>
                    </a:cubicBezTo>
                    <a:cubicBezTo>
                      <a:pt x="1136" y="769"/>
                      <a:pt x="1320" y="721"/>
                      <a:pt x="1490" y="615"/>
                    </a:cubicBezTo>
                    <a:cubicBezTo>
                      <a:pt x="1614" y="553"/>
                      <a:pt x="1831" y="398"/>
                      <a:pt x="1614" y="273"/>
                    </a:cubicBezTo>
                    <a:lnTo>
                      <a:pt x="1117" y="25"/>
                    </a:lnTo>
                    <a:cubicBezTo>
                      <a:pt x="1043" y="9"/>
                      <a:pt x="968" y="1"/>
                      <a:pt x="89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8" name="Google Shape;738;p4"/>
              <p:cNvSpPr/>
              <p:nvPr/>
            </p:nvSpPr>
            <p:spPr>
              <a:xfrm rot="-10594719">
                <a:off x="-335072" y="4573098"/>
                <a:ext cx="84956" cy="40060"/>
              </a:xfrm>
              <a:custGeom>
                <a:avLst/>
                <a:gdLst/>
                <a:ahLst/>
                <a:cxnLst/>
                <a:rect l="l" t="t" r="r" b="b"/>
                <a:pathLst>
                  <a:path w="1459" h="688" extrusionOk="0">
                    <a:moveTo>
                      <a:pt x="807" y="0"/>
                    </a:moveTo>
                    <a:cubicBezTo>
                      <a:pt x="540" y="0"/>
                      <a:pt x="323" y="120"/>
                      <a:pt x="156" y="315"/>
                    </a:cubicBezTo>
                    <a:cubicBezTo>
                      <a:pt x="1" y="533"/>
                      <a:pt x="280" y="688"/>
                      <a:pt x="466" y="688"/>
                    </a:cubicBezTo>
                    <a:lnTo>
                      <a:pt x="590" y="688"/>
                    </a:lnTo>
                    <a:cubicBezTo>
                      <a:pt x="869" y="688"/>
                      <a:pt x="1117" y="595"/>
                      <a:pt x="1303" y="377"/>
                    </a:cubicBezTo>
                    <a:cubicBezTo>
                      <a:pt x="1459" y="129"/>
                      <a:pt x="1210" y="5"/>
                      <a:pt x="993" y="5"/>
                    </a:cubicBezTo>
                    <a:lnTo>
                      <a:pt x="900" y="5"/>
                    </a:lnTo>
                    <a:cubicBezTo>
                      <a:pt x="869" y="2"/>
                      <a:pt x="838" y="0"/>
                      <a:pt x="8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9" name="Google Shape;739;p4"/>
              <p:cNvSpPr/>
              <p:nvPr/>
            </p:nvSpPr>
            <p:spPr>
              <a:xfrm rot="-10594719">
                <a:off x="-414983" y="4513806"/>
                <a:ext cx="77735" cy="47047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808" extrusionOk="0">
                    <a:moveTo>
                      <a:pt x="652" y="1"/>
                    </a:moveTo>
                    <a:cubicBezTo>
                      <a:pt x="435" y="1"/>
                      <a:pt x="63" y="187"/>
                      <a:pt x="32" y="466"/>
                    </a:cubicBezTo>
                    <a:cubicBezTo>
                      <a:pt x="1" y="714"/>
                      <a:pt x="342" y="807"/>
                      <a:pt x="559" y="807"/>
                    </a:cubicBezTo>
                    <a:lnTo>
                      <a:pt x="683" y="807"/>
                    </a:lnTo>
                    <a:cubicBezTo>
                      <a:pt x="900" y="807"/>
                      <a:pt x="1272" y="621"/>
                      <a:pt x="1303" y="342"/>
                    </a:cubicBezTo>
                    <a:cubicBezTo>
                      <a:pt x="1334" y="94"/>
                      <a:pt x="993" y="1"/>
                      <a:pt x="7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0" name="Google Shape;740;p4"/>
              <p:cNvSpPr/>
              <p:nvPr/>
            </p:nvSpPr>
            <p:spPr>
              <a:xfrm rot="-10594719">
                <a:off x="-638248" y="4580252"/>
                <a:ext cx="83500" cy="47862"/>
              </a:xfrm>
              <a:custGeom>
                <a:avLst/>
                <a:gdLst/>
                <a:ahLst/>
                <a:cxnLst/>
                <a:rect l="l" t="t" r="r" b="b"/>
                <a:pathLst>
                  <a:path w="1434" h="822" extrusionOk="0">
                    <a:moveTo>
                      <a:pt x="1017" y="0"/>
                    </a:moveTo>
                    <a:cubicBezTo>
                      <a:pt x="951" y="0"/>
                      <a:pt x="895" y="6"/>
                      <a:pt x="869" y="15"/>
                    </a:cubicBezTo>
                    <a:cubicBezTo>
                      <a:pt x="621" y="15"/>
                      <a:pt x="373" y="139"/>
                      <a:pt x="218" y="356"/>
                    </a:cubicBezTo>
                    <a:lnTo>
                      <a:pt x="94" y="604"/>
                    </a:lnTo>
                    <a:cubicBezTo>
                      <a:pt x="1" y="821"/>
                      <a:pt x="497" y="821"/>
                      <a:pt x="590" y="821"/>
                    </a:cubicBezTo>
                    <a:cubicBezTo>
                      <a:pt x="838" y="790"/>
                      <a:pt x="1087" y="666"/>
                      <a:pt x="1242" y="449"/>
                    </a:cubicBezTo>
                    <a:lnTo>
                      <a:pt x="1366" y="201"/>
                    </a:lnTo>
                    <a:cubicBezTo>
                      <a:pt x="1433" y="43"/>
                      <a:pt x="1190" y="0"/>
                      <a:pt x="101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1" name="Google Shape;741;p4"/>
              <p:cNvSpPr/>
              <p:nvPr/>
            </p:nvSpPr>
            <p:spPr>
              <a:xfrm rot="-10594719">
                <a:off x="-500255" y="4633121"/>
                <a:ext cx="108422" cy="58750"/>
              </a:xfrm>
              <a:custGeom>
                <a:avLst/>
                <a:gdLst/>
                <a:ahLst/>
                <a:cxnLst/>
                <a:rect l="l" t="t" r="r" b="b"/>
                <a:pathLst>
                  <a:path w="1862" h="1009" extrusionOk="0">
                    <a:moveTo>
                      <a:pt x="1326" y="0"/>
                    </a:moveTo>
                    <a:cubicBezTo>
                      <a:pt x="1187" y="0"/>
                      <a:pt x="1039" y="39"/>
                      <a:pt x="931" y="85"/>
                    </a:cubicBezTo>
                    <a:lnTo>
                      <a:pt x="434" y="333"/>
                    </a:lnTo>
                    <a:cubicBezTo>
                      <a:pt x="248" y="427"/>
                      <a:pt x="0" y="644"/>
                      <a:pt x="155" y="861"/>
                    </a:cubicBezTo>
                    <a:cubicBezTo>
                      <a:pt x="248" y="969"/>
                      <a:pt x="388" y="1008"/>
                      <a:pt x="531" y="1008"/>
                    </a:cubicBezTo>
                    <a:cubicBezTo>
                      <a:pt x="675" y="1008"/>
                      <a:pt x="822" y="969"/>
                      <a:pt x="931" y="923"/>
                    </a:cubicBezTo>
                    <a:lnTo>
                      <a:pt x="1427" y="675"/>
                    </a:lnTo>
                    <a:cubicBezTo>
                      <a:pt x="1582" y="582"/>
                      <a:pt x="1861" y="364"/>
                      <a:pt x="1675" y="147"/>
                    </a:cubicBezTo>
                    <a:cubicBezTo>
                      <a:pt x="1598" y="39"/>
                      <a:pt x="1466" y="0"/>
                      <a:pt x="1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2" name="Google Shape;742;p4"/>
              <p:cNvSpPr/>
              <p:nvPr/>
            </p:nvSpPr>
            <p:spPr>
              <a:xfrm rot="-10594719">
                <a:off x="-591684" y="4775174"/>
                <a:ext cx="79541" cy="47687"/>
              </a:xfrm>
              <a:custGeom>
                <a:avLst/>
                <a:gdLst/>
                <a:ahLst/>
                <a:cxnLst/>
                <a:rect l="l" t="t" r="r" b="b"/>
                <a:pathLst>
                  <a:path w="1366" h="819" extrusionOk="0">
                    <a:moveTo>
                      <a:pt x="909" y="1"/>
                    </a:moveTo>
                    <a:cubicBezTo>
                      <a:pt x="683" y="1"/>
                      <a:pt x="458" y="90"/>
                      <a:pt x="311" y="237"/>
                    </a:cubicBezTo>
                    <a:lnTo>
                      <a:pt x="186" y="361"/>
                    </a:lnTo>
                    <a:cubicBezTo>
                      <a:pt x="0" y="485"/>
                      <a:pt x="62" y="764"/>
                      <a:pt x="311" y="795"/>
                    </a:cubicBezTo>
                    <a:cubicBezTo>
                      <a:pt x="371" y="810"/>
                      <a:pt x="435" y="818"/>
                      <a:pt x="500" y="818"/>
                    </a:cubicBezTo>
                    <a:cubicBezTo>
                      <a:pt x="704" y="818"/>
                      <a:pt x="922" y="743"/>
                      <a:pt x="1086" y="578"/>
                    </a:cubicBezTo>
                    <a:lnTo>
                      <a:pt x="1210" y="454"/>
                    </a:lnTo>
                    <a:cubicBezTo>
                      <a:pt x="1365" y="330"/>
                      <a:pt x="1303" y="51"/>
                      <a:pt x="1086" y="20"/>
                    </a:cubicBezTo>
                    <a:cubicBezTo>
                      <a:pt x="1028" y="7"/>
                      <a:pt x="968" y="1"/>
                      <a:pt x="90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3" name="Google Shape;743;p4"/>
              <p:cNvSpPr/>
              <p:nvPr/>
            </p:nvSpPr>
            <p:spPr>
              <a:xfrm rot="-10594719">
                <a:off x="-638440" y="4931436"/>
                <a:ext cx="149997" cy="31035"/>
              </a:xfrm>
              <a:custGeom>
                <a:avLst/>
                <a:gdLst/>
                <a:ahLst/>
                <a:cxnLst/>
                <a:rect l="l" t="t" r="r" b="b"/>
                <a:pathLst>
                  <a:path w="2576" h="533" extrusionOk="0">
                    <a:moveTo>
                      <a:pt x="815" y="1"/>
                    </a:moveTo>
                    <a:cubicBezTo>
                      <a:pt x="570" y="1"/>
                      <a:pt x="351" y="118"/>
                      <a:pt x="156" y="285"/>
                    </a:cubicBezTo>
                    <a:cubicBezTo>
                      <a:pt x="1" y="502"/>
                      <a:pt x="280" y="533"/>
                      <a:pt x="435" y="533"/>
                    </a:cubicBezTo>
                    <a:lnTo>
                      <a:pt x="1676" y="533"/>
                    </a:lnTo>
                    <a:cubicBezTo>
                      <a:pt x="1955" y="533"/>
                      <a:pt x="2234" y="440"/>
                      <a:pt x="2452" y="253"/>
                    </a:cubicBezTo>
                    <a:cubicBezTo>
                      <a:pt x="2576" y="36"/>
                      <a:pt x="2296" y="5"/>
                      <a:pt x="2141" y="5"/>
                    </a:cubicBezTo>
                    <a:lnTo>
                      <a:pt x="901" y="5"/>
                    </a:lnTo>
                    <a:cubicBezTo>
                      <a:pt x="872" y="2"/>
                      <a:pt x="843" y="1"/>
                      <a:pt x="8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4" name="Google Shape;744;p4"/>
              <p:cNvSpPr/>
              <p:nvPr/>
            </p:nvSpPr>
            <p:spPr>
              <a:xfrm rot="-10594719">
                <a:off x="-799362" y="4868291"/>
                <a:ext cx="115642" cy="30802"/>
              </a:xfrm>
              <a:custGeom>
                <a:avLst/>
                <a:gdLst/>
                <a:ahLst/>
                <a:cxnLst/>
                <a:rect l="l" t="t" r="r" b="b"/>
                <a:pathLst>
                  <a:path w="1986" h="529" extrusionOk="0">
                    <a:moveTo>
                      <a:pt x="1241" y="1"/>
                    </a:moveTo>
                    <a:cubicBezTo>
                      <a:pt x="869" y="1"/>
                      <a:pt x="0" y="528"/>
                      <a:pt x="776" y="528"/>
                    </a:cubicBezTo>
                    <a:cubicBezTo>
                      <a:pt x="1117" y="528"/>
                      <a:pt x="1985" y="1"/>
                      <a:pt x="124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5" name="Google Shape;745;p4"/>
              <p:cNvSpPr/>
              <p:nvPr/>
            </p:nvSpPr>
            <p:spPr>
              <a:xfrm rot="-10594719">
                <a:off x="-732763" y="4721604"/>
                <a:ext cx="113022" cy="51472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884" extrusionOk="0">
                    <a:moveTo>
                      <a:pt x="1487" y="0"/>
                    </a:moveTo>
                    <a:cubicBezTo>
                      <a:pt x="1452" y="0"/>
                      <a:pt x="1420" y="3"/>
                      <a:pt x="1391" y="7"/>
                    </a:cubicBezTo>
                    <a:lnTo>
                      <a:pt x="647" y="131"/>
                    </a:lnTo>
                    <a:cubicBezTo>
                      <a:pt x="399" y="162"/>
                      <a:pt x="58" y="286"/>
                      <a:pt x="27" y="566"/>
                    </a:cubicBezTo>
                    <a:cubicBezTo>
                      <a:pt x="0" y="803"/>
                      <a:pt x="242" y="883"/>
                      <a:pt x="429" y="883"/>
                    </a:cubicBezTo>
                    <a:cubicBezTo>
                      <a:pt x="463" y="883"/>
                      <a:pt x="495" y="881"/>
                      <a:pt x="523" y="876"/>
                    </a:cubicBezTo>
                    <a:lnTo>
                      <a:pt x="1267" y="752"/>
                    </a:lnTo>
                    <a:cubicBezTo>
                      <a:pt x="1515" y="721"/>
                      <a:pt x="1857" y="597"/>
                      <a:pt x="1888" y="317"/>
                    </a:cubicBezTo>
                    <a:cubicBezTo>
                      <a:pt x="1940" y="81"/>
                      <a:pt x="1680" y="0"/>
                      <a:pt x="148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6" name="Google Shape;746;p4"/>
              <p:cNvSpPr/>
              <p:nvPr/>
            </p:nvSpPr>
            <p:spPr>
              <a:xfrm rot="-10594719">
                <a:off x="-778463" y="4637919"/>
                <a:ext cx="113837" cy="34354"/>
              </a:xfrm>
              <a:custGeom>
                <a:avLst/>
                <a:gdLst/>
                <a:ahLst/>
                <a:cxnLst/>
                <a:rect l="l" t="t" r="r" b="b"/>
                <a:pathLst>
                  <a:path w="1955" h="590" extrusionOk="0">
                    <a:moveTo>
                      <a:pt x="1179" y="0"/>
                    </a:moveTo>
                    <a:cubicBezTo>
                      <a:pt x="807" y="0"/>
                      <a:pt x="0" y="590"/>
                      <a:pt x="745" y="590"/>
                    </a:cubicBezTo>
                    <a:cubicBezTo>
                      <a:pt x="1117" y="590"/>
                      <a:pt x="1954" y="0"/>
                      <a:pt x="117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747" name="Google Shape;747;p4"/>
          <p:cNvGrpSpPr/>
          <p:nvPr/>
        </p:nvGrpSpPr>
        <p:grpSpPr>
          <a:xfrm rot="-6490771">
            <a:off x="10642271" y="301947"/>
            <a:ext cx="2472005" cy="1842597"/>
            <a:chOff x="4500175" y="3779525"/>
            <a:chExt cx="1136425" cy="847075"/>
          </a:xfrm>
        </p:grpSpPr>
        <p:sp>
          <p:nvSpPr>
            <p:cNvPr id="748" name="Google Shape;748;p4"/>
            <p:cNvSpPr/>
            <p:nvPr/>
          </p:nvSpPr>
          <p:spPr>
            <a:xfrm>
              <a:off x="4500175" y="3779525"/>
              <a:ext cx="272200" cy="333500"/>
            </a:xfrm>
            <a:custGeom>
              <a:avLst/>
              <a:gdLst/>
              <a:ahLst/>
              <a:cxnLst/>
              <a:rect l="l" t="t" r="r" b="b"/>
              <a:pathLst>
                <a:path w="10888" h="13340" extrusionOk="0">
                  <a:moveTo>
                    <a:pt x="0" y="1"/>
                  </a:moveTo>
                  <a:lnTo>
                    <a:pt x="0" y="1"/>
                  </a:lnTo>
                  <a:cubicBezTo>
                    <a:pt x="403" y="3010"/>
                    <a:pt x="869" y="6205"/>
                    <a:pt x="2792" y="8562"/>
                  </a:cubicBezTo>
                  <a:cubicBezTo>
                    <a:pt x="4591" y="10764"/>
                    <a:pt x="8127" y="12688"/>
                    <a:pt x="10888" y="13339"/>
                  </a:cubicBezTo>
                  <a:cubicBezTo>
                    <a:pt x="8872" y="7787"/>
                    <a:pt x="5025" y="307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9" name="Google Shape;749;p4"/>
            <p:cNvSpPr/>
            <p:nvPr/>
          </p:nvSpPr>
          <p:spPr>
            <a:xfrm>
              <a:off x="4865425" y="3905150"/>
              <a:ext cx="121775" cy="341250"/>
            </a:xfrm>
            <a:custGeom>
              <a:avLst/>
              <a:gdLst/>
              <a:ahLst/>
              <a:cxnLst/>
              <a:rect l="l" t="t" r="r" b="b"/>
              <a:pathLst>
                <a:path w="4871" h="13650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2110"/>
                    <a:pt x="62" y="4220"/>
                    <a:pt x="621" y="6267"/>
                  </a:cubicBezTo>
                  <a:cubicBezTo>
                    <a:pt x="1365" y="8810"/>
                    <a:pt x="2947" y="11044"/>
                    <a:pt x="4498" y="13246"/>
                  </a:cubicBezTo>
                  <a:lnTo>
                    <a:pt x="4870" y="13649"/>
                  </a:lnTo>
                  <a:cubicBezTo>
                    <a:pt x="4374" y="10703"/>
                    <a:pt x="3909" y="7663"/>
                    <a:pt x="2451" y="5057"/>
                  </a:cubicBezTo>
                  <a:cubicBezTo>
                    <a:pt x="2079" y="4375"/>
                    <a:pt x="1675" y="3754"/>
                    <a:pt x="1272" y="3072"/>
                  </a:cubicBezTo>
                  <a:cubicBezTo>
                    <a:pt x="745" y="2110"/>
                    <a:pt x="310" y="1087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0" name="Google Shape;750;p4"/>
            <p:cNvSpPr/>
            <p:nvPr/>
          </p:nvSpPr>
          <p:spPr>
            <a:xfrm>
              <a:off x="4578500" y="4253350"/>
              <a:ext cx="408700" cy="101825"/>
            </a:xfrm>
            <a:custGeom>
              <a:avLst/>
              <a:gdLst/>
              <a:ahLst/>
              <a:cxnLst/>
              <a:rect l="l" t="t" r="r" b="b"/>
              <a:pathLst>
                <a:path w="16348" h="4073" extrusionOk="0">
                  <a:moveTo>
                    <a:pt x="16254" y="1"/>
                  </a:moveTo>
                  <a:cubicBezTo>
                    <a:pt x="16101" y="56"/>
                    <a:pt x="15952" y="118"/>
                    <a:pt x="15804" y="186"/>
                  </a:cubicBezTo>
                  <a:lnTo>
                    <a:pt x="15804" y="186"/>
                  </a:lnTo>
                  <a:lnTo>
                    <a:pt x="16347" y="156"/>
                  </a:lnTo>
                  <a:lnTo>
                    <a:pt x="16254" y="1"/>
                  </a:lnTo>
                  <a:close/>
                  <a:moveTo>
                    <a:pt x="15804" y="186"/>
                  </a:moveTo>
                  <a:lnTo>
                    <a:pt x="9585" y="528"/>
                  </a:lnTo>
                  <a:cubicBezTo>
                    <a:pt x="6359" y="714"/>
                    <a:pt x="3071" y="931"/>
                    <a:pt x="0" y="1924"/>
                  </a:cubicBezTo>
                  <a:lnTo>
                    <a:pt x="3474" y="3071"/>
                  </a:lnTo>
                  <a:cubicBezTo>
                    <a:pt x="4997" y="3564"/>
                    <a:pt x="6616" y="4073"/>
                    <a:pt x="8193" y="4073"/>
                  </a:cubicBezTo>
                  <a:cubicBezTo>
                    <a:pt x="8800" y="4073"/>
                    <a:pt x="9402" y="3997"/>
                    <a:pt x="9988" y="3816"/>
                  </a:cubicBezTo>
                  <a:cubicBezTo>
                    <a:pt x="12160" y="3121"/>
                    <a:pt x="13737" y="1129"/>
                    <a:pt x="15804" y="1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1" name="Google Shape;751;p4"/>
            <p:cNvSpPr/>
            <p:nvPr/>
          </p:nvSpPr>
          <p:spPr>
            <a:xfrm>
              <a:off x="5091850" y="4023800"/>
              <a:ext cx="224925" cy="356750"/>
            </a:xfrm>
            <a:custGeom>
              <a:avLst/>
              <a:gdLst/>
              <a:ahLst/>
              <a:cxnLst/>
              <a:rect l="l" t="t" r="r" b="b"/>
              <a:pathLst>
                <a:path w="8997" h="14270" extrusionOk="0">
                  <a:moveTo>
                    <a:pt x="1" y="1"/>
                  </a:moveTo>
                  <a:lnTo>
                    <a:pt x="1" y="1"/>
                  </a:lnTo>
                  <a:cubicBezTo>
                    <a:pt x="32" y="2172"/>
                    <a:pt x="776" y="4313"/>
                    <a:pt x="1707" y="6267"/>
                  </a:cubicBezTo>
                  <a:cubicBezTo>
                    <a:pt x="3181" y="9360"/>
                    <a:pt x="5356" y="12264"/>
                    <a:pt x="8332" y="13901"/>
                  </a:cubicBezTo>
                  <a:lnTo>
                    <a:pt x="8332" y="13901"/>
                  </a:lnTo>
                  <a:cubicBezTo>
                    <a:pt x="7447" y="12669"/>
                    <a:pt x="7145" y="11082"/>
                    <a:pt x="6639" y="9648"/>
                  </a:cubicBezTo>
                  <a:cubicBezTo>
                    <a:pt x="5367" y="5926"/>
                    <a:pt x="2638" y="2917"/>
                    <a:pt x="1" y="1"/>
                  </a:cubicBezTo>
                  <a:close/>
                  <a:moveTo>
                    <a:pt x="8332" y="13901"/>
                  </a:moveTo>
                  <a:cubicBezTo>
                    <a:pt x="8423" y="14028"/>
                    <a:pt x="8520" y="14151"/>
                    <a:pt x="8624" y="14270"/>
                  </a:cubicBezTo>
                  <a:lnTo>
                    <a:pt x="8997" y="14239"/>
                  </a:lnTo>
                  <a:cubicBezTo>
                    <a:pt x="8771" y="14133"/>
                    <a:pt x="8549" y="14020"/>
                    <a:pt x="8332" y="139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2" name="Google Shape;752;p4"/>
            <p:cNvSpPr/>
            <p:nvPr/>
          </p:nvSpPr>
          <p:spPr>
            <a:xfrm>
              <a:off x="4806475" y="4389050"/>
              <a:ext cx="524250" cy="230525"/>
            </a:xfrm>
            <a:custGeom>
              <a:avLst/>
              <a:gdLst/>
              <a:ahLst/>
              <a:cxnLst/>
              <a:rect l="l" t="t" r="r" b="b"/>
              <a:pathLst>
                <a:path w="20970" h="9221" extrusionOk="0">
                  <a:moveTo>
                    <a:pt x="20970" y="1"/>
                  </a:moveTo>
                  <a:lnTo>
                    <a:pt x="20970" y="1"/>
                  </a:lnTo>
                  <a:cubicBezTo>
                    <a:pt x="20925" y="59"/>
                    <a:pt x="20880" y="117"/>
                    <a:pt x="20834" y="175"/>
                  </a:cubicBezTo>
                  <a:lnTo>
                    <a:pt x="20834" y="175"/>
                  </a:lnTo>
                  <a:cubicBezTo>
                    <a:pt x="20869" y="179"/>
                    <a:pt x="20904" y="183"/>
                    <a:pt x="20939" y="187"/>
                  </a:cubicBezTo>
                  <a:lnTo>
                    <a:pt x="20970" y="1"/>
                  </a:lnTo>
                  <a:close/>
                  <a:moveTo>
                    <a:pt x="20002" y="130"/>
                  </a:moveTo>
                  <a:cubicBezTo>
                    <a:pt x="17600" y="130"/>
                    <a:pt x="15257" y="1222"/>
                    <a:pt x="13060" y="2265"/>
                  </a:cubicBezTo>
                  <a:lnTo>
                    <a:pt x="4064" y="6608"/>
                  </a:lnTo>
                  <a:cubicBezTo>
                    <a:pt x="2849" y="7186"/>
                    <a:pt x="1608" y="7765"/>
                    <a:pt x="289" y="7765"/>
                  </a:cubicBezTo>
                  <a:cubicBezTo>
                    <a:pt x="193" y="7765"/>
                    <a:pt x="97" y="7762"/>
                    <a:pt x="1" y="7756"/>
                  </a:cubicBezTo>
                  <a:lnTo>
                    <a:pt x="1" y="7756"/>
                  </a:lnTo>
                  <a:cubicBezTo>
                    <a:pt x="1714" y="8719"/>
                    <a:pt x="3657" y="9221"/>
                    <a:pt x="5633" y="9221"/>
                  </a:cubicBezTo>
                  <a:cubicBezTo>
                    <a:pt x="5947" y="9221"/>
                    <a:pt x="6262" y="9208"/>
                    <a:pt x="6577" y="9183"/>
                  </a:cubicBezTo>
                  <a:cubicBezTo>
                    <a:pt x="8779" y="8903"/>
                    <a:pt x="10889" y="8190"/>
                    <a:pt x="12781" y="7042"/>
                  </a:cubicBezTo>
                  <a:cubicBezTo>
                    <a:pt x="15881" y="5310"/>
                    <a:pt x="18624" y="2982"/>
                    <a:pt x="20834" y="175"/>
                  </a:cubicBezTo>
                  <a:lnTo>
                    <a:pt x="20834" y="175"/>
                  </a:lnTo>
                  <a:cubicBezTo>
                    <a:pt x="20556" y="144"/>
                    <a:pt x="20279" y="130"/>
                    <a:pt x="20002" y="1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3" name="Google Shape;753;p4"/>
            <p:cNvSpPr/>
            <p:nvPr/>
          </p:nvSpPr>
          <p:spPr>
            <a:xfrm>
              <a:off x="4686050" y="4050575"/>
              <a:ext cx="950550" cy="367300"/>
            </a:xfrm>
            <a:custGeom>
              <a:avLst/>
              <a:gdLst/>
              <a:ahLst/>
              <a:cxnLst/>
              <a:rect l="l" t="t" r="r" b="b"/>
              <a:pathLst>
                <a:path w="38022" h="14692" extrusionOk="0">
                  <a:moveTo>
                    <a:pt x="999" y="1"/>
                  </a:moveTo>
                  <a:cubicBezTo>
                    <a:pt x="663" y="1"/>
                    <a:pt x="0" y="316"/>
                    <a:pt x="103" y="419"/>
                  </a:cubicBezTo>
                  <a:cubicBezTo>
                    <a:pt x="5190" y="5258"/>
                    <a:pt x="11673" y="8918"/>
                    <a:pt x="18125" y="11617"/>
                  </a:cubicBezTo>
                  <a:cubicBezTo>
                    <a:pt x="22199" y="13331"/>
                    <a:pt x="26470" y="14691"/>
                    <a:pt x="30759" y="14691"/>
                  </a:cubicBezTo>
                  <a:cubicBezTo>
                    <a:pt x="33066" y="14691"/>
                    <a:pt x="35378" y="14298"/>
                    <a:pt x="37667" y="13354"/>
                  </a:cubicBezTo>
                  <a:cubicBezTo>
                    <a:pt x="38021" y="13202"/>
                    <a:pt x="37872" y="13151"/>
                    <a:pt x="37621" y="13151"/>
                  </a:cubicBezTo>
                  <a:cubicBezTo>
                    <a:pt x="37411" y="13151"/>
                    <a:pt x="37129" y="13187"/>
                    <a:pt x="37016" y="13230"/>
                  </a:cubicBezTo>
                  <a:cubicBezTo>
                    <a:pt x="35119" y="14024"/>
                    <a:pt x="33150" y="14356"/>
                    <a:pt x="31160" y="14356"/>
                  </a:cubicBezTo>
                  <a:cubicBezTo>
                    <a:pt x="25765" y="14356"/>
                    <a:pt x="20219" y="11912"/>
                    <a:pt x="15551" y="9600"/>
                  </a:cubicBezTo>
                  <a:cubicBezTo>
                    <a:pt x="10432" y="7088"/>
                    <a:pt x="5314" y="4017"/>
                    <a:pt x="1158" y="47"/>
                  </a:cubicBezTo>
                  <a:cubicBezTo>
                    <a:pt x="1125" y="14"/>
                    <a:pt x="1070" y="1"/>
                    <a:pt x="99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4" name="Google Shape;754;p4"/>
            <p:cNvSpPr/>
            <p:nvPr/>
          </p:nvSpPr>
          <p:spPr>
            <a:xfrm>
              <a:off x="4853625" y="4301350"/>
              <a:ext cx="270725" cy="158925"/>
            </a:xfrm>
            <a:custGeom>
              <a:avLst/>
              <a:gdLst/>
              <a:ahLst/>
              <a:cxnLst/>
              <a:rect l="l" t="t" r="r" b="b"/>
              <a:pathLst>
                <a:path w="10829" h="6357" extrusionOk="0">
                  <a:moveTo>
                    <a:pt x="8253" y="670"/>
                  </a:moveTo>
                  <a:cubicBezTo>
                    <a:pt x="8749" y="670"/>
                    <a:pt x="9239" y="780"/>
                    <a:pt x="9716" y="1027"/>
                  </a:cubicBezTo>
                  <a:cubicBezTo>
                    <a:pt x="9731" y="1035"/>
                    <a:pt x="9748" y="1041"/>
                    <a:pt x="9766" y="1046"/>
                  </a:cubicBezTo>
                  <a:lnTo>
                    <a:pt x="9766" y="1046"/>
                  </a:lnTo>
                  <a:cubicBezTo>
                    <a:pt x="8643" y="1435"/>
                    <a:pt x="7794" y="2072"/>
                    <a:pt x="6893" y="2889"/>
                  </a:cubicBezTo>
                  <a:cubicBezTo>
                    <a:pt x="5273" y="4401"/>
                    <a:pt x="3534" y="5114"/>
                    <a:pt x="1514" y="5601"/>
                  </a:cubicBezTo>
                  <a:lnTo>
                    <a:pt x="1514" y="5601"/>
                  </a:lnTo>
                  <a:cubicBezTo>
                    <a:pt x="2969" y="3652"/>
                    <a:pt x="5671" y="670"/>
                    <a:pt x="8253" y="670"/>
                  </a:cubicBezTo>
                  <a:close/>
                  <a:moveTo>
                    <a:pt x="8567" y="0"/>
                  </a:moveTo>
                  <a:cubicBezTo>
                    <a:pt x="5201" y="0"/>
                    <a:pt x="1836" y="3662"/>
                    <a:pt x="162" y="6083"/>
                  </a:cubicBezTo>
                  <a:cubicBezTo>
                    <a:pt x="0" y="6306"/>
                    <a:pt x="234" y="6357"/>
                    <a:pt x="451" y="6357"/>
                  </a:cubicBezTo>
                  <a:cubicBezTo>
                    <a:pt x="566" y="6357"/>
                    <a:pt x="677" y="6342"/>
                    <a:pt x="720" y="6332"/>
                  </a:cubicBezTo>
                  <a:cubicBezTo>
                    <a:pt x="2364" y="5990"/>
                    <a:pt x="4009" y="5618"/>
                    <a:pt x="5497" y="4812"/>
                  </a:cubicBezTo>
                  <a:cubicBezTo>
                    <a:pt x="7172" y="3912"/>
                    <a:pt x="8351" y="1989"/>
                    <a:pt x="10243" y="1431"/>
                  </a:cubicBezTo>
                  <a:cubicBezTo>
                    <a:pt x="10790" y="1281"/>
                    <a:pt x="10819" y="933"/>
                    <a:pt x="10458" y="896"/>
                  </a:cubicBezTo>
                  <a:lnTo>
                    <a:pt x="10458" y="896"/>
                  </a:lnTo>
                  <a:cubicBezTo>
                    <a:pt x="10691" y="773"/>
                    <a:pt x="10829" y="607"/>
                    <a:pt x="10616" y="500"/>
                  </a:cubicBezTo>
                  <a:cubicBezTo>
                    <a:pt x="9942" y="153"/>
                    <a:pt x="9255" y="0"/>
                    <a:pt x="85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5" name="Google Shape;755;p4"/>
            <p:cNvSpPr/>
            <p:nvPr/>
          </p:nvSpPr>
          <p:spPr>
            <a:xfrm>
              <a:off x="4713425" y="4154200"/>
              <a:ext cx="193025" cy="58850"/>
            </a:xfrm>
            <a:custGeom>
              <a:avLst/>
              <a:gdLst/>
              <a:ahLst/>
              <a:cxnLst/>
              <a:rect l="l" t="t" r="r" b="b"/>
              <a:pathLst>
                <a:path w="7721" h="2354" extrusionOk="0">
                  <a:moveTo>
                    <a:pt x="2637" y="810"/>
                  </a:moveTo>
                  <a:cubicBezTo>
                    <a:pt x="3291" y="810"/>
                    <a:pt x="4017" y="1058"/>
                    <a:pt x="4693" y="1369"/>
                  </a:cubicBezTo>
                  <a:lnTo>
                    <a:pt x="4693" y="1369"/>
                  </a:lnTo>
                  <a:cubicBezTo>
                    <a:pt x="4139" y="1390"/>
                    <a:pt x="3582" y="1436"/>
                    <a:pt x="3031" y="1436"/>
                  </a:cubicBezTo>
                  <a:cubicBezTo>
                    <a:pt x="2486" y="1436"/>
                    <a:pt x="1947" y="1391"/>
                    <a:pt x="1425" y="1228"/>
                  </a:cubicBezTo>
                  <a:lnTo>
                    <a:pt x="1425" y="1228"/>
                  </a:lnTo>
                  <a:cubicBezTo>
                    <a:pt x="1767" y="929"/>
                    <a:pt x="2185" y="810"/>
                    <a:pt x="2637" y="810"/>
                  </a:cubicBezTo>
                  <a:close/>
                  <a:moveTo>
                    <a:pt x="2637" y="1"/>
                  </a:moveTo>
                  <a:cubicBezTo>
                    <a:pt x="1679" y="1"/>
                    <a:pt x="802" y="338"/>
                    <a:pt x="187" y="1268"/>
                  </a:cubicBezTo>
                  <a:cubicBezTo>
                    <a:pt x="1" y="1423"/>
                    <a:pt x="94" y="1733"/>
                    <a:pt x="311" y="1795"/>
                  </a:cubicBezTo>
                  <a:cubicBezTo>
                    <a:pt x="1074" y="2151"/>
                    <a:pt x="1858" y="2231"/>
                    <a:pt x="2651" y="2231"/>
                  </a:cubicBezTo>
                  <a:cubicBezTo>
                    <a:pt x="3292" y="2231"/>
                    <a:pt x="3938" y="2179"/>
                    <a:pt x="4583" y="2179"/>
                  </a:cubicBezTo>
                  <a:cubicBezTo>
                    <a:pt x="5084" y="2179"/>
                    <a:pt x="5584" y="2210"/>
                    <a:pt x="6080" y="2323"/>
                  </a:cubicBezTo>
                  <a:cubicBezTo>
                    <a:pt x="6121" y="2332"/>
                    <a:pt x="6162" y="2336"/>
                    <a:pt x="6203" y="2336"/>
                  </a:cubicBezTo>
                  <a:cubicBezTo>
                    <a:pt x="6280" y="2336"/>
                    <a:pt x="6355" y="2320"/>
                    <a:pt x="6425" y="2294"/>
                  </a:cubicBezTo>
                  <a:lnTo>
                    <a:pt x="6425" y="2294"/>
                  </a:lnTo>
                  <a:cubicBezTo>
                    <a:pt x="6494" y="2335"/>
                    <a:pt x="6580" y="2353"/>
                    <a:pt x="6672" y="2353"/>
                  </a:cubicBezTo>
                  <a:cubicBezTo>
                    <a:pt x="7121" y="2353"/>
                    <a:pt x="7721" y="1922"/>
                    <a:pt x="7259" y="1640"/>
                  </a:cubicBezTo>
                  <a:cubicBezTo>
                    <a:pt x="6056" y="942"/>
                    <a:pt x="4235" y="1"/>
                    <a:pt x="26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6" name="Google Shape;756;p4"/>
            <p:cNvSpPr/>
            <p:nvPr/>
          </p:nvSpPr>
          <p:spPr>
            <a:xfrm>
              <a:off x="5030750" y="4164750"/>
              <a:ext cx="105750" cy="162700"/>
            </a:xfrm>
            <a:custGeom>
              <a:avLst/>
              <a:gdLst/>
              <a:ahLst/>
              <a:cxnLst/>
              <a:rect l="l" t="t" r="r" b="b"/>
              <a:pathLst>
                <a:path w="4230" h="6508" extrusionOk="0">
                  <a:moveTo>
                    <a:pt x="1434" y="1535"/>
                  </a:moveTo>
                  <a:cubicBezTo>
                    <a:pt x="2003" y="2203"/>
                    <a:pt x="2346" y="3036"/>
                    <a:pt x="2571" y="3918"/>
                  </a:cubicBezTo>
                  <a:lnTo>
                    <a:pt x="2571" y="3918"/>
                  </a:lnTo>
                  <a:cubicBezTo>
                    <a:pt x="2071" y="3188"/>
                    <a:pt x="1688" y="2384"/>
                    <a:pt x="1434" y="1535"/>
                  </a:cubicBezTo>
                  <a:close/>
                  <a:moveTo>
                    <a:pt x="830" y="1"/>
                  </a:moveTo>
                  <a:cubicBezTo>
                    <a:pt x="498" y="1"/>
                    <a:pt x="1" y="173"/>
                    <a:pt x="25" y="443"/>
                  </a:cubicBezTo>
                  <a:cubicBezTo>
                    <a:pt x="295" y="2566"/>
                    <a:pt x="1342" y="4487"/>
                    <a:pt x="2918" y="5901"/>
                  </a:cubicBezTo>
                  <a:lnTo>
                    <a:pt x="2918" y="5901"/>
                  </a:lnTo>
                  <a:cubicBezTo>
                    <a:pt x="2937" y="6058"/>
                    <a:pt x="2955" y="6213"/>
                    <a:pt x="2972" y="6367"/>
                  </a:cubicBezTo>
                  <a:cubicBezTo>
                    <a:pt x="2992" y="6466"/>
                    <a:pt x="3117" y="6508"/>
                    <a:pt x="3278" y="6508"/>
                  </a:cubicBezTo>
                  <a:cubicBezTo>
                    <a:pt x="3624" y="6508"/>
                    <a:pt x="4131" y="6311"/>
                    <a:pt x="4089" y="6057"/>
                  </a:cubicBezTo>
                  <a:cubicBezTo>
                    <a:pt x="4083" y="5998"/>
                    <a:pt x="4076" y="5939"/>
                    <a:pt x="4070" y="5879"/>
                  </a:cubicBezTo>
                  <a:lnTo>
                    <a:pt x="4070" y="5879"/>
                  </a:lnTo>
                  <a:cubicBezTo>
                    <a:pt x="4181" y="5795"/>
                    <a:pt x="4229" y="5701"/>
                    <a:pt x="4151" y="5623"/>
                  </a:cubicBezTo>
                  <a:lnTo>
                    <a:pt x="4151" y="5623"/>
                  </a:lnTo>
                  <a:lnTo>
                    <a:pt x="4151" y="5654"/>
                  </a:lnTo>
                  <a:cubicBezTo>
                    <a:pt x="4111" y="5621"/>
                    <a:pt x="4071" y="5587"/>
                    <a:pt x="4032" y="5553"/>
                  </a:cubicBezTo>
                  <a:lnTo>
                    <a:pt x="4032" y="5553"/>
                  </a:lnTo>
                  <a:cubicBezTo>
                    <a:pt x="3765" y="3350"/>
                    <a:pt x="3210" y="1106"/>
                    <a:pt x="1049" y="39"/>
                  </a:cubicBezTo>
                  <a:cubicBezTo>
                    <a:pt x="997" y="13"/>
                    <a:pt x="919" y="1"/>
                    <a:pt x="8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7" name="Google Shape;757;p4"/>
            <p:cNvSpPr/>
            <p:nvPr/>
          </p:nvSpPr>
          <p:spPr>
            <a:xfrm>
              <a:off x="5238400" y="4401775"/>
              <a:ext cx="151175" cy="224825"/>
            </a:xfrm>
            <a:custGeom>
              <a:avLst/>
              <a:gdLst/>
              <a:ahLst/>
              <a:cxnLst/>
              <a:rect l="l" t="t" r="r" b="b"/>
              <a:pathLst>
                <a:path w="6047" h="8993" extrusionOk="0">
                  <a:moveTo>
                    <a:pt x="4378" y="2090"/>
                  </a:moveTo>
                  <a:cubicBezTo>
                    <a:pt x="3712" y="4090"/>
                    <a:pt x="2803" y="5986"/>
                    <a:pt x="1318" y="7445"/>
                  </a:cubicBezTo>
                  <a:lnTo>
                    <a:pt x="1318" y="7445"/>
                  </a:lnTo>
                  <a:cubicBezTo>
                    <a:pt x="1776" y="5480"/>
                    <a:pt x="3028" y="3672"/>
                    <a:pt x="4378" y="2090"/>
                  </a:cubicBezTo>
                  <a:close/>
                  <a:moveTo>
                    <a:pt x="5444" y="1"/>
                  </a:moveTo>
                  <a:cubicBezTo>
                    <a:pt x="5230" y="1"/>
                    <a:pt x="4999" y="66"/>
                    <a:pt x="4872" y="205"/>
                  </a:cubicBezTo>
                  <a:lnTo>
                    <a:pt x="4903" y="205"/>
                  </a:lnTo>
                  <a:cubicBezTo>
                    <a:pt x="2762" y="2470"/>
                    <a:pt x="250" y="5386"/>
                    <a:pt x="33" y="8643"/>
                  </a:cubicBezTo>
                  <a:cubicBezTo>
                    <a:pt x="0" y="8902"/>
                    <a:pt x="188" y="8992"/>
                    <a:pt x="411" y="8992"/>
                  </a:cubicBezTo>
                  <a:cubicBezTo>
                    <a:pt x="614" y="8992"/>
                    <a:pt x="845" y="8917"/>
                    <a:pt x="963" y="8829"/>
                  </a:cubicBezTo>
                  <a:cubicBezTo>
                    <a:pt x="3817" y="6843"/>
                    <a:pt x="5120" y="3648"/>
                    <a:pt x="5988" y="360"/>
                  </a:cubicBezTo>
                  <a:cubicBezTo>
                    <a:pt x="6046" y="175"/>
                    <a:pt x="5922" y="76"/>
                    <a:pt x="5738" y="49"/>
                  </a:cubicBezTo>
                  <a:lnTo>
                    <a:pt x="5738" y="49"/>
                  </a:lnTo>
                  <a:cubicBezTo>
                    <a:pt x="5655" y="17"/>
                    <a:pt x="5552" y="1"/>
                    <a:pt x="54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8" name="Google Shape;758;p4"/>
            <p:cNvSpPr/>
            <p:nvPr/>
          </p:nvSpPr>
          <p:spPr>
            <a:xfrm>
              <a:off x="5265900" y="4177950"/>
              <a:ext cx="148575" cy="238175"/>
            </a:xfrm>
            <a:custGeom>
              <a:avLst/>
              <a:gdLst/>
              <a:ahLst/>
              <a:cxnLst/>
              <a:rect l="l" t="t" r="r" b="b"/>
              <a:pathLst>
                <a:path w="5943" h="9527" extrusionOk="0">
                  <a:moveTo>
                    <a:pt x="1409" y="1401"/>
                  </a:moveTo>
                  <a:cubicBezTo>
                    <a:pt x="3252" y="2956"/>
                    <a:pt x="4246" y="5305"/>
                    <a:pt x="4088" y="7701"/>
                  </a:cubicBezTo>
                  <a:lnTo>
                    <a:pt x="4088" y="7701"/>
                  </a:lnTo>
                  <a:cubicBezTo>
                    <a:pt x="2828" y="5778"/>
                    <a:pt x="1917" y="3637"/>
                    <a:pt x="1409" y="1401"/>
                  </a:cubicBezTo>
                  <a:close/>
                  <a:moveTo>
                    <a:pt x="836" y="0"/>
                  </a:moveTo>
                  <a:cubicBezTo>
                    <a:pt x="511" y="0"/>
                    <a:pt x="0" y="173"/>
                    <a:pt x="49" y="442"/>
                  </a:cubicBezTo>
                  <a:cubicBezTo>
                    <a:pt x="515" y="3482"/>
                    <a:pt x="1724" y="6336"/>
                    <a:pt x="3523" y="8817"/>
                  </a:cubicBezTo>
                  <a:cubicBezTo>
                    <a:pt x="3570" y="8886"/>
                    <a:pt x="3671" y="8916"/>
                    <a:pt x="3794" y="8916"/>
                  </a:cubicBezTo>
                  <a:cubicBezTo>
                    <a:pt x="3831" y="8916"/>
                    <a:pt x="3869" y="8913"/>
                    <a:pt x="3909" y="8908"/>
                  </a:cubicBezTo>
                  <a:lnTo>
                    <a:pt x="3909" y="8908"/>
                  </a:lnTo>
                  <a:cubicBezTo>
                    <a:pt x="3877" y="9044"/>
                    <a:pt x="3842" y="9179"/>
                    <a:pt x="3803" y="9313"/>
                  </a:cubicBezTo>
                  <a:cubicBezTo>
                    <a:pt x="3765" y="9462"/>
                    <a:pt x="3922" y="9527"/>
                    <a:pt x="4129" y="9527"/>
                  </a:cubicBezTo>
                  <a:cubicBezTo>
                    <a:pt x="4439" y="9527"/>
                    <a:pt x="4864" y="9382"/>
                    <a:pt x="4919" y="9158"/>
                  </a:cubicBezTo>
                  <a:cubicBezTo>
                    <a:pt x="5943" y="5591"/>
                    <a:pt x="4330" y="1776"/>
                    <a:pt x="1042" y="39"/>
                  </a:cubicBezTo>
                  <a:cubicBezTo>
                    <a:pt x="996" y="13"/>
                    <a:pt x="923" y="0"/>
                    <a:pt x="8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59" name="Google Shape;759;p4"/>
          <p:cNvGrpSpPr/>
          <p:nvPr/>
        </p:nvGrpSpPr>
        <p:grpSpPr>
          <a:xfrm rot="1397489">
            <a:off x="-366136" y="5753195"/>
            <a:ext cx="1253303" cy="2210640"/>
            <a:chOff x="2797700" y="3217325"/>
            <a:chExt cx="682725" cy="1204225"/>
          </a:xfrm>
        </p:grpSpPr>
        <p:sp>
          <p:nvSpPr>
            <p:cNvPr id="760" name="Google Shape;760;p4"/>
            <p:cNvSpPr/>
            <p:nvPr/>
          </p:nvSpPr>
          <p:spPr>
            <a:xfrm>
              <a:off x="2797700" y="3824925"/>
              <a:ext cx="500825" cy="451000"/>
            </a:xfrm>
            <a:custGeom>
              <a:avLst/>
              <a:gdLst/>
              <a:ahLst/>
              <a:cxnLst/>
              <a:rect l="l" t="t" r="r" b="b"/>
              <a:pathLst>
                <a:path w="20033" h="18040" extrusionOk="0">
                  <a:moveTo>
                    <a:pt x="1771" y="1417"/>
                  </a:moveTo>
                  <a:cubicBezTo>
                    <a:pt x="5098" y="3779"/>
                    <a:pt x="8428" y="6149"/>
                    <a:pt x="11644" y="8700"/>
                  </a:cubicBezTo>
                  <a:cubicBezTo>
                    <a:pt x="14663" y="11098"/>
                    <a:pt x="17605" y="13317"/>
                    <a:pt x="19046" y="16873"/>
                  </a:cubicBezTo>
                  <a:lnTo>
                    <a:pt x="19046" y="16873"/>
                  </a:lnTo>
                  <a:cubicBezTo>
                    <a:pt x="17333" y="16151"/>
                    <a:pt x="15525" y="16018"/>
                    <a:pt x="13691" y="15680"/>
                  </a:cubicBezTo>
                  <a:cubicBezTo>
                    <a:pt x="10775" y="15183"/>
                    <a:pt x="8759" y="13850"/>
                    <a:pt x="7239" y="11306"/>
                  </a:cubicBezTo>
                  <a:cubicBezTo>
                    <a:pt x="6154" y="9476"/>
                    <a:pt x="5440" y="7429"/>
                    <a:pt x="4479" y="5567"/>
                  </a:cubicBezTo>
                  <a:cubicBezTo>
                    <a:pt x="3681" y="4109"/>
                    <a:pt x="2783" y="2717"/>
                    <a:pt x="1771" y="1417"/>
                  </a:cubicBezTo>
                  <a:close/>
                  <a:moveTo>
                    <a:pt x="548" y="1"/>
                  </a:moveTo>
                  <a:cubicBezTo>
                    <a:pt x="359" y="1"/>
                    <a:pt x="0" y="127"/>
                    <a:pt x="105" y="232"/>
                  </a:cubicBezTo>
                  <a:cubicBezTo>
                    <a:pt x="105" y="232"/>
                    <a:pt x="105" y="232"/>
                    <a:pt x="105" y="232"/>
                  </a:cubicBezTo>
                  <a:lnTo>
                    <a:pt x="105" y="232"/>
                  </a:lnTo>
                  <a:cubicBezTo>
                    <a:pt x="1904" y="2310"/>
                    <a:pt x="3424" y="4606"/>
                    <a:pt x="4572" y="7087"/>
                  </a:cubicBezTo>
                  <a:cubicBezTo>
                    <a:pt x="5409" y="8917"/>
                    <a:pt x="6123" y="10779"/>
                    <a:pt x="7301" y="12423"/>
                  </a:cubicBezTo>
                  <a:cubicBezTo>
                    <a:pt x="10279" y="16641"/>
                    <a:pt x="14963" y="15338"/>
                    <a:pt x="19120" y="17355"/>
                  </a:cubicBezTo>
                  <a:cubicBezTo>
                    <a:pt x="19135" y="17362"/>
                    <a:pt x="19156" y="17366"/>
                    <a:pt x="19181" y="17366"/>
                  </a:cubicBezTo>
                  <a:cubicBezTo>
                    <a:pt x="19196" y="17366"/>
                    <a:pt x="19213" y="17364"/>
                    <a:pt x="19231" y="17362"/>
                  </a:cubicBezTo>
                  <a:lnTo>
                    <a:pt x="19231" y="17362"/>
                  </a:lnTo>
                  <a:cubicBezTo>
                    <a:pt x="19302" y="17562"/>
                    <a:pt x="19369" y="17766"/>
                    <a:pt x="19430" y="17975"/>
                  </a:cubicBezTo>
                  <a:cubicBezTo>
                    <a:pt x="19448" y="18020"/>
                    <a:pt x="19509" y="18039"/>
                    <a:pt x="19584" y="18039"/>
                  </a:cubicBezTo>
                  <a:cubicBezTo>
                    <a:pt x="19766" y="18039"/>
                    <a:pt x="20032" y="17930"/>
                    <a:pt x="19988" y="17820"/>
                  </a:cubicBezTo>
                  <a:cubicBezTo>
                    <a:pt x="18809" y="13787"/>
                    <a:pt x="15894" y="11523"/>
                    <a:pt x="12730" y="8948"/>
                  </a:cubicBezTo>
                  <a:cubicBezTo>
                    <a:pt x="8821" y="5785"/>
                    <a:pt x="4727" y="2900"/>
                    <a:pt x="632" y="15"/>
                  </a:cubicBezTo>
                  <a:cubicBezTo>
                    <a:pt x="613" y="5"/>
                    <a:pt x="583" y="1"/>
                    <a:pt x="5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1" name="Google Shape;761;p4"/>
            <p:cNvSpPr/>
            <p:nvPr/>
          </p:nvSpPr>
          <p:spPr>
            <a:xfrm>
              <a:off x="2799200" y="3824650"/>
              <a:ext cx="633925" cy="527825"/>
            </a:xfrm>
            <a:custGeom>
              <a:avLst/>
              <a:gdLst/>
              <a:ahLst/>
              <a:cxnLst/>
              <a:rect l="l" t="t" r="r" b="b"/>
              <a:pathLst>
                <a:path w="25357" h="21113" extrusionOk="0">
                  <a:moveTo>
                    <a:pt x="511" y="1"/>
                  </a:moveTo>
                  <a:cubicBezTo>
                    <a:pt x="334" y="1"/>
                    <a:pt x="0" y="142"/>
                    <a:pt x="76" y="243"/>
                  </a:cubicBezTo>
                  <a:lnTo>
                    <a:pt x="45" y="243"/>
                  </a:lnTo>
                  <a:cubicBezTo>
                    <a:pt x="2092" y="2787"/>
                    <a:pt x="4263" y="5206"/>
                    <a:pt x="6621" y="7471"/>
                  </a:cubicBezTo>
                  <a:cubicBezTo>
                    <a:pt x="8854" y="9735"/>
                    <a:pt x="11088" y="12123"/>
                    <a:pt x="13476" y="14202"/>
                  </a:cubicBezTo>
                  <a:cubicBezTo>
                    <a:pt x="14655" y="15256"/>
                    <a:pt x="15927" y="15536"/>
                    <a:pt x="17292" y="16280"/>
                  </a:cubicBezTo>
                  <a:cubicBezTo>
                    <a:pt x="18625" y="17024"/>
                    <a:pt x="19618" y="18234"/>
                    <a:pt x="20766" y="19196"/>
                  </a:cubicBezTo>
                  <a:cubicBezTo>
                    <a:pt x="21763" y="20010"/>
                    <a:pt x="22961" y="21112"/>
                    <a:pt x="24321" y="21112"/>
                  </a:cubicBezTo>
                  <a:cubicBezTo>
                    <a:pt x="24568" y="21112"/>
                    <a:pt x="24820" y="21076"/>
                    <a:pt x="25077" y="20995"/>
                  </a:cubicBezTo>
                  <a:cubicBezTo>
                    <a:pt x="25328" y="20920"/>
                    <a:pt x="25356" y="20783"/>
                    <a:pt x="25177" y="20783"/>
                  </a:cubicBezTo>
                  <a:cubicBezTo>
                    <a:pt x="25134" y="20783"/>
                    <a:pt x="25081" y="20791"/>
                    <a:pt x="25015" y="20809"/>
                  </a:cubicBezTo>
                  <a:cubicBezTo>
                    <a:pt x="24851" y="20858"/>
                    <a:pt x="24683" y="20881"/>
                    <a:pt x="24511" y="20881"/>
                  </a:cubicBezTo>
                  <a:cubicBezTo>
                    <a:pt x="22509" y="20881"/>
                    <a:pt x="20066" y="17774"/>
                    <a:pt x="18781" y="16745"/>
                  </a:cubicBezTo>
                  <a:cubicBezTo>
                    <a:pt x="17664" y="15877"/>
                    <a:pt x="16392" y="15629"/>
                    <a:pt x="15182" y="14915"/>
                  </a:cubicBezTo>
                  <a:cubicBezTo>
                    <a:pt x="14097" y="14233"/>
                    <a:pt x="13228" y="13240"/>
                    <a:pt x="12297" y="12341"/>
                  </a:cubicBezTo>
                  <a:cubicBezTo>
                    <a:pt x="8265" y="8370"/>
                    <a:pt x="4077" y="4493"/>
                    <a:pt x="603" y="26"/>
                  </a:cubicBezTo>
                  <a:cubicBezTo>
                    <a:pt x="586" y="8"/>
                    <a:pt x="553" y="1"/>
                    <a:pt x="5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2" name="Google Shape;762;p4"/>
            <p:cNvSpPr/>
            <p:nvPr/>
          </p:nvSpPr>
          <p:spPr>
            <a:xfrm>
              <a:off x="3258625" y="3484850"/>
              <a:ext cx="221800" cy="706250"/>
            </a:xfrm>
            <a:custGeom>
              <a:avLst/>
              <a:gdLst/>
              <a:ahLst/>
              <a:cxnLst/>
              <a:rect l="l" t="t" r="r" b="b"/>
              <a:pathLst>
                <a:path w="8872" h="28250" extrusionOk="0">
                  <a:moveTo>
                    <a:pt x="4023" y="1179"/>
                  </a:moveTo>
                  <a:lnTo>
                    <a:pt x="4023" y="1179"/>
                  </a:lnTo>
                  <a:cubicBezTo>
                    <a:pt x="4839" y="3333"/>
                    <a:pt x="5669" y="5467"/>
                    <a:pt x="6452" y="7600"/>
                  </a:cubicBezTo>
                  <a:cubicBezTo>
                    <a:pt x="7414" y="10175"/>
                    <a:pt x="8375" y="12905"/>
                    <a:pt x="8127" y="15696"/>
                  </a:cubicBezTo>
                  <a:cubicBezTo>
                    <a:pt x="7781" y="19683"/>
                    <a:pt x="5201" y="23239"/>
                    <a:pt x="5550" y="27266"/>
                  </a:cubicBezTo>
                  <a:lnTo>
                    <a:pt x="5550" y="27266"/>
                  </a:lnTo>
                  <a:cubicBezTo>
                    <a:pt x="2881" y="24125"/>
                    <a:pt x="1683" y="19726"/>
                    <a:pt x="993" y="15727"/>
                  </a:cubicBezTo>
                  <a:cubicBezTo>
                    <a:pt x="528" y="12967"/>
                    <a:pt x="1644" y="10485"/>
                    <a:pt x="2420" y="7879"/>
                  </a:cubicBezTo>
                  <a:cubicBezTo>
                    <a:pt x="3063" y="5626"/>
                    <a:pt x="3591" y="3420"/>
                    <a:pt x="4023" y="1179"/>
                  </a:cubicBezTo>
                  <a:close/>
                  <a:moveTo>
                    <a:pt x="4046" y="0"/>
                  </a:moveTo>
                  <a:cubicBezTo>
                    <a:pt x="3884" y="0"/>
                    <a:pt x="3692" y="87"/>
                    <a:pt x="3692" y="187"/>
                  </a:cubicBezTo>
                  <a:cubicBezTo>
                    <a:pt x="3690" y="196"/>
                    <a:pt x="3688" y="204"/>
                    <a:pt x="3687" y="213"/>
                  </a:cubicBezTo>
                  <a:lnTo>
                    <a:pt x="3687" y="213"/>
                  </a:lnTo>
                  <a:lnTo>
                    <a:pt x="3661" y="218"/>
                  </a:lnTo>
                  <a:cubicBezTo>
                    <a:pt x="3666" y="233"/>
                    <a:pt x="3672" y="248"/>
                    <a:pt x="3677" y="263"/>
                  </a:cubicBezTo>
                  <a:lnTo>
                    <a:pt x="3677" y="263"/>
                  </a:lnTo>
                  <a:cubicBezTo>
                    <a:pt x="3152" y="3091"/>
                    <a:pt x="2474" y="5888"/>
                    <a:pt x="1644" y="8655"/>
                  </a:cubicBezTo>
                  <a:cubicBezTo>
                    <a:pt x="931" y="11074"/>
                    <a:pt x="0" y="13339"/>
                    <a:pt x="435" y="15882"/>
                  </a:cubicBezTo>
                  <a:cubicBezTo>
                    <a:pt x="1179" y="20225"/>
                    <a:pt x="2513" y="25002"/>
                    <a:pt x="5677" y="28197"/>
                  </a:cubicBezTo>
                  <a:cubicBezTo>
                    <a:pt x="5681" y="28201"/>
                    <a:pt x="5685" y="28205"/>
                    <a:pt x="5690" y="28208"/>
                  </a:cubicBezTo>
                  <a:lnTo>
                    <a:pt x="5690" y="28208"/>
                  </a:lnTo>
                  <a:cubicBezTo>
                    <a:pt x="5712" y="28237"/>
                    <a:pt x="5760" y="28250"/>
                    <a:pt x="5817" y="28250"/>
                  </a:cubicBezTo>
                  <a:cubicBezTo>
                    <a:pt x="5990" y="28250"/>
                    <a:pt x="6256" y="28138"/>
                    <a:pt x="6235" y="28011"/>
                  </a:cubicBezTo>
                  <a:cubicBezTo>
                    <a:pt x="5336" y="23420"/>
                    <a:pt x="8593" y="19481"/>
                    <a:pt x="8717" y="14983"/>
                  </a:cubicBezTo>
                  <a:cubicBezTo>
                    <a:pt x="8872" y="9958"/>
                    <a:pt x="5987" y="4715"/>
                    <a:pt x="4250" y="94"/>
                  </a:cubicBezTo>
                  <a:cubicBezTo>
                    <a:pt x="4217" y="27"/>
                    <a:pt x="4136" y="0"/>
                    <a:pt x="40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3" name="Google Shape;763;p4"/>
            <p:cNvSpPr/>
            <p:nvPr/>
          </p:nvSpPr>
          <p:spPr>
            <a:xfrm>
              <a:off x="3342800" y="3512850"/>
              <a:ext cx="102725" cy="837725"/>
            </a:xfrm>
            <a:custGeom>
              <a:avLst/>
              <a:gdLst/>
              <a:ahLst/>
              <a:cxnLst/>
              <a:rect l="l" t="t" r="r" b="b"/>
              <a:pathLst>
                <a:path w="4109" h="33509" extrusionOk="0">
                  <a:moveTo>
                    <a:pt x="467" y="0"/>
                  </a:moveTo>
                  <a:cubicBezTo>
                    <a:pt x="285" y="0"/>
                    <a:pt x="0" y="124"/>
                    <a:pt x="45" y="214"/>
                  </a:cubicBezTo>
                  <a:lnTo>
                    <a:pt x="14" y="214"/>
                  </a:lnTo>
                  <a:cubicBezTo>
                    <a:pt x="2496" y="5612"/>
                    <a:pt x="263" y="11567"/>
                    <a:pt x="449" y="17213"/>
                  </a:cubicBezTo>
                  <a:cubicBezTo>
                    <a:pt x="604" y="20067"/>
                    <a:pt x="1100" y="22889"/>
                    <a:pt x="1969" y="25619"/>
                  </a:cubicBezTo>
                  <a:cubicBezTo>
                    <a:pt x="2682" y="28101"/>
                    <a:pt x="3582" y="30799"/>
                    <a:pt x="3023" y="33405"/>
                  </a:cubicBezTo>
                  <a:cubicBezTo>
                    <a:pt x="3011" y="33478"/>
                    <a:pt x="3090" y="33508"/>
                    <a:pt x="3192" y="33508"/>
                  </a:cubicBezTo>
                  <a:cubicBezTo>
                    <a:pt x="3350" y="33508"/>
                    <a:pt x="3563" y="33437"/>
                    <a:pt x="3582" y="33343"/>
                  </a:cubicBezTo>
                  <a:cubicBezTo>
                    <a:pt x="4109" y="30861"/>
                    <a:pt x="3364" y="28349"/>
                    <a:pt x="2682" y="25991"/>
                  </a:cubicBezTo>
                  <a:cubicBezTo>
                    <a:pt x="1907" y="23293"/>
                    <a:pt x="1224" y="20594"/>
                    <a:pt x="1069" y="17740"/>
                  </a:cubicBezTo>
                  <a:cubicBezTo>
                    <a:pt x="728" y="11940"/>
                    <a:pt x="3178" y="5643"/>
                    <a:pt x="604" y="59"/>
                  </a:cubicBezTo>
                  <a:cubicBezTo>
                    <a:pt x="587" y="17"/>
                    <a:pt x="534" y="0"/>
                    <a:pt x="46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4" name="Google Shape;764;p4"/>
            <p:cNvSpPr/>
            <p:nvPr/>
          </p:nvSpPr>
          <p:spPr>
            <a:xfrm>
              <a:off x="3139775" y="3858825"/>
              <a:ext cx="334875" cy="562725"/>
            </a:xfrm>
            <a:custGeom>
              <a:avLst/>
              <a:gdLst/>
              <a:ahLst/>
              <a:cxnLst/>
              <a:rect l="l" t="t" r="r" b="b"/>
              <a:pathLst>
                <a:path w="13395" h="22509" extrusionOk="0">
                  <a:moveTo>
                    <a:pt x="389" y="1"/>
                  </a:moveTo>
                  <a:cubicBezTo>
                    <a:pt x="207" y="1"/>
                    <a:pt x="0" y="127"/>
                    <a:pt x="39" y="303"/>
                  </a:cubicBezTo>
                  <a:cubicBezTo>
                    <a:pt x="2149" y="8585"/>
                    <a:pt x="8725" y="15068"/>
                    <a:pt x="12788" y="22420"/>
                  </a:cubicBezTo>
                  <a:cubicBezTo>
                    <a:pt x="12824" y="22482"/>
                    <a:pt x="12894" y="22509"/>
                    <a:pt x="12970" y="22509"/>
                  </a:cubicBezTo>
                  <a:cubicBezTo>
                    <a:pt x="13160" y="22509"/>
                    <a:pt x="13395" y="22348"/>
                    <a:pt x="13285" y="22171"/>
                  </a:cubicBezTo>
                  <a:cubicBezTo>
                    <a:pt x="9252" y="14851"/>
                    <a:pt x="2707" y="8399"/>
                    <a:pt x="629" y="148"/>
                  </a:cubicBezTo>
                  <a:cubicBezTo>
                    <a:pt x="594" y="44"/>
                    <a:pt x="496" y="1"/>
                    <a:pt x="38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5" name="Google Shape;765;p4"/>
            <p:cNvSpPr/>
            <p:nvPr/>
          </p:nvSpPr>
          <p:spPr>
            <a:xfrm>
              <a:off x="2926700" y="3217325"/>
              <a:ext cx="246850" cy="708075"/>
            </a:xfrm>
            <a:custGeom>
              <a:avLst/>
              <a:gdLst/>
              <a:ahLst/>
              <a:cxnLst/>
              <a:rect l="l" t="t" r="r" b="b"/>
              <a:pathLst>
                <a:path w="9874" h="28323" extrusionOk="0">
                  <a:moveTo>
                    <a:pt x="1803" y="1094"/>
                  </a:moveTo>
                  <a:cubicBezTo>
                    <a:pt x="2973" y="3036"/>
                    <a:pt x="4212" y="4983"/>
                    <a:pt x="5305" y="6979"/>
                  </a:cubicBezTo>
                  <a:cubicBezTo>
                    <a:pt x="6081" y="8313"/>
                    <a:pt x="6515" y="9833"/>
                    <a:pt x="6515" y="11384"/>
                  </a:cubicBezTo>
                  <a:cubicBezTo>
                    <a:pt x="6484" y="12718"/>
                    <a:pt x="6174" y="14021"/>
                    <a:pt x="6205" y="15354"/>
                  </a:cubicBezTo>
                  <a:cubicBezTo>
                    <a:pt x="6205" y="17495"/>
                    <a:pt x="7042" y="19542"/>
                    <a:pt x="7570" y="21558"/>
                  </a:cubicBezTo>
                  <a:cubicBezTo>
                    <a:pt x="8064" y="23536"/>
                    <a:pt x="8534" y="25490"/>
                    <a:pt x="9088" y="27441"/>
                  </a:cubicBezTo>
                  <a:lnTo>
                    <a:pt x="9088" y="27441"/>
                  </a:lnTo>
                  <a:cubicBezTo>
                    <a:pt x="5794" y="24842"/>
                    <a:pt x="3483" y="20703"/>
                    <a:pt x="2234" y="16781"/>
                  </a:cubicBezTo>
                  <a:cubicBezTo>
                    <a:pt x="685" y="11810"/>
                    <a:pt x="1450" y="6261"/>
                    <a:pt x="1803" y="1094"/>
                  </a:cubicBezTo>
                  <a:close/>
                  <a:moveTo>
                    <a:pt x="1642" y="1"/>
                  </a:moveTo>
                  <a:cubicBezTo>
                    <a:pt x="1488" y="1"/>
                    <a:pt x="1304" y="96"/>
                    <a:pt x="1304" y="217"/>
                  </a:cubicBezTo>
                  <a:cubicBezTo>
                    <a:pt x="994" y="5863"/>
                    <a:pt x="1" y="11973"/>
                    <a:pt x="1862" y="17433"/>
                  </a:cubicBezTo>
                  <a:cubicBezTo>
                    <a:pt x="3289" y="21558"/>
                    <a:pt x="5740" y="25746"/>
                    <a:pt x="9369" y="28289"/>
                  </a:cubicBezTo>
                  <a:cubicBezTo>
                    <a:pt x="9397" y="28308"/>
                    <a:pt x="9432" y="28318"/>
                    <a:pt x="9471" y="28320"/>
                  </a:cubicBezTo>
                  <a:lnTo>
                    <a:pt x="9471" y="28320"/>
                  </a:lnTo>
                  <a:cubicBezTo>
                    <a:pt x="9484" y="28321"/>
                    <a:pt x="9498" y="28322"/>
                    <a:pt x="9512" y="28322"/>
                  </a:cubicBezTo>
                  <a:cubicBezTo>
                    <a:pt x="9674" y="28322"/>
                    <a:pt x="9870" y="28220"/>
                    <a:pt x="9870" y="28080"/>
                  </a:cubicBezTo>
                  <a:lnTo>
                    <a:pt x="9870" y="28080"/>
                  </a:lnTo>
                  <a:cubicBezTo>
                    <a:pt x="9874" y="28054"/>
                    <a:pt x="9869" y="28027"/>
                    <a:pt x="9853" y="28001"/>
                  </a:cubicBezTo>
                  <a:lnTo>
                    <a:pt x="9853" y="28001"/>
                  </a:lnTo>
                  <a:cubicBezTo>
                    <a:pt x="9207" y="25812"/>
                    <a:pt x="8683" y="23623"/>
                    <a:pt x="8128" y="21434"/>
                  </a:cubicBezTo>
                  <a:cubicBezTo>
                    <a:pt x="7384" y="18580"/>
                    <a:pt x="6608" y="16130"/>
                    <a:pt x="6918" y="13152"/>
                  </a:cubicBezTo>
                  <a:cubicBezTo>
                    <a:pt x="7166" y="10888"/>
                    <a:pt x="7042" y="9089"/>
                    <a:pt x="5988" y="7041"/>
                  </a:cubicBezTo>
                  <a:cubicBezTo>
                    <a:pt x="4716" y="4653"/>
                    <a:pt x="3227" y="2388"/>
                    <a:pt x="1831" y="93"/>
                  </a:cubicBezTo>
                  <a:cubicBezTo>
                    <a:pt x="1799" y="28"/>
                    <a:pt x="1725" y="1"/>
                    <a:pt x="16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6" name="Google Shape;766;p4"/>
            <p:cNvSpPr/>
            <p:nvPr/>
          </p:nvSpPr>
          <p:spPr>
            <a:xfrm>
              <a:off x="2975275" y="3249325"/>
              <a:ext cx="199675" cy="674700"/>
            </a:xfrm>
            <a:custGeom>
              <a:avLst/>
              <a:gdLst/>
              <a:ahLst/>
              <a:cxnLst/>
              <a:rect l="l" t="t" r="r" b="b"/>
              <a:pathLst>
                <a:path w="7987" h="26988" extrusionOk="0">
                  <a:moveTo>
                    <a:pt x="427" y="1"/>
                  </a:moveTo>
                  <a:cubicBezTo>
                    <a:pt x="246" y="1"/>
                    <a:pt x="1" y="113"/>
                    <a:pt x="43" y="240"/>
                  </a:cubicBezTo>
                  <a:cubicBezTo>
                    <a:pt x="881" y="2970"/>
                    <a:pt x="633" y="5699"/>
                    <a:pt x="788" y="8491"/>
                  </a:cubicBezTo>
                  <a:cubicBezTo>
                    <a:pt x="943" y="10724"/>
                    <a:pt x="1284" y="12958"/>
                    <a:pt x="1842" y="15129"/>
                  </a:cubicBezTo>
                  <a:cubicBezTo>
                    <a:pt x="2928" y="19348"/>
                    <a:pt x="4603" y="23535"/>
                    <a:pt x="7364" y="26947"/>
                  </a:cubicBezTo>
                  <a:cubicBezTo>
                    <a:pt x="7385" y="26976"/>
                    <a:pt x="7431" y="26988"/>
                    <a:pt x="7487" y="26988"/>
                  </a:cubicBezTo>
                  <a:cubicBezTo>
                    <a:pt x="7677" y="26988"/>
                    <a:pt x="7987" y="26850"/>
                    <a:pt x="7891" y="26730"/>
                  </a:cubicBezTo>
                  <a:cubicBezTo>
                    <a:pt x="5037" y="23194"/>
                    <a:pt x="3331" y="18789"/>
                    <a:pt x="2277" y="14416"/>
                  </a:cubicBezTo>
                  <a:cubicBezTo>
                    <a:pt x="1780" y="12430"/>
                    <a:pt x="1470" y="10383"/>
                    <a:pt x="1346" y="8367"/>
                  </a:cubicBezTo>
                  <a:cubicBezTo>
                    <a:pt x="1191" y="5575"/>
                    <a:pt x="1439" y="2814"/>
                    <a:pt x="602" y="85"/>
                  </a:cubicBezTo>
                  <a:cubicBezTo>
                    <a:pt x="582" y="25"/>
                    <a:pt x="512" y="1"/>
                    <a:pt x="4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91448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3" name="Google Shape;1573;p13"/>
          <p:cNvSpPr txBox="1">
            <a:spLocks noGrp="1"/>
          </p:cNvSpPr>
          <p:nvPr>
            <p:ph type="title"/>
          </p:nvPr>
        </p:nvSpPr>
        <p:spPr>
          <a:xfrm>
            <a:off x="1501400" y="1652633"/>
            <a:ext cx="398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00"/>
              <a:buNone/>
              <a:defRPr sz="2267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574" name="Google Shape;1574;p13"/>
          <p:cNvSpPr txBox="1">
            <a:spLocks noGrp="1"/>
          </p:cNvSpPr>
          <p:nvPr>
            <p:ph type="title" idx="2" hasCustomPrompt="1"/>
          </p:nvPr>
        </p:nvSpPr>
        <p:spPr>
          <a:xfrm>
            <a:off x="1752400" y="546100"/>
            <a:ext cx="3480000" cy="13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t>xx%</a:t>
            </a:r>
          </a:p>
        </p:txBody>
      </p:sp>
      <p:sp>
        <p:nvSpPr>
          <p:cNvPr id="1575" name="Google Shape;1575;p13"/>
          <p:cNvSpPr txBox="1">
            <a:spLocks noGrp="1"/>
          </p:cNvSpPr>
          <p:nvPr>
            <p:ph type="subTitle" idx="1"/>
          </p:nvPr>
        </p:nvSpPr>
        <p:spPr>
          <a:xfrm>
            <a:off x="1827800" y="2235200"/>
            <a:ext cx="33292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6" name="Google Shape;1576;p13"/>
          <p:cNvSpPr txBox="1">
            <a:spLocks noGrp="1"/>
          </p:cNvSpPr>
          <p:nvPr>
            <p:ph type="title" idx="3"/>
          </p:nvPr>
        </p:nvSpPr>
        <p:spPr>
          <a:xfrm>
            <a:off x="6683000" y="1652633"/>
            <a:ext cx="398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700"/>
              <a:buNone/>
              <a:defRPr sz="2267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577" name="Google Shape;1577;p13"/>
          <p:cNvSpPr txBox="1">
            <a:spLocks noGrp="1"/>
          </p:cNvSpPr>
          <p:nvPr>
            <p:ph type="title" idx="4" hasCustomPrompt="1"/>
          </p:nvPr>
        </p:nvSpPr>
        <p:spPr>
          <a:xfrm>
            <a:off x="6934000" y="546100"/>
            <a:ext cx="3480000" cy="13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t>xx%</a:t>
            </a:r>
          </a:p>
        </p:txBody>
      </p:sp>
      <p:sp>
        <p:nvSpPr>
          <p:cNvPr id="1578" name="Google Shape;1578;p13"/>
          <p:cNvSpPr txBox="1">
            <a:spLocks noGrp="1"/>
          </p:cNvSpPr>
          <p:nvPr>
            <p:ph type="subTitle" idx="5"/>
          </p:nvPr>
        </p:nvSpPr>
        <p:spPr>
          <a:xfrm>
            <a:off x="7009400" y="2235200"/>
            <a:ext cx="33292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9" name="Google Shape;1579;p13"/>
          <p:cNvSpPr txBox="1">
            <a:spLocks noGrp="1"/>
          </p:cNvSpPr>
          <p:nvPr>
            <p:ph type="title" idx="6"/>
          </p:nvPr>
        </p:nvSpPr>
        <p:spPr>
          <a:xfrm>
            <a:off x="1501400" y="4366233"/>
            <a:ext cx="398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700"/>
              <a:buNone/>
              <a:defRPr sz="2267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580" name="Google Shape;1580;p13"/>
          <p:cNvSpPr txBox="1">
            <a:spLocks noGrp="1"/>
          </p:cNvSpPr>
          <p:nvPr>
            <p:ph type="title" idx="7" hasCustomPrompt="1"/>
          </p:nvPr>
        </p:nvSpPr>
        <p:spPr>
          <a:xfrm>
            <a:off x="1752400" y="3259700"/>
            <a:ext cx="3480000" cy="13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t>xx%</a:t>
            </a:r>
          </a:p>
        </p:txBody>
      </p:sp>
      <p:sp>
        <p:nvSpPr>
          <p:cNvPr id="1581" name="Google Shape;1581;p13"/>
          <p:cNvSpPr txBox="1">
            <a:spLocks noGrp="1"/>
          </p:cNvSpPr>
          <p:nvPr>
            <p:ph type="subTitle" idx="8"/>
          </p:nvPr>
        </p:nvSpPr>
        <p:spPr>
          <a:xfrm>
            <a:off x="1827800" y="4948800"/>
            <a:ext cx="33292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2" name="Google Shape;1582;p13"/>
          <p:cNvSpPr txBox="1">
            <a:spLocks noGrp="1"/>
          </p:cNvSpPr>
          <p:nvPr>
            <p:ph type="title" idx="9"/>
          </p:nvPr>
        </p:nvSpPr>
        <p:spPr>
          <a:xfrm>
            <a:off x="6683000" y="4366233"/>
            <a:ext cx="398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700"/>
              <a:buNone/>
              <a:defRPr sz="2267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583" name="Google Shape;1583;p13"/>
          <p:cNvSpPr txBox="1">
            <a:spLocks noGrp="1"/>
          </p:cNvSpPr>
          <p:nvPr>
            <p:ph type="title" idx="13" hasCustomPrompt="1"/>
          </p:nvPr>
        </p:nvSpPr>
        <p:spPr>
          <a:xfrm>
            <a:off x="6934000" y="3259700"/>
            <a:ext cx="3480000" cy="13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1000"/>
              <a:buFont typeface="Poppins"/>
              <a:buNone/>
              <a:defRPr sz="14666" b="1"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t>xx%</a:t>
            </a:r>
          </a:p>
        </p:txBody>
      </p:sp>
      <p:sp>
        <p:nvSpPr>
          <p:cNvPr id="1584" name="Google Shape;1584;p13"/>
          <p:cNvSpPr txBox="1">
            <a:spLocks noGrp="1"/>
          </p:cNvSpPr>
          <p:nvPr>
            <p:ph type="subTitle" idx="14"/>
          </p:nvPr>
        </p:nvSpPr>
        <p:spPr>
          <a:xfrm>
            <a:off x="7009400" y="4948800"/>
            <a:ext cx="33292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585" name="Google Shape;1585;p13"/>
          <p:cNvGrpSpPr/>
          <p:nvPr/>
        </p:nvGrpSpPr>
        <p:grpSpPr>
          <a:xfrm>
            <a:off x="-1719885" y="5129838"/>
            <a:ext cx="6775277" cy="3055895"/>
            <a:chOff x="5619200" y="4458200"/>
            <a:chExt cx="1647150" cy="742900"/>
          </a:xfrm>
        </p:grpSpPr>
        <p:sp>
          <p:nvSpPr>
            <p:cNvPr id="1586" name="Google Shape;1586;p13"/>
            <p:cNvSpPr/>
            <p:nvPr/>
          </p:nvSpPr>
          <p:spPr>
            <a:xfrm>
              <a:off x="5619200" y="4458200"/>
              <a:ext cx="1647150" cy="690850"/>
            </a:xfrm>
            <a:custGeom>
              <a:avLst/>
              <a:gdLst/>
              <a:ahLst/>
              <a:cxnLst/>
              <a:rect l="l" t="t" r="r" b="b"/>
              <a:pathLst>
                <a:path w="65886" h="27634" extrusionOk="0">
                  <a:moveTo>
                    <a:pt x="22214" y="1"/>
                  </a:moveTo>
                  <a:cubicBezTo>
                    <a:pt x="20532" y="1"/>
                    <a:pt x="18847" y="281"/>
                    <a:pt x="17278" y="833"/>
                  </a:cubicBezTo>
                  <a:cubicBezTo>
                    <a:pt x="12222" y="2632"/>
                    <a:pt x="8251" y="6758"/>
                    <a:pt x="5677" y="11442"/>
                  </a:cubicBezTo>
                  <a:cubicBezTo>
                    <a:pt x="3071" y="16126"/>
                    <a:pt x="1706" y="21399"/>
                    <a:pt x="465" y="26610"/>
                  </a:cubicBezTo>
                  <a:lnTo>
                    <a:pt x="0" y="26951"/>
                  </a:lnTo>
                  <a:cubicBezTo>
                    <a:pt x="5568" y="25612"/>
                    <a:pt x="11272" y="25199"/>
                    <a:pt x="17004" y="25199"/>
                  </a:cubicBezTo>
                  <a:cubicBezTo>
                    <a:pt x="21491" y="25199"/>
                    <a:pt x="25994" y="25452"/>
                    <a:pt x="30461" y="25711"/>
                  </a:cubicBezTo>
                  <a:lnTo>
                    <a:pt x="65079" y="27634"/>
                  </a:lnTo>
                  <a:cubicBezTo>
                    <a:pt x="65513" y="23291"/>
                    <a:pt x="65885" y="18762"/>
                    <a:pt x="64179" y="14730"/>
                  </a:cubicBezTo>
                  <a:cubicBezTo>
                    <a:pt x="62763" y="11347"/>
                    <a:pt x="59330" y="8541"/>
                    <a:pt x="55791" y="8541"/>
                  </a:cubicBezTo>
                  <a:cubicBezTo>
                    <a:pt x="55143" y="8541"/>
                    <a:pt x="54492" y="8635"/>
                    <a:pt x="53850" y="8836"/>
                  </a:cubicBezTo>
                  <a:cubicBezTo>
                    <a:pt x="50810" y="9798"/>
                    <a:pt x="48793" y="12807"/>
                    <a:pt x="45847" y="14016"/>
                  </a:cubicBezTo>
                  <a:cubicBezTo>
                    <a:pt x="44931" y="14378"/>
                    <a:pt x="43968" y="14557"/>
                    <a:pt x="43010" y="14557"/>
                  </a:cubicBezTo>
                  <a:cubicBezTo>
                    <a:pt x="41501" y="14557"/>
                    <a:pt x="40002" y="14113"/>
                    <a:pt x="38712" y="13241"/>
                  </a:cubicBezTo>
                  <a:cubicBezTo>
                    <a:pt x="35579" y="11131"/>
                    <a:pt x="34525" y="7006"/>
                    <a:pt x="32043" y="4152"/>
                  </a:cubicBezTo>
                  <a:cubicBezTo>
                    <a:pt x="29611" y="1358"/>
                    <a:pt x="25918" y="1"/>
                    <a:pt x="22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7" name="Google Shape;1587;p13"/>
            <p:cNvSpPr/>
            <p:nvPr/>
          </p:nvSpPr>
          <p:spPr>
            <a:xfrm>
              <a:off x="5706150" y="4536325"/>
              <a:ext cx="1477225" cy="645250"/>
            </a:xfrm>
            <a:custGeom>
              <a:avLst/>
              <a:gdLst/>
              <a:ahLst/>
              <a:cxnLst/>
              <a:rect l="l" t="t" r="r" b="b"/>
              <a:pathLst>
                <a:path w="59089" h="25810" extrusionOk="0">
                  <a:moveTo>
                    <a:pt x="17943" y="1"/>
                  </a:moveTo>
                  <a:cubicBezTo>
                    <a:pt x="14845" y="1"/>
                    <a:pt x="11730" y="1372"/>
                    <a:pt x="9457" y="3416"/>
                  </a:cubicBezTo>
                  <a:cubicBezTo>
                    <a:pt x="3905" y="8441"/>
                    <a:pt x="1454" y="16847"/>
                    <a:pt x="27" y="23919"/>
                  </a:cubicBezTo>
                  <a:cubicBezTo>
                    <a:pt x="0" y="24028"/>
                    <a:pt x="98" y="24077"/>
                    <a:pt x="219" y="24077"/>
                  </a:cubicBezTo>
                  <a:cubicBezTo>
                    <a:pt x="375" y="24077"/>
                    <a:pt x="568" y="23997"/>
                    <a:pt x="586" y="23857"/>
                  </a:cubicBezTo>
                  <a:lnTo>
                    <a:pt x="586" y="23888"/>
                  </a:lnTo>
                  <a:cubicBezTo>
                    <a:pt x="1857" y="17684"/>
                    <a:pt x="3874" y="10891"/>
                    <a:pt x="7875" y="5804"/>
                  </a:cubicBezTo>
                  <a:cubicBezTo>
                    <a:pt x="10223" y="2806"/>
                    <a:pt x="14226" y="397"/>
                    <a:pt x="18067" y="397"/>
                  </a:cubicBezTo>
                  <a:cubicBezTo>
                    <a:pt x="20265" y="397"/>
                    <a:pt x="22410" y="1186"/>
                    <a:pt x="24160" y="3105"/>
                  </a:cubicBezTo>
                  <a:cubicBezTo>
                    <a:pt x="27014" y="6238"/>
                    <a:pt x="27293" y="11574"/>
                    <a:pt x="31388" y="13652"/>
                  </a:cubicBezTo>
                  <a:cubicBezTo>
                    <a:pt x="32890" y="14422"/>
                    <a:pt x="34450" y="14733"/>
                    <a:pt x="36021" y="14733"/>
                  </a:cubicBezTo>
                  <a:cubicBezTo>
                    <a:pt x="39447" y="14733"/>
                    <a:pt x="42926" y="13256"/>
                    <a:pt x="45967" y="11853"/>
                  </a:cubicBezTo>
                  <a:cubicBezTo>
                    <a:pt x="47522" y="11132"/>
                    <a:pt x="49125" y="10690"/>
                    <a:pt x="50634" y="10690"/>
                  </a:cubicBezTo>
                  <a:cubicBezTo>
                    <a:pt x="52827" y="10690"/>
                    <a:pt x="54825" y="11623"/>
                    <a:pt x="56203" y="13993"/>
                  </a:cubicBezTo>
                  <a:cubicBezTo>
                    <a:pt x="58251" y="17591"/>
                    <a:pt x="57537" y="21810"/>
                    <a:pt x="56855" y="25625"/>
                  </a:cubicBezTo>
                  <a:cubicBezTo>
                    <a:pt x="56826" y="25753"/>
                    <a:pt x="56934" y="25809"/>
                    <a:pt x="57062" y="25809"/>
                  </a:cubicBezTo>
                  <a:cubicBezTo>
                    <a:pt x="57214" y="25809"/>
                    <a:pt x="57396" y="25729"/>
                    <a:pt x="57413" y="25594"/>
                  </a:cubicBezTo>
                  <a:cubicBezTo>
                    <a:pt x="58344" y="20445"/>
                    <a:pt x="59088" y="12039"/>
                    <a:pt x="52419" y="10302"/>
                  </a:cubicBezTo>
                  <a:cubicBezTo>
                    <a:pt x="51875" y="10154"/>
                    <a:pt x="51331" y="10089"/>
                    <a:pt x="50790" y="10089"/>
                  </a:cubicBezTo>
                  <a:cubicBezTo>
                    <a:pt x="48831" y="10089"/>
                    <a:pt x="46904" y="10940"/>
                    <a:pt x="45129" y="11791"/>
                  </a:cubicBezTo>
                  <a:cubicBezTo>
                    <a:pt x="42363" y="13107"/>
                    <a:pt x="39371" y="14279"/>
                    <a:pt x="36316" y="14279"/>
                  </a:cubicBezTo>
                  <a:cubicBezTo>
                    <a:pt x="35125" y="14279"/>
                    <a:pt x="33923" y="14101"/>
                    <a:pt x="32722" y="13683"/>
                  </a:cubicBezTo>
                  <a:cubicBezTo>
                    <a:pt x="26983" y="11729"/>
                    <a:pt x="27572" y="3757"/>
                    <a:pt x="22361" y="1058"/>
                  </a:cubicBezTo>
                  <a:cubicBezTo>
                    <a:pt x="20959" y="326"/>
                    <a:pt x="19453" y="1"/>
                    <a:pt x="17943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8" name="Google Shape;1588;p13"/>
            <p:cNvSpPr/>
            <p:nvPr/>
          </p:nvSpPr>
          <p:spPr>
            <a:xfrm>
              <a:off x="5813125" y="4656950"/>
              <a:ext cx="1320600" cy="525400"/>
            </a:xfrm>
            <a:custGeom>
              <a:avLst/>
              <a:gdLst/>
              <a:ahLst/>
              <a:cxnLst/>
              <a:rect l="l" t="t" r="r" b="b"/>
              <a:pathLst>
                <a:path w="52824" h="21016" extrusionOk="0">
                  <a:moveTo>
                    <a:pt x="12103" y="0"/>
                  </a:moveTo>
                  <a:cubicBezTo>
                    <a:pt x="10659" y="0"/>
                    <a:pt x="9171" y="529"/>
                    <a:pt x="7753" y="1693"/>
                  </a:cubicBezTo>
                  <a:cubicBezTo>
                    <a:pt x="5488" y="3523"/>
                    <a:pt x="4279" y="6407"/>
                    <a:pt x="3193" y="9044"/>
                  </a:cubicBezTo>
                  <a:cubicBezTo>
                    <a:pt x="1859" y="12394"/>
                    <a:pt x="804" y="15868"/>
                    <a:pt x="29" y="19405"/>
                  </a:cubicBezTo>
                  <a:cubicBezTo>
                    <a:pt x="1" y="19532"/>
                    <a:pt x="108" y="19588"/>
                    <a:pt x="236" y="19588"/>
                  </a:cubicBezTo>
                  <a:cubicBezTo>
                    <a:pt x="389" y="19588"/>
                    <a:pt x="570" y="19508"/>
                    <a:pt x="587" y="19374"/>
                  </a:cubicBezTo>
                  <a:cubicBezTo>
                    <a:pt x="1394" y="15620"/>
                    <a:pt x="2542" y="11991"/>
                    <a:pt x="4030" y="8455"/>
                  </a:cubicBezTo>
                  <a:cubicBezTo>
                    <a:pt x="5457" y="5043"/>
                    <a:pt x="7536" y="762"/>
                    <a:pt x="11723" y="359"/>
                  </a:cubicBezTo>
                  <a:cubicBezTo>
                    <a:pt x="11913" y="339"/>
                    <a:pt x="12099" y="330"/>
                    <a:pt x="12280" y="330"/>
                  </a:cubicBezTo>
                  <a:cubicBezTo>
                    <a:pt x="15886" y="330"/>
                    <a:pt x="17796" y="4030"/>
                    <a:pt x="19509" y="6718"/>
                  </a:cubicBezTo>
                  <a:cubicBezTo>
                    <a:pt x="20905" y="8920"/>
                    <a:pt x="22487" y="10595"/>
                    <a:pt x="24937" y="11557"/>
                  </a:cubicBezTo>
                  <a:cubicBezTo>
                    <a:pt x="26989" y="12342"/>
                    <a:pt x="29212" y="12714"/>
                    <a:pt x="31449" y="12714"/>
                  </a:cubicBezTo>
                  <a:cubicBezTo>
                    <a:pt x="34690" y="12714"/>
                    <a:pt x="37962" y="11934"/>
                    <a:pt x="40788" y="10502"/>
                  </a:cubicBezTo>
                  <a:cubicBezTo>
                    <a:pt x="42308" y="9727"/>
                    <a:pt x="43735" y="8610"/>
                    <a:pt x="45441" y="8238"/>
                  </a:cubicBezTo>
                  <a:cubicBezTo>
                    <a:pt x="45768" y="8169"/>
                    <a:pt x="46083" y="8136"/>
                    <a:pt x="46386" y="8136"/>
                  </a:cubicBezTo>
                  <a:cubicBezTo>
                    <a:pt x="48126" y="8136"/>
                    <a:pt x="49471" y="9218"/>
                    <a:pt x="50342" y="10750"/>
                  </a:cubicBezTo>
                  <a:cubicBezTo>
                    <a:pt x="52017" y="13759"/>
                    <a:pt x="51862" y="17605"/>
                    <a:pt x="51025" y="20831"/>
                  </a:cubicBezTo>
                  <a:cubicBezTo>
                    <a:pt x="50996" y="20959"/>
                    <a:pt x="51104" y="21015"/>
                    <a:pt x="51235" y="21015"/>
                  </a:cubicBezTo>
                  <a:cubicBezTo>
                    <a:pt x="51391" y="21015"/>
                    <a:pt x="51580" y="20935"/>
                    <a:pt x="51614" y="20800"/>
                  </a:cubicBezTo>
                  <a:cubicBezTo>
                    <a:pt x="52576" y="16985"/>
                    <a:pt x="52824" y="10037"/>
                    <a:pt x="48388" y="8083"/>
                  </a:cubicBezTo>
                  <a:cubicBezTo>
                    <a:pt x="47798" y="7821"/>
                    <a:pt x="47205" y="7711"/>
                    <a:pt x="46617" y="7711"/>
                  </a:cubicBezTo>
                  <a:cubicBezTo>
                    <a:pt x="45318" y="7711"/>
                    <a:pt x="44041" y="8249"/>
                    <a:pt x="42867" y="8889"/>
                  </a:cubicBezTo>
                  <a:cubicBezTo>
                    <a:pt x="39858" y="10471"/>
                    <a:pt x="37035" y="11836"/>
                    <a:pt x="33623" y="12177"/>
                  </a:cubicBezTo>
                  <a:cubicBezTo>
                    <a:pt x="32943" y="12241"/>
                    <a:pt x="32241" y="12276"/>
                    <a:pt x="31531" y="12276"/>
                  </a:cubicBezTo>
                  <a:cubicBezTo>
                    <a:pt x="28808" y="12276"/>
                    <a:pt x="25954" y="11762"/>
                    <a:pt x="23666" y="10409"/>
                  </a:cubicBezTo>
                  <a:cubicBezTo>
                    <a:pt x="20967" y="8796"/>
                    <a:pt x="19850" y="5880"/>
                    <a:pt x="18082" y="3461"/>
                  </a:cubicBezTo>
                  <a:cubicBezTo>
                    <a:pt x="16494" y="1287"/>
                    <a:pt x="14354" y="0"/>
                    <a:pt x="12103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9" name="Google Shape;1589;p13"/>
            <p:cNvSpPr/>
            <p:nvPr/>
          </p:nvSpPr>
          <p:spPr>
            <a:xfrm>
              <a:off x="5873650" y="4751150"/>
              <a:ext cx="1188750" cy="437925"/>
            </a:xfrm>
            <a:custGeom>
              <a:avLst/>
              <a:gdLst/>
              <a:ahLst/>
              <a:cxnLst/>
              <a:rect l="l" t="t" r="r" b="b"/>
              <a:pathLst>
                <a:path w="47550" h="17517" extrusionOk="0">
                  <a:moveTo>
                    <a:pt x="9521" y="1"/>
                  </a:moveTo>
                  <a:cubicBezTo>
                    <a:pt x="9160" y="1"/>
                    <a:pt x="8777" y="70"/>
                    <a:pt x="8372" y="220"/>
                  </a:cubicBezTo>
                  <a:cubicBezTo>
                    <a:pt x="6107" y="1089"/>
                    <a:pt x="4556" y="3911"/>
                    <a:pt x="3440" y="5897"/>
                  </a:cubicBezTo>
                  <a:cubicBezTo>
                    <a:pt x="1796" y="8812"/>
                    <a:pt x="648" y="12007"/>
                    <a:pt x="27" y="15326"/>
                  </a:cubicBezTo>
                  <a:cubicBezTo>
                    <a:pt x="0" y="15449"/>
                    <a:pt x="99" y="15500"/>
                    <a:pt x="220" y="15500"/>
                  </a:cubicBezTo>
                  <a:cubicBezTo>
                    <a:pt x="375" y="15500"/>
                    <a:pt x="568" y="15417"/>
                    <a:pt x="586" y="15295"/>
                  </a:cubicBezTo>
                  <a:cubicBezTo>
                    <a:pt x="1175" y="12224"/>
                    <a:pt x="2199" y="9278"/>
                    <a:pt x="3657" y="6517"/>
                  </a:cubicBezTo>
                  <a:cubicBezTo>
                    <a:pt x="4685" y="4624"/>
                    <a:pt x="7191" y="497"/>
                    <a:pt x="9585" y="497"/>
                  </a:cubicBezTo>
                  <a:cubicBezTo>
                    <a:pt x="10369" y="497"/>
                    <a:pt x="11142" y="940"/>
                    <a:pt x="11846" y="2050"/>
                  </a:cubicBezTo>
                  <a:cubicBezTo>
                    <a:pt x="13118" y="4035"/>
                    <a:pt x="13645" y="6176"/>
                    <a:pt x="15382" y="7913"/>
                  </a:cubicBezTo>
                  <a:cubicBezTo>
                    <a:pt x="16809" y="9278"/>
                    <a:pt x="18484" y="10363"/>
                    <a:pt x="20345" y="11077"/>
                  </a:cubicBezTo>
                  <a:cubicBezTo>
                    <a:pt x="22756" y="12044"/>
                    <a:pt x="25362" y="12482"/>
                    <a:pt x="27974" y="12482"/>
                  </a:cubicBezTo>
                  <a:cubicBezTo>
                    <a:pt x="30136" y="12482"/>
                    <a:pt x="32302" y="12183"/>
                    <a:pt x="34366" y="11635"/>
                  </a:cubicBezTo>
                  <a:cubicBezTo>
                    <a:pt x="35483" y="11356"/>
                    <a:pt x="36568" y="10984"/>
                    <a:pt x="37654" y="10549"/>
                  </a:cubicBezTo>
                  <a:cubicBezTo>
                    <a:pt x="38998" y="9989"/>
                    <a:pt x="41480" y="8317"/>
                    <a:pt x="43091" y="8317"/>
                  </a:cubicBezTo>
                  <a:cubicBezTo>
                    <a:pt x="43265" y="8317"/>
                    <a:pt x="43428" y="8336"/>
                    <a:pt x="43579" y="8378"/>
                  </a:cubicBezTo>
                  <a:cubicBezTo>
                    <a:pt x="47115" y="9464"/>
                    <a:pt x="46556" y="14613"/>
                    <a:pt x="46091" y="17343"/>
                  </a:cubicBezTo>
                  <a:cubicBezTo>
                    <a:pt x="46078" y="17465"/>
                    <a:pt x="46178" y="17516"/>
                    <a:pt x="46297" y="17516"/>
                  </a:cubicBezTo>
                  <a:cubicBezTo>
                    <a:pt x="46449" y="17516"/>
                    <a:pt x="46632" y="17433"/>
                    <a:pt x="46649" y="17312"/>
                  </a:cubicBezTo>
                  <a:cubicBezTo>
                    <a:pt x="47115" y="14675"/>
                    <a:pt x="47549" y="10953"/>
                    <a:pt x="45378" y="8936"/>
                  </a:cubicBezTo>
                  <a:cubicBezTo>
                    <a:pt x="44616" y="8219"/>
                    <a:pt x="43841" y="7937"/>
                    <a:pt x="43056" y="7937"/>
                  </a:cubicBezTo>
                  <a:cubicBezTo>
                    <a:pt x="42177" y="7937"/>
                    <a:pt x="41284" y="8290"/>
                    <a:pt x="40384" y="8781"/>
                  </a:cubicBezTo>
                  <a:cubicBezTo>
                    <a:pt x="36658" y="10818"/>
                    <a:pt x="32257" y="12103"/>
                    <a:pt x="27923" y="12103"/>
                  </a:cubicBezTo>
                  <a:cubicBezTo>
                    <a:pt x="24536" y="12103"/>
                    <a:pt x="21189" y="11318"/>
                    <a:pt x="18236" y="9495"/>
                  </a:cubicBezTo>
                  <a:cubicBezTo>
                    <a:pt x="16933" y="8688"/>
                    <a:pt x="15754" y="7665"/>
                    <a:pt x="14824" y="6424"/>
                  </a:cubicBezTo>
                  <a:cubicBezTo>
                    <a:pt x="13862" y="5152"/>
                    <a:pt x="13397" y="3663"/>
                    <a:pt x="12621" y="2267"/>
                  </a:cubicBezTo>
                  <a:cubicBezTo>
                    <a:pt x="11911" y="970"/>
                    <a:pt x="10873" y="1"/>
                    <a:pt x="9521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0" name="Google Shape;1590;p13"/>
            <p:cNvSpPr/>
            <p:nvPr/>
          </p:nvSpPr>
          <p:spPr>
            <a:xfrm>
              <a:off x="5987550" y="4937050"/>
              <a:ext cx="1010475" cy="264050"/>
            </a:xfrm>
            <a:custGeom>
              <a:avLst/>
              <a:gdLst/>
              <a:ahLst/>
              <a:cxnLst/>
              <a:rect l="l" t="t" r="r" b="b"/>
              <a:pathLst>
                <a:path w="40419" h="10562" extrusionOk="0">
                  <a:moveTo>
                    <a:pt x="5814" y="0"/>
                  </a:moveTo>
                  <a:cubicBezTo>
                    <a:pt x="5718" y="0"/>
                    <a:pt x="5621" y="4"/>
                    <a:pt x="5522" y="11"/>
                  </a:cubicBezTo>
                  <a:cubicBezTo>
                    <a:pt x="1396" y="291"/>
                    <a:pt x="217" y="4695"/>
                    <a:pt x="0" y="8107"/>
                  </a:cubicBezTo>
                  <a:cubicBezTo>
                    <a:pt x="0" y="8136"/>
                    <a:pt x="54" y="8150"/>
                    <a:pt x="128" y="8150"/>
                  </a:cubicBezTo>
                  <a:cubicBezTo>
                    <a:pt x="292" y="8150"/>
                    <a:pt x="559" y="8081"/>
                    <a:pt x="559" y="7952"/>
                  </a:cubicBezTo>
                  <a:cubicBezTo>
                    <a:pt x="714" y="5781"/>
                    <a:pt x="993" y="3113"/>
                    <a:pt x="2699" y="1531"/>
                  </a:cubicBezTo>
                  <a:cubicBezTo>
                    <a:pt x="3123" y="1083"/>
                    <a:pt x="3706" y="835"/>
                    <a:pt x="4305" y="835"/>
                  </a:cubicBezTo>
                  <a:cubicBezTo>
                    <a:pt x="4452" y="835"/>
                    <a:pt x="4600" y="849"/>
                    <a:pt x="4746" y="880"/>
                  </a:cubicBezTo>
                  <a:cubicBezTo>
                    <a:pt x="5252" y="543"/>
                    <a:pt x="5736" y="372"/>
                    <a:pt x="6204" y="372"/>
                  </a:cubicBezTo>
                  <a:cubicBezTo>
                    <a:pt x="6683" y="372"/>
                    <a:pt x="7145" y="550"/>
                    <a:pt x="7600" y="911"/>
                  </a:cubicBezTo>
                  <a:cubicBezTo>
                    <a:pt x="7941" y="1097"/>
                    <a:pt x="8282" y="1345"/>
                    <a:pt x="8593" y="1624"/>
                  </a:cubicBezTo>
                  <a:cubicBezTo>
                    <a:pt x="9368" y="2245"/>
                    <a:pt x="10082" y="2958"/>
                    <a:pt x="10888" y="3579"/>
                  </a:cubicBezTo>
                  <a:cubicBezTo>
                    <a:pt x="14727" y="6452"/>
                    <a:pt x="19362" y="7977"/>
                    <a:pt x="24064" y="7977"/>
                  </a:cubicBezTo>
                  <a:cubicBezTo>
                    <a:pt x="25859" y="7977"/>
                    <a:pt x="27664" y="7755"/>
                    <a:pt x="29438" y="7301"/>
                  </a:cubicBezTo>
                  <a:cubicBezTo>
                    <a:pt x="30306" y="7084"/>
                    <a:pt x="31144" y="6774"/>
                    <a:pt x="31981" y="6494"/>
                  </a:cubicBezTo>
                  <a:cubicBezTo>
                    <a:pt x="32540" y="6277"/>
                    <a:pt x="33067" y="6091"/>
                    <a:pt x="33594" y="5905"/>
                  </a:cubicBezTo>
                  <a:cubicBezTo>
                    <a:pt x="34508" y="5609"/>
                    <a:pt x="35835" y="5194"/>
                    <a:pt x="36917" y="5194"/>
                  </a:cubicBezTo>
                  <a:cubicBezTo>
                    <a:pt x="37194" y="5194"/>
                    <a:pt x="37455" y="5222"/>
                    <a:pt x="37689" y="5285"/>
                  </a:cubicBezTo>
                  <a:cubicBezTo>
                    <a:pt x="39984" y="5874"/>
                    <a:pt x="39426" y="8883"/>
                    <a:pt x="38992" y="10496"/>
                  </a:cubicBezTo>
                  <a:cubicBezTo>
                    <a:pt x="38980" y="10541"/>
                    <a:pt x="39044" y="10562"/>
                    <a:pt x="39132" y="10562"/>
                  </a:cubicBezTo>
                  <a:cubicBezTo>
                    <a:pt x="39285" y="10562"/>
                    <a:pt x="39511" y="10501"/>
                    <a:pt x="39550" y="10403"/>
                  </a:cubicBezTo>
                  <a:cubicBezTo>
                    <a:pt x="39922" y="8914"/>
                    <a:pt x="40418" y="6743"/>
                    <a:pt x="39085" y="5564"/>
                  </a:cubicBezTo>
                  <a:cubicBezTo>
                    <a:pt x="38560" y="5096"/>
                    <a:pt x="37894" y="4939"/>
                    <a:pt x="37197" y="4939"/>
                  </a:cubicBezTo>
                  <a:cubicBezTo>
                    <a:pt x="36369" y="4939"/>
                    <a:pt x="35498" y="5161"/>
                    <a:pt x="34773" y="5347"/>
                  </a:cubicBezTo>
                  <a:cubicBezTo>
                    <a:pt x="31733" y="6153"/>
                    <a:pt x="28972" y="7487"/>
                    <a:pt x="25746" y="7704"/>
                  </a:cubicBezTo>
                  <a:cubicBezTo>
                    <a:pt x="25328" y="7727"/>
                    <a:pt x="24911" y="7738"/>
                    <a:pt x="24495" y="7738"/>
                  </a:cubicBezTo>
                  <a:cubicBezTo>
                    <a:pt x="22069" y="7738"/>
                    <a:pt x="19675" y="7351"/>
                    <a:pt x="17371" y="6557"/>
                  </a:cubicBezTo>
                  <a:cubicBezTo>
                    <a:pt x="14859" y="5688"/>
                    <a:pt x="12532" y="4354"/>
                    <a:pt x="10485" y="2617"/>
                  </a:cubicBezTo>
                  <a:cubicBezTo>
                    <a:pt x="9096" y="1435"/>
                    <a:pt x="7736" y="0"/>
                    <a:pt x="581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91" name="Google Shape;1591;p13"/>
          <p:cNvGrpSpPr/>
          <p:nvPr/>
        </p:nvGrpSpPr>
        <p:grpSpPr>
          <a:xfrm rot="10800000" flipH="1">
            <a:off x="8198254" y="-1389579"/>
            <a:ext cx="5675641" cy="2940605"/>
            <a:chOff x="4178350" y="2375050"/>
            <a:chExt cx="938350" cy="515775"/>
          </a:xfrm>
        </p:grpSpPr>
        <p:sp>
          <p:nvSpPr>
            <p:cNvPr id="1592" name="Google Shape;1592;p13"/>
            <p:cNvSpPr/>
            <p:nvPr/>
          </p:nvSpPr>
          <p:spPr>
            <a:xfrm>
              <a:off x="4178350" y="2375050"/>
              <a:ext cx="938350" cy="470050"/>
            </a:xfrm>
            <a:custGeom>
              <a:avLst/>
              <a:gdLst/>
              <a:ahLst/>
              <a:cxnLst/>
              <a:rect l="l" t="t" r="r" b="b"/>
              <a:pathLst>
                <a:path w="37534" h="18802" extrusionOk="0">
                  <a:moveTo>
                    <a:pt x="19941" y="1"/>
                  </a:moveTo>
                  <a:cubicBezTo>
                    <a:pt x="19829" y="1"/>
                    <a:pt x="19717" y="2"/>
                    <a:pt x="19604" y="4"/>
                  </a:cubicBezTo>
                  <a:cubicBezTo>
                    <a:pt x="17557" y="35"/>
                    <a:pt x="15789" y="780"/>
                    <a:pt x="13804" y="1121"/>
                  </a:cubicBezTo>
                  <a:cubicBezTo>
                    <a:pt x="11260" y="1617"/>
                    <a:pt x="8903" y="2765"/>
                    <a:pt x="6949" y="4440"/>
                  </a:cubicBezTo>
                  <a:cubicBezTo>
                    <a:pt x="2792" y="7914"/>
                    <a:pt x="248" y="12970"/>
                    <a:pt x="0" y="18367"/>
                  </a:cubicBezTo>
                  <a:lnTo>
                    <a:pt x="714" y="18802"/>
                  </a:lnTo>
                  <a:lnTo>
                    <a:pt x="36913" y="18678"/>
                  </a:lnTo>
                  <a:cubicBezTo>
                    <a:pt x="37534" y="16816"/>
                    <a:pt x="36727" y="14800"/>
                    <a:pt x="35952" y="12970"/>
                  </a:cubicBezTo>
                  <a:cubicBezTo>
                    <a:pt x="34711" y="10147"/>
                    <a:pt x="33377" y="7263"/>
                    <a:pt x="31392" y="4998"/>
                  </a:cubicBezTo>
                  <a:cubicBezTo>
                    <a:pt x="28520" y="1733"/>
                    <a:pt x="24234" y="1"/>
                    <a:pt x="199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3" name="Google Shape;1593;p13"/>
            <p:cNvSpPr/>
            <p:nvPr/>
          </p:nvSpPr>
          <p:spPr>
            <a:xfrm>
              <a:off x="4192225" y="2449850"/>
              <a:ext cx="867875" cy="411650"/>
            </a:xfrm>
            <a:custGeom>
              <a:avLst/>
              <a:gdLst/>
              <a:ahLst/>
              <a:cxnLst/>
              <a:rect l="l" t="t" r="r" b="b"/>
              <a:pathLst>
                <a:path w="34715" h="16466" extrusionOk="0">
                  <a:moveTo>
                    <a:pt x="18380" y="0"/>
                  </a:moveTo>
                  <a:cubicBezTo>
                    <a:pt x="17829" y="0"/>
                    <a:pt x="17276" y="28"/>
                    <a:pt x="16723" y="83"/>
                  </a:cubicBezTo>
                  <a:cubicBezTo>
                    <a:pt x="13063" y="455"/>
                    <a:pt x="9589" y="1944"/>
                    <a:pt x="6766" y="4302"/>
                  </a:cubicBezTo>
                  <a:cubicBezTo>
                    <a:pt x="3105" y="7403"/>
                    <a:pt x="1492" y="11839"/>
                    <a:pt x="35" y="16275"/>
                  </a:cubicBezTo>
                  <a:cubicBezTo>
                    <a:pt x="1" y="16377"/>
                    <a:pt x="123" y="16421"/>
                    <a:pt x="298" y="16421"/>
                  </a:cubicBezTo>
                  <a:cubicBezTo>
                    <a:pt x="604" y="16421"/>
                    <a:pt x="1072" y="16286"/>
                    <a:pt x="1151" y="16089"/>
                  </a:cubicBezTo>
                  <a:lnTo>
                    <a:pt x="1120" y="16089"/>
                  </a:lnTo>
                  <a:cubicBezTo>
                    <a:pt x="2299" y="12491"/>
                    <a:pt x="3540" y="8768"/>
                    <a:pt x="6083" y="5884"/>
                  </a:cubicBezTo>
                  <a:cubicBezTo>
                    <a:pt x="8906" y="2689"/>
                    <a:pt x="12908" y="765"/>
                    <a:pt x="17188" y="548"/>
                  </a:cubicBezTo>
                  <a:cubicBezTo>
                    <a:pt x="17428" y="536"/>
                    <a:pt x="17667" y="530"/>
                    <a:pt x="17906" y="530"/>
                  </a:cubicBezTo>
                  <a:cubicBezTo>
                    <a:pt x="21865" y="530"/>
                    <a:pt x="25631" y="2217"/>
                    <a:pt x="28293" y="5201"/>
                  </a:cubicBezTo>
                  <a:cubicBezTo>
                    <a:pt x="31023" y="8241"/>
                    <a:pt x="33566" y="11994"/>
                    <a:pt x="32946" y="16306"/>
                  </a:cubicBezTo>
                  <a:cubicBezTo>
                    <a:pt x="32924" y="16418"/>
                    <a:pt x="33055" y="16465"/>
                    <a:pt x="33235" y="16465"/>
                  </a:cubicBezTo>
                  <a:cubicBezTo>
                    <a:pt x="33554" y="16465"/>
                    <a:pt x="34023" y="16318"/>
                    <a:pt x="34063" y="16120"/>
                  </a:cubicBezTo>
                  <a:cubicBezTo>
                    <a:pt x="34714" y="11436"/>
                    <a:pt x="31798" y="7217"/>
                    <a:pt x="28634" y="4053"/>
                  </a:cubicBezTo>
                  <a:cubicBezTo>
                    <a:pt x="25844" y="1317"/>
                    <a:pt x="22177" y="0"/>
                    <a:pt x="1838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4" name="Google Shape;1594;p13"/>
            <p:cNvSpPr/>
            <p:nvPr/>
          </p:nvSpPr>
          <p:spPr>
            <a:xfrm>
              <a:off x="4252800" y="2496850"/>
              <a:ext cx="761025" cy="376950"/>
            </a:xfrm>
            <a:custGeom>
              <a:avLst/>
              <a:gdLst/>
              <a:ahLst/>
              <a:cxnLst/>
              <a:rect l="l" t="t" r="r" b="b"/>
              <a:pathLst>
                <a:path w="30441" h="15078" extrusionOk="0">
                  <a:moveTo>
                    <a:pt x="13814" y="1"/>
                  </a:moveTo>
                  <a:cubicBezTo>
                    <a:pt x="10218" y="1"/>
                    <a:pt x="7746" y="1872"/>
                    <a:pt x="5273" y="4345"/>
                  </a:cubicBezTo>
                  <a:cubicBezTo>
                    <a:pt x="2575" y="7074"/>
                    <a:pt x="62" y="10952"/>
                    <a:pt x="0" y="14922"/>
                  </a:cubicBezTo>
                  <a:cubicBezTo>
                    <a:pt x="0" y="15030"/>
                    <a:pt x="134" y="15078"/>
                    <a:pt x="309" y="15078"/>
                  </a:cubicBezTo>
                  <a:cubicBezTo>
                    <a:pt x="639" y="15078"/>
                    <a:pt x="1117" y="14907"/>
                    <a:pt x="1117" y="14643"/>
                  </a:cubicBezTo>
                  <a:cubicBezTo>
                    <a:pt x="1179" y="10890"/>
                    <a:pt x="3629" y="7074"/>
                    <a:pt x="6173" y="4500"/>
                  </a:cubicBezTo>
                  <a:cubicBezTo>
                    <a:pt x="7414" y="3259"/>
                    <a:pt x="8716" y="1863"/>
                    <a:pt x="10392" y="1150"/>
                  </a:cubicBezTo>
                  <a:cubicBezTo>
                    <a:pt x="11295" y="765"/>
                    <a:pt x="12261" y="601"/>
                    <a:pt x="13235" y="601"/>
                  </a:cubicBezTo>
                  <a:cubicBezTo>
                    <a:pt x="14537" y="601"/>
                    <a:pt x="15855" y="893"/>
                    <a:pt x="17061" y="1336"/>
                  </a:cubicBezTo>
                  <a:cubicBezTo>
                    <a:pt x="23047" y="3507"/>
                    <a:pt x="28104" y="8346"/>
                    <a:pt x="29282" y="14736"/>
                  </a:cubicBezTo>
                  <a:cubicBezTo>
                    <a:pt x="29303" y="14849"/>
                    <a:pt x="29438" y="14897"/>
                    <a:pt x="29607" y="14897"/>
                  </a:cubicBezTo>
                  <a:cubicBezTo>
                    <a:pt x="29952" y="14897"/>
                    <a:pt x="30441" y="14696"/>
                    <a:pt x="30399" y="14426"/>
                  </a:cubicBezTo>
                  <a:cubicBezTo>
                    <a:pt x="29717" y="10549"/>
                    <a:pt x="27638" y="7074"/>
                    <a:pt x="24536" y="4655"/>
                  </a:cubicBezTo>
                  <a:cubicBezTo>
                    <a:pt x="21558" y="2329"/>
                    <a:pt x="17898" y="95"/>
                    <a:pt x="13990" y="2"/>
                  </a:cubicBezTo>
                  <a:cubicBezTo>
                    <a:pt x="13931" y="1"/>
                    <a:pt x="13872" y="1"/>
                    <a:pt x="13814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5" name="Google Shape;1595;p13"/>
            <p:cNvSpPr/>
            <p:nvPr/>
          </p:nvSpPr>
          <p:spPr>
            <a:xfrm>
              <a:off x="4311275" y="2568125"/>
              <a:ext cx="619300" cy="306050"/>
            </a:xfrm>
            <a:custGeom>
              <a:avLst/>
              <a:gdLst/>
              <a:ahLst/>
              <a:cxnLst/>
              <a:rect l="l" t="t" r="r" b="b"/>
              <a:pathLst>
                <a:path w="24772" h="12242" extrusionOk="0">
                  <a:moveTo>
                    <a:pt x="11588" y="1"/>
                  </a:moveTo>
                  <a:cubicBezTo>
                    <a:pt x="5191" y="1"/>
                    <a:pt x="1980" y="5894"/>
                    <a:pt x="50" y="11389"/>
                  </a:cubicBezTo>
                  <a:cubicBezTo>
                    <a:pt x="1" y="11523"/>
                    <a:pt x="143" y="11580"/>
                    <a:pt x="341" y="11580"/>
                  </a:cubicBezTo>
                  <a:cubicBezTo>
                    <a:pt x="648" y="11580"/>
                    <a:pt x="1091" y="11441"/>
                    <a:pt x="1166" y="11234"/>
                  </a:cubicBezTo>
                  <a:lnTo>
                    <a:pt x="1197" y="11234"/>
                  </a:lnTo>
                  <a:cubicBezTo>
                    <a:pt x="2977" y="6003"/>
                    <a:pt x="5858" y="679"/>
                    <a:pt x="11490" y="679"/>
                  </a:cubicBezTo>
                  <a:cubicBezTo>
                    <a:pt x="12337" y="679"/>
                    <a:pt x="13247" y="800"/>
                    <a:pt x="14225" y="1059"/>
                  </a:cubicBezTo>
                  <a:cubicBezTo>
                    <a:pt x="19282" y="2424"/>
                    <a:pt x="23593" y="6488"/>
                    <a:pt x="23531" y="12009"/>
                  </a:cubicBezTo>
                  <a:cubicBezTo>
                    <a:pt x="23531" y="12175"/>
                    <a:pt x="23689" y="12241"/>
                    <a:pt x="23885" y="12241"/>
                  </a:cubicBezTo>
                  <a:cubicBezTo>
                    <a:pt x="24205" y="12241"/>
                    <a:pt x="24629" y="12065"/>
                    <a:pt x="24648" y="11854"/>
                  </a:cubicBezTo>
                  <a:cubicBezTo>
                    <a:pt x="24772" y="5216"/>
                    <a:pt x="18723" y="532"/>
                    <a:pt x="12457" y="36"/>
                  </a:cubicBezTo>
                  <a:cubicBezTo>
                    <a:pt x="12161" y="12"/>
                    <a:pt x="11871" y="1"/>
                    <a:pt x="1158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6" name="Google Shape;1596;p13"/>
            <p:cNvSpPr/>
            <p:nvPr/>
          </p:nvSpPr>
          <p:spPr>
            <a:xfrm>
              <a:off x="4374000" y="2647325"/>
              <a:ext cx="513325" cy="228750"/>
            </a:xfrm>
            <a:custGeom>
              <a:avLst/>
              <a:gdLst/>
              <a:ahLst/>
              <a:cxnLst/>
              <a:rect l="l" t="t" r="r" b="b"/>
              <a:pathLst>
                <a:path w="20533" h="9150" extrusionOk="0">
                  <a:moveTo>
                    <a:pt x="9607" y="1"/>
                  </a:moveTo>
                  <a:cubicBezTo>
                    <a:pt x="5109" y="1"/>
                    <a:pt x="1077" y="4840"/>
                    <a:pt x="22" y="8841"/>
                  </a:cubicBezTo>
                  <a:cubicBezTo>
                    <a:pt x="0" y="8928"/>
                    <a:pt x="119" y="8966"/>
                    <a:pt x="287" y="8966"/>
                  </a:cubicBezTo>
                  <a:cubicBezTo>
                    <a:pt x="599" y="8966"/>
                    <a:pt x="1078" y="8837"/>
                    <a:pt x="1139" y="8655"/>
                  </a:cubicBezTo>
                  <a:cubicBezTo>
                    <a:pt x="1697" y="6546"/>
                    <a:pt x="2845" y="4654"/>
                    <a:pt x="4427" y="3165"/>
                  </a:cubicBezTo>
                  <a:cubicBezTo>
                    <a:pt x="5078" y="2451"/>
                    <a:pt x="5823" y="1831"/>
                    <a:pt x="6629" y="1273"/>
                  </a:cubicBezTo>
                  <a:cubicBezTo>
                    <a:pt x="7450" y="714"/>
                    <a:pt x="8375" y="495"/>
                    <a:pt x="9317" y="495"/>
                  </a:cubicBezTo>
                  <a:cubicBezTo>
                    <a:pt x="10155" y="495"/>
                    <a:pt x="11006" y="669"/>
                    <a:pt x="11809" y="931"/>
                  </a:cubicBezTo>
                  <a:cubicBezTo>
                    <a:pt x="15532" y="2172"/>
                    <a:pt x="18386" y="5212"/>
                    <a:pt x="19347" y="9058"/>
                  </a:cubicBezTo>
                  <a:cubicBezTo>
                    <a:pt x="19363" y="9123"/>
                    <a:pt x="19453" y="9150"/>
                    <a:pt x="19574" y="9150"/>
                  </a:cubicBezTo>
                  <a:cubicBezTo>
                    <a:pt x="19922" y="9150"/>
                    <a:pt x="20533" y="8932"/>
                    <a:pt x="20464" y="8748"/>
                  </a:cubicBezTo>
                  <a:cubicBezTo>
                    <a:pt x="19254" y="3878"/>
                    <a:pt x="14756" y="1"/>
                    <a:pt x="9607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7" name="Google Shape;1597;p13"/>
            <p:cNvSpPr/>
            <p:nvPr/>
          </p:nvSpPr>
          <p:spPr>
            <a:xfrm>
              <a:off x="4437575" y="2724875"/>
              <a:ext cx="345675" cy="156550"/>
            </a:xfrm>
            <a:custGeom>
              <a:avLst/>
              <a:gdLst/>
              <a:ahLst/>
              <a:cxnLst/>
              <a:rect l="l" t="t" r="r" b="b"/>
              <a:pathLst>
                <a:path w="13827" h="6262" extrusionOk="0">
                  <a:moveTo>
                    <a:pt x="7587" y="0"/>
                  </a:moveTo>
                  <a:cubicBezTo>
                    <a:pt x="4082" y="0"/>
                    <a:pt x="1318" y="2440"/>
                    <a:pt x="116" y="5615"/>
                  </a:cubicBezTo>
                  <a:cubicBezTo>
                    <a:pt x="1" y="5927"/>
                    <a:pt x="260" y="6074"/>
                    <a:pt x="557" y="6074"/>
                  </a:cubicBezTo>
                  <a:cubicBezTo>
                    <a:pt x="820" y="6074"/>
                    <a:pt x="1114" y="5958"/>
                    <a:pt x="1201" y="5739"/>
                  </a:cubicBezTo>
                  <a:cubicBezTo>
                    <a:pt x="2132" y="3258"/>
                    <a:pt x="4148" y="1024"/>
                    <a:pt x="6971" y="838"/>
                  </a:cubicBezTo>
                  <a:cubicBezTo>
                    <a:pt x="7119" y="826"/>
                    <a:pt x="7266" y="820"/>
                    <a:pt x="7412" y="820"/>
                  </a:cubicBezTo>
                  <a:cubicBezTo>
                    <a:pt x="10202" y="820"/>
                    <a:pt x="12561" y="3035"/>
                    <a:pt x="12679" y="5894"/>
                  </a:cubicBezTo>
                  <a:cubicBezTo>
                    <a:pt x="12692" y="6152"/>
                    <a:pt x="12913" y="6262"/>
                    <a:pt x="13158" y="6262"/>
                  </a:cubicBezTo>
                  <a:cubicBezTo>
                    <a:pt x="13473" y="6262"/>
                    <a:pt x="13826" y="6081"/>
                    <a:pt x="13826" y="5801"/>
                  </a:cubicBezTo>
                  <a:cubicBezTo>
                    <a:pt x="13671" y="2451"/>
                    <a:pt x="11003" y="32"/>
                    <a:pt x="7653" y="1"/>
                  </a:cubicBezTo>
                  <a:cubicBezTo>
                    <a:pt x="7631" y="1"/>
                    <a:pt x="7609" y="0"/>
                    <a:pt x="7587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8" name="Google Shape;1598;p13"/>
            <p:cNvSpPr/>
            <p:nvPr/>
          </p:nvSpPr>
          <p:spPr>
            <a:xfrm>
              <a:off x="4481575" y="2799000"/>
              <a:ext cx="244675" cy="91825"/>
            </a:xfrm>
            <a:custGeom>
              <a:avLst/>
              <a:gdLst/>
              <a:ahLst/>
              <a:cxnLst/>
              <a:rect l="l" t="t" r="r" b="b"/>
              <a:pathLst>
                <a:path w="9787" h="3673" extrusionOk="0">
                  <a:moveTo>
                    <a:pt x="5465" y="1"/>
                  </a:moveTo>
                  <a:cubicBezTo>
                    <a:pt x="5004" y="1"/>
                    <a:pt x="4566" y="48"/>
                    <a:pt x="4187" y="138"/>
                  </a:cubicBezTo>
                  <a:cubicBezTo>
                    <a:pt x="3350" y="324"/>
                    <a:pt x="2512" y="634"/>
                    <a:pt x="1768" y="1068"/>
                  </a:cubicBezTo>
                  <a:cubicBezTo>
                    <a:pt x="868" y="1627"/>
                    <a:pt x="496" y="2681"/>
                    <a:pt x="31" y="3612"/>
                  </a:cubicBezTo>
                  <a:cubicBezTo>
                    <a:pt x="1" y="3652"/>
                    <a:pt x="91" y="3673"/>
                    <a:pt x="233" y="3673"/>
                  </a:cubicBezTo>
                  <a:cubicBezTo>
                    <a:pt x="528" y="3673"/>
                    <a:pt x="1043" y="3583"/>
                    <a:pt x="1147" y="3395"/>
                  </a:cubicBezTo>
                  <a:cubicBezTo>
                    <a:pt x="1972" y="1802"/>
                    <a:pt x="2823" y="444"/>
                    <a:pt x="4823" y="444"/>
                  </a:cubicBezTo>
                  <a:cubicBezTo>
                    <a:pt x="5004" y="444"/>
                    <a:pt x="5196" y="456"/>
                    <a:pt x="5397" y="479"/>
                  </a:cubicBezTo>
                  <a:cubicBezTo>
                    <a:pt x="6700" y="665"/>
                    <a:pt x="8282" y="1316"/>
                    <a:pt x="8592" y="2681"/>
                  </a:cubicBezTo>
                  <a:cubicBezTo>
                    <a:pt x="8608" y="2736"/>
                    <a:pt x="8693" y="2759"/>
                    <a:pt x="8810" y="2759"/>
                  </a:cubicBezTo>
                  <a:cubicBezTo>
                    <a:pt x="9157" y="2759"/>
                    <a:pt x="9786" y="2556"/>
                    <a:pt x="9740" y="2371"/>
                  </a:cubicBezTo>
                  <a:cubicBezTo>
                    <a:pt x="9346" y="698"/>
                    <a:pt x="7235" y="1"/>
                    <a:pt x="54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99" name="Google Shape;1599;p13"/>
          <p:cNvGrpSpPr/>
          <p:nvPr/>
        </p:nvGrpSpPr>
        <p:grpSpPr>
          <a:xfrm>
            <a:off x="149134" y="1610367"/>
            <a:ext cx="933933" cy="848100"/>
            <a:chOff x="3652400" y="3788700"/>
            <a:chExt cx="700450" cy="636075"/>
          </a:xfrm>
        </p:grpSpPr>
        <p:sp>
          <p:nvSpPr>
            <p:cNvPr id="1600" name="Google Shape;1600;p13"/>
            <p:cNvSpPr/>
            <p:nvPr/>
          </p:nvSpPr>
          <p:spPr>
            <a:xfrm>
              <a:off x="3941050" y="3916900"/>
              <a:ext cx="65150" cy="72250"/>
            </a:xfrm>
            <a:custGeom>
              <a:avLst/>
              <a:gdLst/>
              <a:ahLst/>
              <a:cxnLst/>
              <a:rect l="l" t="t" r="r" b="b"/>
              <a:pathLst>
                <a:path w="2606" h="2890" extrusionOk="0">
                  <a:moveTo>
                    <a:pt x="1800" y="1"/>
                  </a:moveTo>
                  <a:cubicBezTo>
                    <a:pt x="1498" y="1"/>
                    <a:pt x="1118" y="159"/>
                    <a:pt x="1032" y="354"/>
                  </a:cubicBezTo>
                  <a:lnTo>
                    <a:pt x="1032" y="354"/>
                  </a:lnTo>
                  <a:cubicBezTo>
                    <a:pt x="780" y="380"/>
                    <a:pt x="506" y="491"/>
                    <a:pt x="435" y="648"/>
                  </a:cubicBezTo>
                  <a:cubicBezTo>
                    <a:pt x="124" y="1268"/>
                    <a:pt x="0" y="2012"/>
                    <a:pt x="93" y="2726"/>
                  </a:cubicBezTo>
                  <a:cubicBezTo>
                    <a:pt x="121" y="2853"/>
                    <a:pt x="258" y="2890"/>
                    <a:pt x="411" y="2890"/>
                  </a:cubicBezTo>
                  <a:cubicBezTo>
                    <a:pt x="594" y="2890"/>
                    <a:pt x="801" y="2836"/>
                    <a:pt x="869" y="2819"/>
                  </a:cubicBezTo>
                  <a:cubicBezTo>
                    <a:pt x="1892" y="2385"/>
                    <a:pt x="2606" y="1268"/>
                    <a:pt x="2172" y="182"/>
                  </a:cubicBezTo>
                  <a:cubicBezTo>
                    <a:pt x="2122" y="53"/>
                    <a:pt x="1974" y="1"/>
                    <a:pt x="18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1" name="Google Shape;1601;p13"/>
            <p:cNvSpPr/>
            <p:nvPr/>
          </p:nvSpPr>
          <p:spPr>
            <a:xfrm>
              <a:off x="4125850" y="3918850"/>
              <a:ext cx="58725" cy="76325"/>
            </a:xfrm>
            <a:custGeom>
              <a:avLst/>
              <a:gdLst/>
              <a:ahLst/>
              <a:cxnLst/>
              <a:rect l="l" t="t" r="r" b="b"/>
              <a:pathLst>
                <a:path w="2349" h="3053" extrusionOk="0">
                  <a:moveTo>
                    <a:pt x="1488" y="1"/>
                  </a:moveTo>
                  <a:cubicBezTo>
                    <a:pt x="1165" y="1"/>
                    <a:pt x="767" y="244"/>
                    <a:pt x="783" y="561"/>
                  </a:cubicBezTo>
                  <a:lnTo>
                    <a:pt x="783" y="561"/>
                  </a:lnTo>
                  <a:cubicBezTo>
                    <a:pt x="491" y="578"/>
                    <a:pt x="178" y="750"/>
                    <a:pt x="146" y="1035"/>
                  </a:cubicBezTo>
                  <a:cubicBezTo>
                    <a:pt x="115" y="1562"/>
                    <a:pt x="53" y="2121"/>
                    <a:pt x="22" y="2648"/>
                  </a:cubicBezTo>
                  <a:cubicBezTo>
                    <a:pt x="1" y="2944"/>
                    <a:pt x="268" y="3052"/>
                    <a:pt x="528" y="3052"/>
                  </a:cubicBezTo>
                  <a:cubicBezTo>
                    <a:pt x="650" y="3052"/>
                    <a:pt x="770" y="3029"/>
                    <a:pt x="859" y="2989"/>
                  </a:cubicBezTo>
                  <a:cubicBezTo>
                    <a:pt x="1914" y="2493"/>
                    <a:pt x="2348" y="1252"/>
                    <a:pt x="1852" y="197"/>
                  </a:cubicBezTo>
                  <a:cubicBezTo>
                    <a:pt x="1788" y="59"/>
                    <a:pt x="1647" y="1"/>
                    <a:pt x="14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2" name="Google Shape;1602;p13"/>
            <p:cNvSpPr/>
            <p:nvPr/>
          </p:nvSpPr>
          <p:spPr>
            <a:xfrm>
              <a:off x="4000750" y="4053225"/>
              <a:ext cx="75575" cy="74650"/>
            </a:xfrm>
            <a:custGeom>
              <a:avLst/>
              <a:gdLst/>
              <a:ahLst/>
              <a:cxnLst/>
              <a:rect l="l" t="t" r="r" b="b"/>
              <a:pathLst>
                <a:path w="3023" h="2986" extrusionOk="0">
                  <a:moveTo>
                    <a:pt x="2768" y="0"/>
                  </a:moveTo>
                  <a:cubicBezTo>
                    <a:pt x="2724" y="0"/>
                    <a:pt x="2686" y="3"/>
                    <a:pt x="2668" y="3"/>
                  </a:cubicBezTo>
                  <a:cubicBezTo>
                    <a:pt x="2062" y="55"/>
                    <a:pt x="1321" y="287"/>
                    <a:pt x="1113" y="870"/>
                  </a:cubicBezTo>
                  <a:lnTo>
                    <a:pt x="1113" y="870"/>
                  </a:lnTo>
                  <a:cubicBezTo>
                    <a:pt x="756" y="892"/>
                    <a:pt x="213" y="1132"/>
                    <a:pt x="280" y="1243"/>
                  </a:cubicBezTo>
                  <a:cubicBezTo>
                    <a:pt x="528" y="1740"/>
                    <a:pt x="1" y="2174"/>
                    <a:pt x="187" y="2639"/>
                  </a:cubicBezTo>
                  <a:cubicBezTo>
                    <a:pt x="282" y="2906"/>
                    <a:pt x="483" y="2986"/>
                    <a:pt x="710" y="2986"/>
                  </a:cubicBezTo>
                  <a:cubicBezTo>
                    <a:pt x="852" y="2986"/>
                    <a:pt x="1005" y="2954"/>
                    <a:pt x="1148" y="2918"/>
                  </a:cubicBezTo>
                  <a:cubicBezTo>
                    <a:pt x="1707" y="2763"/>
                    <a:pt x="1924" y="2391"/>
                    <a:pt x="2172" y="1926"/>
                  </a:cubicBezTo>
                  <a:cubicBezTo>
                    <a:pt x="2482" y="1336"/>
                    <a:pt x="2730" y="747"/>
                    <a:pt x="2979" y="127"/>
                  </a:cubicBezTo>
                  <a:cubicBezTo>
                    <a:pt x="3023" y="16"/>
                    <a:pt x="2877" y="0"/>
                    <a:pt x="27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3" name="Google Shape;1603;p13"/>
            <p:cNvSpPr/>
            <p:nvPr/>
          </p:nvSpPr>
          <p:spPr>
            <a:xfrm>
              <a:off x="3800675" y="4048800"/>
              <a:ext cx="69825" cy="77400"/>
            </a:xfrm>
            <a:custGeom>
              <a:avLst/>
              <a:gdLst/>
              <a:ahLst/>
              <a:cxnLst/>
              <a:rect l="l" t="t" r="r" b="b"/>
              <a:pathLst>
                <a:path w="2793" h="3096" extrusionOk="0">
                  <a:moveTo>
                    <a:pt x="1487" y="1268"/>
                  </a:moveTo>
                  <a:cubicBezTo>
                    <a:pt x="1435" y="1475"/>
                    <a:pt x="1348" y="1672"/>
                    <a:pt x="1231" y="1852"/>
                  </a:cubicBezTo>
                  <a:lnTo>
                    <a:pt x="1231" y="1852"/>
                  </a:lnTo>
                  <a:cubicBezTo>
                    <a:pt x="1267" y="1652"/>
                    <a:pt x="1345" y="1458"/>
                    <a:pt x="1462" y="1284"/>
                  </a:cubicBezTo>
                  <a:lnTo>
                    <a:pt x="1462" y="1284"/>
                  </a:lnTo>
                  <a:cubicBezTo>
                    <a:pt x="1471" y="1279"/>
                    <a:pt x="1479" y="1273"/>
                    <a:pt x="1487" y="1268"/>
                  </a:cubicBezTo>
                  <a:close/>
                  <a:moveTo>
                    <a:pt x="2313" y="1"/>
                  </a:moveTo>
                  <a:cubicBezTo>
                    <a:pt x="2085" y="1"/>
                    <a:pt x="1809" y="95"/>
                    <a:pt x="1738" y="149"/>
                  </a:cubicBezTo>
                  <a:lnTo>
                    <a:pt x="776" y="862"/>
                  </a:lnTo>
                  <a:cubicBezTo>
                    <a:pt x="690" y="927"/>
                    <a:pt x="634" y="987"/>
                    <a:pt x="603" y="1041"/>
                  </a:cubicBezTo>
                  <a:lnTo>
                    <a:pt x="603" y="1041"/>
                  </a:lnTo>
                  <a:cubicBezTo>
                    <a:pt x="554" y="1080"/>
                    <a:pt x="508" y="1124"/>
                    <a:pt x="466" y="1172"/>
                  </a:cubicBezTo>
                  <a:lnTo>
                    <a:pt x="528" y="1172"/>
                  </a:lnTo>
                  <a:cubicBezTo>
                    <a:pt x="94" y="1637"/>
                    <a:pt x="1" y="2320"/>
                    <a:pt x="218" y="2909"/>
                  </a:cubicBezTo>
                  <a:cubicBezTo>
                    <a:pt x="264" y="3049"/>
                    <a:pt x="412" y="3095"/>
                    <a:pt x="571" y="3095"/>
                  </a:cubicBezTo>
                  <a:cubicBezTo>
                    <a:pt x="730" y="3095"/>
                    <a:pt x="900" y="3049"/>
                    <a:pt x="993" y="3002"/>
                  </a:cubicBezTo>
                  <a:cubicBezTo>
                    <a:pt x="2110" y="2537"/>
                    <a:pt x="2793" y="1389"/>
                    <a:pt x="2637" y="211"/>
                  </a:cubicBezTo>
                  <a:cubicBezTo>
                    <a:pt x="2624" y="52"/>
                    <a:pt x="2482" y="1"/>
                    <a:pt x="23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4" name="Google Shape;1604;p13"/>
            <p:cNvSpPr/>
            <p:nvPr/>
          </p:nvSpPr>
          <p:spPr>
            <a:xfrm>
              <a:off x="3854875" y="4183625"/>
              <a:ext cx="67575" cy="96850"/>
            </a:xfrm>
            <a:custGeom>
              <a:avLst/>
              <a:gdLst/>
              <a:ahLst/>
              <a:cxnLst/>
              <a:rect l="l" t="t" r="r" b="b"/>
              <a:pathLst>
                <a:path w="2703" h="3874" extrusionOk="0">
                  <a:moveTo>
                    <a:pt x="2290" y="0"/>
                  </a:moveTo>
                  <a:cubicBezTo>
                    <a:pt x="2053" y="0"/>
                    <a:pt x="1727" y="114"/>
                    <a:pt x="1648" y="153"/>
                  </a:cubicBezTo>
                  <a:lnTo>
                    <a:pt x="1090" y="494"/>
                  </a:lnTo>
                  <a:cubicBezTo>
                    <a:pt x="771" y="717"/>
                    <a:pt x="878" y="850"/>
                    <a:pt x="1104" y="898"/>
                  </a:cubicBezTo>
                  <a:lnTo>
                    <a:pt x="1104" y="898"/>
                  </a:lnTo>
                  <a:cubicBezTo>
                    <a:pt x="1055" y="935"/>
                    <a:pt x="1017" y="976"/>
                    <a:pt x="997" y="1021"/>
                  </a:cubicBezTo>
                  <a:cubicBezTo>
                    <a:pt x="593" y="1859"/>
                    <a:pt x="283" y="2759"/>
                    <a:pt x="35" y="3658"/>
                  </a:cubicBezTo>
                  <a:cubicBezTo>
                    <a:pt x="1" y="3819"/>
                    <a:pt x="115" y="3873"/>
                    <a:pt x="280" y="3873"/>
                  </a:cubicBezTo>
                  <a:cubicBezTo>
                    <a:pt x="559" y="3873"/>
                    <a:pt x="981" y="3717"/>
                    <a:pt x="1059" y="3658"/>
                  </a:cubicBezTo>
                  <a:cubicBezTo>
                    <a:pt x="2144" y="2852"/>
                    <a:pt x="2703" y="1518"/>
                    <a:pt x="2548" y="153"/>
                  </a:cubicBezTo>
                  <a:cubicBezTo>
                    <a:pt x="2536" y="39"/>
                    <a:pt x="2428" y="0"/>
                    <a:pt x="229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5" name="Google Shape;1605;p13"/>
            <p:cNvSpPr/>
            <p:nvPr/>
          </p:nvSpPr>
          <p:spPr>
            <a:xfrm>
              <a:off x="4105450" y="4181350"/>
              <a:ext cx="54300" cy="88550"/>
            </a:xfrm>
            <a:custGeom>
              <a:avLst/>
              <a:gdLst/>
              <a:ahLst/>
              <a:cxnLst/>
              <a:rect l="l" t="t" r="r" b="b"/>
              <a:pathLst>
                <a:path w="2172" h="3542" extrusionOk="0">
                  <a:moveTo>
                    <a:pt x="1674" y="0"/>
                  </a:moveTo>
                  <a:cubicBezTo>
                    <a:pt x="1331" y="0"/>
                    <a:pt x="859" y="206"/>
                    <a:pt x="900" y="492"/>
                  </a:cubicBezTo>
                  <a:cubicBezTo>
                    <a:pt x="908" y="555"/>
                    <a:pt x="914" y="617"/>
                    <a:pt x="919" y="680"/>
                  </a:cubicBezTo>
                  <a:lnTo>
                    <a:pt x="919" y="680"/>
                  </a:lnTo>
                  <a:cubicBezTo>
                    <a:pt x="635" y="711"/>
                    <a:pt x="312" y="844"/>
                    <a:pt x="249" y="1050"/>
                  </a:cubicBezTo>
                  <a:lnTo>
                    <a:pt x="280" y="1050"/>
                  </a:lnTo>
                  <a:cubicBezTo>
                    <a:pt x="62" y="1795"/>
                    <a:pt x="0" y="2570"/>
                    <a:pt x="93" y="3346"/>
                  </a:cubicBezTo>
                  <a:cubicBezTo>
                    <a:pt x="104" y="3489"/>
                    <a:pt x="208" y="3541"/>
                    <a:pt x="350" y="3541"/>
                  </a:cubicBezTo>
                  <a:cubicBezTo>
                    <a:pt x="637" y="3541"/>
                    <a:pt x="1075" y="3326"/>
                    <a:pt x="1179" y="3222"/>
                  </a:cubicBezTo>
                  <a:cubicBezTo>
                    <a:pt x="1862" y="2353"/>
                    <a:pt x="2172" y="1268"/>
                    <a:pt x="2017" y="182"/>
                  </a:cubicBezTo>
                  <a:cubicBezTo>
                    <a:pt x="1995" y="55"/>
                    <a:pt x="1852" y="0"/>
                    <a:pt x="16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6" name="Google Shape;1606;p13"/>
            <p:cNvSpPr/>
            <p:nvPr/>
          </p:nvSpPr>
          <p:spPr>
            <a:xfrm>
              <a:off x="4174475" y="4054800"/>
              <a:ext cx="64375" cy="71425"/>
            </a:xfrm>
            <a:custGeom>
              <a:avLst/>
              <a:gdLst/>
              <a:ahLst/>
              <a:cxnLst/>
              <a:rect l="l" t="t" r="r" b="b"/>
              <a:pathLst>
                <a:path w="2575" h="2857" extrusionOk="0">
                  <a:moveTo>
                    <a:pt x="1318" y="917"/>
                  </a:moveTo>
                  <a:cubicBezTo>
                    <a:pt x="1374" y="1076"/>
                    <a:pt x="1390" y="1252"/>
                    <a:pt x="1365" y="1429"/>
                  </a:cubicBezTo>
                  <a:cubicBezTo>
                    <a:pt x="1342" y="1557"/>
                    <a:pt x="1297" y="1677"/>
                    <a:pt x="1236" y="1788"/>
                  </a:cubicBezTo>
                  <a:lnTo>
                    <a:pt x="1236" y="1788"/>
                  </a:lnTo>
                  <a:cubicBezTo>
                    <a:pt x="1212" y="1495"/>
                    <a:pt x="1240" y="1202"/>
                    <a:pt x="1318" y="917"/>
                  </a:cubicBezTo>
                  <a:close/>
                  <a:moveTo>
                    <a:pt x="1451" y="0"/>
                  </a:moveTo>
                  <a:cubicBezTo>
                    <a:pt x="1341" y="0"/>
                    <a:pt x="1229" y="11"/>
                    <a:pt x="1117" y="33"/>
                  </a:cubicBezTo>
                  <a:cubicBezTo>
                    <a:pt x="993" y="33"/>
                    <a:pt x="465" y="157"/>
                    <a:pt x="465" y="312"/>
                  </a:cubicBezTo>
                  <a:cubicBezTo>
                    <a:pt x="465" y="428"/>
                    <a:pt x="597" y="459"/>
                    <a:pt x="727" y="459"/>
                  </a:cubicBezTo>
                  <a:cubicBezTo>
                    <a:pt x="806" y="459"/>
                    <a:pt x="884" y="448"/>
                    <a:pt x="931" y="436"/>
                  </a:cubicBezTo>
                  <a:cubicBezTo>
                    <a:pt x="936" y="436"/>
                    <a:pt x="950" y="446"/>
                    <a:pt x="968" y="462"/>
                  </a:cubicBezTo>
                  <a:lnTo>
                    <a:pt x="968" y="462"/>
                  </a:lnTo>
                  <a:cubicBezTo>
                    <a:pt x="703" y="495"/>
                    <a:pt x="416" y="580"/>
                    <a:pt x="341" y="715"/>
                  </a:cubicBezTo>
                  <a:cubicBezTo>
                    <a:pt x="31" y="1366"/>
                    <a:pt x="0" y="2080"/>
                    <a:pt x="248" y="2762"/>
                  </a:cubicBezTo>
                  <a:cubicBezTo>
                    <a:pt x="274" y="2830"/>
                    <a:pt x="351" y="2857"/>
                    <a:pt x="452" y="2857"/>
                  </a:cubicBezTo>
                  <a:cubicBezTo>
                    <a:pt x="718" y="2857"/>
                    <a:pt x="1151" y="2675"/>
                    <a:pt x="1241" y="2607"/>
                  </a:cubicBezTo>
                  <a:cubicBezTo>
                    <a:pt x="1830" y="2235"/>
                    <a:pt x="2575" y="1677"/>
                    <a:pt x="2513" y="901"/>
                  </a:cubicBezTo>
                  <a:cubicBezTo>
                    <a:pt x="2436" y="259"/>
                    <a:pt x="1976" y="0"/>
                    <a:pt x="14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7" name="Google Shape;1607;p13"/>
            <p:cNvSpPr/>
            <p:nvPr/>
          </p:nvSpPr>
          <p:spPr>
            <a:xfrm>
              <a:off x="4066675" y="3788700"/>
              <a:ext cx="50425" cy="73275"/>
            </a:xfrm>
            <a:custGeom>
              <a:avLst/>
              <a:gdLst/>
              <a:ahLst/>
              <a:cxnLst/>
              <a:rect l="l" t="t" r="r" b="b"/>
              <a:pathLst>
                <a:path w="2017" h="2931" extrusionOk="0">
                  <a:moveTo>
                    <a:pt x="1370" y="0"/>
                  </a:moveTo>
                  <a:cubicBezTo>
                    <a:pt x="1012" y="0"/>
                    <a:pt x="641" y="99"/>
                    <a:pt x="342" y="316"/>
                  </a:cubicBezTo>
                  <a:cubicBezTo>
                    <a:pt x="210" y="426"/>
                    <a:pt x="202" y="489"/>
                    <a:pt x="286" y="528"/>
                  </a:cubicBezTo>
                  <a:lnTo>
                    <a:pt x="286" y="528"/>
                  </a:lnTo>
                  <a:cubicBezTo>
                    <a:pt x="250" y="558"/>
                    <a:pt x="225" y="591"/>
                    <a:pt x="218" y="626"/>
                  </a:cubicBezTo>
                  <a:cubicBezTo>
                    <a:pt x="62" y="1340"/>
                    <a:pt x="0" y="2084"/>
                    <a:pt x="62" y="2829"/>
                  </a:cubicBezTo>
                  <a:cubicBezTo>
                    <a:pt x="62" y="2903"/>
                    <a:pt x="130" y="2931"/>
                    <a:pt x="230" y="2931"/>
                  </a:cubicBezTo>
                  <a:cubicBezTo>
                    <a:pt x="510" y="2931"/>
                    <a:pt x="1049" y="2711"/>
                    <a:pt x="1117" y="2643"/>
                  </a:cubicBezTo>
                  <a:cubicBezTo>
                    <a:pt x="1706" y="2146"/>
                    <a:pt x="2017" y="1433"/>
                    <a:pt x="1986" y="657"/>
                  </a:cubicBezTo>
                  <a:cubicBezTo>
                    <a:pt x="1955" y="285"/>
                    <a:pt x="1924" y="37"/>
                    <a:pt x="1520" y="6"/>
                  </a:cubicBezTo>
                  <a:cubicBezTo>
                    <a:pt x="1471" y="2"/>
                    <a:pt x="1421" y="0"/>
                    <a:pt x="13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8" name="Google Shape;1608;p13"/>
            <p:cNvSpPr/>
            <p:nvPr/>
          </p:nvSpPr>
          <p:spPr>
            <a:xfrm>
              <a:off x="3819300" y="3848450"/>
              <a:ext cx="66700" cy="75350"/>
            </a:xfrm>
            <a:custGeom>
              <a:avLst/>
              <a:gdLst/>
              <a:ahLst/>
              <a:cxnLst/>
              <a:rect l="l" t="t" r="r" b="b"/>
              <a:pathLst>
                <a:path w="2668" h="3014" extrusionOk="0">
                  <a:moveTo>
                    <a:pt x="1789" y="0"/>
                  </a:moveTo>
                  <a:cubicBezTo>
                    <a:pt x="1481" y="0"/>
                    <a:pt x="1020" y="189"/>
                    <a:pt x="931" y="346"/>
                  </a:cubicBezTo>
                  <a:lnTo>
                    <a:pt x="466" y="1183"/>
                  </a:lnTo>
                  <a:cubicBezTo>
                    <a:pt x="403" y="1276"/>
                    <a:pt x="497" y="1300"/>
                    <a:pt x="613" y="1300"/>
                  </a:cubicBezTo>
                  <a:cubicBezTo>
                    <a:pt x="698" y="1300"/>
                    <a:pt x="796" y="1287"/>
                    <a:pt x="854" y="1280"/>
                  </a:cubicBezTo>
                  <a:lnTo>
                    <a:pt x="854" y="1280"/>
                  </a:lnTo>
                  <a:cubicBezTo>
                    <a:pt x="806" y="1307"/>
                    <a:pt x="759" y="1337"/>
                    <a:pt x="714" y="1369"/>
                  </a:cubicBezTo>
                  <a:lnTo>
                    <a:pt x="745" y="1369"/>
                  </a:lnTo>
                  <a:cubicBezTo>
                    <a:pt x="435" y="1711"/>
                    <a:pt x="0" y="2207"/>
                    <a:pt x="310" y="2703"/>
                  </a:cubicBezTo>
                  <a:cubicBezTo>
                    <a:pt x="466" y="2936"/>
                    <a:pt x="683" y="3013"/>
                    <a:pt x="911" y="3013"/>
                  </a:cubicBezTo>
                  <a:cubicBezTo>
                    <a:pt x="1140" y="3013"/>
                    <a:pt x="1381" y="2936"/>
                    <a:pt x="1582" y="2858"/>
                  </a:cubicBezTo>
                  <a:cubicBezTo>
                    <a:pt x="2668" y="2455"/>
                    <a:pt x="2606" y="935"/>
                    <a:pt x="2048" y="98"/>
                  </a:cubicBezTo>
                  <a:cubicBezTo>
                    <a:pt x="2004" y="28"/>
                    <a:pt x="1908" y="0"/>
                    <a:pt x="17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9" name="Google Shape;1609;p13"/>
            <p:cNvSpPr/>
            <p:nvPr/>
          </p:nvSpPr>
          <p:spPr>
            <a:xfrm>
              <a:off x="4278375" y="3872450"/>
              <a:ext cx="63625" cy="77775"/>
            </a:xfrm>
            <a:custGeom>
              <a:avLst/>
              <a:gdLst/>
              <a:ahLst/>
              <a:cxnLst/>
              <a:rect l="l" t="t" r="r" b="b"/>
              <a:pathLst>
                <a:path w="2545" h="3111" extrusionOk="0">
                  <a:moveTo>
                    <a:pt x="1622" y="1"/>
                  </a:moveTo>
                  <a:cubicBezTo>
                    <a:pt x="1248" y="1"/>
                    <a:pt x="675" y="269"/>
                    <a:pt x="838" y="502"/>
                  </a:cubicBezTo>
                  <a:cubicBezTo>
                    <a:pt x="908" y="589"/>
                    <a:pt x="967" y="684"/>
                    <a:pt x="1017" y="782"/>
                  </a:cubicBezTo>
                  <a:lnTo>
                    <a:pt x="1017" y="782"/>
                  </a:lnTo>
                  <a:cubicBezTo>
                    <a:pt x="835" y="828"/>
                    <a:pt x="673" y="905"/>
                    <a:pt x="621" y="999"/>
                  </a:cubicBezTo>
                  <a:cubicBezTo>
                    <a:pt x="342" y="1464"/>
                    <a:pt x="1" y="2146"/>
                    <a:pt x="156" y="2705"/>
                  </a:cubicBezTo>
                  <a:cubicBezTo>
                    <a:pt x="223" y="3008"/>
                    <a:pt x="464" y="3110"/>
                    <a:pt x="731" y="3110"/>
                  </a:cubicBezTo>
                  <a:cubicBezTo>
                    <a:pt x="954" y="3110"/>
                    <a:pt x="1196" y="3038"/>
                    <a:pt x="1366" y="2953"/>
                  </a:cubicBezTo>
                  <a:cubicBezTo>
                    <a:pt x="2451" y="2457"/>
                    <a:pt x="2544" y="937"/>
                    <a:pt x="1893" y="99"/>
                  </a:cubicBezTo>
                  <a:cubicBezTo>
                    <a:pt x="1847" y="30"/>
                    <a:pt x="1745" y="1"/>
                    <a:pt x="16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0" name="Google Shape;1610;p13"/>
            <p:cNvSpPr/>
            <p:nvPr/>
          </p:nvSpPr>
          <p:spPr>
            <a:xfrm>
              <a:off x="4287675" y="4167850"/>
              <a:ext cx="65175" cy="79700"/>
            </a:xfrm>
            <a:custGeom>
              <a:avLst/>
              <a:gdLst/>
              <a:ahLst/>
              <a:cxnLst/>
              <a:rect l="l" t="t" r="r" b="b"/>
              <a:pathLst>
                <a:path w="2607" h="3188" extrusionOk="0">
                  <a:moveTo>
                    <a:pt x="1441" y="1215"/>
                  </a:moveTo>
                  <a:cubicBezTo>
                    <a:pt x="1414" y="1383"/>
                    <a:pt x="1379" y="1539"/>
                    <a:pt x="1304" y="1714"/>
                  </a:cubicBezTo>
                  <a:cubicBezTo>
                    <a:pt x="1284" y="1777"/>
                    <a:pt x="1261" y="1838"/>
                    <a:pt x="1234" y="1897"/>
                  </a:cubicBezTo>
                  <a:lnTo>
                    <a:pt x="1234" y="1897"/>
                  </a:lnTo>
                  <a:cubicBezTo>
                    <a:pt x="1283" y="1663"/>
                    <a:pt x="1351" y="1435"/>
                    <a:pt x="1441" y="1215"/>
                  </a:cubicBezTo>
                  <a:close/>
                  <a:moveTo>
                    <a:pt x="2001" y="1"/>
                  </a:moveTo>
                  <a:cubicBezTo>
                    <a:pt x="1965" y="1"/>
                    <a:pt x="1929" y="3"/>
                    <a:pt x="1893" y="8"/>
                  </a:cubicBezTo>
                  <a:cubicBezTo>
                    <a:pt x="1869" y="7"/>
                    <a:pt x="1845" y="6"/>
                    <a:pt x="1821" y="6"/>
                  </a:cubicBezTo>
                  <a:cubicBezTo>
                    <a:pt x="1324" y="6"/>
                    <a:pt x="890" y="310"/>
                    <a:pt x="683" y="784"/>
                  </a:cubicBezTo>
                  <a:cubicBezTo>
                    <a:pt x="664" y="856"/>
                    <a:pt x="698" y="906"/>
                    <a:pt x="765" y="937"/>
                  </a:cubicBezTo>
                  <a:lnTo>
                    <a:pt x="765" y="937"/>
                  </a:lnTo>
                  <a:cubicBezTo>
                    <a:pt x="596" y="994"/>
                    <a:pt x="453" y="1080"/>
                    <a:pt x="404" y="1187"/>
                  </a:cubicBezTo>
                  <a:cubicBezTo>
                    <a:pt x="156" y="1777"/>
                    <a:pt x="1" y="2397"/>
                    <a:pt x="1" y="3048"/>
                  </a:cubicBezTo>
                  <a:cubicBezTo>
                    <a:pt x="1" y="3157"/>
                    <a:pt x="140" y="3188"/>
                    <a:pt x="292" y="3188"/>
                  </a:cubicBezTo>
                  <a:cubicBezTo>
                    <a:pt x="443" y="3188"/>
                    <a:pt x="606" y="3157"/>
                    <a:pt x="652" y="3141"/>
                  </a:cubicBezTo>
                  <a:cubicBezTo>
                    <a:pt x="1645" y="2800"/>
                    <a:pt x="2513" y="2025"/>
                    <a:pt x="2576" y="908"/>
                  </a:cubicBezTo>
                  <a:cubicBezTo>
                    <a:pt x="2607" y="660"/>
                    <a:pt x="2576" y="412"/>
                    <a:pt x="2482" y="195"/>
                  </a:cubicBezTo>
                  <a:cubicBezTo>
                    <a:pt x="2353" y="65"/>
                    <a:pt x="2181" y="1"/>
                    <a:pt x="2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1" name="Google Shape;1611;p13"/>
            <p:cNvSpPr/>
            <p:nvPr/>
          </p:nvSpPr>
          <p:spPr>
            <a:xfrm>
              <a:off x="3652400" y="4192450"/>
              <a:ext cx="73850" cy="83825"/>
            </a:xfrm>
            <a:custGeom>
              <a:avLst/>
              <a:gdLst/>
              <a:ahLst/>
              <a:cxnLst/>
              <a:rect l="l" t="t" r="r" b="b"/>
              <a:pathLst>
                <a:path w="2954" h="3353" extrusionOk="0">
                  <a:moveTo>
                    <a:pt x="1620" y="1597"/>
                  </a:moveTo>
                  <a:lnTo>
                    <a:pt x="1620" y="1597"/>
                  </a:lnTo>
                  <a:cubicBezTo>
                    <a:pt x="1611" y="1650"/>
                    <a:pt x="1600" y="1702"/>
                    <a:pt x="1589" y="1754"/>
                  </a:cubicBezTo>
                  <a:cubicBezTo>
                    <a:pt x="1567" y="1889"/>
                    <a:pt x="1528" y="2007"/>
                    <a:pt x="1473" y="2132"/>
                  </a:cubicBezTo>
                  <a:lnTo>
                    <a:pt x="1473" y="2132"/>
                  </a:lnTo>
                  <a:cubicBezTo>
                    <a:pt x="1486" y="1925"/>
                    <a:pt x="1537" y="1720"/>
                    <a:pt x="1620" y="1597"/>
                  </a:cubicBezTo>
                  <a:close/>
                  <a:moveTo>
                    <a:pt x="2436" y="1"/>
                  </a:moveTo>
                  <a:cubicBezTo>
                    <a:pt x="2170" y="1"/>
                    <a:pt x="1811" y="136"/>
                    <a:pt x="1713" y="234"/>
                  </a:cubicBezTo>
                  <a:cubicBezTo>
                    <a:pt x="1589" y="389"/>
                    <a:pt x="1465" y="513"/>
                    <a:pt x="1341" y="668"/>
                  </a:cubicBezTo>
                  <a:cubicBezTo>
                    <a:pt x="1170" y="851"/>
                    <a:pt x="1234" y="962"/>
                    <a:pt x="1390" y="1013"/>
                  </a:cubicBezTo>
                  <a:lnTo>
                    <a:pt x="1390" y="1013"/>
                  </a:lnTo>
                  <a:cubicBezTo>
                    <a:pt x="1247" y="1044"/>
                    <a:pt x="1105" y="1105"/>
                    <a:pt x="1000" y="1165"/>
                  </a:cubicBezTo>
                  <a:cubicBezTo>
                    <a:pt x="235" y="1576"/>
                    <a:pt x="0" y="3353"/>
                    <a:pt x="1087" y="3353"/>
                  </a:cubicBezTo>
                  <a:cubicBezTo>
                    <a:pt x="1147" y="3353"/>
                    <a:pt x="1211" y="3347"/>
                    <a:pt x="1279" y="3336"/>
                  </a:cubicBezTo>
                  <a:cubicBezTo>
                    <a:pt x="2551" y="3119"/>
                    <a:pt x="2954" y="1258"/>
                    <a:pt x="2737" y="172"/>
                  </a:cubicBezTo>
                  <a:cubicBezTo>
                    <a:pt x="2714" y="47"/>
                    <a:pt x="2590" y="1"/>
                    <a:pt x="24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2" name="Google Shape;1612;p13"/>
            <p:cNvSpPr/>
            <p:nvPr/>
          </p:nvSpPr>
          <p:spPr>
            <a:xfrm>
              <a:off x="3725450" y="4337000"/>
              <a:ext cx="71150" cy="87775"/>
            </a:xfrm>
            <a:custGeom>
              <a:avLst/>
              <a:gdLst/>
              <a:ahLst/>
              <a:cxnLst/>
              <a:rect l="l" t="t" r="r" b="b"/>
              <a:pathLst>
                <a:path w="2846" h="3511" extrusionOk="0">
                  <a:moveTo>
                    <a:pt x="2581" y="1"/>
                  </a:moveTo>
                  <a:cubicBezTo>
                    <a:pt x="2286" y="1"/>
                    <a:pt x="1819" y="182"/>
                    <a:pt x="1738" y="284"/>
                  </a:cubicBezTo>
                  <a:cubicBezTo>
                    <a:pt x="1421" y="691"/>
                    <a:pt x="1170" y="1148"/>
                    <a:pt x="1022" y="1643"/>
                  </a:cubicBezTo>
                  <a:lnTo>
                    <a:pt x="1022" y="1643"/>
                  </a:lnTo>
                  <a:cubicBezTo>
                    <a:pt x="991" y="1663"/>
                    <a:pt x="960" y="1686"/>
                    <a:pt x="931" y="1711"/>
                  </a:cubicBezTo>
                  <a:lnTo>
                    <a:pt x="900" y="1680"/>
                  </a:lnTo>
                  <a:cubicBezTo>
                    <a:pt x="559" y="1959"/>
                    <a:pt x="1" y="2393"/>
                    <a:pt x="125" y="2920"/>
                  </a:cubicBezTo>
                  <a:cubicBezTo>
                    <a:pt x="253" y="3279"/>
                    <a:pt x="593" y="3511"/>
                    <a:pt x="952" y="3511"/>
                  </a:cubicBezTo>
                  <a:cubicBezTo>
                    <a:pt x="1027" y="3511"/>
                    <a:pt x="1104" y="3500"/>
                    <a:pt x="1180" y="3479"/>
                  </a:cubicBezTo>
                  <a:cubicBezTo>
                    <a:pt x="1831" y="3355"/>
                    <a:pt x="2079" y="2951"/>
                    <a:pt x="2265" y="2362"/>
                  </a:cubicBezTo>
                  <a:cubicBezTo>
                    <a:pt x="2513" y="1649"/>
                    <a:pt x="2700" y="935"/>
                    <a:pt x="2824" y="191"/>
                  </a:cubicBezTo>
                  <a:cubicBezTo>
                    <a:pt x="2845" y="51"/>
                    <a:pt x="2737" y="1"/>
                    <a:pt x="25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3" name="Google Shape;1613;p13"/>
            <p:cNvSpPr/>
            <p:nvPr/>
          </p:nvSpPr>
          <p:spPr>
            <a:xfrm>
              <a:off x="3960575" y="4329600"/>
              <a:ext cx="56500" cy="67600"/>
            </a:xfrm>
            <a:custGeom>
              <a:avLst/>
              <a:gdLst/>
              <a:ahLst/>
              <a:cxnLst/>
              <a:rect l="l" t="t" r="r" b="b"/>
              <a:pathLst>
                <a:path w="2260" h="2704" extrusionOk="0">
                  <a:moveTo>
                    <a:pt x="1231" y="0"/>
                  </a:moveTo>
                  <a:cubicBezTo>
                    <a:pt x="1161" y="0"/>
                    <a:pt x="1090" y="7"/>
                    <a:pt x="1018" y="21"/>
                  </a:cubicBezTo>
                  <a:cubicBezTo>
                    <a:pt x="832" y="52"/>
                    <a:pt x="429" y="177"/>
                    <a:pt x="398" y="394"/>
                  </a:cubicBezTo>
                  <a:cubicBezTo>
                    <a:pt x="387" y="481"/>
                    <a:pt x="422" y="542"/>
                    <a:pt x="480" y="582"/>
                  </a:cubicBezTo>
                  <a:lnTo>
                    <a:pt x="480" y="582"/>
                  </a:lnTo>
                  <a:cubicBezTo>
                    <a:pt x="110" y="1159"/>
                    <a:pt x="0" y="1846"/>
                    <a:pt x="150" y="2534"/>
                  </a:cubicBezTo>
                  <a:cubicBezTo>
                    <a:pt x="175" y="2659"/>
                    <a:pt x="302" y="2704"/>
                    <a:pt x="454" y="2704"/>
                  </a:cubicBezTo>
                  <a:cubicBezTo>
                    <a:pt x="678" y="2704"/>
                    <a:pt x="957" y="2608"/>
                    <a:pt x="1049" y="2534"/>
                  </a:cubicBezTo>
                  <a:cubicBezTo>
                    <a:pt x="1577" y="2162"/>
                    <a:pt x="2259" y="1665"/>
                    <a:pt x="2259" y="983"/>
                  </a:cubicBezTo>
                  <a:cubicBezTo>
                    <a:pt x="2232" y="407"/>
                    <a:pt x="1767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4" name="Google Shape;1614;p13"/>
            <p:cNvSpPr/>
            <p:nvPr/>
          </p:nvSpPr>
          <p:spPr>
            <a:xfrm>
              <a:off x="4174850" y="4333225"/>
              <a:ext cx="77200" cy="87325"/>
            </a:xfrm>
            <a:custGeom>
              <a:avLst/>
              <a:gdLst/>
              <a:ahLst/>
              <a:cxnLst/>
              <a:rect l="l" t="t" r="r" b="b"/>
              <a:pathLst>
                <a:path w="3088" h="3493" extrusionOk="0">
                  <a:moveTo>
                    <a:pt x="1720" y="1468"/>
                  </a:moveTo>
                  <a:cubicBezTo>
                    <a:pt x="1652" y="1832"/>
                    <a:pt x="1506" y="2180"/>
                    <a:pt x="1288" y="2482"/>
                  </a:cubicBezTo>
                  <a:cubicBezTo>
                    <a:pt x="1203" y="2595"/>
                    <a:pt x="1163" y="2650"/>
                    <a:pt x="1157" y="2650"/>
                  </a:cubicBezTo>
                  <a:cubicBezTo>
                    <a:pt x="1149" y="2650"/>
                    <a:pt x="1189" y="2572"/>
                    <a:pt x="1257" y="2420"/>
                  </a:cubicBezTo>
                  <a:cubicBezTo>
                    <a:pt x="1319" y="2265"/>
                    <a:pt x="1350" y="2110"/>
                    <a:pt x="1443" y="1955"/>
                  </a:cubicBezTo>
                  <a:cubicBezTo>
                    <a:pt x="1521" y="1783"/>
                    <a:pt x="1615" y="1620"/>
                    <a:pt x="1720" y="1468"/>
                  </a:cubicBezTo>
                  <a:close/>
                  <a:moveTo>
                    <a:pt x="2343" y="1"/>
                  </a:moveTo>
                  <a:cubicBezTo>
                    <a:pt x="1838" y="26"/>
                    <a:pt x="1272" y="318"/>
                    <a:pt x="1145" y="793"/>
                  </a:cubicBezTo>
                  <a:lnTo>
                    <a:pt x="1145" y="793"/>
                  </a:lnTo>
                  <a:cubicBezTo>
                    <a:pt x="598" y="1287"/>
                    <a:pt x="262" y="1932"/>
                    <a:pt x="109" y="2637"/>
                  </a:cubicBezTo>
                  <a:cubicBezTo>
                    <a:pt x="1" y="3207"/>
                    <a:pt x="438" y="3492"/>
                    <a:pt x="944" y="3492"/>
                  </a:cubicBezTo>
                  <a:cubicBezTo>
                    <a:pt x="1016" y="3492"/>
                    <a:pt x="1090" y="3486"/>
                    <a:pt x="1164" y="3475"/>
                  </a:cubicBezTo>
                  <a:cubicBezTo>
                    <a:pt x="2529" y="3195"/>
                    <a:pt x="3087" y="1458"/>
                    <a:pt x="2839" y="249"/>
                  </a:cubicBezTo>
                  <a:cubicBezTo>
                    <a:pt x="2808" y="32"/>
                    <a:pt x="2498" y="1"/>
                    <a:pt x="23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15" name="Google Shape;1615;p13"/>
          <p:cNvGrpSpPr/>
          <p:nvPr/>
        </p:nvGrpSpPr>
        <p:grpSpPr>
          <a:xfrm rot="-2328237">
            <a:off x="10780511" y="5598183"/>
            <a:ext cx="2062364" cy="3308816"/>
            <a:chOff x="2402100" y="3854125"/>
            <a:chExt cx="435600" cy="698825"/>
          </a:xfrm>
        </p:grpSpPr>
        <p:sp>
          <p:nvSpPr>
            <p:cNvPr id="1616" name="Google Shape;1616;p13"/>
            <p:cNvSpPr/>
            <p:nvPr/>
          </p:nvSpPr>
          <p:spPr>
            <a:xfrm>
              <a:off x="2438150" y="3861725"/>
              <a:ext cx="380025" cy="675475"/>
            </a:xfrm>
            <a:custGeom>
              <a:avLst/>
              <a:gdLst/>
              <a:ahLst/>
              <a:cxnLst/>
              <a:rect l="l" t="t" r="r" b="b"/>
              <a:pathLst>
                <a:path w="15201" h="27019" extrusionOk="0">
                  <a:moveTo>
                    <a:pt x="6019" y="1"/>
                  </a:moveTo>
                  <a:cubicBezTo>
                    <a:pt x="3072" y="4437"/>
                    <a:pt x="1" y="9338"/>
                    <a:pt x="497" y="14642"/>
                  </a:cubicBezTo>
                  <a:cubicBezTo>
                    <a:pt x="652" y="15914"/>
                    <a:pt x="931" y="17154"/>
                    <a:pt x="1335" y="18364"/>
                  </a:cubicBezTo>
                  <a:cubicBezTo>
                    <a:pt x="1893" y="20194"/>
                    <a:pt x="2575" y="22024"/>
                    <a:pt x="3723" y="23606"/>
                  </a:cubicBezTo>
                  <a:cubicBezTo>
                    <a:pt x="4840" y="25157"/>
                    <a:pt x="6484" y="26429"/>
                    <a:pt x="8376" y="26770"/>
                  </a:cubicBezTo>
                  <a:lnTo>
                    <a:pt x="9338" y="26832"/>
                  </a:lnTo>
                  <a:lnTo>
                    <a:pt x="8872" y="27019"/>
                  </a:lnTo>
                  <a:cubicBezTo>
                    <a:pt x="10175" y="26957"/>
                    <a:pt x="11199" y="25933"/>
                    <a:pt x="11974" y="24878"/>
                  </a:cubicBezTo>
                  <a:cubicBezTo>
                    <a:pt x="14518" y="21218"/>
                    <a:pt x="15200" y="16596"/>
                    <a:pt x="13804" y="12346"/>
                  </a:cubicBezTo>
                  <a:cubicBezTo>
                    <a:pt x="12253" y="7725"/>
                    <a:pt x="8376" y="4282"/>
                    <a:pt x="6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7" name="Google Shape;1617;p13"/>
            <p:cNvSpPr/>
            <p:nvPr/>
          </p:nvSpPr>
          <p:spPr>
            <a:xfrm>
              <a:off x="2589375" y="3854125"/>
              <a:ext cx="98750" cy="698825"/>
            </a:xfrm>
            <a:custGeom>
              <a:avLst/>
              <a:gdLst/>
              <a:ahLst/>
              <a:cxnLst/>
              <a:rect l="l" t="t" r="r" b="b"/>
              <a:pathLst>
                <a:path w="3950" h="27953" extrusionOk="0">
                  <a:moveTo>
                    <a:pt x="452" y="0"/>
                  </a:moveTo>
                  <a:cubicBezTo>
                    <a:pt x="278" y="0"/>
                    <a:pt x="1" y="84"/>
                    <a:pt x="1" y="212"/>
                  </a:cubicBezTo>
                  <a:cubicBezTo>
                    <a:pt x="156" y="5454"/>
                    <a:pt x="249" y="10696"/>
                    <a:pt x="311" y="15939"/>
                  </a:cubicBezTo>
                  <a:cubicBezTo>
                    <a:pt x="342" y="20157"/>
                    <a:pt x="404" y="24593"/>
                    <a:pt x="3351" y="27912"/>
                  </a:cubicBezTo>
                  <a:cubicBezTo>
                    <a:pt x="3372" y="27941"/>
                    <a:pt x="3417" y="27953"/>
                    <a:pt x="3473" y="27953"/>
                  </a:cubicBezTo>
                  <a:cubicBezTo>
                    <a:pt x="3655" y="27953"/>
                    <a:pt x="3949" y="27821"/>
                    <a:pt x="3878" y="27726"/>
                  </a:cubicBezTo>
                  <a:cubicBezTo>
                    <a:pt x="776" y="24190"/>
                    <a:pt x="900" y="19444"/>
                    <a:pt x="869" y="15008"/>
                  </a:cubicBezTo>
                  <a:cubicBezTo>
                    <a:pt x="807" y="10014"/>
                    <a:pt x="714" y="5051"/>
                    <a:pt x="590" y="57"/>
                  </a:cubicBezTo>
                  <a:cubicBezTo>
                    <a:pt x="590" y="18"/>
                    <a:pt x="532" y="0"/>
                    <a:pt x="4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8" name="Google Shape;1618;p13"/>
            <p:cNvSpPr/>
            <p:nvPr/>
          </p:nvSpPr>
          <p:spPr>
            <a:xfrm>
              <a:off x="2594025" y="3930575"/>
              <a:ext cx="64850" cy="50600"/>
            </a:xfrm>
            <a:custGeom>
              <a:avLst/>
              <a:gdLst/>
              <a:ahLst/>
              <a:cxnLst/>
              <a:rect l="l" t="t" r="r" b="b"/>
              <a:pathLst>
                <a:path w="2594" h="2024" extrusionOk="0">
                  <a:moveTo>
                    <a:pt x="2450" y="0"/>
                  </a:moveTo>
                  <a:cubicBezTo>
                    <a:pt x="2316" y="0"/>
                    <a:pt x="2104" y="45"/>
                    <a:pt x="2048" y="101"/>
                  </a:cubicBezTo>
                  <a:cubicBezTo>
                    <a:pt x="1428" y="752"/>
                    <a:pt x="776" y="1372"/>
                    <a:pt x="125" y="1931"/>
                  </a:cubicBezTo>
                  <a:cubicBezTo>
                    <a:pt x="1" y="2024"/>
                    <a:pt x="187" y="2024"/>
                    <a:pt x="249" y="2024"/>
                  </a:cubicBezTo>
                  <a:cubicBezTo>
                    <a:pt x="373" y="1993"/>
                    <a:pt x="528" y="1962"/>
                    <a:pt x="621" y="1869"/>
                  </a:cubicBezTo>
                  <a:cubicBezTo>
                    <a:pt x="1304" y="1310"/>
                    <a:pt x="1955" y="690"/>
                    <a:pt x="2544" y="70"/>
                  </a:cubicBezTo>
                  <a:cubicBezTo>
                    <a:pt x="2594" y="20"/>
                    <a:pt x="2539" y="0"/>
                    <a:pt x="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9" name="Google Shape;1619;p13"/>
            <p:cNvSpPr/>
            <p:nvPr/>
          </p:nvSpPr>
          <p:spPr>
            <a:xfrm>
              <a:off x="2596625" y="3995425"/>
              <a:ext cx="113900" cy="91325"/>
            </a:xfrm>
            <a:custGeom>
              <a:avLst/>
              <a:gdLst/>
              <a:ahLst/>
              <a:cxnLst/>
              <a:rect l="l" t="t" r="r" b="b"/>
              <a:pathLst>
                <a:path w="4556" h="3653" extrusionOk="0">
                  <a:moveTo>
                    <a:pt x="4248" y="1"/>
                  </a:moveTo>
                  <a:cubicBezTo>
                    <a:pt x="4157" y="1"/>
                    <a:pt x="4056" y="18"/>
                    <a:pt x="3991" y="50"/>
                  </a:cubicBezTo>
                  <a:cubicBezTo>
                    <a:pt x="2533" y="981"/>
                    <a:pt x="1355" y="2284"/>
                    <a:pt x="114" y="3493"/>
                  </a:cubicBezTo>
                  <a:cubicBezTo>
                    <a:pt x="0" y="3607"/>
                    <a:pt x="99" y="3653"/>
                    <a:pt x="236" y="3653"/>
                  </a:cubicBezTo>
                  <a:cubicBezTo>
                    <a:pt x="362" y="3653"/>
                    <a:pt x="520" y="3615"/>
                    <a:pt x="579" y="3555"/>
                  </a:cubicBezTo>
                  <a:cubicBezTo>
                    <a:pt x="1758" y="2377"/>
                    <a:pt x="2906" y="1105"/>
                    <a:pt x="4332" y="205"/>
                  </a:cubicBezTo>
                  <a:cubicBezTo>
                    <a:pt x="4556" y="63"/>
                    <a:pt x="4420" y="1"/>
                    <a:pt x="4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0" name="Google Shape;1620;p13"/>
            <p:cNvSpPr/>
            <p:nvPr/>
          </p:nvSpPr>
          <p:spPr>
            <a:xfrm>
              <a:off x="2596650" y="4053575"/>
              <a:ext cx="154425" cy="142975"/>
            </a:xfrm>
            <a:custGeom>
              <a:avLst/>
              <a:gdLst/>
              <a:ahLst/>
              <a:cxnLst/>
              <a:rect l="l" t="t" r="r" b="b"/>
              <a:pathLst>
                <a:path w="6177" h="5719" extrusionOk="0">
                  <a:moveTo>
                    <a:pt x="5832" y="1"/>
                  </a:moveTo>
                  <a:cubicBezTo>
                    <a:pt x="5732" y="1"/>
                    <a:pt x="5628" y="35"/>
                    <a:pt x="5572" y="113"/>
                  </a:cubicBezTo>
                  <a:cubicBezTo>
                    <a:pt x="3928" y="1881"/>
                    <a:pt x="2284" y="4114"/>
                    <a:pt x="237" y="5417"/>
                  </a:cubicBezTo>
                  <a:cubicBezTo>
                    <a:pt x="1" y="5559"/>
                    <a:pt x="214" y="5718"/>
                    <a:pt x="438" y="5718"/>
                  </a:cubicBezTo>
                  <a:cubicBezTo>
                    <a:pt x="509" y="5718"/>
                    <a:pt x="581" y="5702"/>
                    <a:pt x="640" y="5665"/>
                  </a:cubicBezTo>
                  <a:lnTo>
                    <a:pt x="609" y="5665"/>
                  </a:lnTo>
                  <a:cubicBezTo>
                    <a:pt x="2687" y="4331"/>
                    <a:pt x="4362" y="2098"/>
                    <a:pt x="6038" y="268"/>
                  </a:cubicBezTo>
                  <a:cubicBezTo>
                    <a:pt x="6177" y="109"/>
                    <a:pt x="6010" y="1"/>
                    <a:pt x="58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1" name="Google Shape;1621;p13"/>
            <p:cNvSpPr/>
            <p:nvPr/>
          </p:nvSpPr>
          <p:spPr>
            <a:xfrm>
              <a:off x="2602425" y="4133100"/>
              <a:ext cx="192625" cy="200200"/>
            </a:xfrm>
            <a:custGeom>
              <a:avLst/>
              <a:gdLst/>
              <a:ahLst/>
              <a:cxnLst/>
              <a:rect l="l" t="t" r="r" b="b"/>
              <a:pathLst>
                <a:path w="7705" h="8008" extrusionOk="0">
                  <a:moveTo>
                    <a:pt x="7405" y="1"/>
                  </a:moveTo>
                  <a:cubicBezTo>
                    <a:pt x="7295" y="1"/>
                    <a:pt x="7172" y="33"/>
                    <a:pt x="7109" y="96"/>
                  </a:cubicBezTo>
                  <a:cubicBezTo>
                    <a:pt x="4690" y="2577"/>
                    <a:pt x="2363" y="5152"/>
                    <a:pt x="130" y="7788"/>
                  </a:cubicBezTo>
                  <a:cubicBezTo>
                    <a:pt x="0" y="7937"/>
                    <a:pt x="136" y="8007"/>
                    <a:pt x="299" y="8007"/>
                  </a:cubicBezTo>
                  <a:cubicBezTo>
                    <a:pt x="410" y="8007"/>
                    <a:pt x="533" y="7975"/>
                    <a:pt x="595" y="7912"/>
                  </a:cubicBezTo>
                  <a:cubicBezTo>
                    <a:pt x="2829" y="5276"/>
                    <a:pt x="5155" y="2701"/>
                    <a:pt x="7575" y="220"/>
                  </a:cubicBezTo>
                  <a:cubicBezTo>
                    <a:pt x="7704" y="72"/>
                    <a:pt x="7569" y="1"/>
                    <a:pt x="74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2" name="Google Shape;1622;p13"/>
            <p:cNvSpPr/>
            <p:nvPr/>
          </p:nvSpPr>
          <p:spPr>
            <a:xfrm>
              <a:off x="2616775" y="4214150"/>
              <a:ext cx="220925" cy="236875"/>
            </a:xfrm>
            <a:custGeom>
              <a:avLst/>
              <a:gdLst/>
              <a:ahLst/>
              <a:cxnLst/>
              <a:rect l="l" t="t" r="r" b="b"/>
              <a:pathLst>
                <a:path w="8837" h="9475" extrusionOk="0">
                  <a:moveTo>
                    <a:pt x="8471" y="0"/>
                  </a:moveTo>
                  <a:cubicBezTo>
                    <a:pt x="8370" y="0"/>
                    <a:pt x="8265" y="34"/>
                    <a:pt x="8210" y="111"/>
                  </a:cubicBezTo>
                  <a:lnTo>
                    <a:pt x="145" y="9199"/>
                  </a:lnTo>
                  <a:cubicBezTo>
                    <a:pt x="1" y="9365"/>
                    <a:pt x="187" y="9475"/>
                    <a:pt x="382" y="9475"/>
                  </a:cubicBezTo>
                  <a:cubicBezTo>
                    <a:pt x="480" y="9475"/>
                    <a:pt x="580" y="9447"/>
                    <a:pt x="642" y="9385"/>
                  </a:cubicBezTo>
                  <a:lnTo>
                    <a:pt x="8676" y="297"/>
                  </a:lnTo>
                  <a:cubicBezTo>
                    <a:pt x="8836" y="116"/>
                    <a:pt x="8659" y="0"/>
                    <a:pt x="84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3" name="Google Shape;1623;p13"/>
            <p:cNvSpPr/>
            <p:nvPr/>
          </p:nvSpPr>
          <p:spPr>
            <a:xfrm>
              <a:off x="2529425" y="3901825"/>
              <a:ext cx="70050" cy="50450"/>
            </a:xfrm>
            <a:custGeom>
              <a:avLst/>
              <a:gdLst/>
              <a:ahLst/>
              <a:cxnLst/>
              <a:rect l="l" t="t" r="r" b="b"/>
              <a:pathLst>
                <a:path w="2802" h="2018" extrusionOk="0">
                  <a:moveTo>
                    <a:pt x="480" y="0"/>
                  </a:moveTo>
                  <a:cubicBezTo>
                    <a:pt x="298" y="0"/>
                    <a:pt x="0" y="138"/>
                    <a:pt x="72" y="258"/>
                  </a:cubicBezTo>
                  <a:cubicBezTo>
                    <a:pt x="630" y="971"/>
                    <a:pt x="1344" y="1592"/>
                    <a:pt x="2181" y="1995"/>
                  </a:cubicBezTo>
                  <a:cubicBezTo>
                    <a:pt x="2208" y="2011"/>
                    <a:pt x="2243" y="2018"/>
                    <a:pt x="2284" y="2018"/>
                  </a:cubicBezTo>
                  <a:cubicBezTo>
                    <a:pt x="2484" y="2018"/>
                    <a:pt x="2802" y="1850"/>
                    <a:pt x="2647" y="1747"/>
                  </a:cubicBezTo>
                  <a:cubicBezTo>
                    <a:pt x="1840" y="1344"/>
                    <a:pt x="1158" y="754"/>
                    <a:pt x="599" y="41"/>
                  </a:cubicBezTo>
                  <a:cubicBezTo>
                    <a:pt x="578" y="12"/>
                    <a:pt x="534" y="0"/>
                    <a:pt x="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4" name="Google Shape;1624;p13"/>
            <p:cNvSpPr/>
            <p:nvPr/>
          </p:nvSpPr>
          <p:spPr>
            <a:xfrm>
              <a:off x="2466675" y="3969450"/>
              <a:ext cx="143525" cy="85975"/>
            </a:xfrm>
            <a:custGeom>
              <a:avLst/>
              <a:gdLst/>
              <a:ahLst/>
              <a:cxnLst/>
              <a:rect l="l" t="t" r="r" b="b"/>
              <a:pathLst>
                <a:path w="5741" h="3439" extrusionOk="0">
                  <a:moveTo>
                    <a:pt x="507" y="1"/>
                  </a:moveTo>
                  <a:cubicBezTo>
                    <a:pt x="304" y="1"/>
                    <a:pt x="0" y="177"/>
                    <a:pt x="101" y="252"/>
                  </a:cubicBezTo>
                  <a:cubicBezTo>
                    <a:pt x="1683" y="1461"/>
                    <a:pt x="3358" y="2516"/>
                    <a:pt x="5095" y="3416"/>
                  </a:cubicBezTo>
                  <a:cubicBezTo>
                    <a:pt x="5121" y="3431"/>
                    <a:pt x="5158" y="3438"/>
                    <a:pt x="5199" y="3438"/>
                  </a:cubicBezTo>
                  <a:cubicBezTo>
                    <a:pt x="5406" y="3438"/>
                    <a:pt x="5741" y="3271"/>
                    <a:pt x="5560" y="3167"/>
                  </a:cubicBezTo>
                  <a:cubicBezTo>
                    <a:pt x="3823" y="2268"/>
                    <a:pt x="2179" y="1213"/>
                    <a:pt x="628" y="35"/>
                  </a:cubicBezTo>
                  <a:cubicBezTo>
                    <a:pt x="598" y="11"/>
                    <a:pt x="555" y="1"/>
                    <a:pt x="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5" name="Google Shape;1625;p13"/>
            <p:cNvSpPr/>
            <p:nvPr/>
          </p:nvSpPr>
          <p:spPr>
            <a:xfrm>
              <a:off x="2445125" y="4056150"/>
              <a:ext cx="161975" cy="95425"/>
            </a:xfrm>
            <a:custGeom>
              <a:avLst/>
              <a:gdLst/>
              <a:ahLst/>
              <a:cxnLst/>
              <a:rect l="l" t="t" r="r" b="b"/>
              <a:pathLst>
                <a:path w="6479" h="3817" extrusionOk="0">
                  <a:moveTo>
                    <a:pt x="560" y="1"/>
                  </a:moveTo>
                  <a:cubicBezTo>
                    <a:pt x="352" y="1"/>
                    <a:pt x="0" y="239"/>
                    <a:pt x="280" y="351"/>
                  </a:cubicBezTo>
                  <a:lnTo>
                    <a:pt x="280" y="320"/>
                  </a:lnTo>
                  <a:cubicBezTo>
                    <a:pt x="2389" y="1033"/>
                    <a:pt x="4034" y="2584"/>
                    <a:pt x="5833" y="3794"/>
                  </a:cubicBezTo>
                  <a:cubicBezTo>
                    <a:pt x="5864" y="3810"/>
                    <a:pt x="5903" y="3816"/>
                    <a:pt x="5947" y="3816"/>
                  </a:cubicBezTo>
                  <a:cubicBezTo>
                    <a:pt x="6164" y="3816"/>
                    <a:pt x="6479" y="3644"/>
                    <a:pt x="6298" y="3515"/>
                  </a:cubicBezTo>
                  <a:cubicBezTo>
                    <a:pt x="4437" y="2274"/>
                    <a:pt x="2793" y="723"/>
                    <a:pt x="621" y="10"/>
                  </a:cubicBezTo>
                  <a:cubicBezTo>
                    <a:pt x="603" y="4"/>
                    <a:pt x="582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6" name="Google Shape;1626;p13"/>
            <p:cNvSpPr/>
            <p:nvPr/>
          </p:nvSpPr>
          <p:spPr>
            <a:xfrm>
              <a:off x="2403925" y="4174100"/>
              <a:ext cx="206525" cy="108250"/>
            </a:xfrm>
            <a:custGeom>
              <a:avLst/>
              <a:gdLst/>
              <a:ahLst/>
              <a:cxnLst/>
              <a:rect l="l" t="t" r="r" b="b"/>
              <a:pathLst>
                <a:path w="8261" h="4330" extrusionOk="0">
                  <a:moveTo>
                    <a:pt x="489" y="0"/>
                  </a:moveTo>
                  <a:cubicBezTo>
                    <a:pt x="287" y="0"/>
                    <a:pt x="0" y="150"/>
                    <a:pt x="98" y="224"/>
                  </a:cubicBezTo>
                  <a:cubicBezTo>
                    <a:pt x="2424" y="1899"/>
                    <a:pt x="4937" y="3295"/>
                    <a:pt x="7605" y="4318"/>
                  </a:cubicBezTo>
                  <a:cubicBezTo>
                    <a:pt x="7624" y="4326"/>
                    <a:pt x="7648" y="4329"/>
                    <a:pt x="7676" y="4329"/>
                  </a:cubicBezTo>
                  <a:cubicBezTo>
                    <a:pt x="7877" y="4329"/>
                    <a:pt x="8261" y="4152"/>
                    <a:pt x="8070" y="4070"/>
                  </a:cubicBezTo>
                  <a:cubicBezTo>
                    <a:pt x="5433" y="3046"/>
                    <a:pt x="2921" y="1682"/>
                    <a:pt x="625" y="38"/>
                  </a:cubicBezTo>
                  <a:cubicBezTo>
                    <a:pt x="592" y="11"/>
                    <a:pt x="544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7" name="Google Shape;1627;p13"/>
            <p:cNvSpPr/>
            <p:nvPr/>
          </p:nvSpPr>
          <p:spPr>
            <a:xfrm>
              <a:off x="2402100" y="4291275"/>
              <a:ext cx="218100" cy="118400"/>
            </a:xfrm>
            <a:custGeom>
              <a:avLst/>
              <a:gdLst/>
              <a:ahLst/>
              <a:cxnLst/>
              <a:rect l="l" t="t" r="r" b="b"/>
              <a:pathLst>
                <a:path w="8724" h="4736" extrusionOk="0">
                  <a:moveTo>
                    <a:pt x="505" y="1"/>
                  </a:moveTo>
                  <a:cubicBezTo>
                    <a:pt x="289" y="1"/>
                    <a:pt x="1" y="188"/>
                    <a:pt x="202" y="314"/>
                  </a:cubicBezTo>
                  <a:cubicBezTo>
                    <a:pt x="2715" y="1865"/>
                    <a:pt x="5320" y="3695"/>
                    <a:pt x="8112" y="4718"/>
                  </a:cubicBezTo>
                  <a:cubicBezTo>
                    <a:pt x="8140" y="4730"/>
                    <a:pt x="8171" y="4736"/>
                    <a:pt x="8203" y="4736"/>
                  </a:cubicBezTo>
                  <a:cubicBezTo>
                    <a:pt x="8428" y="4736"/>
                    <a:pt x="8724" y="4485"/>
                    <a:pt x="8453" y="4377"/>
                  </a:cubicBezTo>
                  <a:cubicBezTo>
                    <a:pt x="5723" y="3385"/>
                    <a:pt x="3087" y="1554"/>
                    <a:pt x="636" y="35"/>
                  </a:cubicBezTo>
                  <a:cubicBezTo>
                    <a:pt x="601" y="11"/>
                    <a:pt x="555" y="1"/>
                    <a:pt x="5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8" name="Google Shape;1628;p13"/>
            <p:cNvSpPr/>
            <p:nvPr/>
          </p:nvSpPr>
          <p:spPr>
            <a:xfrm>
              <a:off x="2489225" y="4423675"/>
              <a:ext cx="159525" cy="73725"/>
            </a:xfrm>
            <a:custGeom>
              <a:avLst/>
              <a:gdLst/>
              <a:ahLst/>
              <a:cxnLst/>
              <a:rect l="l" t="t" r="r" b="b"/>
              <a:pathLst>
                <a:path w="6381" h="2949" extrusionOk="0">
                  <a:moveTo>
                    <a:pt x="564" y="1"/>
                  </a:moveTo>
                  <a:cubicBezTo>
                    <a:pt x="384" y="1"/>
                    <a:pt x="1" y="178"/>
                    <a:pt x="191" y="260"/>
                  </a:cubicBezTo>
                  <a:cubicBezTo>
                    <a:pt x="2083" y="1066"/>
                    <a:pt x="3945" y="1935"/>
                    <a:pt x="5775" y="2928"/>
                  </a:cubicBezTo>
                  <a:cubicBezTo>
                    <a:pt x="5799" y="2942"/>
                    <a:pt x="5830" y="2948"/>
                    <a:pt x="5866" y="2948"/>
                  </a:cubicBezTo>
                  <a:cubicBezTo>
                    <a:pt x="6061" y="2948"/>
                    <a:pt x="6381" y="2763"/>
                    <a:pt x="6302" y="2710"/>
                  </a:cubicBezTo>
                  <a:cubicBezTo>
                    <a:pt x="4441" y="1718"/>
                    <a:pt x="2580" y="818"/>
                    <a:pt x="625" y="12"/>
                  </a:cubicBezTo>
                  <a:cubicBezTo>
                    <a:pt x="610" y="4"/>
                    <a:pt x="589" y="1"/>
                    <a:pt x="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29" name="Google Shape;1629;p13"/>
          <p:cNvSpPr/>
          <p:nvPr/>
        </p:nvSpPr>
        <p:spPr>
          <a:xfrm rot="10156090">
            <a:off x="-362812" y="-357812"/>
            <a:ext cx="1957864" cy="1750699"/>
          </a:xfrm>
          <a:custGeom>
            <a:avLst/>
            <a:gdLst/>
            <a:ahLst/>
            <a:cxnLst/>
            <a:rect l="l" t="t" r="r" b="b"/>
            <a:pathLst>
              <a:path w="44049" h="39391" extrusionOk="0">
                <a:moveTo>
                  <a:pt x="41815" y="18643"/>
                </a:moveTo>
                <a:lnTo>
                  <a:pt x="41815" y="18643"/>
                </a:lnTo>
                <a:cubicBezTo>
                  <a:pt x="36665" y="23993"/>
                  <a:pt x="31303" y="29104"/>
                  <a:pt x="25751" y="33974"/>
                </a:cubicBezTo>
                <a:lnTo>
                  <a:pt x="25751" y="33974"/>
                </a:lnTo>
                <a:cubicBezTo>
                  <a:pt x="31957" y="31422"/>
                  <a:pt x="37381" y="27268"/>
                  <a:pt x="41474" y="21931"/>
                </a:cubicBezTo>
                <a:cubicBezTo>
                  <a:pt x="42249" y="20969"/>
                  <a:pt x="42869" y="19356"/>
                  <a:pt x="41815" y="18643"/>
                </a:cubicBezTo>
                <a:close/>
                <a:moveTo>
                  <a:pt x="2792" y="17030"/>
                </a:moveTo>
                <a:lnTo>
                  <a:pt x="2792" y="17030"/>
                </a:lnTo>
                <a:cubicBezTo>
                  <a:pt x="6077" y="25551"/>
                  <a:pt x="13820" y="31335"/>
                  <a:pt x="21393" y="36562"/>
                </a:cubicBezTo>
                <a:lnTo>
                  <a:pt x="21393" y="36562"/>
                </a:lnTo>
                <a:cubicBezTo>
                  <a:pt x="18871" y="27306"/>
                  <a:pt x="11868" y="19972"/>
                  <a:pt x="2792" y="17030"/>
                </a:cubicBezTo>
                <a:close/>
                <a:moveTo>
                  <a:pt x="24847" y="0"/>
                </a:moveTo>
                <a:lnTo>
                  <a:pt x="24847" y="0"/>
                </a:lnTo>
                <a:cubicBezTo>
                  <a:pt x="20535" y="11105"/>
                  <a:pt x="25778" y="23916"/>
                  <a:pt x="22738" y="35424"/>
                </a:cubicBezTo>
                <a:cubicBezTo>
                  <a:pt x="22148" y="23544"/>
                  <a:pt x="19977" y="11787"/>
                  <a:pt x="16317" y="465"/>
                </a:cubicBezTo>
                <a:cubicBezTo>
                  <a:pt x="12719" y="5677"/>
                  <a:pt x="13525" y="12687"/>
                  <a:pt x="15541" y="18674"/>
                </a:cubicBezTo>
                <a:cubicBezTo>
                  <a:pt x="17554" y="24618"/>
                  <a:pt x="20678" y="30315"/>
                  <a:pt x="21400" y="36566"/>
                </a:cubicBezTo>
                <a:lnTo>
                  <a:pt x="21400" y="36566"/>
                </a:lnTo>
                <a:cubicBezTo>
                  <a:pt x="21398" y="36565"/>
                  <a:pt x="21395" y="36563"/>
                  <a:pt x="21393" y="36562"/>
                </a:cubicBezTo>
                <a:lnTo>
                  <a:pt x="21393" y="36562"/>
                </a:lnTo>
                <a:cubicBezTo>
                  <a:pt x="21397" y="36575"/>
                  <a:pt x="21400" y="36589"/>
                  <a:pt x="21404" y="36603"/>
                </a:cubicBezTo>
                <a:cubicBezTo>
                  <a:pt x="21403" y="36591"/>
                  <a:pt x="21401" y="36579"/>
                  <a:pt x="21400" y="36566"/>
                </a:cubicBezTo>
                <a:lnTo>
                  <a:pt x="21400" y="36566"/>
                </a:lnTo>
                <a:cubicBezTo>
                  <a:pt x="21764" y="36818"/>
                  <a:pt x="22127" y="37067"/>
                  <a:pt x="22490" y="37316"/>
                </a:cubicBezTo>
                <a:cubicBezTo>
                  <a:pt x="17961" y="35052"/>
                  <a:pt x="13215" y="33253"/>
                  <a:pt x="8314" y="31950"/>
                </a:cubicBezTo>
                <a:cubicBezTo>
                  <a:pt x="6992" y="31601"/>
                  <a:pt x="5548" y="31314"/>
                  <a:pt x="4169" y="31314"/>
                </a:cubicBezTo>
                <a:cubicBezTo>
                  <a:pt x="2603" y="31314"/>
                  <a:pt x="1122" y="31684"/>
                  <a:pt x="1" y="32756"/>
                </a:cubicBezTo>
                <a:cubicBezTo>
                  <a:pt x="5259" y="37064"/>
                  <a:pt x="11824" y="39390"/>
                  <a:pt x="18562" y="39390"/>
                </a:cubicBezTo>
                <a:cubicBezTo>
                  <a:pt x="19734" y="39390"/>
                  <a:pt x="20910" y="39320"/>
                  <a:pt x="22086" y="39177"/>
                </a:cubicBezTo>
                <a:cubicBezTo>
                  <a:pt x="22941" y="39305"/>
                  <a:pt x="23802" y="39364"/>
                  <a:pt x="24666" y="39364"/>
                </a:cubicBezTo>
                <a:cubicBezTo>
                  <a:pt x="31384" y="39364"/>
                  <a:pt x="38276" y="35758"/>
                  <a:pt x="44048" y="32322"/>
                </a:cubicBezTo>
                <a:cubicBezTo>
                  <a:pt x="42166" y="31703"/>
                  <a:pt x="40239" y="31445"/>
                  <a:pt x="38294" y="31445"/>
                </a:cubicBezTo>
                <a:cubicBezTo>
                  <a:pt x="34072" y="31445"/>
                  <a:pt x="29766" y="32665"/>
                  <a:pt x="25642" y="34070"/>
                </a:cubicBezTo>
                <a:lnTo>
                  <a:pt x="25642" y="34070"/>
                </a:lnTo>
                <a:cubicBezTo>
                  <a:pt x="25244" y="34419"/>
                  <a:pt x="24844" y="34767"/>
                  <a:pt x="24444" y="35114"/>
                </a:cubicBezTo>
                <a:cubicBezTo>
                  <a:pt x="24692" y="34819"/>
                  <a:pt x="24940" y="34523"/>
                  <a:pt x="25187" y="34226"/>
                </a:cubicBezTo>
                <a:lnTo>
                  <a:pt x="25187" y="34226"/>
                </a:lnTo>
                <a:cubicBezTo>
                  <a:pt x="24935" y="34313"/>
                  <a:pt x="24684" y="34400"/>
                  <a:pt x="24435" y="34488"/>
                </a:cubicBezTo>
                <a:lnTo>
                  <a:pt x="24435" y="34488"/>
                </a:lnTo>
                <a:cubicBezTo>
                  <a:pt x="24697" y="34391"/>
                  <a:pt x="24958" y="34292"/>
                  <a:pt x="25217" y="34189"/>
                </a:cubicBezTo>
                <a:lnTo>
                  <a:pt x="25217" y="34189"/>
                </a:lnTo>
                <a:cubicBezTo>
                  <a:pt x="25207" y="34202"/>
                  <a:pt x="25197" y="34214"/>
                  <a:pt x="25187" y="34226"/>
                </a:cubicBezTo>
                <a:lnTo>
                  <a:pt x="25187" y="34226"/>
                </a:lnTo>
                <a:cubicBezTo>
                  <a:pt x="25338" y="34174"/>
                  <a:pt x="25490" y="34122"/>
                  <a:pt x="25642" y="34070"/>
                </a:cubicBezTo>
                <a:lnTo>
                  <a:pt x="25642" y="34070"/>
                </a:lnTo>
                <a:cubicBezTo>
                  <a:pt x="25679" y="34038"/>
                  <a:pt x="25715" y="34006"/>
                  <a:pt x="25751" y="33974"/>
                </a:cubicBezTo>
                <a:lnTo>
                  <a:pt x="25751" y="33974"/>
                </a:lnTo>
                <a:cubicBezTo>
                  <a:pt x="25574" y="34047"/>
                  <a:pt x="25396" y="34119"/>
                  <a:pt x="25217" y="34189"/>
                </a:cubicBezTo>
                <a:lnTo>
                  <a:pt x="25217" y="34189"/>
                </a:lnTo>
                <a:cubicBezTo>
                  <a:pt x="28692" y="30012"/>
                  <a:pt x="32008" y="25700"/>
                  <a:pt x="34463" y="20876"/>
                </a:cubicBezTo>
                <a:cubicBezTo>
                  <a:pt x="37100" y="15665"/>
                  <a:pt x="38651" y="9771"/>
                  <a:pt x="37937" y="4002"/>
                </a:cubicBezTo>
                <a:lnTo>
                  <a:pt x="37937" y="4002"/>
                </a:lnTo>
                <a:cubicBezTo>
                  <a:pt x="29779" y="11012"/>
                  <a:pt x="31920" y="24722"/>
                  <a:pt x="25406" y="33315"/>
                </a:cubicBezTo>
                <a:cubicBezTo>
                  <a:pt x="30834" y="23047"/>
                  <a:pt x="30617" y="10050"/>
                  <a:pt x="248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30" name="Google Shape;1630;p13"/>
          <p:cNvGrpSpPr/>
          <p:nvPr/>
        </p:nvGrpSpPr>
        <p:grpSpPr>
          <a:xfrm rot="-1366232">
            <a:off x="11337947" y="4374245"/>
            <a:ext cx="1352392" cy="2134305"/>
            <a:chOff x="322650" y="2571325"/>
            <a:chExt cx="573100" cy="904450"/>
          </a:xfrm>
        </p:grpSpPr>
        <p:sp>
          <p:nvSpPr>
            <p:cNvPr id="1631" name="Google Shape;1631;p13"/>
            <p:cNvSpPr/>
            <p:nvPr/>
          </p:nvSpPr>
          <p:spPr>
            <a:xfrm>
              <a:off x="423450" y="2666625"/>
              <a:ext cx="95400" cy="131175"/>
            </a:xfrm>
            <a:custGeom>
              <a:avLst/>
              <a:gdLst/>
              <a:ahLst/>
              <a:cxnLst/>
              <a:rect l="l" t="t" r="r" b="b"/>
              <a:pathLst>
                <a:path w="3816" h="5247" extrusionOk="0">
                  <a:moveTo>
                    <a:pt x="199" y="1"/>
                  </a:moveTo>
                  <a:cubicBezTo>
                    <a:pt x="164" y="1"/>
                    <a:pt x="129" y="2"/>
                    <a:pt x="94" y="4"/>
                  </a:cubicBezTo>
                  <a:cubicBezTo>
                    <a:pt x="1" y="1059"/>
                    <a:pt x="745" y="1958"/>
                    <a:pt x="1521" y="2672"/>
                  </a:cubicBezTo>
                  <a:cubicBezTo>
                    <a:pt x="2327" y="3385"/>
                    <a:pt x="3227" y="4006"/>
                    <a:pt x="3692" y="4936"/>
                  </a:cubicBezTo>
                  <a:lnTo>
                    <a:pt x="3816" y="5247"/>
                  </a:lnTo>
                  <a:cubicBezTo>
                    <a:pt x="3537" y="3851"/>
                    <a:pt x="2978" y="2548"/>
                    <a:pt x="2172" y="1369"/>
                  </a:cubicBezTo>
                  <a:cubicBezTo>
                    <a:pt x="1696" y="685"/>
                    <a:pt x="1020" y="1"/>
                    <a:pt x="19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2" name="Google Shape;1632;p13"/>
            <p:cNvSpPr/>
            <p:nvPr/>
          </p:nvSpPr>
          <p:spPr>
            <a:xfrm>
              <a:off x="510300" y="2571325"/>
              <a:ext cx="155125" cy="237325"/>
            </a:xfrm>
            <a:custGeom>
              <a:avLst/>
              <a:gdLst/>
              <a:ahLst/>
              <a:cxnLst/>
              <a:rect l="l" t="t" r="r" b="b"/>
              <a:pathLst>
                <a:path w="6205" h="9493" extrusionOk="0">
                  <a:moveTo>
                    <a:pt x="6205" y="1"/>
                  </a:moveTo>
                  <a:lnTo>
                    <a:pt x="6205" y="1"/>
                  </a:lnTo>
                  <a:cubicBezTo>
                    <a:pt x="4343" y="435"/>
                    <a:pt x="3010" y="2048"/>
                    <a:pt x="2203" y="3754"/>
                  </a:cubicBezTo>
                  <a:cubicBezTo>
                    <a:pt x="1397" y="5460"/>
                    <a:pt x="931" y="7352"/>
                    <a:pt x="1" y="8996"/>
                  </a:cubicBezTo>
                  <a:lnTo>
                    <a:pt x="218" y="9493"/>
                  </a:lnTo>
                  <a:lnTo>
                    <a:pt x="2544" y="6639"/>
                  </a:lnTo>
                  <a:cubicBezTo>
                    <a:pt x="2917" y="6205"/>
                    <a:pt x="3258" y="5770"/>
                    <a:pt x="3537" y="5274"/>
                  </a:cubicBezTo>
                  <a:cubicBezTo>
                    <a:pt x="4530" y="3537"/>
                    <a:pt x="4592" y="1211"/>
                    <a:pt x="62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3" name="Google Shape;1633;p13"/>
            <p:cNvSpPr/>
            <p:nvPr/>
          </p:nvSpPr>
          <p:spPr>
            <a:xfrm>
              <a:off x="548300" y="2691425"/>
              <a:ext cx="236550" cy="266900"/>
            </a:xfrm>
            <a:custGeom>
              <a:avLst/>
              <a:gdLst/>
              <a:ahLst/>
              <a:cxnLst/>
              <a:rect l="l" t="t" r="r" b="b"/>
              <a:pathLst>
                <a:path w="9462" h="10676" extrusionOk="0">
                  <a:moveTo>
                    <a:pt x="9224" y="1"/>
                  </a:moveTo>
                  <a:cubicBezTo>
                    <a:pt x="7570" y="1"/>
                    <a:pt x="5960" y="617"/>
                    <a:pt x="4747" y="1742"/>
                  </a:cubicBezTo>
                  <a:cubicBezTo>
                    <a:pt x="2588" y="3791"/>
                    <a:pt x="2114" y="7045"/>
                    <a:pt x="654" y="9656"/>
                  </a:cubicBezTo>
                  <a:lnTo>
                    <a:pt x="654" y="9656"/>
                  </a:lnTo>
                  <a:cubicBezTo>
                    <a:pt x="1708" y="8788"/>
                    <a:pt x="3146" y="8364"/>
                    <a:pt x="4343" y="7636"/>
                  </a:cubicBezTo>
                  <a:cubicBezTo>
                    <a:pt x="7011" y="5992"/>
                    <a:pt x="8283" y="2890"/>
                    <a:pt x="9462" y="5"/>
                  </a:cubicBezTo>
                  <a:cubicBezTo>
                    <a:pt x="9382" y="2"/>
                    <a:pt x="9303" y="1"/>
                    <a:pt x="9224" y="1"/>
                  </a:cubicBezTo>
                  <a:close/>
                  <a:moveTo>
                    <a:pt x="654" y="9656"/>
                  </a:moveTo>
                  <a:cubicBezTo>
                    <a:pt x="451" y="9823"/>
                    <a:pt x="263" y="10006"/>
                    <a:pt x="94" y="10210"/>
                  </a:cubicBezTo>
                  <a:lnTo>
                    <a:pt x="1" y="10675"/>
                  </a:lnTo>
                  <a:cubicBezTo>
                    <a:pt x="241" y="10351"/>
                    <a:pt x="456" y="10009"/>
                    <a:pt x="654" y="96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4" name="Google Shape;1634;p13"/>
            <p:cNvSpPr/>
            <p:nvPr/>
          </p:nvSpPr>
          <p:spPr>
            <a:xfrm>
              <a:off x="322650" y="2792325"/>
              <a:ext cx="214050" cy="94475"/>
            </a:xfrm>
            <a:custGeom>
              <a:avLst/>
              <a:gdLst/>
              <a:ahLst/>
              <a:cxnLst/>
              <a:rect l="l" t="t" r="r" b="b"/>
              <a:pathLst>
                <a:path w="8562" h="3779" extrusionOk="0">
                  <a:moveTo>
                    <a:pt x="129" y="1"/>
                  </a:moveTo>
                  <a:cubicBezTo>
                    <a:pt x="86" y="1"/>
                    <a:pt x="43" y="1"/>
                    <a:pt x="0" y="1"/>
                  </a:cubicBezTo>
                  <a:cubicBezTo>
                    <a:pt x="652" y="374"/>
                    <a:pt x="1024" y="1056"/>
                    <a:pt x="1489" y="1645"/>
                  </a:cubicBezTo>
                  <a:cubicBezTo>
                    <a:pt x="2666" y="3032"/>
                    <a:pt x="4368" y="3778"/>
                    <a:pt x="6106" y="3778"/>
                  </a:cubicBezTo>
                  <a:cubicBezTo>
                    <a:pt x="6934" y="3778"/>
                    <a:pt x="7771" y="3609"/>
                    <a:pt x="8561" y="3258"/>
                  </a:cubicBezTo>
                  <a:lnTo>
                    <a:pt x="8158" y="2979"/>
                  </a:lnTo>
                  <a:cubicBezTo>
                    <a:pt x="5926" y="1053"/>
                    <a:pt x="3091" y="1"/>
                    <a:pt x="1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5" name="Google Shape;1635;p13"/>
            <p:cNvSpPr/>
            <p:nvPr/>
          </p:nvSpPr>
          <p:spPr>
            <a:xfrm>
              <a:off x="386225" y="2924175"/>
              <a:ext cx="215625" cy="317975"/>
            </a:xfrm>
            <a:custGeom>
              <a:avLst/>
              <a:gdLst/>
              <a:ahLst/>
              <a:cxnLst/>
              <a:rect l="l" t="t" r="r" b="b"/>
              <a:pathLst>
                <a:path w="8625" h="12719" extrusionOk="0">
                  <a:moveTo>
                    <a:pt x="63" y="1"/>
                  </a:moveTo>
                  <a:cubicBezTo>
                    <a:pt x="1" y="2606"/>
                    <a:pt x="94" y="5367"/>
                    <a:pt x="1459" y="7600"/>
                  </a:cubicBezTo>
                  <a:cubicBezTo>
                    <a:pt x="3010" y="10144"/>
                    <a:pt x="5894" y="11509"/>
                    <a:pt x="8593" y="12719"/>
                  </a:cubicBezTo>
                  <a:lnTo>
                    <a:pt x="8593" y="12563"/>
                  </a:lnTo>
                  <a:cubicBezTo>
                    <a:pt x="8624" y="10392"/>
                    <a:pt x="7942" y="8283"/>
                    <a:pt x="6639" y="6546"/>
                  </a:cubicBezTo>
                  <a:cubicBezTo>
                    <a:pt x="4778" y="4064"/>
                    <a:pt x="1831" y="2544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6" name="Google Shape;1636;p13"/>
            <p:cNvSpPr/>
            <p:nvPr/>
          </p:nvSpPr>
          <p:spPr>
            <a:xfrm>
              <a:off x="579325" y="2835775"/>
              <a:ext cx="316425" cy="283075"/>
            </a:xfrm>
            <a:custGeom>
              <a:avLst/>
              <a:gdLst/>
              <a:ahLst/>
              <a:cxnLst/>
              <a:rect l="l" t="t" r="r" b="b"/>
              <a:pathLst>
                <a:path w="12657" h="11323" extrusionOk="0">
                  <a:moveTo>
                    <a:pt x="12656" y="0"/>
                  </a:moveTo>
                  <a:cubicBezTo>
                    <a:pt x="10175" y="94"/>
                    <a:pt x="7786" y="1055"/>
                    <a:pt x="5925" y="2730"/>
                  </a:cubicBezTo>
                  <a:cubicBezTo>
                    <a:pt x="4095" y="4374"/>
                    <a:pt x="2668" y="6421"/>
                    <a:pt x="1707" y="8717"/>
                  </a:cubicBezTo>
                  <a:cubicBezTo>
                    <a:pt x="1303" y="9616"/>
                    <a:pt x="869" y="10640"/>
                    <a:pt x="1" y="11105"/>
                  </a:cubicBezTo>
                  <a:lnTo>
                    <a:pt x="559" y="11322"/>
                  </a:lnTo>
                  <a:cubicBezTo>
                    <a:pt x="2606" y="8810"/>
                    <a:pt x="5770" y="7445"/>
                    <a:pt x="8035" y="5119"/>
                  </a:cubicBezTo>
                  <a:cubicBezTo>
                    <a:pt x="9648" y="3475"/>
                    <a:pt x="10795" y="1365"/>
                    <a:pt x="126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7" name="Google Shape;1637;p13"/>
            <p:cNvSpPr/>
            <p:nvPr/>
          </p:nvSpPr>
          <p:spPr>
            <a:xfrm>
              <a:off x="509000" y="2776025"/>
              <a:ext cx="101375" cy="699750"/>
            </a:xfrm>
            <a:custGeom>
              <a:avLst/>
              <a:gdLst/>
              <a:ahLst/>
              <a:cxnLst/>
              <a:rect l="l" t="t" r="r" b="b"/>
              <a:pathLst>
                <a:path w="4055" h="27990" extrusionOk="0">
                  <a:moveTo>
                    <a:pt x="520" y="0"/>
                  </a:moveTo>
                  <a:cubicBezTo>
                    <a:pt x="350" y="0"/>
                    <a:pt x="126" y="122"/>
                    <a:pt x="146" y="281"/>
                  </a:cubicBezTo>
                  <a:cubicBezTo>
                    <a:pt x="983" y="4965"/>
                    <a:pt x="1852" y="9618"/>
                    <a:pt x="2689" y="14302"/>
                  </a:cubicBezTo>
                  <a:cubicBezTo>
                    <a:pt x="3124" y="16628"/>
                    <a:pt x="3589" y="19017"/>
                    <a:pt x="3062" y="21343"/>
                  </a:cubicBezTo>
                  <a:cubicBezTo>
                    <a:pt x="2534" y="23701"/>
                    <a:pt x="1294" y="25748"/>
                    <a:pt x="84" y="27795"/>
                  </a:cubicBezTo>
                  <a:cubicBezTo>
                    <a:pt x="1" y="27928"/>
                    <a:pt x="122" y="27990"/>
                    <a:pt x="272" y="27990"/>
                  </a:cubicBezTo>
                  <a:cubicBezTo>
                    <a:pt x="402" y="27990"/>
                    <a:pt x="554" y="27944"/>
                    <a:pt x="611" y="27857"/>
                  </a:cubicBezTo>
                  <a:cubicBezTo>
                    <a:pt x="1666" y="26058"/>
                    <a:pt x="2751" y="24259"/>
                    <a:pt x="3372" y="22274"/>
                  </a:cubicBezTo>
                  <a:cubicBezTo>
                    <a:pt x="4054" y="20040"/>
                    <a:pt x="3899" y="17838"/>
                    <a:pt x="3527" y="15574"/>
                  </a:cubicBezTo>
                  <a:cubicBezTo>
                    <a:pt x="2658" y="10424"/>
                    <a:pt x="1666" y="5275"/>
                    <a:pt x="704" y="126"/>
                  </a:cubicBezTo>
                  <a:cubicBezTo>
                    <a:pt x="693" y="38"/>
                    <a:pt x="615" y="0"/>
                    <a:pt x="5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38" name="Google Shape;1638;p13"/>
          <p:cNvGrpSpPr/>
          <p:nvPr/>
        </p:nvGrpSpPr>
        <p:grpSpPr>
          <a:xfrm>
            <a:off x="11239585" y="1301217"/>
            <a:ext cx="813767" cy="556467"/>
            <a:chOff x="364525" y="2023775"/>
            <a:chExt cx="610325" cy="417350"/>
          </a:xfrm>
        </p:grpSpPr>
        <p:sp>
          <p:nvSpPr>
            <p:cNvPr id="1639" name="Google Shape;1639;p13"/>
            <p:cNvSpPr/>
            <p:nvPr/>
          </p:nvSpPr>
          <p:spPr>
            <a:xfrm>
              <a:off x="739075" y="2213250"/>
              <a:ext cx="87825" cy="70625"/>
            </a:xfrm>
            <a:custGeom>
              <a:avLst/>
              <a:gdLst/>
              <a:ahLst/>
              <a:cxnLst/>
              <a:rect l="l" t="t" r="r" b="b"/>
              <a:pathLst>
                <a:path w="3513" h="2825" extrusionOk="0">
                  <a:moveTo>
                    <a:pt x="2208" y="836"/>
                  </a:moveTo>
                  <a:lnTo>
                    <a:pt x="2208" y="836"/>
                  </a:lnTo>
                  <a:cubicBezTo>
                    <a:pt x="2203" y="904"/>
                    <a:pt x="2191" y="972"/>
                    <a:pt x="2174" y="1040"/>
                  </a:cubicBezTo>
                  <a:lnTo>
                    <a:pt x="2174" y="1040"/>
                  </a:lnTo>
                  <a:cubicBezTo>
                    <a:pt x="2168" y="1040"/>
                    <a:pt x="2162" y="1040"/>
                    <a:pt x="2156" y="1040"/>
                  </a:cubicBezTo>
                  <a:cubicBezTo>
                    <a:pt x="1982" y="1040"/>
                    <a:pt x="1801" y="1092"/>
                    <a:pt x="1677" y="1184"/>
                  </a:cubicBezTo>
                  <a:lnTo>
                    <a:pt x="1677" y="1184"/>
                  </a:lnTo>
                  <a:cubicBezTo>
                    <a:pt x="1681" y="1171"/>
                    <a:pt x="1686" y="1157"/>
                    <a:pt x="1692" y="1142"/>
                  </a:cubicBezTo>
                  <a:lnTo>
                    <a:pt x="1692" y="1142"/>
                  </a:lnTo>
                  <a:cubicBezTo>
                    <a:pt x="1808" y="1029"/>
                    <a:pt x="1938" y="929"/>
                    <a:pt x="2080" y="847"/>
                  </a:cubicBezTo>
                  <a:lnTo>
                    <a:pt x="2080" y="847"/>
                  </a:lnTo>
                  <a:cubicBezTo>
                    <a:pt x="2121" y="840"/>
                    <a:pt x="2164" y="837"/>
                    <a:pt x="2208" y="836"/>
                  </a:cubicBezTo>
                  <a:close/>
                  <a:moveTo>
                    <a:pt x="2191" y="1"/>
                  </a:moveTo>
                  <a:cubicBezTo>
                    <a:pt x="2048" y="1"/>
                    <a:pt x="1893" y="40"/>
                    <a:pt x="1769" y="86"/>
                  </a:cubicBezTo>
                  <a:lnTo>
                    <a:pt x="1800" y="86"/>
                  </a:lnTo>
                  <a:cubicBezTo>
                    <a:pt x="1704" y="126"/>
                    <a:pt x="1612" y="171"/>
                    <a:pt x="1523" y="220"/>
                  </a:cubicBezTo>
                  <a:lnTo>
                    <a:pt x="1523" y="220"/>
                  </a:lnTo>
                  <a:cubicBezTo>
                    <a:pt x="1395" y="270"/>
                    <a:pt x="1270" y="329"/>
                    <a:pt x="1148" y="396"/>
                  </a:cubicBezTo>
                  <a:cubicBezTo>
                    <a:pt x="917" y="535"/>
                    <a:pt x="739" y="735"/>
                    <a:pt x="634" y="970"/>
                  </a:cubicBezTo>
                  <a:lnTo>
                    <a:pt x="634" y="970"/>
                  </a:lnTo>
                  <a:cubicBezTo>
                    <a:pt x="304" y="1382"/>
                    <a:pt x="81" y="1881"/>
                    <a:pt x="0" y="2413"/>
                  </a:cubicBezTo>
                  <a:cubicBezTo>
                    <a:pt x="0" y="2568"/>
                    <a:pt x="94" y="2723"/>
                    <a:pt x="249" y="2754"/>
                  </a:cubicBezTo>
                  <a:cubicBezTo>
                    <a:pt x="443" y="2801"/>
                    <a:pt x="641" y="2824"/>
                    <a:pt x="839" y="2824"/>
                  </a:cubicBezTo>
                  <a:cubicBezTo>
                    <a:pt x="2189" y="2824"/>
                    <a:pt x="3513" y="1764"/>
                    <a:pt x="3351" y="303"/>
                  </a:cubicBezTo>
                  <a:cubicBezTo>
                    <a:pt x="3351" y="148"/>
                    <a:pt x="3102" y="55"/>
                    <a:pt x="2978" y="55"/>
                  </a:cubicBezTo>
                  <a:cubicBezTo>
                    <a:pt x="2837" y="35"/>
                    <a:pt x="2696" y="25"/>
                    <a:pt x="2558" y="25"/>
                  </a:cubicBezTo>
                  <a:cubicBezTo>
                    <a:pt x="2499" y="25"/>
                    <a:pt x="2441" y="27"/>
                    <a:pt x="2383" y="30"/>
                  </a:cubicBezTo>
                  <a:lnTo>
                    <a:pt x="2383" y="30"/>
                  </a:lnTo>
                  <a:cubicBezTo>
                    <a:pt x="2325" y="10"/>
                    <a:pt x="2259" y="1"/>
                    <a:pt x="21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0" name="Google Shape;1640;p13"/>
            <p:cNvSpPr/>
            <p:nvPr/>
          </p:nvSpPr>
          <p:spPr>
            <a:xfrm>
              <a:off x="866250" y="2220425"/>
              <a:ext cx="108600" cy="75500"/>
            </a:xfrm>
            <a:custGeom>
              <a:avLst/>
              <a:gdLst/>
              <a:ahLst/>
              <a:cxnLst/>
              <a:rect l="l" t="t" r="r" b="b"/>
              <a:pathLst>
                <a:path w="4344" h="3020" extrusionOk="0">
                  <a:moveTo>
                    <a:pt x="2513" y="699"/>
                  </a:moveTo>
                  <a:cubicBezTo>
                    <a:pt x="2792" y="730"/>
                    <a:pt x="2823" y="1350"/>
                    <a:pt x="2730" y="1598"/>
                  </a:cubicBezTo>
                  <a:cubicBezTo>
                    <a:pt x="2634" y="1829"/>
                    <a:pt x="2395" y="2000"/>
                    <a:pt x="2131" y="2111"/>
                  </a:cubicBezTo>
                  <a:lnTo>
                    <a:pt x="2131" y="2111"/>
                  </a:lnTo>
                  <a:cubicBezTo>
                    <a:pt x="2398" y="1917"/>
                    <a:pt x="2620" y="1664"/>
                    <a:pt x="2730" y="1443"/>
                  </a:cubicBezTo>
                  <a:cubicBezTo>
                    <a:pt x="2854" y="1195"/>
                    <a:pt x="2637" y="1086"/>
                    <a:pt x="2366" y="1086"/>
                  </a:cubicBezTo>
                  <a:cubicBezTo>
                    <a:pt x="2239" y="1086"/>
                    <a:pt x="2100" y="1110"/>
                    <a:pt x="1978" y="1155"/>
                  </a:cubicBezTo>
                  <a:lnTo>
                    <a:pt x="1978" y="1155"/>
                  </a:lnTo>
                  <a:cubicBezTo>
                    <a:pt x="2152" y="913"/>
                    <a:pt x="2390" y="699"/>
                    <a:pt x="2513" y="699"/>
                  </a:cubicBezTo>
                  <a:close/>
                  <a:moveTo>
                    <a:pt x="2930" y="1"/>
                  </a:moveTo>
                  <a:cubicBezTo>
                    <a:pt x="2394" y="1"/>
                    <a:pt x="1757" y="323"/>
                    <a:pt x="1310" y="698"/>
                  </a:cubicBezTo>
                  <a:lnTo>
                    <a:pt x="1310" y="698"/>
                  </a:lnTo>
                  <a:cubicBezTo>
                    <a:pt x="1244" y="722"/>
                    <a:pt x="1180" y="753"/>
                    <a:pt x="1117" y="792"/>
                  </a:cubicBezTo>
                  <a:cubicBezTo>
                    <a:pt x="621" y="1164"/>
                    <a:pt x="1" y="1629"/>
                    <a:pt x="156" y="2343"/>
                  </a:cubicBezTo>
                  <a:cubicBezTo>
                    <a:pt x="246" y="2861"/>
                    <a:pt x="664" y="3019"/>
                    <a:pt x="1100" y="3019"/>
                  </a:cubicBezTo>
                  <a:cubicBezTo>
                    <a:pt x="1264" y="3019"/>
                    <a:pt x="1430" y="2997"/>
                    <a:pt x="1583" y="2963"/>
                  </a:cubicBezTo>
                  <a:cubicBezTo>
                    <a:pt x="2575" y="2715"/>
                    <a:pt x="4343" y="2032"/>
                    <a:pt x="3847" y="668"/>
                  </a:cubicBezTo>
                  <a:cubicBezTo>
                    <a:pt x="3682" y="184"/>
                    <a:pt x="3335" y="1"/>
                    <a:pt x="29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1" name="Google Shape;1641;p13"/>
            <p:cNvSpPr/>
            <p:nvPr/>
          </p:nvSpPr>
          <p:spPr>
            <a:xfrm>
              <a:off x="620425" y="2375175"/>
              <a:ext cx="91525" cy="65950"/>
            </a:xfrm>
            <a:custGeom>
              <a:avLst/>
              <a:gdLst/>
              <a:ahLst/>
              <a:cxnLst/>
              <a:rect l="l" t="t" r="r" b="b"/>
              <a:pathLst>
                <a:path w="3661" h="2638" extrusionOk="0">
                  <a:moveTo>
                    <a:pt x="2723" y="0"/>
                  </a:moveTo>
                  <a:cubicBezTo>
                    <a:pt x="2311" y="0"/>
                    <a:pt x="1906" y="96"/>
                    <a:pt x="1544" y="275"/>
                  </a:cubicBezTo>
                  <a:lnTo>
                    <a:pt x="1544" y="275"/>
                  </a:lnTo>
                  <a:cubicBezTo>
                    <a:pt x="1475" y="284"/>
                    <a:pt x="1404" y="305"/>
                    <a:pt x="1334" y="340"/>
                  </a:cubicBezTo>
                  <a:cubicBezTo>
                    <a:pt x="621" y="681"/>
                    <a:pt x="125" y="1364"/>
                    <a:pt x="1" y="2139"/>
                  </a:cubicBezTo>
                  <a:cubicBezTo>
                    <a:pt x="1" y="2294"/>
                    <a:pt x="94" y="2419"/>
                    <a:pt x="249" y="2481"/>
                  </a:cubicBezTo>
                  <a:cubicBezTo>
                    <a:pt x="521" y="2587"/>
                    <a:pt x="811" y="2637"/>
                    <a:pt x="1101" y="2637"/>
                  </a:cubicBezTo>
                  <a:cubicBezTo>
                    <a:pt x="2333" y="2637"/>
                    <a:pt x="3586" y="1738"/>
                    <a:pt x="3661" y="433"/>
                  </a:cubicBezTo>
                  <a:cubicBezTo>
                    <a:pt x="3661" y="216"/>
                    <a:pt x="3475" y="123"/>
                    <a:pt x="3289" y="61"/>
                  </a:cubicBezTo>
                  <a:cubicBezTo>
                    <a:pt x="3101" y="20"/>
                    <a:pt x="2911" y="0"/>
                    <a:pt x="272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2" name="Google Shape;1642;p13"/>
            <p:cNvSpPr/>
            <p:nvPr/>
          </p:nvSpPr>
          <p:spPr>
            <a:xfrm>
              <a:off x="571500" y="2185225"/>
              <a:ext cx="110225" cy="72125"/>
            </a:xfrm>
            <a:custGeom>
              <a:avLst/>
              <a:gdLst/>
              <a:ahLst/>
              <a:cxnLst/>
              <a:rect l="l" t="t" r="r" b="b"/>
              <a:pathLst>
                <a:path w="4409" h="2885" extrusionOk="0">
                  <a:moveTo>
                    <a:pt x="2634" y="609"/>
                  </a:moveTo>
                  <a:lnTo>
                    <a:pt x="2634" y="609"/>
                  </a:lnTo>
                  <a:cubicBezTo>
                    <a:pt x="2661" y="624"/>
                    <a:pt x="2693" y="648"/>
                    <a:pt x="2733" y="680"/>
                  </a:cubicBezTo>
                  <a:cubicBezTo>
                    <a:pt x="2857" y="742"/>
                    <a:pt x="2950" y="866"/>
                    <a:pt x="2981" y="1021"/>
                  </a:cubicBezTo>
                  <a:cubicBezTo>
                    <a:pt x="3061" y="1770"/>
                    <a:pt x="2058" y="2173"/>
                    <a:pt x="1382" y="2270"/>
                  </a:cubicBezTo>
                  <a:lnTo>
                    <a:pt x="1382" y="2270"/>
                  </a:lnTo>
                  <a:cubicBezTo>
                    <a:pt x="1364" y="2194"/>
                    <a:pt x="1356" y="2116"/>
                    <a:pt x="1356" y="2038"/>
                  </a:cubicBezTo>
                  <a:lnTo>
                    <a:pt x="1356" y="2038"/>
                  </a:lnTo>
                  <a:cubicBezTo>
                    <a:pt x="2128" y="1962"/>
                    <a:pt x="3118" y="1422"/>
                    <a:pt x="2640" y="618"/>
                  </a:cubicBezTo>
                  <a:cubicBezTo>
                    <a:pt x="2638" y="615"/>
                    <a:pt x="2636" y="612"/>
                    <a:pt x="2634" y="609"/>
                  </a:cubicBezTo>
                  <a:close/>
                  <a:moveTo>
                    <a:pt x="2955" y="0"/>
                  </a:moveTo>
                  <a:cubicBezTo>
                    <a:pt x="2698" y="0"/>
                    <a:pt x="2442" y="49"/>
                    <a:pt x="2237" y="121"/>
                  </a:cubicBezTo>
                  <a:cubicBezTo>
                    <a:pt x="1803" y="278"/>
                    <a:pt x="1486" y="570"/>
                    <a:pt x="1241" y="922"/>
                  </a:cubicBezTo>
                  <a:lnTo>
                    <a:pt x="1241" y="922"/>
                  </a:lnTo>
                  <a:cubicBezTo>
                    <a:pt x="546" y="1259"/>
                    <a:pt x="1" y="1909"/>
                    <a:pt x="314" y="2727"/>
                  </a:cubicBezTo>
                  <a:cubicBezTo>
                    <a:pt x="345" y="2851"/>
                    <a:pt x="531" y="2851"/>
                    <a:pt x="655" y="2882"/>
                  </a:cubicBezTo>
                  <a:cubicBezTo>
                    <a:pt x="702" y="2884"/>
                    <a:pt x="748" y="2885"/>
                    <a:pt x="795" y="2885"/>
                  </a:cubicBezTo>
                  <a:cubicBezTo>
                    <a:pt x="1589" y="2885"/>
                    <a:pt x="2401" y="2639"/>
                    <a:pt x="3074" y="2200"/>
                  </a:cubicBezTo>
                  <a:cubicBezTo>
                    <a:pt x="3571" y="1859"/>
                    <a:pt x="4408" y="1114"/>
                    <a:pt x="3974" y="463"/>
                  </a:cubicBezTo>
                  <a:cubicBezTo>
                    <a:pt x="3765" y="121"/>
                    <a:pt x="3359" y="0"/>
                    <a:pt x="29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3" name="Google Shape;1643;p13"/>
            <p:cNvSpPr/>
            <p:nvPr/>
          </p:nvSpPr>
          <p:spPr>
            <a:xfrm>
              <a:off x="758450" y="2059975"/>
              <a:ext cx="102400" cy="71400"/>
            </a:xfrm>
            <a:custGeom>
              <a:avLst/>
              <a:gdLst/>
              <a:ahLst/>
              <a:cxnLst/>
              <a:rect l="l" t="t" r="r" b="b"/>
              <a:pathLst>
                <a:path w="4096" h="2856" extrusionOk="0">
                  <a:moveTo>
                    <a:pt x="2303" y="689"/>
                  </a:moveTo>
                  <a:cubicBezTo>
                    <a:pt x="2370" y="689"/>
                    <a:pt x="2416" y="740"/>
                    <a:pt x="2451" y="882"/>
                  </a:cubicBezTo>
                  <a:cubicBezTo>
                    <a:pt x="2514" y="1068"/>
                    <a:pt x="2514" y="1285"/>
                    <a:pt x="2420" y="1471"/>
                  </a:cubicBezTo>
                  <a:cubicBezTo>
                    <a:pt x="2405" y="1551"/>
                    <a:pt x="2381" y="1624"/>
                    <a:pt x="2349" y="1692"/>
                  </a:cubicBezTo>
                  <a:lnTo>
                    <a:pt x="2349" y="1692"/>
                  </a:lnTo>
                  <a:cubicBezTo>
                    <a:pt x="2336" y="1658"/>
                    <a:pt x="2310" y="1625"/>
                    <a:pt x="2265" y="1595"/>
                  </a:cubicBezTo>
                  <a:cubicBezTo>
                    <a:pt x="2199" y="1548"/>
                    <a:pt x="2115" y="1529"/>
                    <a:pt x="2026" y="1529"/>
                  </a:cubicBezTo>
                  <a:cubicBezTo>
                    <a:pt x="1963" y="1529"/>
                    <a:pt x="1898" y="1539"/>
                    <a:pt x="1834" y="1553"/>
                  </a:cubicBezTo>
                  <a:lnTo>
                    <a:pt x="1834" y="1553"/>
                  </a:lnTo>
                  <a:lnTo>
                    <a:pt x="1800" y="1502"/>
                  </a:lnTo>
                  <a:cubicBezTo>
                    <a:pt x="1800" y="1440"/>
                    <a:pt x="1707" y="1378"/>
                    <a:pt x="1676" y="1285"/>
                  </a:cubicBezTo>
                  <a:cubicBezTo>
                    <a:pt x="1676" y="1198"/>
                    <a:pt x="1697" y="1124"/>
                    <a:pt x="1732" y="1059"/>
                  </a:cubicBezTo>
                  <a:lnTo>
                    <a:pt x="1732" y="1059"/>
                  </a:lnTo>
                  <a:cubicBezTo>
                    <a:pt x="1754" y="1051"/>
                    <a:pt x="1777" y="1043"/>
                    <a:pt x="1800" y="1037"/>
                  </a:cubicBezTo>
                  <a:cubicBezTo>
                    <a:pt x="1936" y="983"/>
                    <a:pt x="2262" y="881"/>
                    <a:pt x="2299" y="689"/>
                  </a:cubicBezTo>
                  <a:lnTo>
                    <a:pt x="2299" y="689"/>
                  </a:lnTo>
                  <a:cubicBezTo>
                    <a:pt x="2301" y="689"/>
                    <a:pt x="2302" y="689"/>
                    <a:pt x="2303" y="689"/>
                  </a:cubicBezTo>
                  <a:close/>
                  <a:moveTo>
                    <a:pt x="2014" y="2065"/>
                  </a:moveTo>
                  <a:lnTo>
                    <a:pt x="2014" y="2065"/>
                  </a:lnTo>
                  <a:cubicBezTo>
                    <a:pt x="1874" y="2152"/>
                    <a:pt x="1710" y="2201"/>
                    <a:pt x="1541" y="2206"/>
                  </a:cubicBezTo>
                  <a:lnTo>
                    <a:pt x="1541" y="2206"/>
                  </a:lnTo>
                  <a:cubicBezTo>
                    <a:pt x="1706" y="2186"/>
                    <a:pt x="1869" y="2134"/>
                    <a:pt x="2014" y="2065"/>
                  </a:cubicBezTo>
                  <a:close/>
                  <a:moveTo>
                    <a:pt x="2680" y="1"/>
                  </a:moveTo>
                  <a:cubicBezTo>
                    <a:pt x="1961" y="1"/>
                    <a:pt x="1078" y="536"/>
                    <a:pt x="754" y="964"/>
                  </a:cubicBezTo>
                  <a:lnTo>
                    <a:pt x="754" y="964"/>
                  </a:lnTo>
                  <a:cubicBezTo>
                    <a:pt x="311" y="1302"/>
                    <a:pt x="1" y="1786"/>
                    <a:pt x="1" y="2402"/>
                  </a:cubicBezTo>
                  <a:cubicBezTo>
                    <a:pt x="1" y="2495"/>
                    <a:pt x="1" y="2526"/>
                    <a:pt x="94" y="2588"/>
                  </a:cubicBezTo>
                  <a:cubicBezTo>
                    <a:pt x="403" y="2773"/>
                    <a:pt x="762" y="2855"/>
                    <a:pt x="1127" y="2855"/>
                  </a:cubicBezTo>
                  <a:cubicBezTo>
                    <a:pt x="1676" y="2855"/>
                    <a:pt x="2240" y="2669"/>
                    <a:pt x="2669" y="2371"/>
                  </a:cubicBezTo>
                  <a:cubicBezTo>
                    <a:pt x="3258" y="1999"/>
                    <a:pt x="4096" y="913"/>
                    <a:pt x="3382" y="261"/>
                  </a:cubicBezTo>
                  <a:cubicBezTo>
                    <a:pt x="3197" y="76"/>
                    <a:pt x="2950" y="1"/>
                    <a:pt x="26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4" name="Google Shape;1644;p13"/>
            <p:cNvSpPr/>
            <p:nvPr/>
          </p:nvSpPr>
          <p:spPr>
            <a:xfrm>
              <a:off x="474200" y="2335625"/>
              <a:ext cx="88100" cy="62525"/>
            </a:xfrm>
            <a:custGeom>
              <a:avLst/>
              <a:gdLst/>
              <a:ahLst/>
              <a:cxnLst/>
              <a:rect l="l" t="t" r="r" b="b"/>
              <a:pathLst>
                <a:path w="3524" h="2501" extrusionOk="0">
                  <a:moveTo>
                    <a:pt x="2252" y="519"/>
                  </a:moveTo>
                  <a:cubicBezTo>
                    <a:pt x="2279" y="519"/>
                    <a:pt x="2303" y="521"/>
                    <a:pt x="2323" y="525"/>
                  </a:cubicBezTo>
                  <a:lnTo>
                    <a:pt x="2323" y="525"/>
                  </a:lnTo>
                  <a:cubicBezTo>
                    <a:pt x="2304" y="526"/>
                    <a:pt x="2290" y="526"/>
                    <a:pt x="2282" y="526"/>
                  </a:cubicBezTo>
                  <a:cubicBezTo>
                    <a:pt x="2034" y="557"/>
                    <a:pt x="1786" y="650"/>
                    <a:pt x="1631" y="868"/>
                  </a:cubicBezTo>
                  <a:cubicBezTo>
                    <a:pt x="1606" y="886"/>
                    <a:pt x="1586" y="903"/>
                    <a:pt x="1571" y="916"/>
                  </a:cubicBezTo>
                  <a:lnTo>
                    <a:pt x="1571" y="916"/>
                  </a:lnTo>
                  <a:cubicBezTo>
                    <a:pt x="1551" y="909"/>
                    <a:pt x="1530" y="899"/>
                    <a:pt x="1510" y="888"/>
                  </a:cubicBezTo>
                  <a:lnTo>
                    <a:pt x="1510" y="888"/>
                  </a:lnTo>
                  <a:cubicBezTo>
                    <a:pt x="1682" y="717"/>
                    <a:pt x="1899" y="578"/>
                    <a:pt x="2158" y="526"/>
                  </a:cubicBezTo>
                  <a:cubicBezTo>
                    <a:pt x="2193" y="521"/>
                    <a:pt x="2224" y="519"/>
                    <a:pt x="2252" y="519"/>
                  </a:cubicBezTo>
                  <a:close/>
                  <a:moveTo>
                    <a:pt x="2346" y="1080"/>
                  </a:moveTo>
                  <a:cubicBezTo>
                    <a:pt x="2345" y="1082"/>
                    <a:pt x="2345" y="1083"/>
                    <a:pt x="2344" y="1085"/>
                  </a:cubicBezTo>
                  <a:cubicBezTo>
                    <a:pt x="2152" y="1525"/>
                    <a:pt x="1813" y="1941"/>
                    <a:pt x="1349" y="1986"/>
                  </a:cubicBezTo>
                  <a:lnTo>
                    <a:pt x="1349" y="1986"/>
                  </a:lnTo>
                  <a:cubicBezTo>
                    <a:pt x="1329" y="1936"/>
                    <a:pt x="1310" y="1889"/>
                    <a:pt x="1290" y="1829"/>
                  </a:cubicBezTo>
                  <a:cubicBezTo>
                    <a:pt x="1290" y="1798"/>
                    <a:pt x="1290" y="1767"/>
                    <a:pt x="1321" y="1736"/>
                  </a:cubicBezTo>
                  <a:cubicBezTo>
                    <a:pt x="1326" y="1726"/>
                    <a:pt x="1330" y="1716"/>
                    <a:pt x="1334" y="1707"/>
                  </a:cubicBezTo>
                  <a:lnTo>
                    <a:pt x="1334" y="1707"/>
                  </a:lnTo>
                  <a:cubicBezTo>
                    <a:pt x="1452" y="1672"/>
                    <a:pt x="1563" y="1620"/>
                    <a:pt x="1662" y="1550"/>
                  </a:cubicBezTo>
                  <a:cubicBezTo>
                    <a:pt x="1757" y="1487"/>
                    <a:pt x="1795" y="1416"/>
                    <a:pt x="1781" y="1357"/>
                  </a:cubicBezTo>
                  <a:lnTo>
                    <a:pt x="1781" y="1357"/>
                  </a:lnTo>
                  <a:cubicBezTo>
                    <a:pt x="1984" y="1293"/>
                    <a:pt x="2177" y="1198"/>
                    <a:pt x="2346" y="1080"/>
                  </a:cubicBezTo>
                  <a:close/>
                  <a:moveTo>
                    <a:pt x="2800" y="0"/>
                  </a:moveTo>
                  <a:cubicBezTo>
                    <a:pt x="1895" y="0"/>
                    <a:pt x="1020" y="374"/>
                    <a:pt x="390" y="1054"/>
                  </a:cubicBezTo>
                  <a:cubicBezTo>
                    <a:pt x="328" y="1116"/>
                    <a:pt x="297" y="1178"/>
                    <a:pt x="390" y="1240"/>
                  </a:cubicBezTo>
                  <a:cubicBezTo>
                    <a:pt x="484" y="1301"/>
                    <a:pt x="587" y="1349"/>
                    <a:pt x="694" y="1383"/>
                  </a:cubicBezTo>
                  <a:lnTo>
                    <a:pt x="694" y="1383"/>
                  </a:lnTo>
                  <a:cubicBezTo>
                    <a:pt x="435" y="1496"/>
                    <a:pt x="218" y="1680"/>
                    <a:pt x="142" y="1953"/>
                  </a:cubicBezTo>
                  <a:cubicBezTo>
                    <a:pt x="0" y="2398"/>
                    <a:pt x="347" y="2500"/>
                    <a:pt x="708" y="2500"/>
                  </a:cubicBezTo>
                  <a:cubicBezTo>
                    <a:pt x="901" y="2500"/>
                    <a:pt x="1098" y="2471"/>
                    <a:pt x="1228" y="2450"/>
                  </a:cubicBezTo>
                  <a:cubicBezTo>
                    <a:pt x="2406" y="2263"/>
                    <a:pt x="3523" y="1426"/>
                    <a:pt x="3523" y="154"/>
                  </a:cubicBezTo>
                  <a:cubicBezTo>
                    <a:pt x="3492" y="123"/>
                    <a:pt x="3461" y="92"/>
                    <a:pt x="3430" y="61"/>
                  </a:cubicBezTo>
                  <a:cubicBezTo>
                    <a:pt x="3220" y="20"/>
                    <a:pt x="3009" y="0"/>
                    <a:pt x="28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5" name="Google Shape;1645;p13"/>
            <p:cNvSpPr/>
            <p:nvPr/>
          </p:nvSpPr>
          <p:spPr>
            <a:xfrm>
              <a:off x="608800" y="2023775"/>
              <a:ext cx="93075" cy="63850"/>
            </a:xfrm>
            <a:custGeom>
              <a:avLst/>
              <a:gdLst/>
              <a:ahLst/>
              <a:cxnLst/>
              <a:rect l="l" t="t" r="r" b="b"/>
              <a:pathLst>
                <a:path w="3723" h="2554" extrusionOk="0">
                  <a:moveTo>
                    <a:pt x="2475" y="593"/>
                  </a:moveTo>
                  <a:cubicBezTo>
                    <a:pt x="2495" y="593"/>
                    <a:pt x="2514" y="593"/>
                    <a:pt x="2534" y="594"/>
                  </a:cubicBezTo>
                  <a:lnTo>
                    <a:pt x="2534" y="594"/>
                  </a:lnTo>
                  <a:cubicBezTo>
                    <a:pt x="2478" y="780"/>
                    <a:pt x="2398" y="959"/>
                    <a:pt x="2296" y="1122"/>
                  </a:cubicBezTo>
                  <a:lnTo>
                    <a:pt x="2296" y="1122"/>
                  </a:lnTo>
                  <a:cubicBezTo>
                    <a:pt x="2260" y="1063"/>
                    <a:pt x="2150" y="1034"/>
                    <a:pt x="2013" y="1030"/>
                  </a:cubicBezTo>
                  <a:lnTo>
                    <a:pt x="2013" y="1030"/>
                  </a:lnTo>
                  <a:cubicBezTo>
                    <a:pt x="1950" y="986"/>
                    <a:pt x="1856" y="965"/>
                    <a:pt x="1768" y="965"/>
                  </a:cubicBezTo>
                  <a:cubicBezTo>
                    <a:pt x="1679" y="965"/>
                    <a:pt x="1590" y="970"/>
                    <a:pt x="1501" y="981"/>
                  </a:cubicBezTo>
                  <a:lnTo>
                    <a:pt x="1501" y="981"/>
                  </a:lnTo>
                  <a:cubicBezTo>
                    <a:pt x="1593" y="864"/>
                    <a:pt x="1713" y="776"/>
                    <a:pt x="1861" y="717"/>
                  </a:cubicBezTo>
                  <a:cubicBezTo>
                    <a:pt x="2048" y="634"/>
                    <a:pt x="2261" y="593"/>
                    <a:pt x="2475" y="593"/>
                  </a:cubicBezTo>
                  <a:close/>
                  <a:moveTo>
                    <a:pt x="1817" y="1652"/>
                  </a:moveTo>
                  <a:cubicBezTo>
                    <a:pt x="1621" y="1799"/>
                    <a:pt x="1394" y="1902"/>
                    <a:pt x="1146" y="1942"/>
                  </a:cubicBezTo>
                  <a:lnTo>
                    <a:pt x="1146" y="1942"/>
                  </a:lnTo>
                  <a:cubicBezTo>
                    <a:pt x="1156" y="1900"/>
                    <a:pt x="1169" y="1856"/>
                    <a:pt x="1183" y="1813"/>
                  </a:cubicBezTo>
                  <a:lnTo>
                    <a:pt x="1183" y="1813"/>
                  </a:lnTo>
                  <a:cubicBezTo>
                    <a:pt x="1183" y="1813"/>
                    <a:pt x="1184" y="1813"/>
                    <a:pt x="1184" y="1813"/>
                  </a:cubicBezTo>
                  <a:cubicBezTo>
                    <a:pt x="1403" y="1813"/>
                    <a:pt x="1622" y="1755"/>
                    <a:pt x="1817" y="1652"/>
                  </a:cubicBezTo>
                  <a:close/>
                  <a:moveTo>
                    <a:pt x="2849" y="1"/>
                  </a:moveTo>
                  <a:cubicBezTo>
                    <a:pt x="2471" y="1"/>
                    <a:pt x="2098" y="69"/>
                    <a:pt x="1737" y="189"/>
                  </a:cubicBezTo>
                  <a:cubicBezTo>
                    <a:pt x="1303" y="345"/>
                    <a:pt x="497" y="686"/>
                    <a:pt x="310" y="1151"/>
                  </a:cubicBezTo>
                  <a:cubicBezTo>
                    <a:pt x="233" y="1305"/>
                    <a:pt x="258" y="1428"/>
                    <a:pt x="337" y="1524"/>
                  </a:cubicBezTo>
                  <a:lnTo>
                    <a:pt x="337" y="1524"/>
                  </a:lnTo>
                  <a:cubicBezTo>
                    <a:pt x="129" y="1749"/>
                    <a:pt x="0" y="2039"/>
                    <a:pt x="0" y="2392"/>
                  </a:cubicBezTo>
                  <a:cubicBezTo>
                    <a:pt x="0" y="2547"/>
                    <a:pt x="248" y="2547"/>
                    <a:pt x="341" y="2547"/>
                  </a:cubicBezTo>
                  <a:cubicBezTo>
                    <a:pt x="411" y="2551"/>
                    <a:pt x="480" y="2554"/>
                    <a:pt x="549" y="2554"/>
                  </a:cubicBezTo>
                  <a:cubicBezTo>
                    <a:pt x="1944" y="2554"/>
                    <a:pt x="3366" y="1671"/>
                    <a:pt x="3692" y="283"/>
                  </a:cubicBezTo>
                  <a:cubicBezTo>
                    <a:pt x="3723" y="127"/>
                    <a:pt x="3567" y="65"/>
                    <a:pt x="3474" y="65"/>
                  </a:cubicBezTo>
                  <a:cubicBezTo>
                    <a:pt x="3266" y="21"/>
                    <a:pt x="3057" y="1"/>
                    <a:pt x="28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6" name="Google Shape;1646;p13"/>
            <p:cNvSpPr/>
            <p:nvPr/>
          </p:nvSpPr>
          <p:spPr>
            <a:xfrm>
              <a:off x="364525" y="2209500"/>
              <a:ext cx="76800" cy="52900"/>
            </a:xfrm>
            <a:custGeom>
              <a:avLst/>
              <a:gdLst/>
              <a:ahLst/>
              <a:cxnLst/>
              <a:rect l="l" t="t" r="r" b="b"/>
              <a:pathLst>
                <a:path w="3072" h="2116" extrusionOk="0">
                  <a:moveTo>
                    <a:pt x="1846" y="949"/>
                  </a:moveTo>
                  <a:lnTo>
                    <a:pt x="1846" y="949"/>
                  </a:lnTo>
                  <a:cubicBezTo>
                    <a:pt x="1852" y="978"/>
                    <a:pt x="1858" y="1009"/>
                    <a:pt x="1861" y="1043"/>
                  </a:cubicBezTo>
                  <a:cubicBezTo>
                    <a:pt x="1861" y="1167"/>
                    <a:pt x="1830" y="1260"/>
                    <a:pt x="1799" y="1384"/>
                  </a:cubicBezTo>
                  <a:cubicBezTo>
                    <a:pt x="1771" y="1441"/>
                    <a:pt x="1635" y="1579"/>
                    <a:pt x="1616" y="1648"/>
                  </a:cubicBezTo>
                  <a:lnTo>
                    <a:pt x="1616" y="1648"/>
                  </a:lnTo>
                  <a:lnTo>
                    <a:pt x="1520" y="1632"/>
                  </a:lnTo>
                  <a:cubicBezTo>
                    <a:pt x="1385" y="1578"/>
                    <a:pt x="1250" y="1524"/>
                    <a:pt x="1156" y="1449"/>
                  </a:cubicBezTo>
                  <a:lnTo>
                    <a:pt x="1156" y="1449"/>
                  </a:lnTo>
                  <a:cubicBezTo>
                    <a:pt x="1217" y="1318"/>
                    <a:pt x="1294" y="1197"/>
                    <a:pt x="1384" y="1089"/>
                  </a:cubicBezTo>
                  <a:lnTo>
                    <a:pt x="1384" y="1089"/>
                  </a:lnTo>
                  <a:cubicBezTo>
                    <a:pt x="1543" y="1062"/>
                    <a:pt x="1700" y="1015"/>
                    <a:pt x="1846" y="949"/>
                  </a:cubicBezTo>
                  <a:close/>
                  <a:moveTo>
                    <a:pt x="1675" y="1628"/>
                  </a:moveTo>
                  <a:cubicBezTo>
                    <a:pt x="1686" y="1628"/>
                    <a:pt x="1697" y="1637"/>
                    <a:pt x="1706" y="1663"/>
                  </a:cubicBezTo>
                  <a:lnTo>
                    <a:pt x="1635" y="1651"/>
                  </a:lnTo>
                  <a:lnTo>
                    <a:pt x="1635" y="1651"/>
                  </a:lnTo>
                  <a:cubicBezTo>
                    <a:pt x="1647" y="1640"/>
                    <a:pt x="1661" y="1628"/>
                    <a:pt x="1675" y="1628"/>
                  </a:cubicBezTo>
                  <a:close/>
                  <a:moveTo>
                    <a:pt x="2053" y="0"/>
                  </a:moveTo>
                  <a:cubicBezTo>
                    <a:pt x="1957" y="0"/>
                    <a:pt x="1860" y="7"/>
                    <a:pt x="1768" y="19"/>
                  </a:cubicBezTo>
                  <a:cubicBezTo>
                    <a:pt x="1281" y="110"/>
                    <a:pt x="555" y="381"/>
                    <a:pt x="558" y="978"/>
                  </a:cubicBezTo>
                  <a:lnTo>
                    <a:pt x="558" y="978"/>
                  </a:lnTo>
                  <a:cubicBezTo>
                    <a:pt x="349" y="1187"/>
                    <a:pt x="170" y="1428"/>
                    <a:pt x="31" y="1694"/>
                  </a:cubicBezTo>
                  <a:cubicBezTo>
                    <a:pt x="0" y="1725"/>
                    <a:pt x="0" y="1787"/>
                    <a:pt x="62" y="1787"/>
                  </a:cubicBezTo>
                  <a:cubicBezTo>
                    <a:pt x="406" y="2004"/>
                    <a:pt x="802" y="2116"/>
                    <a:pt x="1202" y="2116"/>
                  </a:cubicBezTo>
                  <a:cubicBezTo>
                    <a:pt x="1488" y="2116"/>
                    <a:pt x="1776" y="2059"/>
                    <a:pt x="2047" y="1942"/>
                  </a:cubicBezTo>
                  <a:cubicBezTo>
                    <a:pt x="2575" y="1725"/>
                    <a:pt x="3071" y="1291"/>
                    <a:pt x="2978" y="670"/>
                  </a:cubicBezTo>
                  <a:cubicBezTo>
                    <a:pt x="2902" y="140"/>
                    <a:pt x="2477" y="0"/>
                    <a:pt x="205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577912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3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6" name="Google Shape;3326;p29"/>
          <p:cNvSpPr txBox="1">
            <a:spLocks noGrp="1"/>
          </p:cNvSpPr>
          <p:nvPr>
            <p:ph type="title"/>
          </p:nvPr>
        </p:nvSpPr>
        <p:spPr>
          <a:xfrm>
            <a:off x="2006600" y="2286000"/>
            <a:ext cx="8178800" cy="14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grpSp>
        <p:nvGrpSpPr>
          <p:cNvPr id="3327" name="Google Shape;3327;p29"/>
          <p:cNvGrpSpPr/>
          <p:nvPr/>
        </p:nvGrpSpPr>
        <p:grpSpPr>
          <a:xfrm>
            <a:off x="-1674446" y="5528263"/>
            <a:ext cx="6869473" cy="3775748"/>
            <a:chOff x="4178350" y="2375050"/>
            <a:chExt cx="938350" cy="515775"/>
          </a:xfrm>
        </p:grpSpPr>
        <p:sp>
          <p:nvSpPr>
            <p:cNvPr id="3328" name="Google Shape;3328;p29"/>
            <p:cNvSpPr/>
            <p:nvPr/>
          </p:nvSpPr>
          <p:spPr>
            <a:xfrm>
              <a:off x="4178350" y="2375050"/>
              <a:ext cx="938350" cy="470050"/>
            </a:xfrm>
            <a:custGeom>
              <a:avLst/>
              <a:gdLst/>
              <a:ahLst/>
              <a:cxnLst/>
              <a:rect l="l" t="t" r="r" b="b"/>
              <a:pathLst>
                <a:path w="37534" h="18802" extrusionOk="0">
                  <a:moveTo>
                    <a:pt x="19941" y="1"/>
                  </a:moveTo>
                  <a:cubicBezTo>
                    <a:pt x="19829" y="1"/>
                    <a:pt x="19717" y="2"/>
                    <a:pt x="19604" y="4"/>
                  </a:cubicBezTo>
                  <a:cubicBezTo>
                    <a:pt x="17557" y="35"/>
                    <a:pt x="15789" y="780"/>
                    <a:pt x="13804" y="1121"/>
                  </a:cubicBezTo>
                  <a:cubicBezTo>
                    <a:pt x="11260" y="1617"/>
                    <a:pt x="8903" y="2765"/>
                    <a:pt x="6949" y="4440"/>
                  </a:cubicBezTo>
                  <a:cubicBezTo>
                    <a:pt x="2792" y="7914"/>
                    <a:pt x="248" y="12970"/>
                    <a:pt x="0" y="18367"/>
                  </a:cubicBezTo>
                  <a:lnTo>
                    <a:pt x="714" y="18802"/>
                  </a:lnTo>
                  <a:lnTo>
                    <a:pt x="36913" y="18678"/>
                  </a:lnTo>
                  <a:cubicBezTo>
                    <a:pt x="37534" y="16816"/>
                    <a:pt x="36727" y="14800"/>
                    <a:pt x="35952" y="12970"/>
                  </a:cubicBezTo>
                  <a:cubicBezTo>
                    <a:pt x="34711" y="10147"/>
                    <a:pt x="33377" y="7263"/>
                    <a:pt x="31392" y="4998"/>
                  </a:cubicBezTo>
                  <a:cubicBezTo>
                    <a:pt x="28520" y="1733"/>
                    <a:pt x="24234" y="1"/>
                    <a:pt x="199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9" name="Google Shape;3329;p29"/>
            <p:cNvSpPr/>
            <p:nvPr/>
          </p:nvSpPr>
          <p:spPr>
            <a:xfrm>
              <a:off x="4192225" y="2449850"/>
              <a:ext cx="867875" cy="411650"/>
            </a:xfrm>
            <a:custGeom>
              <a:avLst/>
              <a:gdLst/>
              <a:ahLst/>
              <a:cxnLst/>
              <a:rect l="l" t="t" r="r" b="b"/>
              <a:pathLst>
                <a:path w="34715" h="16466" extrusionOk="0">
                  <a:moveTo>
                    <a:pt x="18380" y="0"/>
                  </a:moveTo>
                  <a:cubicBezTo>
                    <a:pt x="17829" y="0"/>
                    <a:pt x="17276" y="28"/>
                    <a:pt x="16723" y="83"/>
                  </a:cubicBezTo>
                  <a:cubicBezTo>
                    <a:pt x="13063" y="455"/>
                    <a:pt x="9589" y="1944"/>
                    <a:pt x="6766" y="4302"/>
                  </a:cubicBezTo>
                  <a:cubicBezTo>
                    <a:pt x="3105" y="7403"/>
                    <a:pt x="1492" y="11839"/>
                    <a:pt x="35" y="16275"/>
                  </a:cubicBezTo>
                  <a:cubicBezTo>
                    <a:pt x="1" y="16377"/>
                    <a:pt x="123" y="16421"/>
                    <a:pt x="298" y="16421"/>
                  </a:cubicBezTo>
                  <a:cubicBezTo>
                    <a:pt x="604" y="16421"/>
                    <a:pt x="1072" y="16286"/>
                    <a:pt x="1151" y="16089"/>
                  </a:cubicBezTo>
                  <a:lnTo>
                    <a:pt x="1120" y="16089"/>
                  </a:lnTo>
                  <a:cubicBezTo>
                    <a:pt x="2299" y="12491"/>
                    <a:pt x="3540" y="8768"/>
                    <a:pt x="6083" y="5884"/>
                  </a:cubicBezTo>
                  <a:cubicBezTo>
                    <a:pt x="8906" y="2689"/>
                    <a:pt x="12908" y="765"/>
                    <a:pt x="17188" y="548"/>
                  </a:cubicBezTo>
                  <a:cubicBezTo>
                    <a:pt x="17428" y="536"/>
                    <a:pt x="17667" y="530"/>
                    <a:pt x="17906" y="530"/>
                  </a:cubicBezTo>
                  <a:cubicBezTo>
                    <a:pt x="21865" y="530"/>
                    <a:pt x="25631" y="2217"/>
                    <a:pt x="28293" y="5201"/>
                  </a:cubicBezTo>
                  <a:cubicBezTo>
                    <a:pt x="31023" y="8241"/>
                    <a:pt x="33566" y="11994"/>
                    <a:pt x="32946" y="16306"/>
                  </a:cubicBezTo>
                  <a:cubicBezTo>
                    <a:pt x="32924" y="16418"/>
                    <a:pt x="33055" y="16465"/>
                    <a:pt x="33235" y="16465"/>
                  </a:cubicBezTo>
                  <a:cubicBezTo>
                    <a:pt x="33554" y="16465"/>
                    <a:pt x="34023" y="16318"/>
                    <a:pt x="34063" y="16120"/>
                  </a:cubicBezTo>
                  <a:cubicBezTo>
                    <a:pt x="34714" y="11436"/>
                    <a:pt x="31798" y="7217"/>
                    <a:pt x="28634" y="4053"/>
                  </a:cubicBezTo>
                  <a:cubicBezTo>
                    <a:pt x="25844" y="1317"/>
                    <a:pt x="22177" y="0"/>
                    <a:pt x="1838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0" name="Google Shape;3330;p29"/>
            <p:cNvSpPr/>
            <p:nvPr/>
          </p:nvSpPr>
          <p:spPr>
            <a:xfrm>
              <a:off x="4252800" y="2496850"/>
              <a:ext cx="761025" cy="376950"/>
            </a:xfrm>
            <a:custGeom>
              <a:avLst/>
              <a:gdLst/>
              <a:ahLst/>
              <a:cxnLst/>
              <a:rect l="l" t="t" r="r" b="b"/>
              <a:pathLst>
                <a:path w="30441" h="15078" extrusionOk="0">
                  <a:moveTo>
                    <a:pt x="13814" y="1"/>
                  </a:moveTo>
                  <a:cubicBezTo>
                    <a:pt x="10218" y="1"/>
                    <a:pt x="7746" y="1872"/>
                    <a:pt x="5273" y="4345"/>
                  </a:cubicBezTo>
                  <a:cubicBezTo>
                    <a:pt x="2575" y="7074"/>
                    <a:pt x="62" y="10952"/>
                    <a:pt x="0" y="14922"/>
                  </a:cubicBezTo>
                  <a:cubicBezTo>
                    <a:pt x="0" y="15030"/>
                    <a:pt x="134" y="15078"/>
                    <a:pt x="309" y="15078"/>
                  </a:cubicBezTo>
                  <a:cubicBezTo>
                    <a:pt x="639" y="15078"/>
                    <a:pt x="1117" y="14907"/>
                    <a:pt x="1117" y="14643"/>
                  </a:cubicBezTo>
                  <a:cubicBezTo>
                    <a:pt x="1179" y="10890"/>
                    <a:pt x="3629" y="7074"/>
                    <a:pt x="6173" y="4500"/>
                  </a:cubicBezTo>
                  <a:cubicBezTo>
                    <a:pt x="7414" y="3259"/>
                    <a:pt x="8716" y="1863"/>
                    <a:pt x="10392" y="1150"/>
                  </a:cubicBezTo>
                  <a:cubicBezTo>
                    <a:pt x="11295" y="765"/>
                    <a:pt x="12261" y="601"/>
                    <a:pt x="13235" y="601"/>
                  </a:cubicBezTo>
                  <a:cubicBezTo>
                    <a:pt x="14537" y="601"/>
                    <a:pt x="15855" y="893"/>
                    <a:pt x="17061" y="1336"/>
                  </a:cubicBezTo>
                  <a:cubicBezTo>
                    <a:pt x="23047" y="3507"/>
                    <a:pt x="28104" y="8346"/>
                    <a:pt x="29282" y="14736"/>
                  </a:cubicBezTo>
                  <a:cubicBezTo>
                    <a:pt x="29303" y="14849"/>
                    <a:pt x="29438" y="14897"/>
                    <a:pt x="29607" y="14897"/>
                  </a:cubicBezTo>
                  <a:cubicBezTo>
                    <a:pt x="29952" y="14897"/>
                    <a:pt x="30441" y="14696"/>
                    <a:pt x="30399" y="14426"/>
                  </a:cubicBezTo>
                  <a:cubicBezTo>
                    <a:pt x="29717" y="10549"/>
                    <a:pt x="27638" y="7074"/>
                    <a:pt x="24536" y="4655"/>
                  </a:cubicBezTo>
                  <a:cubicBezTo>
                    <a:pt x="21558" y="2329"/>
                    <a:pt x="17898" y="95"/>
                    <a:pt x="13990" y="2"/>
                  </a:cubicBezTo>
                  <a:cubicBezTo>
                    <a:pt x="13931" y="1"/>
                    <a:pt x="13872" y="1"/>
                    <a:pt x="13814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1" name="Google Shape;3331;p29"/>
            <p:cNvSpPr/>
            <p:nvPr/>
          </p:nvSpPr>
          <p:spPr>
            <a:xfrm>
              <a:off x="4311275" y="2568125"/>
              <a:ext cx="619300" cy="306050"/>
            </a:xfrm>
            <a:custGeom>
              <a:avLst/>
              <a:gdLst/>
              <a:ahLst/>
              <a:cxnLst/>
              <a:rect l="l" t="t" r="r" b="b"/>
              <a:pathLst>
                <a:path w="24772" h="12242" extrusionOk="0">
                  <a:moveTo>
                    <a:pt x="11588" y="1"/>
                  </a:moveTo>
                  <a:cubicBezTo>
                    <a:pt x="5191" y="1"/>
                    <a:pt x="1980" y="5894"/>
                    <a:pt x="50" y="11389"/>
                  </a:cubicBezTo>
                  <a:cubicBezTo>
                    <a:pt x="1" y="11523"/>
                    <a:pt x="143" y="11580"/>
                    <a:pt x="341" y="11580"/>
                  </a:cubicBezTo>
                  <a:cubicBezTo>
                    <a:pt x="648" y="11580"/>
                    <a:pt x="1091" y="11441"/>
                    <a:pt x="1166" y="11234"/>
                  </a:cubicBezTo>
                  <a:lnTo>
                    <a:pt x="1197" y="11234"/>
                  </a:lnTo>
                  <a:cubicBezTo>
                    <a:pt x="2977" y="6003"/>
                    <a:pt x="5858" y="679"/>
                    <a:pt x="11490" y="679"/>
                  </a:cubicBezTo>
                  <a:cubicBezTo>
                    <a:pt x="12337" y="679"/>
                    <a:pt x="13247" y="800"/>
                    <a:pt x="14225" y="1059"/>
                  </a:cubicBezTo>
                  <a:cubicBezTo>
                    <a:pt x="19282" y="2424"/>
                    <a:pt x="23593" y="6488"/>
                    <a:pt x="23531" y="12009"/>
                  </a:cubicBezTo>
                  <a:cubicBezTo>
                    <a:pt x="23531" y="12175"/>
                    <a:pt x="23689" y="12241"/>
                    <a:pt x="23885" y="12241"/>
                  </a:cubicBezTo>
                  <a:cubicBezTo>
                    <a:pt x="24205" y="12241"/>
                    <a:pt x="24629" y="12065"/>
                    <a:pt x="24648" y="11854"/>
                  </a:cubicBezTo>
                  <a:cubicBezTo>
                    <a:pt x="24772" y="5216"/>
                    <a:pt x="18723" y="532"/>
                    <a:pt x="12457" y="36"/>
                  </a:cubicBezTo>
                  <a:cubicBezTo>
                    <a:pt x="12161" y="12"/>
                    <a:pt x="11871" y="1"/>
                    <a:pt x="1158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2" name="Google Shape;3332;p29"/>
            <p:cNvSpPr/>
            <p:nvPr/>
          </p:nvSpPr>
          <p:spPr>
            <a:xfrm>
              <a:off x="4374000" y="2647325"/>
              <a:ext cx="513325" cy="228750"/>
            </a:xfrm>
            <a:custGeom>
              <a:avLst/>
              <a:gdLst/>
              <a:ahLst/>
              <a:cxnLst/>
              <a:rect l="l" t="t" r="r" b="b"/>
              <a:pathLst>
                <a:path w="20533" h="9150" extrusionOk="0">
                  <a:moveTo>
                    <a:pt x="9607" y="1"/>
                  </a:moveTo>
                  <a:cubicBezTo>
                    <a:pt x="5109" y="1"/>
                    <a:pt x="1077" y="4840"/>
                    <a:pt x="22" y="8841"/>
                  </a:cubicBezTo>
                  <a:cubicBezTo>
                    <a:pt x="0" y="8928"/>
                    <a:pt x="119" y="8966"/>
                    <a:pt x="287" y="8966"/>
                  </a:cubicBezTo>
                  <a:cubicBezTo>
                    <a:pt x="599" y="8966"/>
                    <a:pt x="1078" y="8837"/>
                    <a:pt x="1139" y="8655"/>
                  </a:cubicBezTo>
                  <a:cubicBezTo>
                    <a:pt x="1697" y="6546"/>
                    <a:pt x="2845" y="4654"/>
                    <a:pt x="4427" y="3165"/>
                  </a:cubicBezTo>
                  <a:cubicBezTo>
                    <a:pt x="5078" y="2451"/>
                    <a:pt x="5823" y="1831"/>
                    <a:pt x="6629" y="1273"/>
                  </a:cubicBezTo>
                  <a:cubicBezTo>
                    <a:pt x="7450" y="714"/>
                    <a:pt x="8375" y="495"/>
                    <a:pt x="9317" y="495"/>
                  </a:cubicBezTo>
                  <a:cubicBezTo>
                    <a:pt x="10155" y="495"/>
                    <a:pt x="11006" y="669"/>
                    <a:pt x="11809" y="931"/>
                  </a:cubicBezTo>
                  <a:cubicBezTo>
                    <a:pt x="15532" y="2172"/>
                    <a:pt x="18386" y="5212"/>
                    <a:pt x="19347" y="9058"/>
                  </a:cubicBezTo>
                  <a:cubicBezTo>
                    <a:pt x="19363" y="9123"/>
                    <a:pt x="19453" y="9150"/>
                    <a:pt x="19574" y="9150"/>
                  </a:cubicBezTo>
                  <a:cubicBezTo>
                    <a:pt x="19922" y="9150"/>
                    <a:pt x="20533" y="8932"/>
                    <a:pt x="20464" y="8748"/>
                  </a:cubicBezTo>
                  <a:cubicBezTo>
                    <a:pt x="19254" y="3878"/>
                    <a:pt x="14756" y="1"/>
                    <a:pt x="9607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3" name="Google Shape;3333;p29"/>
            <p:cNvSpPr/>
            <p:nvPr/>
          </p:nvSpPr>
          <p:spPr>
            <a:xfrm>
              <a:off x="4437575" y="2724875"/>
              <a:ext cx="345675" cy="156550"/>
            </a:xfrm>
            <a:custGeom>
              <a:avLst/>
              <a:gdLst/>
              <a:ahLst/>
              <a:cxnLst/>
              <a:rect l="l" t="t" r="r" b="b"/>
              <a:pathLst>
                <a:path w="13827" h="6262" extrusionOk="0">
                  <a:moveTo>
                    <a:pt x="7587" y="0"/>
                  </a:moveTo>
                  <a:cubicBezTo>
                    <a:pt x="4082" y="0"/>
                    <a:pt x="1318" y="2440"/>
                    <a:pt x="116" y="5615"/>
                  </a:cubicBezTo>
                  <a:cubicBezTo>
                    <a:pt x="1" y="5927"/>
                    <a:pt x="260" y="6074"/>
                    <a:pt x="557" y="6074"/>
                  </a:cubicBezTo>
                  <a:cubicBezTo>
                    <a:pt x="820" y="6074"/>
                    <a:pt x="1114" y="5958"/>
                    <a:pt x="1201" y="5739"/>
                  </a:cubicBezTo>
                  <a:cubicBezTo>
                    <a:pt x="2132" y="3258"/>
                    <a:pt x="4148" y="1024"/>
                    <a:pt x="6971" y="838"/>
                  </a:cubicBezTo>
                  <a:cubicBezTo>
                    <a:pt x="7119" y="826"/>
                    <a:pt x="7266" y="820"/>
                    <a:pt x="7412" y="820"/>
                  </a:cubicBezTo>
                  <a:cubicBezTo>
                    <a:pt x="10202" y="820"/>
                    <a:pt x="12561" y="3035"/>
                    <a:pt x="12679" y="5894"/>
                  </a:cubicBezTo>
                  <a:cubicBezTo>
                    <a:pt x="12692" y="6152"/>
                    <a:pt x="12913" y="6262"/>
                    <a:pt x="13158" y="6262"/>
                  </a:cubicBezTo>
                  <a:cubicBezTo>
                    <a:pt x="13473" y="6262"/>
                    <a:pt x="13826" y="6081"/>
                    <a:pt x="13826" y="5801"/>
                  </a:cubicBezTo>
                  <a:cubicBezTo>
                    <a:pt x="13671" y="2451"/>
                    <a:pt x="11003" y="32"/>
                    <a:pt x="7653" y="1"/>
                  </a:cubicBezTo>
                  <a:cubicBezTo>
                    <a:pt x="7631" y="1"/>
                    <a:pt x="7609" y="0"/>
                    <a:pt x="7587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4" name="Google Shape;3334;p29"/>
            <p:cNvSpPr/>
            <p:nvPr/>
          </p:nvSpPr>
          <p:spPr>
            <a:xfrm>
              <a:off x="4481575" y="2799000"/>
              <a:ext cx="244675" cy="91825"/>
            </a:xfrm>
            <a:custGeom>
              <a:avLst/>
              <a:gdLst/>
              <a:ahLst/>
              <a:cxnLst/>
              <a:rect l="l" t="t" r="r" b="b"/>
              <a:pathLst>
                <a:path w="9787" h="3673" extrusionOk="0">
                  <a:moveTo>
                    <a:pt x="5465" y="1"/>
                  </a:moveTo>
                  <a:cubicBezTo>
                    <a:pt x="5004" y="1"/>
                    <a:pt x="4566" y="48"/>
                    <a:pt x="4187" y="138"/>
                  </a:cubicBezTo>
                  <a:cubicBezTo>
                    <a:pt x="3350" y="324"/>
                    <a:pt x="2512" y="634"/>
                    <a:pt x="1768" y="1068"/>
                  </a:cubicBezTo>
                  <a:cubicBezTo>
                    <a:pt x="868" y="1627"/>
                    <a:pt x="496" y="2681"/>
                    <a:pt x="31" y="3612"/>
                  </a:cubicBezTo>
                  <a:cubicBezTo>
                    <a:pt x="1" y="3652"/>
                    <a:pt x="91" y="3673"/>
                    <a:pt x="233" y="3673"/>
                  </a:cubicBezTo>
                  <a:cubicBezTo>
                    <a:pt x="528" y="3673"/>
                    <a:pt x="1043" y="3583"/>
                    <a:pt x="1147" y="3395"/>
                  </a:cubicBezTo>
                  <a:cubicBezTo>
                    <a:pt x="1972" y="1802"/>
                    <a:pt x="2823" y="444"/>
                    <a:pt x="4823" y="444"/>
                  </a:cubicBezTo>
                  <a:cubicBezTo>
                    <a:pt x="5004" y="444"/>
                    <a:pt x="5196" y="456"/>
                    <a:pt x="5397" y="479"/>
                  </a:cubicBezTo>
                  <a:cubicBezTo>
                    <a:pt x="6700" y="665"/>
                    <a:pt x="8282" y="1316"/>
                    <a:pt x="8592" y="2681"/>
                  </a:cubicBezTo>
                  <a:cubicBezTo>
                    <a:pt x="8608" y="2736"/>
                    <a:pt x="8693" y="2759"/>
                    <a:pt x="8810" y="2759"/>
                  </a:cubicBezTo>
                  <a:cubicBezTo>
                    <a:pt x="9157" y="2759"/>
                    <a:pt x="9786" y="2556"/>
                    <a:pt x="9740" y="2371"/>
                  </a:cubicBezTo>
                  <a:cubicBezTo>
                    <a:pt x="9346" y="698"/>
                    <a:pt x="7235" y="1"/>
                    <a:pt x="54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35" name="Google Shape;3335;p29"/>
          <p:cNvGrpSpPr/>
          <p:nvPr/>
        </p:nvGrpSpPr>
        <p:grpSpPr>
          <a:xfrm rot="10799904">
            <a:off x="5736764" y="-1114435"/>
            <a:ext cx="7886773" cy="3557203"/>
            <a:chOff x="5619200" y="4458200"/>
            <a:chExt cx="1647150" cy="742900"/>
          </a:xfrm>
        </p:grpSpPr>
        <p:sp>
          <p:nvSpPr>
            <p:cNvPr id="3336" name="Google Shape;3336;p29"/>
            <p:cNvSpPr/>
            <p:nvPr/>
          </p:nvSpPr>
          <p:spPr>
            <a:xfrm>
              <a:off x="5619200" y="4458200"/>
              <a:ext cx="1647150" cy="690850"/>
            </a:xfrm>
            <a:custGeom>
              <a:avLst/>
              <a:gdLst/>
              <a:ahLst/>
              <a:cxnLst/>
              <a:rect l="l" t="t" r="r" b="b"/>
              <a:pathLst>
                <a:path w="65886" h="27634" extrusionOk="0">
                  <a:moveTo>
                    <a:pt x="22214" y="1"/>
                  </a:moveTo>
                  <a:cubicBezTo>
                    <a:pt x="20532" y="1"/>
                    <a:pt x="18847" y="281"/>
                    <a:pt x="17278" y="833"/>
                  </a:cubicBezTo>
                  <a:cubicBezTo>
                    <a:pt x="12222" y="2632"/>
                    <a:pt x="8251" y="6758"/>
                    <a:pt x="5677" y="11442"/>
                  </a:cubicBezTo>
                  <a:cubicBezTo>
                    <a:pt x="3071" y="16126"/>
                    <a:pt x="1706" y="21399"/>
                    <a:pt x="465" y="26610"/>
                  </a:cubicBezTo>
                  <a:lnTo>
                    <a:pt x="0" y="26951"/>
                  </a:lnTo>
                  <a:cubicBezTo>
                    <a:pt x="5568" y="25612"/>
                    <a:pt x="11272" y="25199"/>
                    <a:pt x="17004" y="25199"/>
                  </a:cubicBezTo>
                  <a:cubicBezTo>
                    <a:pt x="21491" y="25199"/>
                    <a:pt x="25994" y="25452"/>
                    <a:pt x="30461" y="25711"/>
                  </a:cubicBezTo>
                  <a:lnTo>
                    <a:pt x="65079" y="27634"/>
                  </a:lnTo>
                  <a:cubicBezTo>
                    <a:pt x="65513" y="23291"/>
                    <a:pt x="65885" y="18762"/>
                    <a:pt x="64179" y="14730"/>
                  </a:cubicBezTo>
                  <a:cubicBezTo>
                    <a:pt x="62763" y="11347"/>
                    <a:pt x="59330" y="8541"/>
                    <a:pt x="55791" y="8541"/>
                  </a:cubicBezTo>
                  <a:cubicBezTo>
                    <a:pt x="55143" y="8541"/>
                    <a:pt x="54492" y="8635"/>
                    <a:pt x="53850" y="8836"/>
                  </a:cubicBezTo>
                  <a:cubicBezTo>
                    <a:pt x="50810" y="9798"/>
                    <a:pt x="48793" y="12807"/>
                    <a:pt x="45847" y="14016"/>
                  </a:cubicBezTo>
                  <a:cubicBezTo>
                    <a:pt x="44931" y="14378"/>
                    <a:pt x="43968" y="14557"/>
                    <a:pt x="43010" y="14557"/>
                  </a:cubicBezTo>
                  <a:cubicBezTo>
                    <a:pt x="41501" y="14557"/>
                    <a:pt x="40002" y="14113"/>
                    <a:pt x="38712" y="13241"/>
                  </a:cubicBezTo>
                  <a:cubicBezTo>
                    <a:pt x="35579" y="11131"/>
                    <a:pt x="34525" y="7006"/>
                    <a:pt x="32043" y="4152"/>
                  </a:cubicBezTo>
                  <a:cubicBezTo>
                    <a:pt x="29611" y="1358"/>
                    <a:pt x="25918" y="1"/>
                    <a:pt x="22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7" name="Google Shape;3337;p29"/>
            <p:cNvSpPr/>
            <p:nvPr/>
          </p:nvSpPr>
          <p:spPr>
            <a:xfrm>
              <a:off x="5706150" y="4536325"/>
              <a:ext cx="1477225" cy="645250"/>
            </a:xfrm>
            <a:custGeom>
              <a:avLst/>
              <a:gdLst/>
              <a:ahLst/>
              <a:cxnLst/>
              <a:rect l="l" t="t" r="r" b="b"/>
              <a:pathLst>
                <a:path w="59089" h="25810" extrusionOk="0">
                  <a:moveTo>
                    <a:pt x="17943" y="1"/>
                  </a:moveTo>
                  <a:cubicBezTo>
                    <a:pt x="14845" y="1"/>
                    <a:pt x="11730" y="1372"/>
                    <a:pt x="9457" y="3416"/>
                  </a:cubicBezTo>
                  <a:cubicBezTo>
                    <a:pt x="3905" y="8441"/>
                    <a:pt x="1454" y="16847"/>
                    <a:pt x="27" y="23919"/>
                  </a:cubicBezTo>
                  <a:cubicBezTo>
                    <a:pt x="0" y="24028"/>
                    <a:pt x="98" y="24077"/>
                    <a:pt x="219" y="24077"/>
                  </a:cubicBezTo>
                  <a:cubicBezTo>
                    <a:pt x="375" y="24077"/>
                    <a:pt x="568" y="23997"/>
                    <a:pt x="586" y="23857"/>
                  </a:cubicBezTo>
                  <a:lnTo>
                    <a:pt x="586" y="23888"/>
                  </a:lnTo>
                  <a:cubicBezTo>
                    <a:pt x="1857" y="17684"/>
                    <a:pt x="3874" y="10891"/>
                    <a:pt x="7875" y="5804"/>
                  </a:cubicBezTo>
                  <a:cubicBezTo>
                    <a:pt x="10223" y="2806"/>
                    <a:pt x="14226" y="397"/>
                    <a:pt x="18067" y="397"/>
                  </a:cubicBezTo>
                  <a:cubicBezTo>
                    <a:pt x="20265" y="397"/>
                    <a:pt x="22410" y="1186"/>
                    <a:pt x="24160" y="3105"/>
                  </a:cubicBezTo>
                  <a:cubicBezTo>
                    <a:pt x="27014" y="6238"/>
                    <a:pt x="27293" y="11574"/>
                    <a:pt x="31388" y="13652"/>
                  </a:cubicBezTo>
                  <a:cubicBezTo>
                    <a:pt x="32890" y="14422"/>
                    <a:pt x="34450" y="14733"/>
                    <a:pt x="36021" y="14733"/>
                  </a:cubicBezTo>
                  <a:cubicBezTo>
                    <a:pt x="39447" y="14733"/>
                    <a:pt x="42926" y="13256"/>
                    <a:pt x="45967" y="11853"/>
                  </a:cubicBezTo>
                  <a:cubicBezTo>
                    <a:pt x="47522" y="11132"/>
                    <a:pt x="49125" y="10690"/>
                    <a:pt x="50634" y="10690"/>
                  </a:cubicBezTo>
                  <a:cubicBezTo>
                    <a:pt x="52827" y="10690"/>
                    <a:pt x="54825" y="11623"/>
                    <a:pt x="56203" y="13993"/>
                  </a:cubicBezTo>
                  <a:cubicBezTo>
                    <a:pt x="58251" y="17591"/>
                    <a:pt x="57537" y="21810"/>
                    <a:pt x="56855" y="25625"/>
                  </a:cubicBezTo>
                  <a:cubicBezTo>
                    <a:pt x="56826" y="25753"/>
                    <a:pt x="56934" y="25809"/>
                    <a:pt x="57062" y="25809"/>
                  </a:cubicBezTo>
                  <a:cubicBezTo>
                    <a:pt x="57214" y="25809"/>
                    <a:pt x="57396" y="25729"/>
                    <a:pt x="57413" y="25594"/>
                  </a:cubicBezTo>
                  <a:cubicBezTo>
                    <a:pt x="58344" y="20445"/>
                    <a:pt x="59088" y="12039"/>
                    <a:pt x="52419" y="10302"/>
                  </a:cubicBezTo>
                  <a:cubicBezTo>
                    <a:pt x="51875" y="10154"/>
                    <a:pt x="51331" y="10089"/>
                    <a:pt x="50790" y="10089"/>
                  </a:cubicBezTo>
                  <a:cubicBezTo>
                    <a:pt x="48831" y="10089"/>
                    <a:pt x="46904" y="10940"/>
                    <a:pt x="45129" y="11791"/>
                  </a:cubicBezTo>
                  <a:cubicBezTo>
                    <a:pt x="42363" y="13107"/>
                    <a:pt x="39371" y="14279"/>
                    <a:pt x="36316" y="14279"/>
                  </a:cubicBezTo>
                  <a:cubicBezTo>
                    <a:pt x="35125" y="14279"/>
                    <a:pt x="33923" y="14101"/>
                    <a:pt x="32722" y="13683"/>
                  </a:cubicBezTo>
                  <a:cubicBezTo>
                    <a:pt x="26983" y="11729"/>
                    <a:pt x="27572" y="3757"/>
                    <a:pt x="22361" y="1058"/>
                  </a:cubicBezTo>
                  <a:cubicBezTo>
                    <a:pt x="20959" y="326"/>
                    <a:pt x="19453" y="1"/>
                    <a:pt x="17943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8" name="Google Shape;3338;p29"/>
            <p:cNvSpPr/>
            <p:nvPr/>
          </p:nvSpPr>
          <p:spPr>
            <a:xfrm>
              <a:off x="5813125" y="4656950"/>
              <a:ext cx="1320600" cy="525400"/>
            </a:xfrm>
            <a:custGeom>
              <a:avLst/>
              <a:gdLst/>
              <a:ahLst/>
              <a:cxnLst/>
              <a:rect l="l" t="t" r="r" b="b"/>
              <a:pathLst>
                <a:path w="52824" h="21016" extrusionOk="0">
                  <a:moveTo>
                    <a:pt x="12103" y="0"/>
                  </a:moveTo>
                  <a:cubicBezTo>
                    <a:pt x="10659" y="0"/>
                    <a:pt x="9171" y="529"/>
                    <a:pt x="7753" y="1693"/>
                  </a:cubicBezTo>
                  <a:cubicBezTo>
                    <a:pt x="5488" y="3523"/>
                    <a:pt x="4279" y="6407"/>
                    <a:pt x="3193" y="9044"/>
                  </a:cubicBezTo>
                  <a:cubicBezTo>
                    <a:pt x="1859" y="12394"/>
                    <a:pt x="804" y="15868"/>
                    <a:pt x="29" y="19405"/>
                  </a:cubicBezTo>
                  <a:cubicBezTo>
                    <a:pt x="1" y="19532"/>
                    <a:pt x="108" y="19588"/>
                    <a:pt x="236" y="19588"/>
                  </a:cubicBezTo>
                  <a:cubicBezTo>
                    <a:pt x="389" y="19588"/>
                    <a:pt x="570" y="19508"/>
                    <a:pt x="587" y="19374"/>
                  </a:cubicBezTo>
                  <a:cubicBezTo>
                    <a:pt x="1394" y="15620"/>
                    <a:pt x="2542" y="11991"/>
                    <a:pt x="4030" y="8455"/>
                  </a:cubicBezTo>
                  <a:cubicBezTo>
                    <a:pt x="5457" y="5043"/>
                    <a:pt x="7536" y="762"/>
                    <a:pt x="11723" y="359"/>
                  </a:cubicBezTo>
                  <a:cubicBezTo>
                    <a:pt x="11913" y="339"/>
                    <a:pt x="12099" y="330"/>
                    <a:pt x="12280" y="330"/>
                  </a:cubicBezTo>
                  <a:cubicBezTo>
                    <a:pt x="15886" y="330"/>
                    <a:pt x="17796" y="4030"/>
                    <a:pt x="19509" y="6718"/>
                  </a:cubicBezTo>
                  <a:cubicBezTo>
                    <a:pt x="20905" y="8920"/>
                    <a:pt x="22487" y="10595"/>
                    <a:pt x="24937" y="11557"/>
                  </a:cubicBezTo>
                  <a:cubicBezTo>
                    <a:pt x="26989" y="12342"/>
                    <a:pt x="29212" y="12714"/>
                    <a:pt x="31449" y="12714"/>
                  </a:cubicBezTo>
                  <a:cubicBezTo>
                    <a:pt x="34690" y="12714"/>
                    <a:pt x="37962" y="11934"/>
                    <a:pt x="40788" y="10502"/>
                  </a:cubicBezTo>
                  <a:cubicBezTo>
                    <a:pt x="42308" y="9727"/>
                    <a:pt x="43735" y="8610"/>
                    <a:pt x="45441" y="8238"/>
                  </a:cubicBezTo>
                  <a:cubicBezTo>
                    <a:pt x="45768" y="8169"/>
                    <a:pt x="46083" y="8136"/>
                    <a:pt x="46386" y="8136"/>
                  </a:cubicBezTo>
                  <a:cubicBezTo>
                    <a:pt x="48126" y="8136"/>
                    <a:pt x="49471" y="9218"/>
                    <a:pt x="50342" y="10750"/>
                  </a:cubicBezTo>
                  <a:cubicBezTo>
                    <a:pt x="52017" y="13759"/>
                    <a:pt x="51862" y="17605"/>
                    <a:pt x="51025" y="20831"/>
                  </a:cubicBezTo>
                  <a:cubicBezTo>
                    <a:pt x="50996" y="20959"/>
                    <a:pt x="51104" y="21015"/>
                    <a:pt x="51235" y="21015"/>
                  </a:cubicBezTo>
                  <a:cubicBezTo>
                    <a:pt x="51391" y="21015"/>
                    <a:pt x="51580" y="20935"/>
                    <a:pt x="51614" y="20800"/>
                  </a:cubicBezTo>
                  <a:cubicBezTo>
                    <a:pt x="52576" y="16985"/>
                    <a:pt x="52824" y="10037"/>
                    <a:pt x="48388" y="8083"/>
                  </a:cubicBezTo>
                  <a:cubicBezTo>
                    <a:pt x="47798" y="7821"/>
                    <a:pt x="47205" y="7711"/>
                    <a:pt x="46617" y="7711"/>
                  </a:cubicBezTo>
                  <a:cubicBezTo>
                    <a:pt x="45318" y="7711"/>
                    <a:pt x="44041" y="8249"/>
                    <a:pt x="42867" y="8889"/>
                  </a:cubicBezTo>
                  <a:cubicBezTo>
                    <a:pt x="39858" y="10471"/>
                    <a:pt x="37035" y="11836"/>
                    <a:pt x="33623" y="12177"/>
                  </a:cubicBezTo>
                  <a:cubicBezTo>
                    <a:pt x="32943" y="12241"/>
                    <a:pt x="32241" y="12276"/>
                    <a:pt x="31531" y="12276"/>
                  </a:cubicBezTo>
                  <a:cubicBezTo>
                    <a:pt x="28808" y="12276"/>
                    <a:pt x="25954" y="11762"/>
                    <a:pt x="23666" y="10409"/>
                  </a:cubicBezTo>
                  <a:cubicBezTo>
                    <a:pt x="20967" y="8796"/>
                    <a:pt x="19850" y="5880"/>
                    <a:pt x="18082" y="3461"/>
                  </a:cubicBezTo>
                  <a:cubicBezTo>
                    <a:pt x="16494" y="1287"/>
                    <a:pt x="14354" y="0"/>
                    <a:pt x="12103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9" name="Google Shape;3339;p29"/>
            <p:cNvSpPr/>
            <p:nvPr/>
          </p:nvSpPr>
          <p:spPr>
            <a:xfrm>
              <a:off x="5873650" y="4751150"/>
              <a:ext cx="1188750" cy="437925"/>
            </a:xfrm>
            <a:custGeom>
              <a:avLst/>
              <a:gdLst/>
              <a:ahLst/>
              <a:cxnLst/>
              <a:rect l="l" t="t" r="r" b="b"/>
              <a:pathLst>
                <a:path w="47550" h="17517" extrusionOk="0">
                  <a:moveTo>
                    <a:pt x="9521" y="1"/>
                  </a:moveTo>
                  <a:cubicBezTo>
                    <a:pt x="9160" y="1"/>
                    <a:pt x="8777" y="70"/>
                    <a:pt x="8372" y="220"/>
                  </a:cubicBezTo>
                  <a:cubicBezTo>
                    <a:pt x="6107" y="1089"/>
                    <a:pt x="4556" y="3911"/>
                    <a:pt x="3440" y="5897"/>
                  </a:cubicBezTo>
                  <a:cubicBezTo>
                    <a:pt x="1796" y="8812"/>
                    <a:pt x="648" y="12007"/>
                    <a:pt x="27" y="15326"/>
                  </a:cubicBezTo>
                  <a:cubicBezTo>
                    <a:pt x="0" y="15449"/>
                    <a:pt x="99" y="15500"/>
                    <a:pt x="220" y="15500"/>
                  </a:cubicBezTo>
                  <a:cubicBezTo>
                    <a:pt x="375" y="15500"/>
                    <a:pt x="568" y="15417"/>
                    <a:pt x="586" y="15295"/>
                  </a:cubicBezTo>
                  <a:cubicBezTo>
                    <a:pt x="1175" y="12224"/>
                    <a:pt x="2199" y="9278"/>
                    <a:pt x="3657" y="6517"/>
                  </a:cubicBezTo>
                  <a:cubicBezTo>
                    <a:pt x="4685" y="4624"/>
                    <a:pt x="7191" y="497"/>
                    <a:pt x="9585" y="497"/>
                  </a:cubicBezTo>
                  <a:cubicBezTo>
                    <a:pt x="10369" y="497"/>
                    <a:pt x="11142" y="940"/>
                    <a:pt x="11846" y="2050"/>
                  </a:cubicBezTo>
                  <a:cubicBezTo>
                    <a:pt x="13118" y="4035"/>
                    <a:pt x="13645" y="6176"/>
                    <a:pt x="15382" y="7913"/>
                  </a:cubicBezTo>
                  <a:cubicBezTo>
                    <a:pt x="16809" y="9278"/>
                    <a:pt x="18484" y="10363"/>
                    <a:pt x="20345" y="11077"/>
                  </a:cubicBezTo>
                  <a:cubicBezTo>
                    <a:pt x="22756" y="12044"/>
                    <a:pt x="25362" y="12482"/>
                    <a:pt x="27974" y="12482"/>
                  </a:cubicBezTo>
                  <a:cubicBezTo>
                    <a:pt x="30136" y="12482"/>
                    <a:pt x="32302" y="12183"/>
                    <a:pt x="34366" y="11635"/>
                  </a:cubicBezTo>
                  <a:cubicBezTo>
                    <a:pt x="35483" y="11356"/>
                    <a:pt x="36568" y="10984"/>
                    <a:pt x="37654" y="10549"/>
                  </a:cubicBezTo>
                  <a:cubicBezTo>
                    <a:pt x="38998" y="9989"/>
                    <a:pt x="41480" y="8317"/>
                    <a:pt x="43091" y="8317"/>
                  </a:cubicBezTo>
                  <a:cubicBezTo>
                    <a:pt x="43265" y="8317"/>
                    <a:pt x="43428" y="8336"/>
                    <a:pt x="43579" y="8378"/>
                  </a:cubicBezTo>
                  <a:cubicBezTo>
                    <a:pt x="47115" y="9464"/>
                    <a:pt x="46556" y="14613"/>
                    <a:pt x="46091" y="17343"/>
                  </a:cubicBezTo>
                  <a:cubicBezTo>
                    <a:pt x="46078" y="17465"/>
                    <a:pt x="46178" y="17516"/>
                    <a:pt x="46297" y="17516"/>
                  </a:cubicBezTo>
                  <a:cubicBezTo>
                    <a:pt x="46449" y="17516"/>
                    <a:pt x="46632" y="17433"/>
                    <a:pt x="46649" y="17312"/>
                  </a:cubicBezTo>
                  <a:cubicBezTo>
                    <a:pt x="47115" y="14675"/>
                    <a:pt x="47549" y="10953"/>
                    <a:pt x="45378" y="8936"/>
                  </a:cubicBezTo>
                  <a:cubicBezTo>
                    <a:pt x="44616" y="8219"/>
                    <a:pt x="43841" y="7937"/>
                    <a:pt x="43056" y="7937"/>
                  </a:cubicBezTo>
                  <a:cubicBezTo>
                    <a:pt x="42177" y="7937"/>
                    <a:pt x="41284" y="8290"/>
                    <a:pt x="40384" y="8781"/>
                  </a:cubicBezTo>
                  <a:cubicBezTo>
                    <a:pt x="36658" y="10818"/>
                    <a:pt x="32257" y="12103"/>
                    <a:pt x="27923" y="12103"/>
                  </a:cubicBezTo>
                  <a:cubicBezTo>
                    <a:pt x="24536" y="12103"/>
                    <a:pt x="21189" y="11318"/>
                    <a:pt x="18236" y="9495"/>
                  </a:cubicBezTo>
                  <a:cubicBezTo>
                    <a:pt x="16933" y="8688"/>
                    <a:pt x="15754" y="7665"/>
                    <a:pt x="14824" y="6424"/>
                  </a:cubicBezTo>
                  <a:cubicBezTo>
                    <a:pt x="13862" y="5152"/>
                    <a:pt x="13397" y="3663"/>
                    <a:pt x="12621" y="2267"/>
                  </a:cubicBezTo>
                  <a:cubicBezTo>
                    <a:pt x="11911" y="970"/>
                    <a:pt x="10873" y="1"/>
                    <a:pt x="9521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0" name="Google Shape;3340;p29"/>
            <p:cNvSpPr/>
            <p:nvPr/>
          </p:nvSpPr>
          <p:spPr>
            <a:xfrm>
              <a:off x="5987550" y="4937050"/>
              <a:ext cx="1010475" cy="264050"/>
            </a:xfrm>
            <a:custGeom>
              <a:avLst/>
              <a:gdLst/>
              <a:ahLst/>
              <a:cxnLst/>
              <a:rect l="l" t="t" r="r" b="b"/>
              <a:pathLst>
                <a:path w="40419" h="10562" extrusionOk="0">
                  <a:moveTo>
                    <a:pt x="5814" y="0"/>
                  </a:moveTo>
                  <a:cubicBezTo>
                    <a:pt x="5718" y="0"/>
                    <a:pt x="5621" y="4"/>
                    <a:pt x="5522" y="11"/>
                  </a:cubicBezTo>
                  <a:cubicBezTo>
                    <a:pt x="1396" y="291"/>
                    <a:pt x="217" y="4695"/>
                    <a:pt x="0" y="8107"/>
                  </a:cubicBezTo>
                  <a:cubicBezTo>
                    <a:pt x="0" y="8136"/>
                    <a:pt x="54" y="8150"/>
                    <a:pt x="128" y="8150"/>
                  </a:cubicBezTo>
                  <a:cubicBezTo>
                    <a:pt x="292" y="8150"/>
                    <a:pt x="559" y="8081"/>
                    <a:pt x="559" y="7952"/>
                  </a:cubicBezTo>
                  <a:cubicBezTo>
                    <a:pt x="714" y="5781"/>
                    <a:pt x="993" y="3113"/>
                    <a:pt x="2699" y="1531"/>
                  </a:cubicBezTo>
                  <a:cubicBezTo>
                    <a:pt x="3123" y="1083"/>
                    <a:pt x="3706" y="835"/>
                    <a:pt x="4305" y="835"/>
                  </a:cubicBezTo>
                  <a:cubicBezTo>
                    <a:pt x="4452" y="835"/>
                    <a:pt x="4600" y="849"/>
                    <a:pt x="4746" y="880"/>
                  </a:cubicBezTo>
                  <a:cubicBezTo>
                    <a:pt x="5252" y="543"/>
                    <a:pt x="5736" y="372"/>
                    <a:pt x="6204" y="372"/>
                  </a:cubicBezTo>
                  <a:cubicBezTo>
                    <a:pt x="6683" y="372"/>
                    <a:pt x="7145" y="550"/>
                    <a:pt x="7600" y="911"/>
                  </a:cubicBezTo>
                  <a:cubicBezTo>
                    <a:pt x="7941" y="1097"/>
                    <a:pt x="8282" y="1345"/>
                    <a:pt x="8593" y="1624"/>
                  </a:cubicBezTo>
                  <a:cubicBezTo>
                    <a:pt x="9368" y="2245"/>
                    <a:pt x="10082" y="2958"/>
                    <a:pt x="10888" y="3579"/>
                  </a:cubicBezTo>
                  <a:cubicBezTo>
                    <a:pt x="14727" y="6452"/>
                    <a:pt x="19362" y="7977"/>
                    <a:pt x="24064" y="7977"/>
                  </a:cubicBezTo>
                  <a:cubicBezTo>
                    <a:pt x="25859" y="7977"/>
                    <a:pt x="27664" y="7755"/>
                    <a:pt x="29438" y="7301"/>
                  </a:cubicBezTo>
                  <a:cubicBezTo>
                    <a:pt x="30306" y="7084"/>
                    <a:pt x="31144" y="6774"/>
                    <a:pt x="31981" y="6494"/>
                  </a:cubicBezTo>
                  <a:cubicBezTo>
                    <a:pt x="32540" y="6277"/>
                    <a:pt x="33067" y="6091"/>
                    <a:pt x="33594" y="5905"/>
                  </a:cubicBezTo>
                  <a:cubicBezTo>
                    <a:pt x="34508" y="5609"/>
                    <a:pt x="35835" y="5194"/>
                    <a:pt x="36917" y="5194"/>
                  </a:cubicBezTo>
                  <a:cubicBezTo>
                    <a:pt x="37194" y="5194"/>
                    <a:pt x="37455" y="5222"/>
                    <a:pt x="37689" y="5285"/>
                  </a:cubicBezTo>
                  <a:cubicBezTo>
                    <a:pt x="39984" y="5874"/>
                    <a:pt x="39426" y="8883"/>
                    <a:pt x="38992" y="10496"/>
                  </a:cubicBezTo>
                  <a:cubicBezTo>
                    <a:pt x="38980" y="10541"/>
                    <a:pt x="39044" y="10562"/>
                    <a:pt x="39132" y="10562"/>
                  </a:cubicBezTo>
                  <a:cubicBezTo>
                    <a:pt x="39285" y="10562"/>
                    <a:pt x="39511" y="10501"/>
                    <a:pt x="39550" y="10403"/>
                  </a:cubicBezTo>
                  <a:cubicBezTo>
                    <a:pt x="39922" y="8914"/>
                    <a:pt x="40418" y="6743"/>
                    <a:pt x="39085" y="5564"/>
                  </a:cubicBezTo>
                  <a:cubicBezTo>
                    <a:pt x="38560" y="5096"/>
                    <a:pt x="37894" y="4939"/>
                    <a:pt x="37197" y="4939"/>
                  </a:cubicBezTo>
                  <a:cubicBezTo>
                    <a:pt x="36369" y="4939"/>
                    <a:pt x="35498" y="5161"/>
                    <a:pt x="34773" y="5347"/>
                  </a:cubicBezTo>
                  <a:cubicBezTo>
                    <a:pt x="31733" y="6153"/>
                    <a:pt x="28972" y="7487"/>
                    <a:pt x="25746" y="7704"/>
                  </a:cubicBezTo>
                  <a:cubicBezTo>
                    <a:pt x="25328" y="7727"/>
                    <a:pt x="24911" y="7738"/>
                    <a:pt x="24495" y="7738"/>
                  </a:cubicBezTo>
                  <a:cubicBezTo>
                    <a:pt x="22069" y="7738"/>
                    <a:pt x="19675" y="7351"/>
                    <a:pt x="17371" y="6557"/>
                  </a:cubicBezTo>
                  <a:cubicBezTo>
                    <a:pt x="14859" y="5688"/>
                    <a:pt x="12532" y="4354"/>
                    <a:pt x="10485" y="2617"/>
                  </a:cubicBezTo>
                  <a:cubicBezTo>
                    <a:pt x="9096" y="1435"/>
                    <a:pt x="7736" y="0"/>
                    <a:pt x="581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41" name="Google Shape;3341;p29"/>
          <p:cNvSpPr/>
          <p:nvPr/>
        </p:nvSpPr>
        <p:spPr>
          <a:xfrm rot="9409066" flipH="1">
            <a:off x="4359540" y="-422690"/>
            <a:ext cx="2431520" cy="2173691"/>
          </a:xfrm>
          <a:custGeom>
            <a:avLst/>
            <a:gdLst/>
            <a:ahLst/>
            <a:cxnLst/>
            <a:rect l="l" t="t" r="r" b="b"/>
            <a:pathLst>
              <a:path w="44049" h="39391" extrusionOk="0">
                <a:moveTo>
                  <a:pt x="41815" y="18643"/>
                </a:moveTo>
                <a:lnTo>
                  <a:pt x="41815" y="18643"/>
                </a:lnTo>
                <a:cubicBezTo>
                  <a:pt x="36665" y="23993"/>
                  <a:pt x="31303" y="29104"/>
                  <a:pt x="25751" y="33974"/>
                </a:cubicBezTo>
                <a:lnTo>
                  <a:pt x="25751" y="33974"/>
                </a:lnTo>
                <a:cubicBezTo>
                  <a:pt x="31957" y="31422"/>
                  <a:pt x="37381" y="27268"/>
                  <a:pt x="41474" y="21931"/>
                </a:cubicBezTo>
                <a:cubicBezTo>
                  <a:pt x="42249" y="20969"/>
                  <a:pt x="42869" y="19356"/>
                  <a:pt x="41815" y="18643"/>
                </a:cubicBezTo>
                <a:close/>
                <a:moveTo>
                  <a:pt x="2792" y="17030"/>
                </a:moveTo>
                <a:lnTo>
                  <a:pt x="2792" y="17030"/>
                </a:lnTo>
                <a:cubicBezTo>
                  <a:pt x="6077" y="25551"/>
                  <a:pt x="13820" y="31335"/>
                  <a:pt x="21393" y="36562"/>
                </a:cubicBezTo>
                <a:lnTo>
                  <a:pt x="21393" y="36562"/>
                </a:lnTo>
                <a:cubicBezTo>
                  <a:pt x="18871" y="27306"/>
                  <a:pt x="11868" y="19972"/>
                  <a:pt x="2792" y="17030"/>
                </a:cubicBezTo>
                <a:close/>
                <a:moveTo>
                  <a:pt x="24847" y="0"/>
                </a:moveTo>
                <a:lnTo>
                  <a:pt x="24847" y="0"/>
                </a:lnTo>
                <a:cubicBezTo>
                  <a:pt x="20535" y="11105"/>
                  <a:pt x="25778" y="23916"/>
                  <a:pt x="22738" y="35424"/>
                </a:cubicBezTo>
                <a:cubicBezTo>
                  <a:pt x="22148" y="23544"/>
                  <a:pt x="19977" y="11787"/>
                  <a:pt x="16317" y="465"/>
                </a:cubicBezTo>
                <a:cubicBezTo>
                  <a:pt x="12719" y="5677"/>
                  <a:pt x="13525" y="12687"/>
                  <a:pt x="15541" y="18674"/>
                </a:cubicBezTo>
                <a:cubicBezTo>
                  <a:pt x="17554" y="24618"/>
                  <a:pt x="20678" y="30315"/>
                  <a:pt x="21400" y="36566"/>
                </a:cubicBezTo>
                <a:lnTo>
                  <a:pt x="21400" y="36566"/>
                </a:lnTo>
                <a:cubicBezTo>
                  <a:pt x="21398" y="36565"/>
                  <a:pt x="21395" y="36563"/>
                  <a:pt x="21393" y="36562"/>
                </a:cubicBezTo>
                <a:lnTo>
                  <a:pt x="21393" y="36562"/>
                </a:lnTo>
                <a:cubicBezTo>
                  <a:pt x="21397" y="36575"/>
                  <a:pt x="21400" y="36589"/>
                  <a:pt x="21404" y="36603"/>
                </a:cubicBezTo>
                <a:cubicBezTo>
                  <a:pt x="21403" y="36591"/>
                  <a:pt x="21401" y="36579"/>
                  <a:pt x="21400" y="36566"/>
                </a:cubicBezTo>
                <a:lnTo>
                  <a:pt x="21400" y="36566"/>
                </a:lnTo>
                <a:cubicBezTo>
                  <a:pt x="21764" y="36818"/>
                  <a:pt x="22127" y="37067"/>
                  <a:pt x="22490" y="37316"/>
                </a:cubicBezTo>
                <a:cubicBezTo>
                  <a:pt x="17961" y="35052"/>
                  <a:pt x="13215" y="33253"/>
                  <a:pt x="8314" y="31950"/>
                </a:cubicBezTo>
                <a:cubicBezTo>
                  <a:pt x="6992" y="31601"/>
                  <a:pt x="5548" y="31314"/>
                  <a:pt x="4169" y="31314"/>
                </a:cubicBezTo>
                <a:cubicBezTo>
                  <a:pt x="2603" y="31314"/>
                  <a:pt x="1122" y="31684"/>
                  <a:pt x="1" y="32756"/>
                </a:cubicBezTo>
                <a:cubicBezTo>
                  <a:pt x="5259" y="37064"/>
                  <a:pt x="11824" y="39390"/>
                  <a:pt x="18562" y="39390"/>
                </a:cubicBezTo>
                <a:cubicBezTo>
                  <a:pt x="19734" y="39390"/>
                  <a:pt x="20910" y="39320"/>
                  <a:pt x="22086" y="39177"/>
                </a:cubicBezTo>
                <a:cubicBezTo>
                  <a:pt x="22941" y="39305"/>
                  <a:pt x="23802" y="39364"/>
                  <a:pt x="24666" y="39364"/>
                </a:cubicBezTo>
                <a:cubicBezTo>
                  <a:pt x="31384" y="39364"/>
                  <a:pt x="38276" y="35758"/>
                  <a:pt x="44048" y="32322"/>
                </a:cubicBezTo>
                <a:cubicBezTo>
                  <a:pt x="42166" y="31703"/>
                  <a:pt x="40239" y="31445"/>
                  <a:pt x="38294" y="31445"/>
                </a:cubicBezTo>
                <a:cubicBezTo>
                  <a:pt x="34072" y="31445"/>
                  <a:pt x="29766" y="32665"/>
                  <a:pt x="25642" y="34070"/>
                </a:cubicBezTo>
                <a:lnTo>
                  <a:pt x="25642" y="34070"/>
                </a:lnTo>
                <a:cubicBezTo>
                  <a:pt x="25244" y="34419"/>
                  <a:pt x="24844" y="34767"/>
                  <a:pt x="24444" y="35114"/>
                </a:cubicBezTo>
                <a:cubicBezTo>
                  <a:pt x="24692" y="34819"/>
                  <a:pt x="24940" y="34523"/>
                  <a:pt x="25187" y="34226"/>
                </a:cubicBezTo>
                <a:lnTo>
                  <a:pt x="25187" y="34226"/>
                </a:lnTo>
                <a:cubicBezTo>
                  <a:pt x="24935" y="34313"/>
                  <a:pt x="24684" y="34400"/>
                  <a:pt x="24435" y="34488"/>
                </a:cubicBezTo>
                <a:lnTo>
                  <a:pt x="24435" y="34488"/>
                </a:lnTo>
                <a:cubicBezTo>
                  <a:pt x="24697" y="34391"/>
                  <a:pt x="24958" y="34292"/>
                  <a:pt x="25217" y="34189"/>
                </a:cubicBezTo>
                <a:lnTo>
                  <a:pt x="25217" y="34189"/>
                </a:lnTo>
                <a:cubicBezTo>
                  <a:pt x="25207" y="34202"/>
                  <a:pt x="25197" y="34214"/>
                  <a:pt x="25187" y="34226"/>
                </a:cubicBezTo>
                <a:lnTo>
                  <a:pt x="25187" y="34226"/>
                </a:lnTo>
                <a:cubicBezTo>
                  <a:pt x="25338" y="34174"/>
                  <a:pt x="25490" y="34122"/>
                  <a:pt x="25642" y="34070"/>
                </a:cubicBezTo>
                <a:lnTo>
                  <a:pt x="25642" y="34070"/>
                </a:lnTo>
                <a:cubicBezTo>
                  <a:pt x="25679" y="34038"/>
                  <a:pt x="25715" y="34006"/>
                  <a:pt x="25751" y="33974"/>
                </a:cubicBezTo>
                <a:lnTo>
                  <a:pt x="25751" y="33974"/>
                </a:lnTo>
                <a:cubicBezTo>
                  <a:pt x="25574" y="34047"/>
                  <a:pt x="25396" y="34119"/>
                  <a:pt x="25217" y="34189"/>
                </a:cubicBezTo>
                <a:lnTo>
                  <a:pt x="25217" y="34189"/>
                </a:lnTo>
                <a:cubicBezTo>
                  <a:pt x="28692" y="30012"/>
                  <a:pt x="32008" y="25700"/>
                  <a:pt x="34463" y="20876"/>
                </a:cubicBezTo>
                <a:cubicBezTo>
                  <a:pt x="37100" y="15665"/>
                  <a:pt x="38651" y="9771"/>
                  <a:pt x="37937" y="4002"/>
                </a:cubicBezTo>
                <a:lnTo>
                  <a:pt x="37937" y="4002"/>
                </a:lnTo>
                <a:cubicBezTo>
                  <a:pt x="29779" y="11012"/>
                  <a:pt x="31920" y="24722"/>
                  <a:pt x="25406" y="33315"/>
                </a:cubicBezTo>
                <a:cubicBezTo>
                  <a:pt x="30834" y="23047"/>
                  <a:pt x="30617" y="10050"/>
                  <a:pt x="248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42" name="Google Shape;3342;p29"/>
          <p:cNvGrpSpPr/>
          <p:nvPr/>
        </p:nvGrpSpPr>
        <p:grpSpPr>
          <a:xfrm rot="697309" flipH="1">
            <a:off x="-501150" y="4082210"/>
            <a:ext cx="1517079" cy="2436197"/>
            <a:chOff x="2402100" y="3854125"/>
            <a:chExt cx="435600" cy="698825"/>
          </a:xfrm>
        </p:grpSpPr>
        <p:sp>
          <p:nvSpPr>
            <p:cNvPr id="3343" name="Google Shape;3343;p29"/>
            <p:cNvSpPr/>
            <p:nvPr/>
          </p:nvSpPr>
          <p:spPr>
            <a:xfrm>
              <a:off x="2438150" y="3861725"/>
              <a:ext cx="380025" cy="675475"/>
            </a:xfrm>
            <a:custGeom>
              <a:avLst/>
              <a:gdLst/>
              <a:ahLst/>
              <a:cxnLst/>
              <a:rect l="l" t="t" r="r" b="b"/>
              <a:pathLst>
                <a:path w="15201" h="27019" extrusionOk="0">
                  <a:moveTo>
                    <a:pt x="6019" y="1"/>
                  </a:moveTo>
                  <a:cubicBezTo>
                    <a:pt x="3072" y="4437"/>
                    <a:pt x="1" y="9338"/>
                    <a:pt x="497" y="14642"/>
                  </a:cubicBezTo>
                  <a:cubicBezTo>
                    <a:pt x="652" y="15914"/>
                    <a:pt x="931" y="17154"/>
                    <a:pt x="1335" y="18364"/>
                  </a:cubicBezTo>
                  <a:cubicBezTo>
                    <a:pt x="1893" y="20194"/>
                    <a:pt x="2575" y="22024"/>
                    <a:pt x="3723" y="23606"/>
                  </a:cubicBezTo>
                  <a:cubicBezTo>
                    <a:pt x="4840" y="25157"/>
                    <a:pt x="6484" y="26429"/>
                    <a:pt x="8376" y="26770"/>
                  </a:cubicBezTo>
                  <a:lnTo>
                    <a:pt x="9338" y="26832"/>
                  </a:lnTo>
                  <a:lnTo>
                    <a:pt x="8872" y="27019"/>
                  </a:lnTo>
                  <a:cubicBezTo>
                    <a:pt x="10175" y="26957"/>
                    <a:pt x="11199" y="25933"/>
                    <a:pt x="11974" y="24878"/>
                  </a:cubicBezTo>
                  <a:cubicBezTo>
                    <a:pt x="14518" y="21218"/>
                    <a:pt x="15200" y="16596"/>
                    <a:pt x="13804" y="12346"/>
                  </a:cubicBezTo>
                  <a:cubicBezTo>
                    <a:pt x="12253" y="7725"/>
                    <a:pt x="8376" y="4282"/>
                    <a:pt x="6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4" name="Google Shape;3344;p29"/>
            <p:cNvSpPr/>
            <p:nvPr/>
          </p:nvSpPr>
          <p:spPr>
            <a:xfrm>
              <a:off x="2589375" y="3854125"/>
              <a:ext cx="98750" cy="698825"/>
            </a:xfrm>
            <a:custGeom>
              <a:avLst/>
              <a:gdLst/>
              <a:ahLst/>
              <a:cxnLst/>
              <a:rect l="l" t="t" r="r" b="b"/>
              <a:pathLst>
                <a:path w="3950" h="27953" extrusionOk="0">
                  <a:moveTo>
                    <a:pt x="452" y="0"/>
                  </a:moveTo>
                  <a:cubicBezTo>
                    <a:pt x="278" y="0"/>
                    <a:pt x="1" y="84"/>
                    <a:pt x="1" y="212"/>
                  </a:cubicBezTo>
                  <a:cubicBezTo>
                    <a:pt x="156" y="5454"/>
                    <a:pt x="249" y="10696"/>
                    <a:pt x="311" y="15939"/>
                  </a:cubicBezTo>
                  <a:cubicBezTo>
                    <a:pt x="342" y="20157"/>
                    <a:pt x="404" y="24593"/>
                    <a:pt x="3351" y="27912"/>
                  </a:cubicBezTo>
                  <a:cubicBezTo>
                    <a:pt x="3372" y="27941"/>
                    <a:pt x="3417" y="27953"/>
                    <a:pt x="3473" y="27953"/>
                  </a:cubicBezTo>
                  <a:cubicBezTo>
                    <a:pt x="3655" y="27953"/>
                    <a:pt x="3949" y="27821"/>
                    <a:pt x="3878" y="27726"/>
                  </a:cubicBezTo>
                  <a:cubicBezTo>
                    <a:pt x="776" y="24190"/>
                    <a:pt x="900" y="19444"/>
                    <a:pt x="869" y="15008"/>
                  </a:cubicBezTo>
                  <a:cubicBezTo>
                    <a:pt x="807" y="10014"/>
                    <a:pt x="714" y="5051"/>
                    <a:pt x="590" y="57"/>
                  </a:cubicBezTo>
                  <a:cubicBezTo>
                    <a:pt x="590" y="18"/>
                    <a:pt x="532" y="0"/>
                    <a:pt x="4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5" name="Google Shape;3345;p29"/>
            <p:cNvSpPr/>
            <p:nvPr/>
          </p:nvSpPr>
          <p:spPr>
            <a:xfrm>
              <a:off x="2594025" y="3930575"/>
              <a:ext cx="64850" cy="50600"/>
            </a:xfrm>
            <a:custGeom>
              <a:avLst/>
              <a:gdLst/>
              <a:ahLst/>
              <a:cxnLst/>
              <a:rect l="l" t="t" r="r" b="b"/>
              <a:pathLst>
                <a:path w="2594" h="2024" extrusionOk="0">
                  <a:moveTo>
                    <a:pt x="2450" y="0"/>
                  </a:moveTo>
                  <a:cubicBezTo>
                    <a:pt x="2316" y="0"/>
                    <a:pt x="2104" y="45"/>
                    <a:pt x="2048" y="101"/>
                  </a:cubicBezTo>
                  <a:cubicBezTo>
                    <a:pt x="1428" y="752"/>
                    <a:pt x="776" y="1372"/>
                    <a:pt x="125" y="1931"/>
                  </a:cubicBezTo>
                  <a:cubicBezTo>
                    <a:pt x="1" y="2024"/>
                    <a:pt x="187" y="2024"/>
                    <a:pt x="249" y="2024"/>
                  </a:cubicBezTo>
                  <a:cubicBezTo>
                    <a:pt x="373" y="1993"/>
                    <a:pt x="528" y="1962"/>
                    <a:pt x="621" y="1869"/>
                  </a:cubicBezTo>
                  <a:cubicBezTo>
                    <a:pt x="1304" y="1310"/>
                    <a:pt x="1955" y="690"/>
                    <a:pt x="2544" y="70"/>
                  </a:cubicBezTo>
                  <a:cubicBezTo>
                    <a:pt x="2594" y="20"/>
                    <a:pt x="2539" y="0"/>
                    <a:pt x="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6" name="Google Shape;3346;p29"/>
            <p:cNvSpPr/>
            <p:nvPr/>
          </p:nvSpPr>
          <p:spPr>
            <a:xfrm>
              <a:off x="2596625" y="3995425"/>
              <a:ext cx="113900" cy="91325"/>
            </a:xfrm>
            <a:custGeom>
              <a:avLst/>
              <a:gdLst/>
              <a:ahLst/>
              <a:cxnLst/>
              <a:rect l="l" t="t" r="r" b="b"/>
              <a:pathLst>
                <a:path w="4556" h="3653" extrusionOk="0">
                  <a:moveTo>
                    <a:pt x="4248" y="1"/>
                  </a:moveTo>
                  <a:cubicBezTo>
                    <a:pt x="4157" y="1"/>
                    <a:pt x="4056" y="18"/>
                    <a:pt x="3991" y="50"/>
                  </a:cubicBezTo>
                  <a:cubicBezTo>
                    <a:pt x="2533" y="981"/>
                    <a:pt x="1355" y="2284"/>
                    <a:pt x="114" y="3493"/>
                  </a:cubicBezTo>
                  <a:cubicBezTo>
                    <a:pt x="0" y="3607"/>
                    <a:pt x="99" y="3653"/>
                    <a:pt x="236" y="3653"/>
                  </a:cubicBezTo>
                  <a:cubicBezTo>
                    <a:pt x="362" y="3653"/>
                    <a:pt x="520" y="3615"/>
                    <a:pt x="579" y="3555"/>
                  </a:cubicBezTo>
                  <a:cubicBezTo>
                    <a:pt x="1758" y="2377"/>
                    <a:pt x="2906" y="1105"/>
                    <a:pt x="4332" y="205"/>
                  </a:cubicBezTo>
                  <a:cubicBezTo>
                    <a:pt x="4556" y="63"/>
                    <a:pt x="4420" y="1"/>
                    <a:pt x="4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7" name="Google Shape;3347;p29"/>
            <p:cNvSpPr/>
            <p:nvPr/>
          </p:nvSpPr>
          <p:spPr>
            <a:xfrm>
              <a:off x="2596650" y="4053575"/>
              <a:ext cx="154425" cy="142975"/>
            </a:xfrm>
            <a:custGeom>
              <a:avLst/>
              <a:gdLst/>
              <a:ahLst/>
              <a:cxnLst/>
              <a:rect l="l" t="t" r="r" b="b"/>
              <a:pathLst>
                <a:path w="6177" h="5719" extrusionOk="0">
                  <a:moveTo>
                    <a:pt x="5832" y="1"/>
                  </a:moveTo>
                  <a:cubicBezTo>
                    <a:pt x="5732" y="1"/>
                    <a:pt x="5628" y="35"/>
                    <a:pt x="5572" y="113"/>
                  </a:cubicBezTo>
                  <a:cubicBezTo>
                    <a:pt x="3928" y="1881"/>
                    <a:pt x="2284" y="4114"/>
                    <a:pt x="237" y="5417"/>
                  </a:cubicBezTo>
                  <a:cubicBezTo>
                    <a:pt x="1" y="5559"/>
                    <a:pt x="214" y="5718"/>
                    <a:pt x="438" y="5718"/>
                  </a:cubicBezTo>
                  <a:cubicBezTo>
                    <a:pt x="509" y="5718"/>
                    <a:pt x="581" y="5702"/>
                    <a:pt x="640" y="5665"/>
                  </a:cubicBezTo>
                  <a:lnTo>
                    <a:pt x="609" y="5665"/>
                  </a:lnTo>
                  <a:cubicBezTo>
                    <a:pt x="2687" y="4331"/>
                    <a:pt x="4362" y="2098"/>
                    <a:pt x="6038" y="268"/>
                  </a:cubicBezTo>
                  <a:cubicBezTo>
                    <a:pt x="6177" y="109"/>
                    <a:pt x="6010" y="1"/>
                    <a:pt x="58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8" name="Google Shape;3348;p29"/>
            <p:cNvSpPr/>
            <p:nvPr/>
          </p:nvSpPr>
          <p:spPr>
            <a:xfrm>
              <a:off x="2602425" y="4133100"/>
              <a:ext cx="192625" cy="200200"/>
            </a:xfrm>
            <a:custGeom>
              <a:avLst/>
              <a:gdLst/>
              <a:ahLst/>
              <a:cxnLst/>
              <a:rect l="l" t="t" r="r" b="b"/>
              <a:pathLst>
                <a:path w="7705" h="8008" extrusionOk="0">
                  <a:moveTo>
                    <a:pt x="7405" y="1"/>
                  </a:moveTo>
                  <a:cubicBezTo>
                    <a:pt x="7295" y="1"/>
                    <a:pt x="7172" y="33"/>
                    <a:pt x="7109" y="96"/>
                  </a:cubicBezTo>
                  <a:cubicBezTo>
                    <a:pt x="4690" y="2577"/>
                    <a:pt x="2363" y="5152"/>
                    <a:pt x="130" y="7788"/>
                  </a:cubicBezTo>
                  <a:cubicBezTo>
                    <a:pt x="0" y="7937"/>
                    <a:pt x="136" y="8007"/>
                    <a:pt x="299" y="8007"/>
                  </a:cubicBezTo>
                  <a:cubicBezTo>
                    <a:pt x="410" y="8007"/>
                    <a:pt x="533" y="7975"/>
                    <a:pt x="595" y="7912"/>
                  </a:cubicBezTo>
                  <a:cubicBezTo>
                    <a:pt x="2829" y="5276"/>
                    <a:pt x="5155" y="2701"/>
                    <a:pt x="7575" y="220"/>
                  </a:cubicBezTo>
                  <a:cubicBezTo>
                    <a:pt x="7704" y="72"/>
                    <a:pt x="7569" y="1"/>
                    <a:pt x="74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9" name="Google Shape;3349;p29"/>
            <p:cNvSpPr/>
            <p:nvPr/>
          </p:nvSpPr>
          <p:spPr>
            <a:xfrm>
              <a:off x="2616775" y="4214150"/>
              <a:ext cx="220925" cy="236875"/>
            </a:xfrm>
            <a:custGeom>
              <a:avLst/>
              <a:gdLst/>
              <a:ahLst/>
              <a:cxnLst/>
              <a:rect l="l" t="t" r="r" b="b"/>
              <a:pathLst>
                <a:path w="8837" h="9475" extrusionOk="0">
                  <a:moveTo>
                    <a:pt x="8471" y="0"/>
                  </a:moveTo>
                  <a:cubicBezTo>
                    <a:pt x="8370" y="0"/>
                    <a:pt x="8265" y="34"/>
                    <a:pt x="8210" y="111"/>
                  </a:cubicBezTo>
                  <a:lnTo>
                    <a:pt x="145" y="9199"/>
                  </a:lnTo>
                  <a:cubicBezTo>
                    <a:pt x="1" y="9365"/>
                    <a:pt x="187" y="9475"/>
                    <a:pt x="382" y="9475"/>
                  </a:cubicBezTo>
                  <a:cubicBezTo>
                    <a:pt x="480" y="9475"/>
                    <a:pt x="580" y="9447"/>
                    <a:pt x="642" y="9385"/>
                  </a:cubicBezTo>
                  <a:lnTo>
                    <a:pt x="8676" y="297"/>
                  </a:lnTo>
                  <a:cubicBezTo>
                    <a:pt x="8836" y="116"/>
                    <a:pt x="8659" y="0"/>
                    <a:pt x="84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0" name="Google Shape;3350;p29"/>
            <p:cNvSpPr/>
            <p:nvPr/>
          </p:nvSpPr>
          <p:spPr>
            <a:xfrm>
              <a:off x="2529425" y="3901825"/>
              <a:ext cx="70050" cy="50450"/>
            </a:xfrm>
            <a:custGeom>
              <a:avLst/>
              <a:gdLst/>
              <a:ahLst/>
              <a:cxnLst/>
              <a:rect l="l" t="t" r="r" b="b"/>
              <a:pathLst>
                <a:path w="2802" h="2018" extrusionOk="0">
                  <a:moveTo>
                    <a:pt x="480" y="0"/>
                  </a:moveTo>
                  <a:cubicBezTo>
                    <a:pt x="298" y="0"/>
                    <a:pt x="0" y="138"/>
                    <a:pt x="72" y="258"/>
                  </a:cubicBezTo>
                  <a:cubicBezTo>
                    <a:pt x="630" y="971"/>
                    <a:pt x="1344" y="1592"/>
                    <a:pt x="2181" y="1995"/>
                  </a:cubicBezTo>
                  <a:cubicBezTo>
                    <a:pt x="2208" y="2011"/>
                    <a:pt x="2243" y="2018"/>
                    <a:pt x="2284" y="2018"/>
                  </a:cubicBezTo>
                  <a:cubicBezTo>
                    <a:pt x="2484" y="2018"/>
                    <a:pt x="2802" y="1850"/>
                    <a:pt x="2647" y="1747"/>
                  </a:cubicBezTo>
                  <a:cubicBezTo>
                    <a:pt x="1840" y="1344"/>
                    <a:pt x="1158" y="754"/>
                    <a:pt x="599" y="41"/>
                  </a:cubicBezTo>
                  <a:cubicBezTo>
                    <a:pt x="578" y="12"/>
                    <a:pt x="534" y="0"/>
                    <a:pt x="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1" name="Google Shape;3351;p29"/>
            <p:cNvSpPr/>
            <p:nvPr/>
          </p:nvSpPr>
          <p:spPr>
            <a:xfrm>
              <a:off x="2466675" y="3969450"/>
              <a:ext cx="143525" cy="85975"/>
            </a:xfrm>
            <a:custGeom>
              <a:avLst/>
              <a:gdLst/>
              <a:ahLst/>
              <a:cxnLst/>
              <a:rect l="l" t="t" r="r" b="b"/>
              <a:pathLst>
                <a:path w="5741" h="3439" extrusionOk="0">
                  <a:moveTo>
                    <a:pt x="507" y="1"/>
                  </a:moveTo>
                  <a:cubicBezTo>
                    <a:pt x="304" y="1"/>
                    <a:pt x="0" y="177"/>
                    <a:pt x="101" y="252"/>
                  </a:cubicBezTo>
                  <a:cubicBezTo>
                    <a:pt x="1683" y="1461"/>
                    <a:pt x="3358" y="2516"/>
                    <a:pt x="5095" y="3416"/>
                  </a:cubicBezTo>
                  <a:cubicBezTo>
                    <a:pt x="5121" y="3431"/>
                    <a:pt x="5158" y="3438"/>
                    <a:pt x="5199" y="3438"/>
                  </a:cubicBezTo>
                  <a:cubicBezTo>
                    <a:pt x="5406" y="3438"/>
                    <a:pt x="5741" y="3271"/>
                    <a:pt x="5560" y="3167"/>
                  </a:cubicBezTo>
                  <a:cubicBezTo>
                    <a:pt x="3823" y="2268"/>
                    <a:pt x="2179" y="1213"/>
                    <a:pt x="628" y="35"/>
                  </a:cubicBezTo>
                  <a:cubicBezTo>
                    <a:pt x="598" y="11"/>
                    <a:pt x="555" y="1"/>
                    <a:pt x="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2" name="Google Shape;3352;p29"/>
            <p:cNvSpPr/>
            <p:nvPr/>
          </p:nvSpPr>
          <p:spPr>
            <a:xfrm>
              <a:off x="2445125" y="4056150"/>
              <a:ext cx="161975" cy="95425"/>
            </a:xfrm>
            <a:custGeom>
              <a:avLst/>
              <a:gdLst/>
              <a:ahLst/>
              <a:cxnLst/>
              <a:rect l="l" t="t" r="r" b="b"/>
              <a:pathLst>
                <a:path w="6479" h="3817" extrusionOk="0">
                  <a:moveTo>
                    <a:pt x="560" y="1"/>
                  </a:moveTo>
                  <a:cubicBezTo>
                    <a:pt x="352" y="1"/>
                    <a:pt x="0" y="239"/>
                    <a:pt x="280" y="351"/>
                  </a:cubicBezTo>
                  <a:lnTo>
                    <a:pt x="280" y="320"/>
                  </a:lnTo>
                  <a:cubicBezTo>
                    <a:pt x="2389" y="1033"/>
                    <a:pt x="4034" y="2584"/>
                    <a:pt x="5833" y="3794"/>
                  </a:cubicBezTo>
                  <a:cubicBezTo>
                    <a:pt x="5864" y="3810"/>
                    <a:pt x="5903" y="3816"/>
                    <a:pt x="5947" y="3816"/>
                  </a:cubicBezTo>
                  <a:cubicBezTo>
                    <a:pt x="6164" y="3816"/>
                    <a:pt x="6479" y="3644"/>
                    <a:pt x="6298" y="3515"/>
                  </a:cubicBezTo>
                  <a:cubicBezTo>
                    <a:pt x="4437" y="2274"/>
                    <a:pt x="2793" y="723"/>
                    <a:pt x="621" y="10"/>
                  </a:cubicBezTo>
                  <a:cubicBezTo>
                    <a:pt x="603" y="4"/>
                    <a:pt x="582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3" name="Google Shape;3353;p29"/>
            <p:cNvSpPr/>
            <p:nvPr/>
          </p:nvSpPr>
          <p:spPr>
            <a:xfrm>
              <a:off x="2403925" y="4174100"/>
              <a:ext cx="206525" cy="108250"/>
            </a:xfrm>
            <a:custGeom>
              <a:avLst/>
              <a:gdLst/>
              <a:ahLst/>
              <a:cxnLst/>
              <a:rect l="l" t="t" r="r" b="b"/>
              <a:pathLst>
                <a:path w="8261" h="4330" extrusionOk="0">
                  <a:moveTo>
                    <a:pt x="489" y="0"/>
                  </a:moveTo>
                  <a:cubicBezTo>
                    <a:pt x="287" y="0"/>
                    <a:pt x="0" y="150"/>
                    <a:pt x="98" y="224"/>
                  </a:cubicBezTo>
                  <a:cubicBezTo>
                    <a:pt x="2424" y="1899"/>
                    <a:pt x="4937" y="3295"/>
                    <a:pt x="7605" y="4318"/>
                  </a:cubicBezTo>
                  <a:cubicBezTo>
                    <a:pt x="7624" y="4326"/>
                    <a:pt x="7648" y="4329"/>
                    <a:pt x="7676" y="4329"/>
                  </a:cubicBezTo>
                  <a:cubicBezTo>
                    <a:pt x="7877" y="4329"/>
                    <a:pt x="8261" y="4152"/>
                    <a:pt x="8070" y="4070"/>
                  </a:cubicBezTo>
                  <a:cubicBezTo>
                    <a:pt x="5433" y="3046"/>
                    <a:pt x="2921" y="1682"/>
                    <a:pt x="625" y="38"/>
                  </a:cubicBezTo>
                  <a:cubicBezTo>
                    <a:pt x="592" y="11"/>
                    <a:pt x="544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4" name="Google Shape;3354;p29"/>
            <p:cNvSpPr/>
            <p:nvPr/>
          </p:nvSpPr>
          <p:spPr>
            <a:xfrm>
              <a:off x="2402100" y="4291275"/>
              <a:ext cx="218100" cy="118400"/>
            </a:xfrm>
            <a:custGeom>
              <a:avLst/>
              <a:gdLst/>
              <a:ahLst/>
              <a:cxnLst/>
              <a:rect l="l" t="t" r="r" b="b"/>
              <a:pathLst>
                <a:path w="8724" h="4736" extrusionOk="0">
                  <a:moveTo>
                    <a:pt x="505" y="1"/>
                  </a:moveTo>
                  <a:cubicBezTo>
                    <a:pt x="289" y="1"/>
                    <a:pt x="1" y="188"/>
                    <a:pt x="202" y="314"/>
                  </a:cubicBezTo>
                  <a:cubicBezTo>
                    <a:pt x="2715" y="1865"/>
                    <a:pt x="5320" y="3695"/>
                    <a:pt x="8112" y="4718"/>
                  </a:cubicBezTo>
                  <a:cubicBezTo>
                    <a:pt x="8140" y="4730"/>
                    <a:pt x="8171" y="4736"/>
                    <a:pt x="8203" y="4736"/>
                  </a:cubicBezTo>
                  <a:cubicBezTo>
                    <a:pt x="8428" y="4736"/>
                    <a:pt x="8724" y="4485"/>
                    <a:pt x="8453" y="4377"/>
                  </a:cubicBezTo>
                  <a:cubicBezTo>
                    <a:pt x="5723" y="3385"/>
                    <a:pt x="3087" y="1554"/>
                    <a:pt x="636" y="35"/>
                  </a:cubicBezTo>
                  <a:cubicBezTo>
                    <a:pt x="601" y="11"/>
                    <a:pt x="555" y="1"/>
                    <a:pt x="5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5" name="Google Shape;3355;p29"/>
            <p:cNvSpPr/>
            <p:nvPr/>
          </p:nvSpPr>
          <p:spPr>
            <a:xfrm>
              <a:off x="2489225" y="4423675"/>
              <a:ext cx="159525" cy="73725"/>
            </a:xfrm>
            <a:custGeom>
              <a:avLst/>
              <a:gdLst/>
              <a:ahLst/>
              <a:cxnLst/>
              <a:rect l="l" t="t" r="r" b="b"/>
              <a:pathLst>
                <a:path w="6381" h="2949" extrusionOk="0">
                  <a:moveTo>
                    <a:pt x="564" y="1"/>
                  </a:moveTo>
                  <a:cubicBezTo>
                    <a:pt x="384" y="1"/>
                    <a:pt x="1" y="178"/>
                    <a:pt x="191" y="260"/>
                  </a:cubicBezTo>
                  <a:cubicBezTo>
                    <a:pt x="2083" y="1066"/>
                    <a:pt x="3945" y="1935"/>
                    <a:pt x="5775" y="2928"/>
                  </a:cubicBezTo>
                  <a:cubicBezTo>
                    <a:pt x="5799" y="2942"/>
                    <a:pt x="5830" y="2948"/>
                    <a:pt x="5866" y="2948"/>
                  </a:cubicBezTo>
                  <a:cubicBezTo>
                    <a:pt x="6061" y="2948"/>
                    <a:pt x="6381" y="2763"/>
                    <a:pt x="6302" y="2710"/>
                  </a:cubicBezTo>
                  <a:cubicBezTo>
                    <a:pt x="4441" y="1718"/>
                    <a:pt x="2580" y="818"/>
                    <a:pt x="625" y="12"/>
                  </a:cubicBezTo>
                  <a:cubicBezTo>
                    <a:pt x="610" y="4"/>
                    <a:pt x="589" y="1"/>
                    <a:pt x="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56" name="Google Shape;3356;p29"/>
          <p:cNvGrpSpPr/>
          <p:nvPr/>
        </p:nvGrpSpPr>
        <p:grpSpPr>
          <a:xfrm rot="-2991672" flipH="1">
            <a:off x="10180195" y="5153146"/>
            <a:ext cx="2471792" cy="1842439"/>
            <a:chOff x="4500175" y="3779525"/>
            <a:chExt cx="1136425" cy="847075"/>
          </a:xfrm>
        </p:grpSpPr>
        <p:sp>
          <p:nvSpPr>
            <p:cNvPr id="3357" name="Google Shape;3357;p29"/>
            <p:cNvSpPr/>
            <p:nvPr/>
          </p:nvSpPr>
          <p:spPr>
            <a:xfrm>
              <a:off x="4500175" y="3779525"/>
              <a:ext cx="272200" cy="333500"/>
            </a:xfrm>
            <a:custGeom>
              <a:avLst/>
              <a:gdLst/>
              <a:ahLst/>
              <a:cxnLst/>
              <a:rect l="l" t="t" r="r" b="b"/>
              <a:pathLst>
                <a:path w="10888" h="13340" extrusionOk="0">
                  <a:moveTo>
                    <a:pt x="0" y="1"/>
                  </a:moveTo>
                  <a:lnTo>
                    <a:pt x="0" y="1"/>
                  </a:lnTo>
                  <a:cubicBezTo>
                    <a:pt x="403" y="3010"/>
                    <a:pt x="869" y="6205"/>
                    <a:pt x="2792" y="8562"/>
                  </a:cubicBezTo>
                  <a:cubicBezTo>
                    <a:pt x="4591" y="10764"/>
                    <a:pt x="8127" y="12688"/>
                    <a:pt x="10888" y="13339"/>
                  </a:cubicBezTo>
                  <a:cubicBezTo>
                    <a:pt x="8872" y="7787"/>
                    <a:pt x="5025" y="3072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8" name="Google Shape;3358;p29"/>
            <p:cNvSpPr/>
            <p:nvPr/>
          </p:nvSpPr>
          <p:spPr>
            <a:xfrm>
              <a:off x="4865425" y="3905150"/>
              <a:ext cx="121775" cy="341250"/>
            </a:xfrm>
            <a:custGeom>
              <a:avLst/>
              <a:gdLst/>
              <a:ahLst/>
              <a:cxnLst/>
              <a:rect l="l" t="t" r="r" b="b"/>
              <a:pathLst>
                <a:path w="4871" h="13650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2110"/>
                    <a:pt x="62" y="4220"/>
                    <a:pt x="621" y="6267"/>
                  </a:cubicBezTo>
                  <a:cubicBezTo>
                    <a:pt x="1365" y="8810"/>
                    <a:pt x="2947" y="11044"/>
                    <a:pt x="4498" y="13246"/>
                  </a:cubicBezTo>
                  <a:lnTo>
                    <a:pt x="4870" y="13649"/>
                  </a:lnTo>
                  <a:cubicBezTo>
                    <a:pt x="4374" y="10703"/>
                    <a:pt x="3909" y="7663"/>
                    <a:pt x="2451" y="5057"/>
                  </a:cubicBezTo>
                  <a:cubicBezTo>
                    <a:pt x="2079" y="4375"/>
                    <a:pt x="1675" y="3754"/>
                    <a:pt x="1272" y="3072"/>
                  </a:cubicBezTo>
                  <a:cubicBezTo>
                    <a:pt x="745" y="2110"/>
                    <a:pt x="310" y="1087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9" name="Google Shape;3359;p29"/>
            <p:cNvSpPr/>
            <p:nvPr/>
          </p:nvSpPr>
          <p:spPr>
            <a:xfrm>
              <a:off x="4578500" y="4253350"/>
              <a:ext cx="408700" cy="101825"/>
            </a:xfrm>
            <a:custGeom>
              <a:avLst/>
              <a:gdLst/>
              <a:ahLst/>
              <a:cxnLst/>
              <a:rect l="l" t="t" r="r" b="b"/>
              <a:pathLst>
                <a:path w="16348" h="4073" extrusionOk="0">
                  <a:moveTo>
                    <a:pt x="16254" y="1"/>
                  </a:moveTo>
                  <a:cubicBezTo>
                    <a:pt x="16101" y="56"/>
                    <a:pt x="15952" y="118"/>
                    <a:pt x="15804" y="186"/>
                  </a:cubicBezTo>
                  <a:lnTo>
                    <a:pt x="15804" y="186"/>
                  </a:lnTo>
                  <a:lnTo>
                    <a:pt x="16347" y="156"/>
                  </a:lnTo>
                  <a:lnTo>
                    <a:pt x="16254" y="1"/>
                  </a:lnTo>
                  <a:close/>
                  <a:moveTo>
                    <a:pt x="15804" y="186"/>
                  </a:moveTo>
                  <a:lnTo>
                    <a:pt x="9585" y="528"/>
                  </a:lnTo>
                  <a:cubicBezTo>
                    <a:pt x="6359" y="714"/>
                    <a:pt x="3071" y="931"/>
                    <a:pt x="0" y="1924"/>
                  </a:cubicBezTo>
                  <a:lnTo>
                    <a:pt x="3474" y="3071"/>
                  </a:lnTo>
                  <a:cubicBezTo>
                    <a:pt x="4997" y="3564"/>
                    <a:pt x="6616" y="4073"/>
                    <a:pt x="8193" y="4073"/>
                  </a:cubicBezTo>
                  <a:cubicBezTo>
                    <a:pt x="8800" y="4073"/>
                    <a:pt x="9402" y="3997"/>
                    <a:pt x="9988" y="3816"/>
                  </a:cubicBezTo>
                  <a:cubicBezTo>
                    <a:pt x="12160" y="3121"/>
                    <a:pt x="13737" y="1129"/>
                    <a:pt x="15804" y="18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0" name="Google Shape;3360;p29"/>
            <p:cNvSpPr/>
            <p:nvPr/>
          </p:nvSpPr>
          <p:spPr>
            <a:xfrm>
              <a:off x="5091850" y="4023800"/>
              <a:ext cx="224925" cy="356750"/>
            </a:xfrm>
            <a:custGeom>
              <a:avLst/>
              <a:gdLst/>
              <a:ahLst/>
              <a:cxnLst/>
              <a:rect l="l" t="t" r="r" b="b"/>
              <a:pathLst>
                <a:path w="8997" h="14270" extrusionOk="0">
                  <a:moveTo>
                    <a:pt x="1" y="1"/>
                  </a:moveTo>
                  <a:lnTo>
                    <a:pt x="1" y="1"/>
                  </a:lnTo>
                  <a:cubicBezTo>
                    <a:pt x="32" y="2172"/>
                    <a:pt x="776" y="4313"/>
                    <a:pt x="1707" y="6267"/>
                  </a:cubicBezTo>
                  <a:cubicBezTo>
                    <a:pt x="3181" y="9360"/>
                    <a:pt x="5356" y="12264"/>
                    <a:pt x="8332" y="13901"/>
                  </a:cubicBezTo>
                  <a:lnTo>
                    <a:pt x="8332" y="13901"/>
                  </a:lnTo>
                  <a:cubicBezTo>
                    <a:pt x="7447" y="12669"/>
                    <a:pt x="7145" y="11082"/>
                    <a:pt x="6639" y="9648"/>
                  </a:cubicBezTo>
                  <a:cubicBezTo>
                    <a:pt x="5367" y="5926"/>
                    <a:pt x="2638" y="2917"/>
                    <a:pt x="1" y="1"/>
                  </a:cubicBezTo>
                  <a:close/>
                  <a:moveTo>
                    <a:pt x="8332" y="13901"/>
                  </a:moveTo>
                  <a:cubicBezTo>
                    <a:pt x="8423" y="14028"/>
                    <a:pt x="8520" y="14151"/>
                    <a:pt x="8624" y="14270"/>
                  </a:cubicBezTo>
                  <a:lnTo>
                    <a:pt x="8997" y="14239"/>
                  </a:lnTo>
                  <a:cubicBezTo>
                    <a:pt x="8771" y="14133"/>
                    <a:pt x="8549" y="14020"/>
                    <a:pt x="8332" y="139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1" name="Google Shape;3361;p29"/>
            <p:cNvSpPr/>
            <p:nvPr/>
          </p:nvSpPr>
          <p:spPr>
            <a:xfrm>
              <a:off x="4806475" y="4389050"/>
              <a:ext cx="524250" cy="230525"/>
            </a:xfrm>
            <a:custGeom>
              <a:avLst/>
              <a:gdLst/>
              <a:ahLst/>
              <a:cxnLst/>
              <a:rect l="l" t="t" r="r" b="b"/>
              <a:pathLst>
                <a:path w="20970" h="9221" extrusionOk="0">
                  <a:moveTo>
                    <a:pt x="20970" y="1"/>
                  </a:moveTo>
                  <a:lnTo>
                    <a:pt x="20970" y="1"/>
                  </a:lnTo>
                  <a:cubicBezTo>
                    <a:pt x="20925" y="59"/>
                    <a:pt x="20880" y="117"/>
                    <a:pt x="20834" y="175"/>
                  </a:cubicBezTo>
                  <a:lnTo>
                    <a:pt x="20834" y="175"/>
                  </a:lnTo>
                  <a:cubicBezTo>
                    <a:pt x="20869" y="179"/>
                    <a:pt x="20904" y="183"/>
                    <a:pt x="20939" y="187"/>
                  </a:cubicBezTo>
                  <a:lnTo>
                    <a:pt x="20970" y="1"/>
                  </a:lnTo>
                  <a:close/>
                  <a:moveTo>
                    <a:pt x="20002" y="130"/>
                  </a:moveTo>
                  <a:cubicBezTo>
                    <a:pt x="17600" y="130"/>
                    <a:pt x="15257" y="1222"/>
                    <a:pt x="13060" y="2265"/>
                  </a:cubicBezTo>
                  <a:lnTo>
                    <a:pt x="4064" y="6608"/>
                  </a:lnTo>
                  <a:cubicBezTo>
                    <a:pt x="2849" y="7186"/>
                    <a:pt x="1608" y="7765"/>
                    <a:pt x="289" y="7765"/>
                  </a:cubicBezTo>
                  <a:cubicBezTo>
                    <a:pt x="193" y="7765"/>
                    <a:pt x="97" y="7762"/>
                    <a:pt x="1" y="7756"/>
                  </a:cubicBezTo>
                  <a:lnTo>
                    <a:pt x="1" y="7756"/>
                  </a:lnTo>
                  <a:cubicBezTo>
                    <a:pt x="1714" y="8719"/>
                    <a:pt x="3657" y="9221"/>
                    <a:pt x="5633" y="9221"/>
                  </a:cubicBezTo>
                  <a:cubicBezTo>
                    <a:pt x="5947" y="9221"/>
                    <a:pt x="6262" y="9208"/>
                    <a:pt x="6577" y="9183"/>
                  </a:cubicBezTo>
                  <a:cubicBezTo>
                    <a:pt x="8779" y="8903"/>
                    <a:pt x="10889" y="8190"/>
                    <a:pt x="12781" y="7042"/>
                  </a:cubicBezTo>
                  <a:cubicBezTo>
                    <a:pt x="15881" y="5310"/>
                    <a:pt x="18624" y="2982"/>
                    <a:pt x="20834" y="175"/>
                  </a:cubicBezTo>
                  <a:lnTo>
                    <a:pt x="20834" y="175"/>
                  </a:lnTo>
                  <a:cubicBezTo>
                    <a:pt x="20556" y="144"/>
                    <a:pt x="20279" y="130"/>
                    <a:pt x="20002" y="13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2" name="Google Shape;3362;p29"/>
            <p:cNvSpPr/>
            <p:nvPr/>
          </p:nvSpPr>
          <p:spPr>
            <a:xfrm>
              <a:off x="4686050" y="4050575"/>
              <a:ext cx="950550" cy="367300"/>
            </a:xfrm>
            <a:custGeom>
              <a:avLst/>
              <a:gdLst/>
              <a:ahLst/>
              <a:cxnLst/>
              <a:rect l="l" t="t" r="r" b="b"/>
              <a:pathLst>
                <a:path w="38022" h="14692" extrusionOk="0">
                  <a:moveTo>
                    <a:pt x="999" y="1"/>
                  </a:moveTo>
                  <a:cubicBezTo>
                    <a:pt x="663" y="1"/>
                    <a:pt x="0" y="316"/>
                    <a:pt x="103" y="419"/>
                  </a:cubicBezTo>
                  <a:cubicBezTo>
                    <a:pt x="5190" y="5258"/>
                    <a:pt x="11673" y="8918"/>
                    <a:pt x="18125" y="11617"/>
                  </a:cubicBezTo>
                  <a:cubicBezTo>
                    <a:pt x="22199" y="13331"/>
                    <a:pt x="26470" y="14691"/>
                    <a:pt x="30759" y="14691"/>
                  </a:cubicBezTo>
                  <a:cubicBezTo>
                    <a:pt x="33066" y="14691"/>
                    <a:pt x="35378" y="14298"/>
                    <a:pt x="37667" y="13354"/>
                  </a:cubicBezTo>
                  <a:cubicBezTo>
                    <a:pt x="38021" y="13202"/>
                    <a:pt x="37872" y="13151"/>
                    <a:pt x="37621" y="13151"/>
                  </a:cubicBezTo>
                  <a:cubicBezTo>
                    <a:pt x="37411" y="13151"/>
                    <a:pt x="37129" y="13187"/>
                    <a:pt x="37016" y="13230"/>
                  </a:cubicBezTo>
                  <a:cubicBezTo>
                    <a:pt x="35119" y="14024"/>
                    <a:pt x="33150" y="14356"/>
                    <a:pt x="31160" y="14356"/>
                  </a:cubicBezTo>
                  <a:cubicBezTo>
                    <a:pt x="25765" y="14356"/>
                    <a:pt x="20219" y="11912"/>
                    <a:pt x="15551" y="9600"/>
                  </a:cubicBezTo>
                  <a:cubicBezTo>
                    <a:pt x="10432" y="7088"/>
                    <a:pt x="5314" y="4017"/>
                    <a:pt x="1158" y="47"/>
                  </a:cubicBezTo>
                  <a:cubicBezTo>
                    <a:pt x="1125" y="14"/>
                    <a:pt x="1070" y="1"/>
                    <a:pt x="9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3" name="Google Shape;3363;p29"/>
            <p:cNvSpPr/>
            <p:nvPr/>
          </p:nvSpPr>
          <p:spPr>
            <a:xfrm>
              <a:off x="4853625" y="4301350"/>
              <a:ext cx="270725" cy="158925"/>
            </a:xfrm>
            <a:custGeom>
              <a:avLst/>
              <a:gdLst/>
              <a:ahLst/>
              <a:cxnLst/>
              <a:rect l="l" t="t" r="r" b="b"/>
              <a:pathLst>
                <a:path w="10829" h="6357" extrusionOk="0">
                  <a:moveTo>
                    <a:pt x="8253" y="670"/>
                  </a:moveTo>
                  <a:cubicBezTo>
                    <a:pt x="8749" y="670"/>
                    <a:pt x="9239" y="780"/>
                    <a:pt x="9716" y="1027"/>
                  </a:cubicBezTo>
                  <a:cubicBezTo>
                    <a:pt x="9731" y="1035"/>
                    <a:pt x="9748" y="1041"/>
                    <a:pt x="9766" y="1046"/>
                  </a:cubicBezTo>
                  <a:lnTo>
                    <a:pt x="9766" y="1046"/>
                  </a:lnTo>
                  <a:cubicBezTo>
                    <a:pt x="8643" y="1435"/>
                    <a:pt x="7794" y="2072"/>
                    <a:pt x="6893" y="2889"/>
                  </a:cubicBezTo>
                  <a:cubicBezTo>
                    <a:pt x="5273" y="4401"/>
                    <a:pt x="3534" y="5114"/>
                    <a:pt x="1514" y="5601"/>
                  </a:cubicBezTo>
                  <a:lnTo>
                    <a:pt x="1514" y="5601"/>
                  </a:lnTo>
                  <a:cubicBezTo>
                    <a:pt x="2969" y="3652"/>
                    <a:pt x="5671" y="670"/>
                    <a:pt x="8253" y="670"/>
                  </a:cubicBezTo>
                  <a:close/>
                  <a:moveTo>
                    <a:pt x="8567" y="0"/>
                  </a:moveTo>
                  <a:cubicBezTo>
                    <a:pt x="5201" y="0"/>
                    <a:pt x="1836" y="3662"/>
                    <a:pt x="162" y="6083"/>
                  </a:cubicBezTo>
                  <a:cubicBezTo>
                    <a:pt x="0" y="6306"/>
                    <a:pt x="234" y="6357"/>
                    <a:pt x="451" y="6357"/>
                  </a:cubicBezTo>
                  <a:cubicBezTo>
                    <a:pt x="566" y="6357"/>
                    <a:pt x="677" y="6342"/>
                    <a:pt x="720" y="6332"/>
                  </a:cubicBezTo>
                  <a:cubicBezTo>
                    <a:pt x="2364" y="5990"/>
                    <a:pt x="4009" y="5618"/>
                    <a:pt x="5497" y="4812"/>
                  </a:cubicBezTo>
                  <a:cubicBezTo>
                    <a:pt x="7172" y="3912"/>
                    <a:pt x="8351" y="1989"/>
                    <a:pt x="10243" y="1431"/>
                  </a:cubicBezTo>
                  <a:cubicBezTo>
                    <a:pt x="10790" y="1281"/>
                    <a:pt x="10819" y="933"/>
                    <a:pt x="10458" y="896"/>
                  </a:cubicBezTo>
                  <a:lnTo>
                    <a:pt x="10458" y="896"/>
                  </a:lnTo>
                  <a:cubicBezTo>
                    <a:pt x="10691" y="773"/>
                    <a:pt x="10829" y="607"/>
                    <a:pt x="10616" y="500"/>
                  </a:cubicBezTo>
                  <a:cubicBezTo>
                    <a:pt x="9942" y="153"/>
                    <a:pt x="9255" y="0"/>
                    <a:pt x="85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4" name="Google Shape;3364;p29"/>
            <p:cNvSpPr/>
            <p:nvPr/>
          </p:nvSpPr>
          <p:spPr>
            <a:xfrm>
              <a:off x="4713425" y="4154200"/>
              <a:ext cx="193025" cy="58850"/>
            </a:xfrm>
            <a:custGeom>
              <a:avLst/>
              <a:gdLst/>
              <a:ahLst/>
              <a:cxnLst/>
              <a:rect l="l" t="t" r="r" b="b"/>
              <a:pathLst>
                <a:path w="7721" h="2354" extrusionOk="0">
                  <a:moveTo>
                    <a:pt x="2637" y="810"/>
                  </a:moveTo>
                  <a:cubicBezTo>
                    <a:pt x="3291" y="810"/>
                    <a:pt x="4017" y="1058"/>
                    <a:pt x="4693" y="1369"/>
                  </a:cubicBezTo>
                  <a:lnTo>
                    <a:pt x="4693" y="1369"/>
                  </a:lnTo>
                  <a:cubicBezTo>
                    <a:pt x="4139" y="1390"/>
                    <a:pt x="3582" y="1436"/>
                    <a:pt x="3031" y="1436"/>
                  </a:cubicBezTo>
                  <a:cubicBezTo>
                    <a:pt x="2486" y="1436"/>
                    <a:pt x="1947" y="1391"/>
                    <a:pt x="1425" y="1228"/>
                  </a:cubicBezTo>
                  <a:lnTo>
                    <a:pt x="1425" y="1228"/>
                  </a:lnTo>
                  <a:cubicBezTo>
                    <a:pt x="1767" y="929"/>
                    <a:pt x="2185" y="810"/>
                    <a:pt x="2637" y="810"/>
                  </a:cubicBezTo>
                  <a:close/>
                  <a:moveTo>
                    <a:pt x="2637" y="1"/>
                  </a:moveTo>
                  <a:cubicBezTo>
                    <a:pt x="1679" y="1"/>
                    <a:pt x="802" y="338"/>
                    <a:pt x="187" y="1268"/>
                  </a:cubicBezTo>
                  <a:cubicBezTo>
                    <a:pt x="1" y="1423"/>
                    <a:pt x="94" y="1733"/>
                    <a:pt x="311" y="1795"/>
                  </a:cubicBezTo>
                  <a:cubicBezTo>
                    <a:pt x="1074" y="2151"/>
                    <a:pt x="1858" y="2231"/>
                    <a:pt x="2651" y="2231"/>
                  </a:cubicBezTo>
                  <a:cubicBezTo>
                    <a:pt x="3292" y="2231"/>
                    <a:pt x="3938" y="2179"/>
                    <a:pt x="4583" y="2179"/>
                  </a:cubicBezTo>
                  <a:cubicBezTo>
                    <a:pt x="5084" y="2179"/>
                    <a:pt x="5584" y="2210"/>
                    <a:pt x="6080" y="2323"/>
                  </a:cubicBezTo>
                  <a:cubicBezTo>
                    <a:pt x="6121" y="2332"/>
                    <a:pt x="6162" y="2336"/>
                    <a:pt x="6203" y="2336"/>
                  </a:cubicBezTo>
                  <a:cubicBezTo>
                    <a:pt x="6280" y="2336"/>
                    <a:pt x="6355" y="2320"/>
                    <a:pt x="6425" y="2294"/>
                  </a:cubicBezTo>
                  <a:lnTo>
                    <a:pt x="6425" y="2294"/>
                  </a:lnTo>
                  <a:cubicBezTo>
                    <a:pt x="6494" y="2335"/>
                    <a:pt x="6580" y="2353"/>
                    <a:pt x="6672" y="2353"/>
                  </a:cubicBezTo>
                  <a:cubicBezTo>
                    <a:pt x="7121" y="2353"/>
                    <a:pt x="7721" y="1922"/>
                    <a:pt x="7259" y="1640"/>
                  </a:cubicBezTo>
                  <a:cubicBezTo>
                    <a:pt x="6056" y="942"/>
                    <a:pt x="4235" y="1"/>
                    <a:pt x="26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5" name="Google Shape;3365;p29"/>
            <p:cNvSpPr/>
            <p:nvPr/>
          </p:nvSpPr>
          <p:spPr>
            <a:xfrm>
              <a:off x="5030750" y="4164750"/>
              <a:ext cx="105750" cy="162700"/>
            </a:xfrm>
            <a:custGeom>
              <a:avLst/>
              <a:gdLst/>
              <a:ahLst/>
              <a:cxnLst/>
              <a:rect l="l" t="t" r="r" b="b"/>
              <a:pathLst>
                <a:path w="4230" h="6508" extrusionOk="0">
                  <a:moveTo>
                    <a:pt x="1434" y="1535"/>
                  </a:moveTo>
                  <a:cubicBezTo>
                    <a:pt x="2003" y="2203"/>
                    <a:pt x="2346" y="3036"/>
                    <a:pt x="2571" y="3918"/>
                  </a:cubicBezTo>
                  <a:lnTo>
                    <a:pt x="2571" y="3918"/>
                  </a:lnTo>
                  <a:cubicBezTo>
                    <a:pt x="2071" y="3188"/>
                    <a:pt x="1688" y="2384"/>
                    <a:pt x="1434" y="1535"/>
                  </a:cubicBezTo>
                  <a:close/>
                  <a:moveTo>
                    <a:pt x="830" y="1"/>
                  </a:moveTo>
                  <a:cubicBezTo>
                    <a:pt x="498" y="1"/>
                    <a:pt x="1" y="173"/>
                    <a:pt x="25" y="443"/>
                  </a:cubicBezTo>
                  <a:cubicBezTo>
                    <a:pt x="295" y="2566"/>
                    <a:pt x="1342" y="4487"/>
                    <a:pt x="2918" y="5901"/>
                  </a:cubicBezTo>
                  <a:lnTo>
                    <a:pt x="2918" y="5901"/>
                  </a:lnTo>
                  <a:cubicBezTo>
                    <a:pt x="2937" y="6058"/>
                    <a:pt x="2955" y="6213"/>
                    <a:pt x="2972" y="6367"/>
                  </a:cubicBezTo>
                  <a:cubicBezTo>
                    <a:pt x="2992" y="6466"/>
                    <a:pt x="3117" y="6508"/>
                    <a:pt x="3278" y="6508"/>
                  </a:cubicBezTo>
                  <a:cubicBezTo>
                    <a:pt x="3624" y="6508"/>
                    <a:pt x="4131" y="6311"/>
                    <a:pt x="4089" y="6057"/>
                  </a:cubicBezTo>
                  <a:cubicBezTo>
                    <a:pt x="4083" y="5998"/>
                    <a:pt x="4076" y="5939"/>
                    <a:pt x="4070" y="5879"/>
                  </a:cubicBezTo>
                  <a:lnTo>
                    <a:pt x="4070" y="5879"/>
                  </a:lnTo>
                  <a:cubicBezTo>
                    <a:pt x="4181" y="5795"/>
                    <a:pt x="4229" y="5701"/>
                    <a:pt x="4151" y="5623"/>
                  </a:cubicBezTo>
                  <a:lnTo>
                    <a:pt x="4151" y="5623"/>
                  </a:lnTo>
                  <a:lnTo>
                    <a:pt x="4151" y="5654"/>
                  </a:lnTo>
                  <a:cubicBezTo>
                    <a:pt x="4111" y="5621"/>
                    <a:pt x="4071" y="5587"/>
                    <a:pt x="4032" y="5553"/>
                  </a:cubicBezTo>
                  <a:lnTo>
                    <a:pt x="4032" y="5553"/>
                  </a:lnTo>
                  <a:cubicBezTo>
                    <a:pt x="3765" y="3350"/>
                    <a:pt x="3210" y="1106"/>
                    <a:pt x="1049" y="39"/>
                  </a:cubicBezTo>
                  <a:cubicBezTo>
                    <a:pt x="997" y="13"/>
                    <a:pt x="919" y="1"/>
                    <a:pt x="83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6" name="Google Shape;3366;p29"/>
            <p:cNvSpPr/>
            <p:nvPr/>
          </p:nvSpPr>
          <p:spPr>
            <a:xfrm>
              <a:off x="5238400" y="4401775"/>
              <a:ext cx="151175" cy="224825"/>
            </a:xfrm>
            <a:custGeom>
              <a:avLst/>
              <a:gdLst/>
              <a:ahLst/>
              <a:cxnLst/>
              <a:rect l="l" t="t" r="r" b="b"/>
              <a:pathLst>
                <a:path w="6047" h="8993" extrusionOk="0">
                  <a:moveTo>
                    <a:pt x="4378" y="2090"/>
                  </a:moveTo>
                  <a:cubicBezTo>
                    <a:pt x="3712" y="4090"/>
                    <a:pt x="2803" y="5986"/>
                    <a:pt x="1318" y="7445"/>
                  </a:cubicBezTo>
                  <a:lnTo>
                    <a:pt x="1318" y="7445"/>
                  </a:lnTo>
                  <a:cubicBezTo>
                    <a:pt x="1776" y="5480"/>
                    <a:pt x="3028" y="3672"/>
                    <a:pt x="4378" y="2090"/>
                  </a:cubicBezTo>
                  <a:close/>
                  <a:moveTo>
                    <a:pt x="5444" y="1"/>
                  </a:moveTo>
                  <a:cubicBezTo>
                    <a:pt x="5230" y="1"/>
                    <a:pt x="4999" y="66"/>
                    <a:pt x="4872" y="205"/>
                  </a:cubicBezTo>
                  <a:lnTo>
                    <a:pt x="4903" y="205"/>
                  </a:lnTo>
                  <a:cubicBezTo>
                    <a:pt x="2762" y="2470"/>
                    <a:pt x="250" y="5386"/>
                    <a:pt x="33" y="8643"/>
                  </a:cubicBezTo>
                  <a:cubicBezTo>
                    <a:pt x="0" y="8902"/>
                    <a:pt x="188" y="8992"/>
                    <a:pt x="411" y="8992"/>
                  </a:cubicBezTo>
                  <a:cubicBezTo>
                    <a:pt x="614" y="8992"/>
                    <a:pt x="845" y="8917"/>
                    <a:pt x="963" y="8829"/>
                  </a:cubicBezTo>
                  <a:cubicBezTo>
                    <a:pt x="3817" y="6843"/>
                    <a:pt x="5120" y="3648"/>
                    <a:pt x="5988" y="360"/>
                  </a:cubicBezTo>
                  <a:cubicBezTo>
                    <a:pt x="6046" y="175"/>
                    <a:pt x="5922" y="76"/>
                    <a:pt x="5738" y="49"/>
                  </a:cubicBezTo>
                  <a:lnTo>
                    <a:pt x="5738" y="49"/>
                  </a:lnTo>
                  <a:cubicBezTo>
                    <a:pt x="5655" y="17"/>
                    <a:pt x="5552" y="1"/>
                    <a:pt x="54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7" name="Google Shape;3367;p29"/>
            <p:cNvSpPr/>
            <p:nvPr/>
          </p:nvSpPr>
          <p:spPr>
            <a:xfrm>
              <a:off x="5265900" y="4177950"/>
              <a:ext cx="148575" cy="238175"/>
            </a:xfrm>
            <a:custGeom>
              <a:avLst/>
              <a:gdLst/>
              <a:ahLst/>
              <a:cxnLst/>
              <a:rect l="l" t="t" r="r" b="b"/>
              <a:pathLst>
                <a:path w="5943" h="9527" extrusionOk="0">
                  <a:moveTo>
                    <a:pt x="1409" y="1401"/>
                  </a:moveTo>
                  <a:cubicBezTo>
                    <a:pt x="3252" y="2956"/>
                    <a:pt x="4246" y="5305"/>
                    <a:pt x="4088" y="7701"/>
                  </a:cubicBezTo>
                  <a:lnTo>
                    <a:pt x="4088" y="7701"/>
                  </a:lnTo>
                  <a:cubicBezTo>
                    <a:pt x="2828" y="5778"/>
                    <a:pt x="1917" y="3637"/>
                    <a:pt x="1409" y="1401"/>
                  </a:cubicBezTo>
                  <a:close/>
                  <a:moveTo>
                    <a:pt x="836" y="0"/>
                  </a:moveTo>
                  <a:cubicBezTo>
                    <a:pt x="511" y="0"/>
                    <a:pt x="0" y="173"/>
                    <a:pt x="49" y="442"/>
                  </a:cubicBezTo>
                  <a:cubicBezTo>
                    <a:pt x="515" y="3482"/>
                    <a:pt x="1724" y="6336"/>
                    <a:pt x="3523" y="8817"/>
                  </a:cubicBezTo>
                  <a:cubicBezTo>
                    <a:pt x="3570" y="8886"/>
                    <a:pt x="3671" y="8916"/>
                    <a:pt x="3794" y="8916"/>
                  </a:cubicBezTo>
                  <a:cubicBezTo>
                    <a:pt x="3831" y="8916"/>
                    <a:pt x="3869" y="8913"/>
                    <a:pt x="3909" y="8908"/>
                  </a:cubicBezTo>
                  <a:lnTo>
                    <a:pt x="3909" y="8908"/>
                  </a:lnTo>
                  <a:cubicBezTo>
                    <a:pt x="3877" y="9044"/>
                    <a:pt x="3842" y="9179"/>
                    <a:pt x="3803" y="9313"/>
                  </a:cubicBezTo>
                  <a:cubicBezTo>
                    <a:pt x="3765" y="9462"/>
                    <a:pt x="3922" y="9527"/>
                    <a:pt x="4129" y="9527"/>
                  </a:cubicBezTo>
                  <a:cubicBezTo>
                    <a:pt x="4439" y="9527"/>
                    <a:pt x="4864" y="9382"/>
                    <a:pt x="4919" y="9158"/>
                  </a:cubicBezTo>
                  <a:cubicBezTo>
                    <a:pt x="5943" y="5591"/>
                    <a:pt x="4330" y="1776"/>
                    <a:pt x="1042" y="39"/>
                  </a:cubicBezTo>
                  <a:cubicBezTo>
                    <a:pt x="996" y="13"/>
                    <a:pt x="923" y="0"/>
                    <a:pt x="8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68" name="Google Shape;3368;p29"/>
          <p:cNvGrpSpPr/>
          <p:nvPr/>
        </p:nvGrpSpPr>
        <p:grpSpPr>
          <a:xfrm rot="7758794">
            <a:off x="422742" y="-903578"/>
            <a:ext cx="1417405" cy="2500092"/>
            <a:chOff x="2797700" y="3217325"/>
            <a:chExt cx="682725" cy="1204225"/>
          </a:xfrm>
        </p:grpSpPr>
        <p:sp>
          <p:nvSpPr>
            <p:cNvPr id="3369" name="Google Shape;3369;p29"/>
            <p:cNvSpPr/>
            <p:nvPr/>
          </p:nvSpPr>
          <p:spPr>
            <a:xfrm>
              <a:off x="2797700" y="3824925"/>
              <a:ext cx="500825" cy="451000"/>
            </a:xfrm>
            <a:custGeom>
              <a:avLst/>
              <a:gdLst/>
              <a:ahLst/>
              <a:cxnLst/>
              <a:rect l="l" t="t" r="r" b="b"/>
              <a:pathLst>
                <a:path w="20033" h="18040" extrusionOk="0">
                  <a:moveTo>
                    <a:pt x="1771" y="1417"/>
                  </a:moveTo>
                  <a:cubicBezTo>
                    <a:pt x="5098" y="3779"/>
                    <a:pt x="8428" y="6149"/>
                    <a:pt x="11644" y="8700"/>
                  </a:cubicBezTo>
                  <a:cubicBezTo>
                    <a:pt x="14663" y="11098"/>
                    <a:pt x="17605" y="13317"/>
                    <a:pt x="19046" y="16873"/>
                  </a:cubicBezTo>
                  <a:lnTo>
                    <a:pt x="19046" y="16873"/>
                  </a:lnTo>
                  <a:cubicBezTo>
                    <a:pt x="17333" y="16151"/>
                    <a:pt x="15525" y="16018"/>
                    <a:pt x="13691" y="15680"/>
                  </a:cubicBezTo>
                  <a:cubicBezTo>
                    <a:pt x="10775" y="15183"/>
                    <a:pt x="8759" y="13850"/>
                    <a:pt x="7239" y="11306"/>
                  </a:cubicBezTo>
                  <a:cubicBezTo>
                    <a:pt x="6154" y="9476"/>
                    <a:pt x="5440" y="7429"/>
                    <a:pt x="4479" y="5567"/>
                  </a:cubicBezTo>
                  <a:cubicBezTo>
                    <a:pt x="3681" y="4109"/>
                    <a:pt x="2783" y="2717"/>
                    <a:pt x="1771" y="1417"/>
                  </a:cubicBezTo>
                  <a:close/>
                  <a:moveTo>
                    <a:pt x="548" y="1"/>
                  </a:moveTo>
                  <a:cubicBezTo>
                    <a:pt x="359" y="1"/>
                    <a:pt x="0" y="127"/>
                    <a:pt x="105" y="232"/>
                  </a:cubicBezTo>
                  <a:cubicBezTo>
                    <a:pt x="105" y="232"/>
                    <a:pt x="105" y="232"/>
                    <a:pt x="105" y="232"/>
                  </a:cubicBezTo>
                  <a:lnTo>
                    <a:pt x="105" y="232"/>
                  </a:lnTo>
                  <a:cubicBezTo>
                    <a:pt x="1904" y="2310"/>
                    <a:pt x="3424" y="4606"/>
                    <a:pt x="4572" y="7087"/>
                  </a:cubicBezTo>
                  <a:cubicBezTo>
                    <a:pt x="5409" y="8917"/>
                    <a:pt x="6123" y="10779"/>
                    <a:pt x="7301" y="12423"/>
                  </a:cubicBezTo>
                  <a:cubicBezTo>
                    <a:pt x="10279" y="16641"/>
                    <a:pt x="14963" y="15338"/>
                    <a:pt x="19120" y="17355"/>
                  </a:cubicBezTo>
                  <a:cubicBezTo>
                    <a:pt x="19135" y="17362"/>
                    <a:pt x="19156" y="17366"/>
                    <a:pt x="19181" y="17366"/>
                  </a:cubicBezTo>
                  <a:cubicBezTo>
                    <a:pt x="19196" y="17366"/>
                    <a:pt x="19213" y="17364"/>
                    <a:pt x="19231" y="17362"/>
                  </a:cubicBezTo>
                  <a:lnTo>
                    <a:pt x="19231" y="17362"/>
                  </a:lnTo>
                  <a:cubicBezTo>
                    <a:pt x="19302" y="17562"/>
                    <a:pt x="19369" y="17766"/>
                    <a:pt x="19430" y="17975"/>
                  </a:cubicBezTo>
                  <a:cubicBezTo>
                    <a:pt x="19448" y="18020"/>
                    <a:pt x="19509" y="18039"/>
                    <a:pt x="19584" y="18039"/>
                  </a:cubicBezTo>
                  <a:cubicBezTo>
                    <a:pt x="19766" y="18039"/>
                    <a:pt x="20032" y="17930"/>
                    <a:pt x="19988" y="17820"/>
                  </a:cubicBezTo>
                  <a:cubicBezTo>
                    <a:pt x="18809" y="13787"/>
                    <a:pt x="15894" y="11523"/>
                    <a:pt x="12730" y="8948"/>
                  </a:cubicBezTo>
                  <a:cubicBezTo>
                    <a:pt x="8821" y="5785"/>
                    <a:pt x="4727" y="2900"/>
                    <a:pt x="632" y="15"/>
                  </a:cubicBezTo>
                  <a:cubicBezTo>
                    <a:pt x="613" y="5"/>
                    <a:pt x="583" y="1"/>
                    <a:pt x="5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0" name="Google Shape;3370;p29"/>
            <p:cNvSpPr/>
            <p:nvPr/>
          </p:nvSpPr>
          <p:spPr>
            <a:xfrm>
              <a:off x="2799200" y="3824650"/>
              <a:ext cx="633925" cy="527825"/>
            </a:xfrm>
            <a:custGeom>
              <a:avLst/>
              <a:gdLst/>
              <a:ahLst/>
              <a:cxnLst/>
              <a:rect l="l" t="t" r="r" b="b"/>
              <a:pathLst>
                <a:path w="25357" h="21113" extrusionOk="0">
                  <a:moveTo>
                    <a:pt x="511" y="1"/>
                  </a:moveTo>
                  <a:cubicBezTo>
                    <a:pt x="334" y="1"/>
                    <a:pt x="0" y="142"/>
                    <a:pt x="76" y="243"/>
                  </a:cubicBezTo>
                  <a:lnTo>
                    <a:pt x="45" y="243"/>
                  </a:lnTo>
                  <a:cubicBezTo>
                    <a:pt x="2092" y="2787"/>
                    <a:pt x="4263" y="5206"/>
                    <a:pt x="6621" y="7471"/>
                  </a:cubicBezTo>
                  <a:cubicBezTo>
                    <a:pt x="8854" y="9735"/>
                    <a:pt x="11088" y="12123"/>
                    <a:pt x="13476" y="14202"/>
                  </a:cubicBezTo>
                  <a:cubicBezTo>
                    <a:pt x="14655" y="15256"/>
                    <a:pt x="15927" y="15536"/>
                    <a:pt x="17292" y="16280"/>
                  </a:cubicBezTo>
                  <a:cubicBezTo>
                    <a:pt x="18625" y="17024"/>
                    <a:pt x="19618" y="18234"/>
                    <a:pt x="20766" y="19196"/>
                  </a:cubicBezTo>
                  <a:cubicBezTo>
                    <a:pt x="21763" y="20010"/>
                    <a:pt x="22961" y="21112"/>
                    <a:pt x="24321" y="21112"/>
                  </a:cubicBezTo>
                  <a:cubicBezTo>
                    <a:pt x="24568" y="21112"/>
                    <a:pt x="24820" y="21076"/>
                    <a:pt x="25077" y="20995"/>
                  </a:cubicBezTo>
                  <a:cubicBezTo>
                    <a:pt x="25328" y="20920"/>
                    <a:pt x="25356" y="20783"/>
                    <a:pt x="25177" y="20783"/>
                  </a:cubicBezTo>
                  <a:cubicBezTo>
                    <a:pt x="25134" y="20783"/>
                    <a:pt x="25081" y="20791"/>
                    <a:pt x="25015" y="20809"/>
                  </a:cubicBezTo>
                  <a:cubicBezTo>
                    <a:pt x="24851" y="20858"/>
                    <a:pt x="24683" y="20881"/>
                    <a:pt x="24511" y="20881"/>
                  </a:cubicBezTo>
                  <a:cubicBezTo>
                    <a:pt x="22509" y="20881"/>
                    <a:pt x="20066" y="17774"/>
                    <a:pt x="18781" y="16745"/>
                  </a:cubicBezTo>
                  <a:cubicBezTo>
                    <a:pt x="17664" y="15877"/>
                    <a:pt x="16392" y="15629"/>
                    <a:pt x="15182" y="14915"/>
                  </a:cubicBezTo>
                  <a:cubicBezTo>
                    <a:pt x="14097" y="14233"/>
                    <a:pt x="13228" y="13240"/>
                    <a:pt x="12297" y="12341"/>
                  </a:cubicBezTo>
                  <a:cubicBezTo>
                    <a:pt x="8265" y="8370"/>
                    <a:pt x="4077" y="4493"/>
                    <a:pt x="603" y="26"/>
                  </a:cubicBezTo>
                  <a:cubicBezTo>
                    <a:pt x="586" y="8"/>
                    <a:pt x="553" y="1"/>
                    <a:pt x="5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1" name="Google Shape;3371;p29"/>
            <p:cNvSpPr/>
            <p:nvPr/>
          </p:nvSpPr>
          <p:spPr>
            <a:xfrm>
              <a:off x="3258625" y="3484850"/>
              <a:ext cx="221800" cy="706250"/>
            </a:xfrm>
            <a:custGeom>
              <a:avLst/>
              <a:gdLst/>
              <a:ahLst/>
              <a:cxnLst/>
              <a:rect l="l" t="t" r="r" b="b"/>
              <a:pathLst>
                <a:path w="8872" h="28250" extrusionOk="0">
                  <a:moveTo>
                    <a:pt x="4023" y="1179"/>
                  </a:moveTo>
                  <a:lnTo>
                    <a:pt x="4023" y="1179"/>
                  </a:lnTo>
                  <a:cubicBezTo>
                    <a:pt x="4839" y="3333"/>
                    <a:pt x="5669" y="5467"/>
                    <a:pt x="6452" y="7600"/>
                  </a:cubicBezTo>
                  <a:cubicBezTo>
                    <a:pt x="7414" y="10175"/>
                    <a:pt x="8375" y="12905"/>
                    <a:pt x="8127" y="15696"/>
                  </a:cubicBezTo>
                  <a:cubicBezTo>
                    <a:pt x="7781" y="19683"/>
                    <a:pt x="5201" y="23239"/>
                    <a:pt x="5550" y="27266"/>
                  </a:cubicBezTo>
                  <a:lnTo>
                    <a:pt x="5550" y="27266"/>
                  </a:lnTo>
                  <a:cubicBezTo>
                    <a:pt x="2881" y="24125"/>
                    <a:pt x="1683" y="19726"/>
                    <a:pt x="993" y="15727"/>
                  </a:cubicBezTo>
                  <a:cubicBezTo>
                    <a:pt x="528" y="12967"/>
                    <a:pt x="1644" y="10485"/>
                    <a:pt x="2420" y="7879"/>
                  </a:cubicBezTo>
                  <a:cubicBezTo>
                    <a:pt x="3063" y="5626"/>
                    <a:pt x="3591" y="3420"/>
                    <a:pt x="4023" y="1179"/>
                  </a:cubicBezTo>
                  <a:close/>
                  <a:moveTo>
                    <a:pt x="4046" y="0"/>
                  </a:moveTo>
                  <a:cubicBezTo>
                    <a:pt x="3884" y="0"/>
                    <a:pt x="3692" y="87"/>
                    <a:pt x="3692" y="187"/>
                  </a:cubicBezTo>
                  <a:cubicBezTo>
                    <a:pt x="3690" y="196"/>
                    <a:pt x="3688" y="204"/>
                    <a:pt x="3687" y="213"/>
                  </a:cubicBezTo>
                  <a:lnTo>
                    <a:pt x="3687" y="213"/>
                  </a:lnTo>
                  <a:lnTo>
                    <a:pt x="3661" y="218"/>
                  </a:lnTo>
                  <a:cubicBezTo>
                    <a:pt x="3666" y="233"/>
                    <a:pt x="3672" y="248"/>
                    <a:pt x="3677" y="263"/>
                  </a:cubicBezTo>
                  <a:lnTo>
                    <a:pt x="3677" y="263"/>
                  </a:lnTo>
                  <a:cubicBezTo>
                    <a:pt x="3152" y="3091"/>
                    <a:pt x="2474" y="5888"/>
                    <a:pt x="1644" y="8655"/>
                  </a:cubicBezTo>
                  <a:cubicBezTo>
                    <a:pt x="931" y="11074"/>
                    <a:pt x="0" y="13339"/>
                    <a:pt x="435" y="15882"/>
                  </a:cubicBezTo>
                  <a:cubicBezTo>
                    <a:pt x="1179" y="20225"/>
                    <a:pt x="2513" y="25002"/>
                    <a:pt x="5677" y="28197"/>
                  </a:cubicBezTo>
                  <a:cubicBezTo>
                    <a:pt x="5681" y="28201"/>
                    <a:pt x="5685" y="28205"/>
                    <a:pt x="5690" y="28208"/>
                  </a:cubicBezTo>
                  <a:lnTo>
                    <a:pt x="5690" y="28208"/>
                  </a:lnTo>
                  <a:cubicBezTo>
                    <a:pt x="5712" y="28237"/>
                    <a:pt x="5760" y="28250"/>
                    <a:pt x="5817" y="28250"/>
                  </a:cubicBezTo>
                  <a:cubicBezTo>
                    <a:pt x="5990" y="28250"/>
                    <a:pt x="6256" y="28138"/>
                    <a:pt x="6235" y="28011"/>
                  </a:cubicBezTo>
                  <a:cubicBezTo>
                    <a:pt x="5336" y="23420"/>
                    <a:pt x="8593" y="19481"/>
                    <a:pt x="8717" y="14983"/>
                  </a:cubicBezTo>
                  <a:cubicBezTo>
                    <a:pt x="8872" y="9958"/>
                    <a:pt x="5987" y="4715"/>
                    <a:pt x="4250" y="94"/>
                  </a:cubicBezTo>
                  <a:cubicBezTo>
                    <a:pt x="4217" y="27"/>
                    <a:pt x="4136" y="0"/>
                    <a:pt x="40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2" name="Google Shape;3372;p29"/>
            <p:cNvSpPr/>
            <p:nvPr/>
          </p:nvSpPr>
          <p:spPr>
            <a:xfrm>
              <a:off x="3342800" y="3512850"/>
              <a:ext cx="102725" cy="837725"/>
            </a:xfrm>
            <a:custGeom>
              <a:avLst/>
              <a:gdLst/>
              <a:ahLst/>
              <a:cxnLst/>
              <a:rect l="l" t="t" r="r" b="b"/>
              <a:pathLst>
                <a:path w="4109" h="33509" extrusionOk="0">
                  <a:moveTo>
                    <a:pt x="467" y="0"/>
                  </a:moveTo>
                  <a:cubicBezTo>
                    <a:pt x="285" y="0"/>
                    <a:pt x="0" y="124"/>
                    <a:pt x="45" y="214"/>
                  </a:cubicBezTo>
                  <a:lnTo>
                    <a:pt x="14" y="214"/>
                  </a:lnTo>
                  <a:cubicBezTo>
                    <a:pt x="2496" y="5612"/>
                    <a:pt x="263" y="11567"/>
                    <a:pt x="449" y="17213"/>
                  </a:cubicBezTo>
                  <a:cubicBezTo>
                    <a:pt x="604" y="20067"/>
                    <a:pt x="1100" y="22889"/>
                    <a:pt x="1969" y="25619"/>
                  </a:cubicBezTo>
                  <a:cubicBezTo>
                    <a:pt x="2682" y="28101"/>
                    <a:pt x="3582" y="30799"/>
                    <a:pt x="3023" y="33405"/>
                  </a:cubicBezTo>
                  <a:cubicBezTo>
                    <a:pt x="3011" y="33478"/>
                    <a:pt x="3090" y="33508"/>
                    <a:pt x="3192" y="33508"/>
                  </a:cubicBezTo>
                  <a:cubicBezTo>
                    <a:pt x="3350" y="33508"/>
                    <a:pt x="3563" y="33437"/>
                    <a:pt x="3582" y="33343"/>
                  </a:cubicBezTo>
                  <a:cubicBezTo>
                    <a:pt x="4109" y="30861"/>
                    <a:pt x="3364" y="28349"/>
                    <a:pt x="2682" y="25991"/>
                  </a:cubicBezTo>
                  <a:cubicBezTo>
                    <a:pt x="1907" y="23293"/>
                    <a:pt x="1224" y="20594"/>
                    <a:pt x="1069" y="17740"/>
                  </a:cubicBezTo>
                  <a:cubicBezTo>
                    <a:pt x="728" y="11940"/>
                    <a:pt x="3178" y="5643"/>
                    <a:pt x="604" y="59"/>
                  </a:cubicBezTo>
                  <a:cubicBezTo>
                    <a:pt x="587" y="17"/>
                    <a:pt x="534" y="0"/>
                    <a:pt x="4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3" name="Google Shape;3373;p29"/>
            <p:cNvSpPr/>
            <p:nvPr/>
          </p:nvSpPr>
          <p:spPr>
            <a:xfrm>
              <a:off x="3139775" y="3858825"/>
              <a:ext cx="334875" cy="562725"/>
            </a:xfrm>
            <a:custGeom>
              <a:avLst/>
              <a:gdLst/>
              <a:ahLst/>
              <a:cxnLst/>
              <a:rect l="l" t="t" r="r" b="b"/>
              <a:pathLst>
                <a:path w="13395" h="22509" extrusionOk="0">
                  <a:moveTo>
                    <a:pt x="389" y="1"/>
                  </a:moveTo>
                  <a:cubicBezTo>
                    <a:pt x="207" y="1"/>
                    <a:pt x="0" y="127"/>
                    <a:pt x="39" y="303"/>
                  </a:cubicBezTo>
                  <a:cubicBezTo>
                    <a:pt x="2149" y="8585"/>
                    <a:pt x="8725" y="15068"/>
                    <a:pt x="12788" y="22420"/>
                  </a:cubicBezTo>
                  <a:cubicBezTo>
                    <a:pt x="12824" y="22482"/>
                    <a:pt x="12894" y="22509"/>
                    <a:pt x="12970" y="22509"/>
                  </a:cubicBezTo>
                  <a:cubicBezTo>
                    <a:pt x="13160" y="22509"/>
                    <a:pt x="13395" y="22348"/>
                    <a:pt x="13285" y="22171"/>
                  </a:cubicBezTo>
                  <a:cubicBezTo>
                    <a:pt x="9252" y="14851"/>
                    <a:pt x="2707" y="8399"/>
                    <a:pt x="629" y="148"/>
                  </a:cubicBezTo>
                  <a:cubicBezTo>
                    <a:pt x="594" y="44"/>
                    <a:pt x="496" y="1"/>
                    <a:pt x="38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4" name="Google Shape;3374;p29"/>
            <p:cNvSpPr/>
            <p:nvPr/>
          </p:nvSpPr>
          <p:spPr>
            <a:xfrm>
              <a:off x="2926700" y="3217325"/>
              <a:ext cx="246850" cy="708075"/>
            </a:xfrm>
            <a:custGeom>
              <a:avLst/>
              <a:gdLst/>
              <a:ahLst/>
              <a:cxnLst/>
              <a:rect l="l" t="t" r="r" b="b"/>
              <a:pathLst>
                <a:path w="9874" h="28323" extrusionOk="0">
                  <a:moveTo>
                    <a:pt x="1803" y="1094"/>
                  </a:moveTo>
                  <a:cubicBezTo>
                    <a:pt x="2973" y="3036"/>
                    <a:pt x="4212" y="4983"/>
                    <a:pt x="5305" y="6979"/>
                  </a:cubicBezTo>
                  <a:cubicBezTo>
                    <a:pt x="6081" y="8313"/>
                    <a:pt x="6515" y="9833"/>
                    <a:pt x="6515" y="11384"/>
                  </a:cubicBezTo>
                  <a:cubicBezTo>
                    <a:pt x="6484" y="12718"/>
                    <a:pt x="6174" y="14021"/>
                    <a:pt x="6205" y="15354"/>
                  </a:cubicBezTo>
                  <a:cubicBezTo>
                    <a:pt x="6205" y="17495"/>
                    <a:pt x="7042" y="19542"/>
                    <a:pt x="7570" y="21558"/>
                  </a:cubicBezTo>
                  <a:cubicBezTo>
                    <a:pt x="8064" y="23536"/>
                    <a:pt x="8534" y="25490"/>
                    <a:pt x="9088" y="27441"/>
                  </a:cubicBezTo>
                  <a:lnTo>
                    <a:pt x="9088" y="27441"/>
                  </a:lnTo>
                  <a:cubicBezTo>
                    <a:pt x="5794" y="24842"/>
                    <a:pt x="3483" y="20703"/>
                    <a:pt x="2234" y="16781"/>
                  </a:cubicBezTo>
                  <a:cubicBezTo>
                    <a:pt x="685" y="11810"/>
                    <a:pt x="1450" y="6261"/>
                    <a:pt x="1803" y="1094"/>
                  </a:cubicBezTo>
                  <a:close/>
                  <a:moveTo>
                    <a:pt x="1642" y="1"/>
                  </a:moveTo>
                  <a:cubicBezTo>
                    <a:pt x="1488" y="1"/>
                    <a:pt x="1304" y="96"/>
                    <a:pt x="1304" y="217"/>
                  </a:cubicBezTo>
                  <a:cubicBezTo>
                    <a:pt x="994" y="5863"/>
                    <a:pt x="1" y="11973"/>
                    <a:pt x="1862" y="17433"/>
                  </a:cubicBezTo>
                  <a:cubicBezTo>
                    <a:pt x="3289" y="21558"/>
                    <a:pt x="5740" y="25746"/>
                    <a:pt x="9369" y="28289"/>
                  </a:cubicBezTo>
                  <a:cubicBezTo>
                    <a:pt x="9397" y="28308"/>
                    <a:pt x="9432" y="28318"/>
                    <a:pt x="9471" y="28320"/>
                  </a:cubicBezTo>
                  <a:lnTo>
                    <a:pt x="9471" y="28320"/>
                  </a:lnTo>
                  <a:cubicBezTo>
                    <a:pt x="9484" y="28321"/>
                    <a:pt x="9498" y="28322"/>
                    <a:pt x="9512" y="28322"/>
                  </a:cubicBezTo>
                  <a:cubicBezTo>
                    <a:pt x="9674" y="28322"/>
                    <a:pt x="9870" y="28220"/>
                    <a:pt x="9870" y="28080"/>
                  </a:cubicBezTo>
                  <a:lnTo>
                    <a:pt x="9870" y="28080"/>
                  </a:lnTo>
                  <a:cubicBezTo>
                    <a:pt x="9874" y="28054"/>
                    <a:pt x="9869" y="28027"/>
                    <a:pt x="9853" y="28001"/>
                  </a:cubicBezTo>
                  <a:lnTo>
                    <a:pt x="9853" y="28001"/>
                  </a:lnTo>
                  <a:cubicBezTo>
                    <a:pt x="9207" y="25812"/>
                    <a:pt x="8683" y="23623"/>
                    <a:pt x="8128" y="21434"/>
                  </a:cubicBezTo>
                  <a:cubicBezTo>
                    <a:pt x="7384" y="18580"/>
                    <a:pt x="6608" y="16130"/>
                    <a:pt x="6918" y="13152"/>
                  </a:cubicBezTo>
                  <a:cubicBezTo>
                    <a:pt x="7166" y="10888"/>
                    <a:pt x="7042" y="9089"/>
                    <a:pt x="5988" y="7041"/>
                  </a:cubicBezTo>
                  <a:cubicBezTo>
                    <a:pt x="4716" y="4653"/>
                    <a:pt x="3227" y="2388"/>
                    <a:pt x="1831" y="93"/>
                  </a:cubicBezTo>
                  <a:cubicBezTo>
                    <a:pt x="1799" y="28"/>
                    <a:pt x="1725" y="1"/>
                    <a:pt x="16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5" name="Google Shape;3375;p29"/>
            <p:cNvSpPr/>
            <p:nvPr/>
          </p:nvSpPr>
          <p:spPr>
            <a:xfrm>
              <a:off x="2975275" y="3249325"/>
              <a:ext cx="199675" cy="674700"/>
            </a:xfrm>
            <a:custGeom>
              <a:avLst/>
              <a:gdLst/>
              <a:ahLst/>
              <a:cxnLst/>
              <a:rect l="l" t="t" r="r" b="b"/>
              <a:pathLst>
                <a:path w="7987" h="26988" extrusionOk="0">
                  <a:moveTo>
                    <a:pt x="427" y="1"/>
                  </a:moveTo>
                  <a:cubicBezTo>
                    <a:pt x="246" y="1"/>
                    <a:pt x="1" y="113"/>
                    <a:pt x="43" y="240"/>
                  </a:cubicBezTo>
                  <a:cubicBezTo>
                    <a:pt x="881" y="2970"/>
                    <a:pt x="633" y="5699"/>
                    <a:pt x="788" y="8491"/>
                  </a:cubicBezTo>
                  <a:cubicBezTo>
                    <a:pt x="943" y="10724"/>
                    <a:pt x="1284" y="12958"/>
                    <a:pt x="1842" y="15129"/>
                  </a:cubicBezTo>
                  <a:cubicBezTo>
                    <a:pt x="2928" y="19348"/>
                    <a:pt x="4603" y="23535"/>
                    <a:pt x="7364" y="26947"/>
                  </a:cubicBezTo>
                  <a:cubicBezTo>
                    <a:pt x="7385" y="26976"/>
                    <a:pt x="7431" y="26988"/>
                    <a:pt x="7487" y="26988"/>
                  </a:cubicBezTo>
                  <a:cubicBezTo>
                    <a:pt x="7677" y="26988"/>
                    <a:pt x="7987" y="26850"/>
                    <a:pt x="7891" y="26730"/>
                  </a:cubicBezTo>
                  <a:cubicBezTo>
                    <a:pt x="5037" y="23194"/>
                    <a:pt x="3331" y="18789"/>
                    <a:pt x="2277" y="14416"/>
                  </a:cubicBezTo>
                  <a:cubicBezTo>
                    <a:pt x="1780" y="12430"/>
                    <a:pt x="1470" y="10383"/>
                    <a:pt x="1346" y="8367"/>
                  </a:cubicBezTo>
                  <a:cubicBezTo>
                    <a:pt x="1191" y="5575"/>
                    <a:pt x="1439" y="2814"/>
                    <a:pt x="602" y="85"/>
                  </a:cubicBezTo>
                  <a:cubicBezTo>
                    <a:pt x="582" y="25"/>
                    <a:pt x="512" y="1"/>
                    <a:pt x="4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76" name="Google Shape;3376;p29"/>
          <p:cNvGrpSpPr/>
          <p:nvPr/>
        </p:nvGrpSpPr>
        <p:grpSpPr>
          <a:xfrm>
            <a:off x="986317" y="5224085"/>
            <a:ext cx="933933" cy="848100"/>
            <a:chOff x="3652400" y="3788700"/>
            <a:chExt cx="700450" cy="636075"/>
          </a:xfrm>
        </p:grpSpPr>
        <p:sp>
          <p:nvSpPr>
            <p:cNvPr id="3377" name="Google Shape;3377;p29"/>
            <p:cNvSpPr/>
            <p:nvPr/>
          </p:nvSpPr>
          <p:spPr>
            <a:xfrm>
              <a:off x="3941050" y="3916900"/>
              <a:ext cx="65150" cy="72250"/>
            </a:xfrm>
            <a:custGeom>
              <a:avLst/>
              <a:gdLst/>
              <a:ahLst/>
              <a:cxnLst/>
              <a:rect l="l" t="t" r="r" b="b"/>
              <a:pathLst>
                <a:path w="2606" h="2890" extrusionOk="0">
                  <a:moveTo>
                    <a:pt x="1800" y="1"/>
                  </a:moveTo>
                  <a:cubicBezTo>
                    <a:pt x="1498" y="1"/>
                    <a:pt x="1118" y="159"/>
                    <a:pt x="1032" y="354"/>
                  </a:cubicBezTo>
                  <a:lnTo>
                    <a:pt x="1032" y="354"/>
                  </a:lnTo>
                  <a:cubicBezTo>
                    <a:pt x="780" y="380"/>
                    <a:pt x="506" y="491"/>
                    <a:pt x="435" y="648"/>
                  </a:cubicBezTo>
                  <a:cubicBezTo>
                    <a:pt x="124" y="1268"/>
                    <a:pt x="0" y="2012"/>
                    <a:pt x="93" y="2726"/>
                  </a:cubicBezTo>
                  <a:cubicBezTo>
                    <a:pt x="121" y="2853"/>
                    <a:pt x="258" y="2890"/>
                    <a:pt x="411" y="2890"/>
                  </a:cubicBezTo>
                  <a:cubicBezTo>
                    <a:pt x="594" y="2890"/>
                    <a:pt x="801" y="2836"/>
                    <a:pt x="869" y="2819"/>
                  </a:cubicBezTo>
                  <a:cubicBezTo>
                    <a:pt x="1892" y="2385"/>
                    <a:pt x="2606" y="1268"/>
                    <a:pt x="2172" y="182"/>
                  </a:cubicBezTo>
                  <a:cubicBezTo>
                    <a:pt x="2122" y="53"/>
                    <a:pt x="1974" y="1"/>
                    <a:pt x="18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8" name="Google Shape;3378;p29"/>
            <p:cNvSpPr/>
            <p:nvPr/>
          </p:nvSpPr>
          <p:spPr>
            <a:xfrm>
              <a:off x="4125850" y="3918850"/>
              <a:ext cx="58725" cy="76325"/>
            </a:xfrm>
            <a:custGeom>
              <a:avLst/>
              <a:gdLst/>
              <a:ahLst/>
              <a:cxnLst/>
              <a:rect l="l" t="t" r="r" b="b"/>
              <a:pathLst>
                <a:path w="2349" h="3053" extrusionOk="0">
                  <a:moveTo>
                    <a:pt x="1488" y="1"/>
                  </a:moveTo>
                  <a:cubicBezTo>
                    <a:pt x="1165" y="1"/>
                    <a:pt x="767" y="244"/>
                    <a:pt x="783" y="561"/>
                  </a:cubicBezTo>
                  <a:lnTo>
                    <a:pt x="783" y="561"/>
                  </a:lnTo>
                  <a:cubicBezTo>
                    <a:pt x="491" y="578"/>
                    <a:pt x="178" y="750"/>
                    <a:pt x="146" y="1035"/>
                  </a:cubicBezTo>
                  <a:cubicBezTo>
                    <a:pt x="115" y="1562"/>
                    <a:pt x="53" y="2121"/>
                    <a:pt x="22" y="2648"/>
                  </a:cubicBezTo>
                  <a:cubicBezTo>
                    <a:pt x="1" y="2944"/>
                    <a:pt x="268" y="3052"/>
                    <a:pt x="528" y="3052"/>
                  </a:cubicBezTo>
                  <a:cubicBezTo>
                    <a:pt x="650" y="3052"/>
                    <a:pt x="770" y="3029"/>
                    <a:pt x="859" y="2989"/>
                  </a:cubicBezTo>
                  <a:cubicBezTo>
                    <a:pt x="1914" y="2493"/>
                    <a:pt x="2348" y="1252"/>
                    <a:pt x="1852" y="197"/>
                  </a:cubicBezTo>
                  <a:cubicBezTo>
                    <a:pt x="1788" y="59"/>
                    <a:pt x="1647" y="1"/>
                    <a:pt x="14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9" name="Google Shape;3379;p29"/>
            <p:cNvSpPr/>
            <p:nvPr/>
          </p:nvSpPr>
          <p:spPr>
            <a:xfrm>
              <a:off x="4000750" y="4053225"/>
              <a:ext cx="75575" cy="74650"/>
            </a:xfrm>
            <a:custGeom>
              <a:avLst/>
              <a:gdLst/>
              <a:ahLst/>
              <a:cxnLst/>
              <a:rect l="l" t="t" r="r" b="b"/>
              <a:pathLst>
                <a:path w="3023" h="2986" extrusionOk="0">
                  <a:moveTo>
                    <a:pt x="2768" y="0"/>
                  </a:moveTo>
                  <a:cubicBezTo>
                    <a:pt x="2724" y="0"/>
                    <a:pt x="2686" y="3"/>
                    <a:pt x="2668" y="3"/>
                  </a:cubicBezTo>
                  <a:cubicBezTo>
                    <a:pt x="2062" y="55"/>
                    <a:pt x="1321" y="287"/>
                    <a:pt x="1113" y="870"/>
                  </a:cubicBezTo>
                  <a:lnTo>
                    <a:pt x="1113" y="870"/>
                  </a:lnTo>
                  <a:cubicBezTo>
                    <a:pt x="756" y="892"/>
                    <a:pt x="213" y="1132"/>
                    <a:pt x="280" y="1243"/>
                  </a:cubicBezTo>
                  <a:cubicBezTo>
                    <a:pt x="528" y="1740"/>
                    <a:pt x="1" y="2174"/>
                    <a:pt x="187" y="2639"/>
                  </a:cubicBezTo>
                  <a:cubicBezTo>
                    <a:pt x="282" y="2906"/>
                    <a:pt x="483" y="2986"/>
                    <a:pt x="710" y="2986"/>
                  </a:cubicBezTo>
                  <a:cubicBezTo>
                    <a:pt x="852" y="2986"/>
                    <a:pt x="1005" y="2954"/>
                    <a:pt x="1148" y="2918"/>
                  </a:cubicBezTo>
                  <a:cubicBezTo>
                    <a:pt x="1707" y="2763"/>
                    <a:pt x="1924" y="2391"/>
                    <a:pt x="2172" y="1926"/>
                  </a:cubicBezTo>
                  <a:cubicBezTo>
                    <a:pt x="2482" y="1336"/>
                    <a:pt x="2730" y="747"/>
                    <a:pt x="2979" y="127"/>
                  </a:cubicBezTo>
                  <a:cubicBezTo>
                    <a:pt x="3023" y="16"/>
                    <a:pt x="2877" y="0"/>
                    <a:pt x="2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0" name="Google Shape;3380;p29"/>
            <p:cNvSpPr/>
            <p:nvPr/>
          </p:nvSpPr>
          <p:spPr>
            <a:xfrm>
              <a:off x="3800675" y="4048800"/>
              <a:ext cx="69825" cy="77400"/>
            </a:xfrm>
            <a:custGeom>
              <a:avLst/>
              <a:gdLst/>
              <a:ahLst/>
              <a:cxnLst/>
              <a:rect l="l" t="t" r="r" b="b"/>
              <a:pathLst>
                <a:path w="2793" h="3096" extrusionOk="0">
                  <a:moveTo>
                    <a:pt x="1487" y="1268"/>
                  </a:moveTo>
                  <a:cubicBezTo>
                    <a:pt x="1435" y="1475"/>
                    <a:pt x="1348" y="1672"/>
                    <a:pt x="1231" y="1852"/>
                  </a:cubicBezTo>
                  <a:lnTo>
                    <a:pt x="1231" y="1852"/>
                  </a:lnTo>
                  <a:cubicBezTo>
                    <a:pt x="1267" y="1652"/>
                    <a:pt x="1345" y="1458"/>
                    <a:pt x="1462" y="1284"/>
                  </a:cubicBezTo>
                  <a:lnTo>
                    <a:pt x="1462" y="1284"/>
                  </a:lnTo>
                  <a:cubicBezTo>
                    <a:pt x="1471" y="1279"/>
                    <a:pt x="1479" y="1273"/>
                    <a:pt x="1487" y="1268"/>
                  </a:cubicBezTo>
                  <a:close/>
                  <a:moveTo>
                    <a:pt x="2313" y="1"/>
                  </a:moveTo>
                  <a:cubicBezTo>
                    <a:pt x="2085" y="1"/>
                    <a:pt x="1809" y="95"/>
                    <a:pt x="1738" y="149"/>
                  </a:cubicBezTo>
                  <a:lnTo>
                    <a:pt x="776" y="862"/>
                  </a:lnTo>
                  <a:cubicBezTo>
                    <a:pt x="690" y="927"/>
                    <a:pt x="634" y="987"/>
                    <a:pt x="603" y="1041"/>
                  </a:cubicBezTo>
                  <a:lnTo>
                    <a:pt x="603" y="1041"/>
                  </a:lnTo>
                  <a:cubicBezTo>
                    <a:pt x="554" y="1080"/>
                    <a:pt x="508" y="1124"/>
                    <a:pt x="466" y="1172"/>
                  </a:cubicBezTo>
                  <a:lnTo>
                    <a:pt x="528" y="1172"/>
                  </a:lnTo>
                  <a:cubicBezTo>
                    <a:pt x="94" y="1637"/>
                    <a:pt x="1" y="2320"/>
                    <a:pt x="218" y="2909"/>
                  </a:cubicBezTo>
                  <a:cubicBezTo>
                    <a:pt x="264" y="3049"/>
                    <a:pt x="412" y="3095"/>
                    <a:pt x="571" y="3095"/>
                  </a:cubicBezTo>
                  <a:cubicBezTo>
                    <a:pt x="730" y="3095"/>
                    <a:pt x="900" y="3049"/>
                    <a:pt x="993" y="3002"/>
                  </a:cubicBezTo>
                  <a:cubicBezTo>
                    <a:pt x="2110" y="2537"/>
                    <a:pt x="2793" y="1389"/>
                    <a:pt x="2637" y="211"/>
                  </a:cubicBezTo>
                  <a:cubicBezTo>
                    <a:pt x="2624" y="52"/>
                    <a:pt x="2482" y="1"/>
                    <a:pt x="2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1" name="Google Shape;3381;p29"/>
            <p:cNvSpPr/>
            <p:nvPr/>
          </p:nvSpPr>
          <p:spPr>
            <a:xfrm>
              <a:off x="3854875" y="4183625"/>
              <a:ext cx="67575" cy="96850"/>
            </a:xfrm>
            <a:custGeom>
              <a:avLst/>
              <a:gdLst/>
              <a:ahLst/>
              <a:cxnLst/>
              <a:rect l="l" t="t" r="r" b="b"/>
              <a:pathLst>
                <a:path w="2703" h="3874" extrusionOk="0">
                  <a:moveTo>
                    <a:pt x="2290" y="0"/>
                  </a:moveTo>
                  <a:cubicBezTo>
                    <a:pt x="2053" y="0"/>
                    <a:pt x="1727" y="114"/>
                    <a:pt x="1648" y="153"/>
                  </a:cubicBezTo>
                  <a:lnTo>
                    <a:pt x="1090" y="494"/>
                  </a:lnTo>
                  <a:cubicBezTo>
                    <a:pt x="771" y="717"/>
                    <a:pt x="878" y="850"/>
                    <a:pt x="1104" y="898"/>
                  </a:cubicBezTo>
                  <a:lnTo>
                    <a:pt x="1104" y="898"/>
                  </a:lnTo>
                  <a:cubicBezTo>
                    <a:pt x="1055" y="935"/>
                    <a:pt x="1017" y="976"/>
                    <a:pt x="997" y="1021"/>
                  </a:cubicBezTo>
                  <a:cubicBezTo>
                    <a:pt x="593" y="1859"/>
                    <a:pt x="283" y="2759"/>
                    <a:pt x="35" y="3658"/>
                  </a:cubicBezTo>
                  <a:cubicBezTo>
                    <a:pt x="1" y="3819"/>
                    <a:pt x="115" y="3873"/>
                    <a:pt x="280" y="3873"/>
                  </a:cubicBezTo>
                  <a:cubicBezTo>
                    <a:pt x="559" y="3873"/>
                    <a:pt x="981" y="3717"/>
                    <a:pt x="1059" y="3658"/>
                  </a:cubicBezTo>
                  <a:cubicBezTo>
                    <a:pt x="2144" y="2852"/>
                    <a:pt x="2703" y="1518"/>
                    <a:pt x="2548" y="153"/>
                  </a:cubicBezTo>
                  <a:cubicBezTo>
                    <a:pt x="2536" y="39"/>
                    <a:pt x="2428" y="0"/>
                    <a:pt x="22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2" name="Google Shape;3382;p29"/>
            <p:cNvSpPr/>
            <p:nvPr/>
          </p:nvSpPr>
          <p:spPr>
            <a:xfrm>
              <a:off x="4105450" y="4181350"/>
              <a:ext cx="54300" cy="88550"/>
            </a:xfrm>
            <a:custGeom>
              <a:avLst/>
              <a:gdLst/>
              <a:ahLst/>
              <a:cxnLst/>
              <a:rect l="l" t="t" r="r" b="b"/>
              <a:pathLst>
                <a:path w="2172" h="3542" extrusionOk="0">
                  <a:moveTo>
                    <a:pt x="1674" y="0"/>
                  </a:moveTo>
                  <a:cubicBezTo>
                    <a:pt x="1331" y="0"/>
                    <a:pt x="859" y="206"/>
                    <a:pt x="900" y="492"/>
                  </a:cubicBezTo>
                  <a:cubicBezTo>
                    <a:pt x="908" y="555"/>
                    <a:pt x="914" y="617"/>
                    <a:pt x="919" y="680"/>
                  </a:cubicBezTo>
                  <a:lnTo>
                    <a:pt x="919" y="680"/>
                  </a:lnTo>
                  <a:cubicBezTo>
                    <a:pt x="635" y="711"/>
                    <a:pt x="312" y="844"/>
                    <a:pt x="249" y="1050"/>
                  </a:cubicBezTo>
                  <a:lnTo>
                    <a:pt x="280" y="1050"/>
                  </a:lnTo>
                  <a:cubicBezTo>
                    <a:pt x="62" y="1795"/>
                    <a:pt x="0" y="2570"/>
                    <a:pt x="93" y="3346"/>
                  </a:cubicBezTo>
                  <a:cubicBezTo>
                    <a:pt x="104" y="3489"/>
                    <a:pt x="208" y="3541"/>
                    <a:pt x="350" y="3541"/>
                  </a:cubicBezTo>
                  <a:cubicBezTo>
                    <a:pt x="637" y="3541"/>
                    <a:pt x="1075" y="3326"/>
                    <a:pt x="1179" y="3222"/>
                  </a:cubicBezTo>
                  <a:cubicBezTo>
                    <a:pt x="1862" y="2353"/>
                    <a:pt x="2172" y="1268"/>
                    <a:pt x="2017" y="182"/>
                  </a:cubicBezTo>
                  <a:cubicBezTo>
                    <a:pt x="1995" y="55"/>
                    <a:pt x="1852" y="0"/>
                    <a:pt x="16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3" name="Google Shape;3383;p29"/>
            <p:cNvSpPr/>
            <p:nvPr/>
          </p:nvSpPr>
          <p:spPr>
            <a:xfrm>
              <a:off x="4174475" y="4054800"/>
              <a:ext cx="64375" cy="71425"/>
            </a:xfrm>
            <a:custGeom>
              <a:avLst/>
              <a:gdLst/>
              <a:ahLst/>
              <a:cxnLst/>
              <a:rect l="l" t="t" r="r" b="b"/>
              <a:pathLst>
                <a:path w="2575" h="2857" extrusionOk="0">
                  <a:moveTo>
                    <a:pt x="1318" y="917"/>
                  </a:moveTo>
                  <a:cubicBezTo>
                    <a:pt x="1374" y="1076"/>
                    <a:pt x="1390" y="1252"/>
                    <a:pt x="1365" y="1429"/>
                  </a:cubicBezTo>
                  <a:cubicBezTo>
                    <a:pt x="1342" y="1557"/>
                    <a:pt x="1297" y="1677"/>
                    <a:pt x="1236" y="1788"/>
                  </a:cubicBezTo>
                  <a:lnTo>
                    <a:pt x="1236" y="1788"/>
                  </a:lnTo>
                  <a:cubicBezTo>
                    <a:pt x="1212" y="1495"/>
                    <a:pt x="1240" y="1202"/>
                    <a:pt x="1318" y="917"/>
                  </a:cubicBezTo>
                  <a:close/>
                  <a:moveTo>
                    <a:pt x="1451" y="0"/>
                  </a:moveTo>
                  <a:cubicBezTo>
                    <a:pt x="1341" y="0"/>
                    <a:pt x="1229" y="11"/>
                    <a:pt x="1117" y="33"/>
                  </a:cubicBezTo>
                  <a:cubicBezTo>
                    <a:pt x="993" y="33"/>
                    <a:pt x="465" y="157"/>
                    <a:pt x="465" y="312"/>
                  </a:cubicBezTo>
                  <a:cubicBezTo>
                    <a:pt x="465" y="428"/>
                    <a:pt x="597" y="459"/>
                    <a:pt x="727" y="459"/>
                  </a:cubicBezTo>
                  <a:cubicBezTo>
                    <a:pt x="806" y="459"/>
                    <a:pt x="884" y="448"/>
                    <a:pt x="931" y="436"/>
                  </a:cubicBezTo>
                  <a:cubicBezTo>
                    <a:pt x="936" y="436"/>
                    <a:pt x="950" y="446"/>
                    <a:pt x="968" y="462"/>
                  </a:cubicBezTo>
                  <a:lnTo>
                    <a:pt x="968" y="462"/>
                  </a:lnTo>
                  <a:cubicBezTo>
                    <a:pt x="703" y="495"/>
                    <a:pt x="416" y="580"/>
                    <a:pt x="341" y="715"/>
                  </a:cubicBezTo>
                  <a:cubicBezTo>
                    <a:pt x="31" y="1366"/>
                    <a:pt x="0" y="2080"/>
                    <a:pt x="248" y="2762"/>
                  </a:cubicBezTo>
                  <a:cubicBezTo>
                    <a:pt x="274" y="2830"/>
                    <a:pt x="351" y="2857"/>
                    <a:pt x="452" y="2857"/>
                  </a:cubicBezTo>
                  <a:cubicBezTo>
                    <a:pt x="718" y="2857"/>
                    <a:pt x="1151" y="2675"/>
                    <a:pt x="1241" y="2607"/>
                  </a:cubicBezTo>
                  <a:cubicBezTo>
                    <a:pt x="1830" y="2235"/>
                    <a:pt x="2575" y="1677"/>
                    <a:pt x="2513" y="901"/>
                  </a:cubicBezTo>
                  <a:cubicBezTo>
                    <a:pt x="2436" y="259"/>
                    <a:pt x="1976" y="0"/>
                    <a:pt x="14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4" name="Google Shape;3384;p29"/>
            <p:cNvSpPr/>
            <p:nvPr/>
          </p:nvSpPr>
          <p:spPr>
            <a:xfrm>
              <a:off x="4066675" y="3788700"/>
              <a:ext cx="50425" cy="73275"/>
            </a:xfrm>
            <a:custGeom>
              <a:avLst/>
              <a:gdLst/>
              <a:ahLst/>
              <a:cxnLst/>
              <a:rect l="l" t="t" r="r" b="b"/>
              <a:pathLst>
                <a:path w="2017" h="2931" extrusionOk="0">
                  <a:moveTo>
                    <a:pt x="1370" y="0"/>
                  </a:moveTo>
                  <a:cubicBezTo>
                    <a:pt x="1012" y="0"/>
                    <a:pt x="641" y="99"/>
                    <a:pt x="342" y="316"/>
                  </a:cubicBezTo>
                  <a:cubicBezTo>
                    <a:pt x="210" y="426"/>
                    <a:pt x="202" y="489"/>
                    <a:pt x="286" y="528"/>
                  </a:cubicBezTo>
                  <a:lnTo>
                    <a:pt x="286" y="528"/>
                  </a:lnTo>
                  <a:cubicBezTo>
                    <a:pt x="250" y="558"/>
                    <a:pt x="225" y="591"/>
                    <a:pt x="218" y="626"/>
                  </a:cubicBezTo>
                  <a:cubicBezTo>
                    <a:pt x="62" y="1340"/>
                    <a:pt x="0" y="2084"/>
                    <a:pt x="62" y="2829"/>
                  </a:cubicBezTo>
                  <a:cubicBezTo>
                    <a:pt x="62" y="2903"/>
                    <a:pt x="130" y="2931"/>
                    <a:pt x="230" y="2931"/>
                  </a:cubicBezTo>
                  <a:cubicBezTo>
                    <a:pt x="510" y="2931"/>
                    <a:pt x="1049" y="2711"/>
                    <a:pt x="1117" y="2643"/>
                  </a:cubicBezTo>
                  <a:cubicBezTo>
                    <a:pt x="1706" y="2146"/>
                    <a:pt x="2017" y="1433"/>
                    <a:pt x="1986" y="657"/>
                  </a:cubicBezTo>
                  <a:cubicBezTo>
                    <a:pt x="1955" y="285"/>
                    <a:pt x="1924" y="37"/>
                    <a:pt x="1520" y="6"/>
                  </a:cubicBezTo>
                  <a:cubicBezTo>
                    <a:pt x="1471" y="2"/>
                    <a:pt x="1421" y="0"/>
                    <a:pt x="13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5" name="Google Shape;3385;p29"/>
            <p:cNvSpPr/>
            <p:nvPr/>
          </p:nvSpPr>
          <p:spPr>
            <a:xfrm>
              <a:off x="3819300" y="3848450"/>
              <a:ext cx="66700" cy="75350"/>
            </a:xfrm>
            <a:custGeom>
              <a:avLst/>
              <a:gdLst/>
              <a:ahLst/>
              <a:cxnLst/>
              <a:rect l="l" t="t" r="r" b="b"/>
              <a:pathLst>
                <a:path w="2668" h="3014" extrusionOk="0">
                  <a:moveTo>
                    <a:pt x="1789" y="0"/>
                  </a:moveTo>
                  <a:cubicBezTo>
                    <a:pt x="1481" y="0"/>
                    <a:pt x="1020" y="189"/>
                    <a:pt x="931" y="346"/>
                  </a:cubicBezTo>
                  <a:lnTo>
                    <a:pt x="466" y="1183"/>
                  </a:lnTo>
                  <a:cubicBezTo>
                    <a:pt x="403" y="1276"/>
                    <a:pt x="497" y="1300"/>
                    <a:pt x="613" y="1300"/>
                  </a:cubicBezTo>
                  <a:cubicBezTo>
                    <a:pt x="698" y="1300"/>
                    <a:pt x="796" y="1287"/>
                    <a:pt x="854" y="1280"/>
                  </a:cubicBezTo>
                  <a:lnTo>
                    <a:pt x="854" y="1280"/>
                  </a:lnTo>
                  <a:cubicBezTo>
                    <a:pt x="806" y="1307"/>
                    <a:pt x="759" y="1337"/>
                    <a:pt x="714" y="1369"/>
                  </a:cubicBezTo>
                  <a:lnTo>
                    <a:pt x="745" y="1369"/>
                  </a:lnTo>
                  <a:cubicBezTo>
                    <a:pt x="435" y="1711"/>
                    <a:pt x="0" y="2207"/>
                    <a:pt x="310" y="2703"/>
                  </a:cubicBezTo>
                  <a:cubicBezTo>
                    <a:pt x="466" y="2936"/>
                    <a:pt x="683" y="3013"/>
                    <a:pt x="911" y="3013"/>
                  </a:cubicBezTo>
                  <a:cubicBezTo>
                    <a:pt x="1140" y="3013"/>
                    <a:pt x="1381" y="2936"/>
                    <a:pt x="1582" y="2858"/>
                  </a:cubicBezTo>
                  <a:cubicBezTo>
                    <a:pt x="2668" y="2455"/>
                    <a:pt x="2606" y="935"/>
                    <a:pt x="2048" y="98"/>
                  </a:cubicBezTo>
                  <a:cubicBezTo>
                    <a:pt x="2004" y="28"/>
                    <a:pt x="1908" y="0"/>
                    <a:pt x="17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6" name="Google Shape;3386;p29"/>
            <p:cNvSpPr/>
            <p:nvPr/>
          </p:nvSpPr>
          <p:spPr>
            <a:xfrm>
              <a:off x="4278375" y="3872450"/>
              <a:ext cx="63625" cy="77775"/>
            </a:xfrm>
            <a:custGeom>
              <a:avLst/>
              <a:gdLst/>
              <a:ahLst/>
              <a:cxnLst/>
              <a:rect l="l" t="t" r="r" b="b"/>
              <a:pathLst>
                <a:path w="2545" h="3111" extrusionOk="0">
                  <a:moveTo>
                    <a:pt x="1622" y="1"/>
                  </a:moveTo>
                  <a:cubicBezTo>
                    <a:pt x="1248" y="1"/>
                    <a:pt x="675" y="269"/>
                    <a:pt x="838" y="502"/>
                  </a:cubicBezTo>
                  <a:cubicBezTo>
                    <a:pt x="908" y="589"/>
                    <a:pt x="967" y="684"/>
                    <a:pt x="1017" y="782"/>
                  </a:cubicBezTo>
                  <a:lnTo>
                    <a:pt x="1017" y="782"/>
                  </a:lnTo>
                  <a:cubicBezTo>
                    <a:pt x="835" y="828"/>
                    <a:pt x="673" y="905"/>
                    <a:pt x="621" y="999"/>
                  </a:cubicBezTo>
                  <a:cubicBezTo>
                    <a:pt x="342" y="1464"/>
                    <a:pt x="1" y="2146"/>
                    <a:pt x="156" y="2705"/>
                  </a:cubicBezTo>
                  <a:cubicBezTo>
                    <a:pt x="223" y="3008"/>
                    <a:pt x="464" y="3110"/>
                    <a:pt x="731" y="3110"/>
                  </a:cubicBezTo>
                  <a:cubicBezTo>
                    <a:pt x="954" y="3110"/>
                    <a:pt x="1196" y="3038"/>
                    <a:pt x="1366" y="2953"/>
                  </a:cubicBezTo>
                  <a:cubicBezTo>
                    <a:pt x="2451" y="2457"/>
                    <a:pt x="2544" y="937"/>
                    <a:pt x="1893" y="99"/>
                  </a:cubicBezTo>
                  <a:cubicBezTo>
                    <a:pt x="1847" y="30"/>
                    <a:pt x="1745" y="1"/>
                    <a:pt x="16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7" name="Google Shape;3387;p29"/>
            <p:cNvSpPr/>
            <p:nvPr/>
          </p:nvSpPr>
          <p:spPr>
            <a:xfrm>
              <a:off x="4287675" y="4167850"/>
              <a:ext cx="65175" cy="79700"/>
            </a:xfrm>
            <a:custGeom>
              <a:avLst/>
              <a:gdLst/>
              <a:ahLst/>
              <a:cxnLst/>
              <a:rect l="l" t="t" r="r" b="b"/>
              <a:pathLst>
                <a:path w="2607" h="3188" extrusionOk="0">
                  <a:moveTo>
                    <a:pt x="1441" y="1215"/>
                  </a:moveTo>
                  <a:cubicBezTo>
                    <a:pt x="1414" y="1383"/>
                    <a:pt x="1379" y="1539"/>
                    <a:pt x="1304" y="1714"/>
                  </a:cubicBezTo>
                  <a:cubicBezTo>
                    <a:pt x="1284" y="1777"/>
                    <a:pt x="1261" y="1838"/>
                    <a:pt x="1234" y="1897"/>
                  </a:cubicBezTo>
                  <a:lnTo>
                    <a:pt x="1234" y="1897"/>
                  </a:lnTo>
                  <a:cubicBezTo>
                    <a:pt x="1283" y="1663"/>
                    <a:pt x="1351" y="1435"/>
                    <a:pt x="1441" y="1215"/>
                  </a:cubicBezTo>
                  <a:close/>
                  <a:moveTo>
                    <a:pt x="2001" y="1"/>
                  </a:moveTo>
                  <a:cubicBezTo>
                    <a:pt x="1965" y="1"/>
                    <a:pt x="1929" y="3"/>
                    <a:pt x="1893" y="8"/>
                  </a:cubicBezTo>
                  <a:cubicBezTo>
                    <a:pt x="1869" y="7"/>
                    <a:pt x="1845" y="6"/>
                    <a:pt x="1821" y="6"/>
                  </a:cubicBezTo>
                  <a:cubicBezTo>
                    <a:pt x="1324" y="6"/>
                    <a:pt x="890" y="310"/>
                    <a:pt x="683" y="784"/>
                  </a:cubicBezTo>
                  <a:cubicBezTo>
                    <a:pt x="664" y="856"/>
                    <a:pt x="698" y="906"/>
                    <a:pt x="765" y="937"/>
                  </a:cubicBezTo>
                  <a:lnTo>
                    <a:pt x="765" y="937"/>
                  </a:lnTo>
                  <a:cubicBezTo>
                    <a:pt x="596" y="994"/>
                    <a:pt x="453" y="1080"/>
                    <a:pt x="404" y="1187"/>
                  </a:cubicBezTo>
                  <a:cubicBezTo>
                    <a:pt x="156" y="1777"/>
                    <a:pt x="1" y="2397"/>
                    <a:pt x="1" y="3048"/>
                  </a:cubicBezTo>
                  <a:cubicBezTo>
                    <a:pt x="1" y="3157"/>
                    <a:pt x="140" y="3188"/>
                    <a:pt x="292" y="3188"/>
                  </a:cubicBezTo>
                  <a:cubicBezTo>
                    <a:pt x="443" y="3188"/>
                    <a:pt x="606" y="3157"/>
                    <a:pt x="652" y="3141"/>
                  </a:cubicBezTo>
                  <a:cubicBezTo>
                    <a:pt x="1645" y="2800"/>
                    <a:pt x="2513" y="2025"/>
                    <a:pt x="2576" y="908"/>
                  </a:cubicBezTo>
                  <a:cubicBezTo>
                    <a:pt x="2607" y="660"/>
                    <a:pt x="2576" y="412"/>
                    <a:pt x="2482" y="195"/>
                  </a:cubicBezTo>
                  <a:cubicBezTo>
                    <a:pt x="2353" y="65"/>
                    <a:pt x="2181" y="1"/>
                    <a:pt x="200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8" name="Google Shape;3388;p29"/>
            <p:cNvSpPr/>
            <p:nvPr/>
          </p:nvSpPr>
          <p:spPr>
            <a:xfrm>
              <a:off x="3652400" y="4192450"/>
              <a:ext cx="73850" cy="83825"/>
            </a:xfrm>
            <a:custGeom>
              <a:avLst/>
              <a:gdLst/>
              <a:ahLst/>
              <a:cxnLst/>
              <a:rect l="l" t="t" r="r" b="b"/>
              <a:pathLst>
                <a:path w="2954" h="3353" extrusionOk="0">
                  <a:moveTo>
                    <a:pt x="1620" y="1597"/>
                  </a:moveTo>
                  <a:lnTo>
                    <a:pt x="1620" y="1597"/>
                  </a:lnTo>
                  <a:cubicBezTo>
                    <a:pt x="1611" y="1650"/>
                    <a:pt x="1600" y="1702"/>
                    <a:pt x="1589" y="1754"/>
                  </a:cubicBezTo>
                  <a:cubicBezTo>
                    <a:pt x="1567" y="1889"/>
                    <a:pt x="1528" y="2007"/>
                    <a:pt x="1473" y="2132"/>
                  </a:cubicBezTo>
                  <a:lnTo>
                    <a:pt x="1473" y="2132"/>
                  </a:lnTo>
                  <a:cubicBezTo>
                    <a:pt x="1486" y="1925"/>
                    <a:pt x="1537" y="1720"/>
                    <a:pt x="1620" y="1597"/>
                  </a:cubicBezTo>
                  <a:close/>
                  <a:moveTo>
                    <a:pt x="2436" y="1"/>
                  </a:moveTo>
                  <a:cubicBezTo>
                    <a:pt x="2170" y="1"/>
                    <a:pt x="1811" y="136"/>
                    <a:pt x="1713" y="234"/>
                  </a:cubicBezTo>
                  <a:cubicBezTo>
                    <a:pt x="1589" y="389"/>
                    <a:pt x="1465" y="513"/>
                    <a:pt x="1341" y="668"/>
                  </a:cubicBezTo>
                  <a:cubicBezTo>
                    <a:pt x="1170" y="851"/>
                    <a:pt x="1234" y="962"/>
                    <a:pt x="1390" y="1013"/>
                  </a:cubicBezTo>
                  <a:lnTo>
                    <a:pt x="1390" y="1013"/>
                  </a:lnTo>
                  <a:cubicBezTo>
                    <a:pt x="1247" y="1044"/>
                    <a:pt x="1105" y="1105"/>
                    <a:pt x="1000" y="1165"/>
                  </a:cubicBezTo>
                  <a:cubicBezTo>
                    <a:pt x="235" y="1576"/>
                    <a:pt x="0" y="3353"/>
                    <a:pt x="1087" y="3353"/>
                  </a:cubicBezTo>
                  <a:cubicBezTo>
                    <a:pt x="1147" y="3353"/>
                    <a:pt x="1211" y="3347"/>
                    <a:pt x="1279" y="3336"/>
                  </a:cubicBezTo>
                  <a:cubicBezTo>
                    <a:pt x="2551" y="3119"/>
                    <a:pt x="2954" y="1258"/>
                    <a:pt x="2737" y="172"/>
                  </a:cubicBezTo>
                  <a:cubicBezTo>
                    <a:pt x="2714" y="47"/>
                    <a:pt x="2590" y="1"/>
                    <a:pt x="24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9" name="Google Shape;3389;p29"/>
            <p:cNvSpPr/>
            <p:nvPr/>
          </p:nvSpPr>
          <p:spPr>
            <a:xfrm>
              <a:off x="3725450" y="4337000"/>
              <a:ext cx="71150" cy="87775"/>
            </a:xfrm>
            <a:custGeom>
              <a:avLst/>
              <a:gdLst/>
              <a:ahLst/>
              <a:cxnLst/>
              <a:rect l="l" t="t" r="r" b="b"/>
              <a:pathLst>
                <a:path w="2846" h="3511" extrusionOk="0">
                  <a:moveTo>
                    <a:pt x="2581" y="1"/>
                  </a:moveTo>
                  <a:cubicBezTo>
                    <a:pt x="2286" y="1"/>
                    <a:pt x="1819" y="182"/>
                    <a:pt x="1738" y="284"/>
                  </a:cubicBezTo>
                  <a:cubicBezTo>
                    <a:pt x="1421" y="691"/>
                    <a:pt x="1170" y="1148"/>
                    <a:pt x="1022" y="1643"/>
                  </a:cubicBezTo>
                  <a:lnTo>
                    <a:pt x="1022" y="1643"/>
                  </a:lnTo>
                  <a:cubicBezTo>
                    <a:pt x="991" y="1663"/>
                    <a:pt x="960" y="1686"/>
                    <a:pt x="931" y="1711"/>
                  </a:cubicBezTo>
                  <a:lnTo>
                    <a:pt x="900" y="1680"/>
                  </a:lnTo>
                  <a:cubicBezTo>
                    <a:pt x="559" y="1959"/>
                    <a:pt x="1" y="2393"/>
                    <a:pt x="125" y="2920"/>
                  </a:cubicBezTo>
                  <a:cubicBezTo>
                    <a:pt x="253" y="3279"/>
                    <a:pt x="593" y="3511"/>
                    <a:pt x="952" y="3511"/>
                  </a:cubicBezTo>
                  <a:cubicBezTo>
                    <a:pt x="1027" y="3511"/>
                    <a:pt x="1104" y="3500"/>
                    <a:pt x="1180" y="3479"/>
                  </a:cubicBezTo>
                  <a:cubicBezTo>
                    <a:pt x="1831" y="3355"/>
                    <a:pt x="2079" y="2951"/>
                    <a:pt x="2265" y="2362"/>
                  </a:cubicBezTo>
                  <a:cubicBezTo>
                    <a:pt x="2513" y="1649"/>
                    <a:pt x="2700" y="935"/>
                    <a:pt x="2824" y="191"/>
                  </a:cubicBezTo>
                  <a:cubicBezTo>
                    <a:pt x="2845" y="51"/>
                    <a:pt x="2737" y="1"/>
                    <a:pt x="25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0" name="Google Shape;3390;p29"/>
            <p:cNvSpPr/>
            <p:nvPr/>
          </p:nvSpPr>
          <p:spPr>
            <a:xfrm>
              <a:off x="3960575" y="4329600"/>
              <a:ext cx="56500" cy="67600"/>
            </a:xfrm>
            <a:custGeom>
              <a:avLst/>
              <a:gdLst/>
              <a:ahLst/>
              <a:cxnLst/>
              <a:rect l="l" t="t" r="r" b="b"/>
              <a:pathLst>
                <a:path w="2260" h="2704" extrusionOk="0">
                  <a:moveTo>
                    <a:pt x="1231" y="0"/>
                  </a:moveTo>
                  <a:cubicBezTo>
                    <a:pt x="1161" y="0"/>
                    <a:pt x="1090" y="7"/>
                    <a:pt x="1018" y="21"/>
                  </a:cubicBezTo>
                  <a:cubicBezTo>
                    <a:pt x="832" y="52"/>
                    <a:pt x="429" y="177"/>
                    <a:pt x="398" y="394"/>
                  </a:cubicBezTo>
                  <a:cubicBezTo>
                    <a:pt x="387" y="481"/>
                    <a:pt x="422" y="542"/>
                    <a:pt x="480" y="582"/>
                  </a:cubicBezTo>
                  <a:lnTo>
                    <a:pt x="480" y="582"/>
                  </a:lnTo>
                  <a:cubicBezTo>
                    <a:pt x="110" y="1159"/>
                    <a:pt x="0" y="1846"/>
                    <a:pt x="150" y="2534"/>
                  </a:cubicBezTo>
                  <a:cubicBezTo>
                    <a:pt x="175" y="2659"/>
                    <a:pt x="302" y="2704"/>
                    <a:pt x="454" y="2704"/>
                  </a:cubicBezTo>
                  <a:cubicBezTo>
                    <a:pt x="678" y="2704"/>
                    <a:pt x="957" y="2608"/>
                    <a:pt x="1049" y="2534"/>
                  </a:cubicBezTo>
                  <a:cubicBezTo>
                    <a:pt x="1577" y="2162"/>
                    <a:pt x="2259" y="1665"/>
                    <a:pt x="2259" y="983"/>
                  </a:cubicBezTo>
                  <a:cubicBezTo>
                    <a:pt x="2232" y="407"/>
                    <a:pt x="1767" y="0"/>
                    <a:pt x="12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1" name="Google Shape;3391;p29"/>
            <p:cNvSpPr/>
            <p:nvPr/>
          </p:nvSpPr>
          <p:spPr>
            <a:xfrm>
              <a:off x="4174850" y="4333225"/>
              <a:ext cx="77200" cy="87325"/>
            </a:xfrm>
            <a:custGeom>
              <a:avLst/>
              <a:gdLst/>
              <a:ahLst/>
              <a:cxnLst/>
              <a:rect l="l" t="t" r="r" b="b"/>
              <a:pathLst>
                <a:path w="3088" h="3493" extrusionOk="0">
                  <a:moveTo>
                    <a:pt x="1720" y="1468"/>
                  </a:moveTo>
                  <a:cubicBezTo>
                    <a:pt x="1652" y="1832"/>
                    <a:pt x="1506" y="2180"/>
                    <a:pt x="1288" y="2482"/>
                  </a:cubicBezTo>
                  <a:cubicBezTo>
                    <a:pt x="1203" y="2595"/>
                    <a:pt x="1163" y="2650"/>
                    <a:pt x="1157" y="2650"/>
                  </a:cubicBezTo>
                  <a:cubicBezTo>
                    <a:pt x="1149" y="2650"/>
                    <a:pt x="1189" y="2572"/>
                    <a:pt x="1257" y="2420"/>
                  </a:cubicBezTo>
                  <a:cubicBezTo>
                    <a:pt x="1319" y="2265"/>
                    <a:pt x="1350" y="2110"/>
                    <a:pt x="1443" y="1955"/>
                  </a:cubicBezTo>
                  <a:cubicBezTo>
                    <a:pt x="1521" y="1783"/>
                    <a:pt x="1615" y="1620"/>
                    <a:pt x="1720" y="1468"/>
                  </a:cubicBezTo>
                  <a:close/>
                  <a:moveTo>
                    <a:pt x="2343" y="1"/>
                  </a:moveTo>
                  <a:cubicBezTo>
                    <a:pt x="1838" y="26"/>
                    <a:pt x="1272" y="318"/>
                    <a:pt x="1145" y="793"/>
                  </a:cubicBezTo>
                  <a:lnTo>
                    <a:pt x="1145" y="793"/>
                  </a:lnTo>
                  <a:cubicBezTo>
                    <a:pt x="598" y="1287"/>
                    <a:pt x="262" y="1932"/>
                    <a:pt x="109" y="2637"/>
                  </a:cubicBezTo>
                  <a:cubicBezTo>
                    <a:pt x="1" y="3207"/>
                    <a:pt x="438" y="3492"/>
                    <a:pt x="944" y="3492"/>
                  </a:cubicBezTo>
                  <a:cubicBezTo>
                    <a:pt x="1016" y="3492"/>
                    <a:pt x="1090" y="3486"/>
                    <a:pt x="1164" y="3475"/>
                  </a:cubicBezTo>
                  <a:cubicBezTo>
                    <a:pt x="2529" y="3195"/>
                    <a:pt x="3087" y="1458"/>
                    <a:pt x="2839" y="249"/>
                  </a:cubicBezTo>
                  <a:cubicBezTo>
                    <a:pt x="2808" y="32"/>
                    <a:pt x="2498" y="1"/>
                    <a:pt x="2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92" name="Google Shape;3392;p29"/>
          <p:cNvSpPr/>
          <p:nvPr/>
        </p:nvSpPr>
        <p:spPr>
          <a:xfrm>
            <a:off x="305833" y="1204400"/>
            <a:ext cx="504760" cy="423184"/>
          </a:xfrm>
          <a:custGeom>
            <a:avLst/>
            <a:gdLst/>
            <a:ahLst/>
            <a:cxnLst/>
            <a:rect l="l" t="t" r="r" b="b"/>
            <a:pathLst>
              <a:path w="11540" h="9675" extrusionOk="0">
                <a:moveTo>
                  <a:pt x="5370" y="0"/>
                </a:moveTo>
                <a:cubicBezTo>
                  <a:pt x="4691" y="0"/>
                  <a:pt x="4009" y="111"/>
                  <a:pt x="3350" y="337"/>
                </a:cubicBezTo>
                <a:lnTo>
                  <a:pt x="3885" y="225"/>
                </a:lnTo>
                <a:lnTo>
                  <a:pt x="3885" y="225"/>
                </a:lnTo>
                <a:cubicBezTo>
                  <a:pt x="2335" y="639"/>
                  <a:pt x="949" y="1659"/>
                  <a:pt x="404" y="3160"/>
                </a:cubicBezTo>
                <a:cubicBezTo>
                  <a:pt x="0" y="4308"/>
                  <a:pt x="93" y="5610"/>
                  <a:pt x="683" y="6696"/>
                </a:cubicBezTo>
                <a:cubicBezTo>
                  <a:pt x="1303" y="7782"/>
                  <a:pt x="2234" y="8650"/>
                  <a:pt x="3350" y="9147"/>
                </a:cubicBezTo>
                <a:cubicBezTo>
                  <a:pt x="4136" y="9496"/>
                  <a:pt x="4993" y="9675"/>
                  <a:pt x="5843" y="9675"/>
                </a:cubicBezTo>
                <a:cubicBezTo>
                  <a:pt x="7106" y="9675"/>
                  <a:pt x="8354" y="9280"/>
                  <a:pt x="9337" y="8464"/>
                </a:cubicBezTo>
                <a:cubicBezTo>
                  <a:pt x="10950" y="7130"/>
                  <a:pt x="11540" y="4587"/>
                  <a:pt x="10516" y="2788"/>
                </a:cubicBezTo>
                <a:cubicBezTo>
                  <a:pt x="10175" y="2198"/>
                  <a:pt x="9740" y="1702"/>
                  <a:pt x="9213" y="1299"/>
                </a:cubicBezTo>
                <a:cubicBezTo>
                  <a:pt x="8094" y="449"/>
                  <a:pt x="6738" y="0"/>
                  <a:pt x="537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3" name="Google Shape;3393;p29"/>
          <p:cNvSpPr/>
          <p:nvPr/>
        </p:nvSpPr>
        <p:spPr>
          <a:xfrm>
            <a:off x="10249933" y="6272833"/>
            <a:ext cx="504760" cy="423184"/>
          </a:xfrm>
          <a:custGeom>
            <a:avLst/>
            <a:gdLst/>
            <a:ahLst/>
            <a:cxnLst/>
            <a:rect l="l" t="t" r="r" b="b"/>
            <a:pathLst>
              <a:path w="11540" h="9675" extrusionOk="0">
                <a:moveTo>
                  <a:pt x="5370" y="0"/>
                </a:moveTo>
                <a:cubicBezTo>
                  <a:pt x="4691" y="0"/>
                  <a:pt x="4009" y="111"/>
                  <a:pt x="3350" y="337"/>
                </a:cubicBezTo>
                <a:lnTo>
                  <a:pt x="3885" y="225"/>
                </a:lnTo>
                <a:lnTo>
                  <a:pt x="3885" y="225"/>
                </a:lnTo>
                <a:cubicBezTo>
                  <a:pt x="2335" y="639"/>
                  <a:pt x="949" y="1659"/>
                  <a:pt x="404" y="3160"/>
                </a:cubicBezTo>
                <a:cubicBezTo>
                  <a:pt x="0" y="4308"/>
                  <a:pt x="93" y="5610"/>
                  <a:pt x="683" y="6696"/>
                </a:cubicBezTo>
                <a:cubicBezTo>
                  <a:pt x="1303" y="7782"/>
                  <a:pt x="2234" y="8650"/>
                  <a:pt x="3350" y="9147"/>
                </a:cubicBezTo>
                <a:cubicBezTo>
                  <a:pt x="4136" y="9496"/>
                  <a:pt x="4993" y="9675"/>
                  <a:pt x="5843" y="9675"/>
                </a:cubicBezTo>
                <a:cubicBezTo>
                  <a:pt x="7106" y="9675"/>
                  <a:pt x="8354" y="9280"/>
                  <a:pt x="9337" y="8464"/>
                </a:cubicBezTo>
                <a:cubicBezTo>
                  <a:pt x="10950" y="7130"/>
                  <a:pt x="11540" y="4587"/>
                  <a:pt x="10516" y="2788"/>
                </a:cubicBezTo>
                <a:cubicBezTo>
                  <a:pt x="10175" y="2198"/>
                  <a:pt x="9740" y="1702"/>
                  <a:pt x="9213" y="1299"/>
                </a:cubicBezTo>
                <a:cubicBezTo>
                  <a:pt x="8094" y="449"/>
                  <a:pt x="6738" y="0"/>
                  <a:pt x="537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94" name="Google Shape;3394;p29"/>
          <p:cNvGrpSpPr/>
          <p:nvPr/>
        </p:nvGrpSpPr>
        <p:grpSpPr>
          <a:xfrm rot="9809556" flipH="1">
            <a:off x="10591548" y="-247031"/>
            <a:ext cx="1974912" cy="3326040"/>
            <a:chOff x="3026750" y="1552825"/>
            <a:chExt cx="1108700" cy="1867600"/>
          </a:xfrm>
        </p:grpSpPr>
        <p:sp>
          <p:nvSpPr>
            <p:cNvPr id="3395" name="Google Shape;3395;p29"/>
            <p:cNvSpPr/>
            <p:nvPr/>
          </p:nvSpPr>
          <p:spPr>
            <a:xfrm>
              <a:off x="3517625" y="1552825"/>
              <a:ext cx="235775" cy="558625"/>
            </a:xfrm>
            <a:custGeom>
              <a:avLst/>
              <a:gdLst/>
              <a:ahLst/>
              <a:cxnLst/>
              <a:rect l="l" t="t" r="r" b="b"/>
              <a:pathLst>
                <a:path w="9431" h="22345" extrusionOk="0">
                  <a:moveTo>
                    <a:pt x="5310" y="1463"/>
                  </a:moveTo>
                  <a:cubicBezTo>
                    <a:pt x="5816" y="2596"/>
                    <a:pt x="6477" y="3510"/>
                    <a:pt x="7197" y="4604"/>
                  </a:cubicBezTo>
                  <a:cubicBezTo>
                    <a:pt x="8283" y="6279"/>
                    <a:pt x="8190" y="8233"/>
                    <a:pt x="8159" y="10156"/>
                  </a:cubicBezTo>
                  <a:cubicBezTo>
                    <a:pt x="8058" y="13394"/>
                    <a:pt x="7585" y="16612"/>
                    <a:pt x="6758" y="19742"/>
                  </a:cubicBezTo>
                  <a:lnTo>
                    <a:pt x="6758" y="19742"/>
                  </a:lnTo>
                  <a:cubicBezTo>
                    <a:pt x="4215" y="14312"/>
                    <a:pt x="1810" y="6507"/>
                    <a:pt x="5310" y="1463"/>
                  </a:cubicBezTo>
                  <a:close/>
                  <a:moveTo>
                    <a:pt x="5701" y="0"/>
                  </a:moveTo>
                  <a:cubicBezTo>
                    <a:pt x="5466" y="0"/>
                    <a:pt x="5197" y="121"/>
                    <a:pt x="5057" y="261"/>
                  </a:cubicBezTo>
                  <a:cubicBezTo>
                    <a:pt x="0" y="5883"/>
                    <a:pt x="3244" y="15384"/>
                    <a:pt x="6282" y="21407"/>
                  </a:cubicBezTo>
                  <a:lnTo>
                    <a:pt x="6282" y="21407"/>
                  </a:lnTo>
                  <a:cubicBezTo>
                    <a:pt x="6236" y="21555"/>
                    <a:pt x="6190" y="21703"/>
                    <a:pt x="6143" y="21850"/>
                  </a:cubicBezTo>
                  <a:cubicBezTo>
                    <a:pt x="6045" y="22174"/>
                    <a:pt x="6303" y="22320"/>
                    <a:pt x="6593" y="22320"/>
                  </a:cubicBezTo>
                  <a:cubicBezTo>
                    <a:pt x="6663" y="22320"/>
                    <a:pt x="6735" y="22312"/>
                    <a:pt x="6805" y="22295"/>
                  </a:cubicBezTo>
                  <a:lnTo>
                    <a:pt x="6805" y="22295"/>
                  </a:lnTo>
                  <a:cubicBezTo>
                    <a:pt x="6870" y="22329"/>
                    <a:pt x="6950" y="22344"/>
                    <a:pt x="7034" y="22344"/>
                  </a:cubicBezTo>
                  <a:cubicBezTo>
                    <a:pt x="7411" y="22344"/>
                    <a:pt x="7890" y="22035"/>
                    <a:pt x="7694" y="21664"/>
                  </a:cubicBezTo>
                  <a:lnTo>
                    <a:pt x="7694" y="21633"/>
                  </a:lnTo>
                  <a:cubicBezTo>
                    <a:pt x="7619" y="21491"/>
                    <a:pt x="7545" y="21347"/>
                    <a:pt x="7470" y="21200"/>
                  </a:cubicBezTo>
                  <a:lnTo>
                    <a:pt x="7470" y="21200"/>
                  </a:lnTo>
                  <a:cubicBezTo>
                    <a:pt x="8558" y="17592"/>
                    <a:pt x="9160" y="13854"/>
                    <a:pt x="9276" y="10063"/>
                  </a:cubicBezTo>
                  <a:cubicBezTo>
                    <a:pt x="9338" y="8512"/>
                    <a:pt x="9431" y="6744"/>
                    <a:pt x="8841" y="5255"/>
                  </a:cubicBezTo>
                  <a:cubicBezTo>
                    <a:pt x="8159" y="3456"/>
                    <a:pt x="6701" y="2153"/>
                    <a:pt x="6112" y="261"/>
                  </a:cubicBezTo>
                  <a:cubicBezTo>
                    <a:pt x="6044" y="72"/>
                    <a:pt x="5882" y="0"/>
                    <a:pt x="57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6" name="Google Shape;3396;p29"/>
            <p:cNvSpPr/>
            <p:nvPr/>
          </p:nvSpPr>
          <p:spPr>
            <a:xfrm>
              <a:off x="3666525" y="1821075"/>
              <a:ext cx="411675" cy="323500"/>
            </a:xfrm>
            <a:custGeom>
              <a:avLst/>
              <a:gdLst/>
              <a:ahLst/>
              <a:cxnLst/>
              <a:rect l="l" t="t" r="r" b="b"/>
              <a:pathLst>
                <a:path w="16467" h="12940" extrusionOk="0">
                  <a:moveTo>
                    <a:pt x="15040" y="1041"/>
                  </a:moveTo>
                  <a:lnTo>
                    <a:pt x="15040" y="1041"/>
                  </a:lnTo>
                  <a:cubicBezTo>
                    <a:pt x="12704" y="6579"/>
                    <a:pt x="7732" y="10769"/>
                    <a:pt x="1765" y="11814"/>
                  </a:cubicBezTo>
                  <a:lnTo>
                    <a:pt x="1765" y="11814"/>
                  </a:lnTo>
                  <a:cubicBezTo>
                    <a:pt x="1538" y="8000"/>
                    <a:pt x="5542" y="4523"/>
                    <a:pt x="8779" y="3210"/>
                  </a:cubicBezTo>
                  <a:cubicBezTo>
                    <a:pt x="10861" y="2333"/>
                    <a:pt x="13084" y="2063"/>
                    <a:pt x="15040" y="1041"/>
                  </a:cubicBezTo>
                  <a:close/>
                  <a:moveTo>
                    <a:pt x="16295" y="1"/>
                  </a:moveTo>
                  <a:cubicBezTo>
                    <a:pt x="16016" y="1"/>
                    <a:pt x="15444" y="197"/>
                    <a:pt x="15355" y="264"/>
                  </a:cubicBezTo>
                  <a:cubicBezTo>
                    <a:pt x="13618" y="1659"/>
                    <a:pt x="11447" y="1908"/>
                    <a:pt x="9399" y="2590"/>
                  </a:cubicBezTo>
                  <a:cubicBezTo>
                    <a:pt x="7972" y="3024"/>
                    <a:pt x="6670" y="3738"/>
                    <a:pt x="5491" y="4606"/>
                  </a:cubicBezTo>
                  <a:cubicBezTo>
                    <a:pt x="2854" y="6591"/>
                    <a:pt x="0" y="9259"/>
                    <a:pt x="745" y="12857"/>
                  </a:cubicBezTo>
                  <a:cubicBezTo>
                    <a:pt x="753" y="12915"/>
                    <a:pt x="839" y="12940"/>
                    <a:pt x="959" y="12940"/>
                  </a:cubicBezTo>
                  <a:cubicBezTo>
                    <a:pt x="1290" y="12940"/>
                    <a:pt x="1884" y="12752"/>
                    <a:pt x="1862" y="12547"/>
                  </a:cubicBezTo>
                  <a:cubicBezTo>
                    <a:pt x="1838" y="12432"/>
                    <a:pt x="1819" y="12317"/>
                    <a:pt x="1803" y="12202"/>
                  </a:cubicBezTo>
                  <a:lnTo>
                    <a:pt x="1803" y="12202"/>
                  </a:lnTo>
                  <a:cubicBezTo>
                    <a:pt x="8417" y="10962"/>
                    <a:pt x="14057" y="6474"/>
                    <a:pt x="16441" y="108"/>
                  </a:cubicBezTo>
                  <a:cubicBezTo>
                    <a:pt x="16467" y="30"/>
                    <a:pt x="16403" y="1"/>
                    <a:pt x="162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7" name="Google Shape;3397;p29"/>
            <p:cNvSpPr/>
            <p:nvPr/>
          </p:nvSpPr>
          <p:spPr>
            <a:xfrm>
              <a:off x="3382700" y="1934550"/>
              <a:ext cx="340975" cy="237375"/>
            </a:xfrm>
            <a:custGeom>
              <a:avLst/>
              <a:gdLst/>
              <a:ahLst/>
              <a:cxnLst/>
              <a:rect l="l" t="t" r="r" b="b"/>
              <a:pathLst>
                <a:path w="13639" h="9495" extrusionOk="0">
                  <a:moveTo>
                    <a:pt x="2456" y="642"/>
                  </a:moveTo>
                  <a:cubicBezTo>
                    <a:pt x="6549" y="642"/>
                    <a:pt x="10686" y="4748"/>
                    <a:pt x="12256" y="8297"/>
                  </a:cubicBezTo>
                  <a:lnTo>
                    <a:pt x="12256" y="8297"/>
                  </a:lnTo>
                  <a:cubicBezTo>
                    <a:pt x="11701" y="8764"/>
                    <a:pt x="11154" y="8960"/>
                    <a:pt x="10625" y="8960"/>
                  </a:cubicBezTo>
                  <a:cubicBezTo>
                    <a:pt x="8371" y="8960"/>
                    <a:pt x="6435" y="5395"/>
                    <a:pt x="5522" y="3914"/>
                  </a:cubicBezTo>
                  <a:cubicBezTo>
                    <a:pt x="4679" y="2525"/>
                    <a:pt x="3697" y="1334"/>
                    <a:pt x="2322" y="643"/>
                  </a:cubicBezTo>
                  <a:lnTo>
                    <a:pt x="2322" y="643"/>
                  </a:lnTo>
                  <a:cubicBezTo>
                    <a:pt x="2367" y="642"/>
                    <a:pt x="2411" y="642"/>
                    <a:pt x="2456" y="642"/>
                  </a:cubicBezTo>
                  <a:close/>
                  <a:moveTo>
                    <a:pt x="2712" y="1"/>
                  </a:moveTo>
                  <a:cubicBezTo>
                    <a:pt x="2068" y="1"/>
                    <a:pt x="1420" y="81"/>
                    <a:pt x="776" y="253"/>
                  </a:cubicBezTo>
                  <a:cubicBezTo>
                    <a:pt x="497" y="315"/>
                    <a:pt x="0" y="750"/>
                    <a:pt x="528" y="874"/>
                  </a:cubicBezTo>
                  <a:cubicBezTo>
                    <a:pt x="4405" y="1897"/>
                    <a:pt x="4715" y="6581"/>
                    <a:pt x="7755" y="8629"/>
                  </a:cubicBezTo>
                  <a:cubicBezTo>
                    <a:pt x="8573" y="9194"/>
                    <a:pt x="9526" y="9495"/>
                    <a:pt x="10468" y="9495"/>
                  </a:cubicBezTo>
                  <a:cubicBezTo>
                    <a:pt x="11247" y="9495"/>
                    <a:pt x="12019" y="9288"/>
                    <a:pt x="12700" y="8854"/>
                  </a:cubicBezTo>
                  <a:lnTo>
                    <a:pt x="12700" y="8854"/>
                  </a:lnTo>
                  <a:cubicBezTo>
                    <a:pt x="12737" y="8860"/>
                    <a:pt x="12776" y="8863"/>
                    <a:pt x="12816" y="8863"/>
                  </a:cubicBezTo>
                  <a:cubicBezTo>
                    <a:pt x="13184" y="8863"/>
                    <a:pt x="13639" y="8629"/>
                    <a:pt x="13556" y="8380"/>
                  </a:cubicBezTo>
                  <a:lnTo>
                    <a:pt x="13556" y="8380"/>
                  </a:lnTo>
                  <a:lnTo>
                    <a:pt x="13556" y="8411"/>
                  </a:lnTo>
                  <a:cubicBezTo>
                    <a:pt x="11892" y="4266"/>
                    <a:pt x="7399" y="1"/>
                    <a:pt x="27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8" name="Google Shape;3398;p29"/>
            <p:cNvSpPr/>
            <p:nvPr/>
          </p:nvSpPr>
          <p:spPr>
            <a:xfrm>
              <a:off x="3696300" y="2037575"/>
              <a:ext cx="439150" cy="352000"/>
            </a:xfrm>
            <a:custGeom>
              <a:avLst/>
              <a:gdLst/>
              <a:ahLst/>
              <a:cxnLst/>
              <a:rect l="l" t="t" r="r" b="b"/>
              <a:pathLst>
                <a:path w="17566" h="14080" extrusionOk="0">
                  <a:moveTo>
                    <a:pt x="16282" y="721"/>
                  </a:moveTo>
                  <a:cubicBezTo>
                    <a:pt x="15226" y="3804"/>
                    <a:pt x="14037" y="6880"/>
                    <a:pt x="11434" y="8974"/>
                  </a:cubicBezTo>
                  <a:cubicBezTo>
                    <a:pt x="8656" y="11208"/>
                    <a:pt x="5163" y="12543"/>
                    <a:pt x="1665" y="13125"/>
                  </a:cubicBezTo>
                  <a:lnTo>
                    <a:pt x="1665" y="13125"/>
                  </a:lnTo>
                  <a:cubicBezTo>
                    <a:pt x="2282" y="9956"/>
                    <a:pt x="4540" y="7608"/>
                    <a:pt x="6936" y="5562"/>
                  </a:cubicBezTo>
                  <a:cubicBezTo>
                    <a:pt x="9812" y="3093"/>
                    <a:pt x="12715" y="1658"/>
                    <a:pt x="16282" y="721"/>
                  </a:cubicBezTo>
                  <a:close/>
                  <a:moveTo>
                    <a:pt x="17223" y="1"/>
                  </a:moveTo>
                  <a:cubicBezTo>
                    <a:pt x="17082" y="1"/>
                    <a:pt x="16935" y="27"/>
                    <a:pt x="16894" y="41"/>
                  </a:cubicBezTo>
                  <a:cubicBezTo>
                    <a:pt x="12861" y="971"/>
                    <a:pt x="9666" y="2367"/>
                    <a:pt x="6502" y="5035"/>
                  </a:cubicBezTo>
                  <a:cubicBezTo>
                    <a:pt x="3847" y="7247"/>
                    <a:pt x="1192" y="9825"/>
                    <a:pt x="538" y="13327"/>
                  </a:cubicBezTo>
                  <a:lnTo>
                    <a:pt x="538" y="13327"/>
                  </a:lnTo>
                  <a:cubicBezTo>
                    <a:pt x="188" y="13483"/>
                    <a:pt x="0" y="13823"/>
                    <a:pt x="458" y="13823"/>
                  </a:cubicBezTo>
                  <a:cubicBezTo>
                    <a:pt x="459" y="13823"/>
                    <a:pt x="459" y="13823"/>
                    <a:pt x="460" y="13823"/>
                  </a:cubicBezTo>
                  <a:lnTo>
                    <a:pt x="460" y="13823"/>
                  </a:lnTo>
                  <a:cubicBezTo>
                    <a:pt x="458" y="13841"/>
                    <a:pt x="456" y="13858"/>
                    <a:pt x="453" y="13875"/>
                  </a:cubicBezTo>
                  <a:cubicBezTo>
                    <a:pt x="429" y="14020"/>
                    <a:pt x="582" y="14080"/>
                    <a:pt x="782" y="14080"/>
                  </a:cubicBezTo>
                  <a:cubicBezTo>
                    <a:pt x="1099" y="14080"/>
                    <a:pt x="1532" y="13929"/>
                    <a:pt x="1570" y="13720"/>
                  </a:cubicBezTo>
                  <a:cubicBezTo>
                    <a:pt x="1572" y="13706"/>
                    <a:pt x="1574" y="13692"/>
                    <a:pt x="1576" y="13677"/>
                  </a:cubicBezTo>
                  <a:lnTo>
                    <a:pt x="1576" y="13677"/>
                  </a:lnTo>
                  <a:cubicBezTo>
                    <a:pt x="5099" y="13110"/>
                    <a:pt x="8447" y="11771"/>
                    <a:pt x="11403" y="9781"/>
                  </a:cubicBezTo>
                  <a:cubicBezTo>
                    <a:pt x="14784" y="7454"/>
                    <a:pt x="16242" y="3980"/>
                    <a:pt x="17514" y="196"/>
                  </a:cubicBezTo>
                  <a:cubicBezTo>
                    <a:pt x="17566" y="41"/>
                    <a:pt x="17398" y="1"/>
                    <a:pt x="172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9" name="Google Shape;3399;p29"/>
            <p:cNvSpPr/>
            <p:nvPr/>
          </p:nvSpPr>
          <p:spPr>
            <a:xfrm>
              <a:off x="3363300" y="2187475"/>
              <a:ext cx="369775" cy="331275"/>
            </a:xfrm>
            <a:custGeom>
              <a:avLst/>
              <a:gdLst/>
              <a:ahLst/>
              <a:cxnLst/>
              <a:rect l="l" t="t" r="r" b="b"/>
              <a:pathLst>
                <a:path w="14791" h="13251" extrusionOk="0">
                  <a:moveTo>
                    <a:pt x="1444" y="822"/>
                  </a:moveTo>
                  <a:lnTo>
                    <a:pt x="1444" y="822"/>
                  </a:lnTo>
                  <a:cubicBezTo>
                    <a:pt x="4081" y="1724"/>
                    <a:pt x="5898" y="5356"/>
                    <a:pt x="7446" y="7290"/>
                  </a:cubicBezTo>
                  <a:cubicBezTo>
                    <a:pt x="8283" y="8314"/>
                    <a:pt x="9524" y="8934"/>
                    <a:pt x="10485" y="9834"/>
                  </a:cubicBezTo>
                  <a:cubicBezTo>
                    <a:pt x="11296" y="10577"/>
                    <a:pt x="12058" y="11370"/>
                    <a:pt x="12771" y="12199"/>
                  </a:cubicBezTo>
                  <a:lnTo>
                    <a:pt x="12771" y="12199"/>
                  </a:lnTo>
                  <a:cubicBezTo>
                    <a:pt x="9753" y="11622"/>
                    <a:pt x="6952" y="10621"/>
                    <a:pt x="5367" y="7662"/>
                  </a:cubicBezTo>
                  <a:cubicBezTo>
                    <a:pt x="4654" y="6359"/>
                    <a:pt x="4220" y="4901"/>
                    <a:pt x="3444" y="3599"/>
                  </a:cubicBezTo>
                  <a:cubicBezTo>
                    <a:pt x="2903" y="2620"/>
                    <a:pt x="1935" y="1813"/>
                    <a:pt x="1444" y="822"/>
                  </a:cubicBezTo>
                  <a:close/>
                  <a:moveTo>
                    <a:pt x="838" y="0"/>
                  </a:moveTo>
                  <a:cubicBezTo>
                    <a:pt x="652" y="0"/>
                    <a:pt x="1" y="156"/>
                    <a:pt x="63" y="466"/>
                  </a:cubicBezTo>
                  <a:cubicBezTo>
                    <a:pt x="435" y="2017"/>
                    <a:pt x="2017" y="3195"/>
                    <a:pt x="2731" y="4622"/>
                  </a:cubicBezTo>
                  <a:cubicBezTo>
                    <a:pt x="3444" y="6080"/>
                    <a:pt x="3940" y="7662"/>
                    <a:pt x="4871" y="8996"/>
                  </a:cubicBezTo>
                  <a:cubicBezTo>
                    <a:pt x="6811" y="11845"/>
                    <a:pt x="10261" y="12562"/>
                    <a:pt x="13457" y="13027"/>
                  </a:cubicBezTo>
                  <a:lnTo>
                    <a:pt x="13457" y="13027"/>
                  </a:lnTo>
                  <a:cubicBezTo>
                    <a:pt x="13490" y="13069"/>
                    <a:pt x="13523" y="13111"/>
                    <a:pt x="13556" y="13153"/>
                  </a:cubicBezTo>
                  <a:cubicBezTo>
                    <a:pt x="13617" y="13221"/>
                    <a:pt x="13727" y="13250"/>
                    <a:pt x="13854" y="13250"/>
                  </a:cubicBezTo>
                  <a:cubicBezTo>
                    <a:pt x="14243" y="13250"/>
                    <a:pt x="14790" y="12976"/>
                    <a:pt x="14580" y="12718"/>
                  </a:cubicBezTo>
                  <a:cubicBezTo>
                    <a:pt x="14567" y="12703"/>
                    <a:pt x="14554" y="12688"/>
                    <a:pt x="14541" y="12672"/>
                  </a:cubicBezTo>
                  <a:lnTo>
                    <a:pt x="14541" y="12672"/>
                  </a:lnTo>
                  <a:cubicBezTo>
                    <a:pt x="14599" y="12581"/>
                    <a:pt x="14566" y="12502"/>
                    <a:pt x="14369" y="12471"/>
                  </a:cubicBezTo>
                  <a:lnTo>
                    <a:pt x="14369" y="12471"/>
                  </a:lnTo>
                  <a:cubicBezTo>
                    <a:pt x="12137" y="9898"/>
                    <a:pt x="9338" y="7978"/>
                    <a:pt x="7383" y="5212"/>
                  </a:cubicBezTo>
                  <a:cubicBezTo>
                    <a:pt x="5926" y="3071"/>
                    <a:pt x="3661" y="156"/>
                    <a:pt x="8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0" name="Google Shape;3400;p29"/>
            <p:cNvSpPr/>
            <p:nvPr/>
          </p:nvSpPr>
          <p:spPr>
            <a:xfrm>
              <a:off x="3636250" y="2375375"/>
              <a:ext cx="441475" cy="350150"/>
            </a:xfrm>
            <a:custGeom>
              <a:avLst/>
              <a:gdLst/>
              <a:ahLst/>
              <a:cxnLst/>
              <a:rect l="l" t="t" r="r" b="b"/>
              <a:pathLst>
                <a:path w="17659" h="14006" extrusionOk="0">
                  <a:moveTo>
                    <a:pt x="15262" y="1321"/>
                  </a:moveTo>
                  <a:cubicBezTo>
                    <a:pt x="13611" y="3164"/>
                    <a:pt x="12658" y="5579"/>
                    <a:pt x="10734" y="7250"/>
                  </a:cubicBezTo>
                  <a:cubicBezTo>
                    <a:pt x="8206" y="9405"/>
                    <a:pt x="5289" y="11059"/>
                    <a:pt x="2141" y="12132"/>
                  </a:cubicBezTo>
                  <a:lnTo>
                    <a:pt x="2141" y="12132"/>
                  </a:lnTo>
                  <a:cubicBezTo>
                    <a:pt x="3533" y="9460"/>
                    <a:pt x="5626" y="7733"/>
                    <a:pt x="8098" y="5761"/>
                  </a:cubicBezTo>
                  <a:cubicBezTo>
                    <a:pt x="9401" y="4706"/>
                    <a:pt x="10455" y="3465"/>
                    <a:pt x="11975" y="2659"/>
                  </a:cubicBezTo>
                  <a:cubicBezTo>
                    <a:pt x="13032" y="2140"/>
                    <a:pt x="14131" y="1691"/>
                    <a:pt x="15262" y="1321"/>
                  </a:cubicBezTo>
                  <a:close/>
                  <a:moveTo>
                    <a:pt x="16910" y="0"/>
                  </a:moveTo>
                  <a:cubicBezTo>
                    <a:pt x="16857" y="0"/>
                    <a:pt x="16804" y="7"/>
                    <a:pt x="16752" y="22"/>
                  </a:cubicBezTo>
                  <a:cubicBezTo>
                    <a:pt x="14922" y="487"/>
                    <a:pt x="13154" y="1139"/>
                    <a:pt x="11448" y="1976"/>
                  </a:cubicBezTo>
                  <a:cubicBezTo>
                    <a:pt x="9835" y="2814"/>
                    <a:pt x="8749" y="4117"/>
                    <a:pt x="7353" y="5233"/>
                  </a:cubicBezTo>
                  <a:cubicBezTo>
                    <a:pt x="4562" y="7460"/>
                    <a:pt x="2258" y="9354"/>
                    <a:pt x="813" y="12545"/>
                  </a:cubicBezTo>
                  <a:lnTo>
                    <a:pt x="813" y="12545"/>
                  </a:lnTo>
                  <a:cubicBezTo>
                    <a:pt x="729" y="12569"/>
                    <a:pt x="645" y="12593"/>
                    <a:pt x="560" y="12616"/>
                  </a:cubicBezTo>
                  <a:cubicBezTo>
                    <a:pt x="0" y="12769"/>
                    <a:pt x="46" y="13318"/>
                    <a:pt x="457" y="13407"/>
                  </a:cubicBezTo>
                  <a:lnTo>
                    <a:pt x="457" y="13407"/>
                  </a:lnTo>
                  <a:cubicBezTo>
                    <a:pt x="439" y="13454"/>
                    <a:pt x="422" y="13500"/>
                    <a:pt x="405" y="13546"/>
                  </a:cubicBezTo>
                  <a:cubicBezTo>
                    <a:pt x="274" y="13859"/>
                    <a:pt x="534" y="14005"/>
                    <a:pt x="830" y="14005"/>
                  </a:cubicBezTo>
                  <a:cubicBezTo>
                    <a:pt x="1094" y="14005"/>
                    <a:pt x="1387" y="13889"/>
                    <a:pt x="1460" y="13671"/>
                  </a:cubicBezTo>
                  <a:cubicBezTo>
                    <a:pt x="1528" y="13486"/>
                    <a:pt x="1599" y="13306"/>
                    <a:pt x="1673" y="13129"/>
                  </a:cubicBezTo>
                  <a:lnTo>
                    <a:pt x="1673" y="13129"/>
                  </a:lnTo>
                  <a:cubicBezTo>
                    <a:pt x="4843" y="12144"/>
                    <a:pt x="7820" y="10597"/>
                    <a:pt x="10486" y="8583"/>
                  </a:cubicBezTo>
                  <a:cubicBezTo>
                    <a:pt x="11758" y="7653"/>
                    <a:pt x="12875" y="6505"/>
                    <a:pt x="13805" y="5233"/>
                  </a:cubicBezTo>
                  <a:cubicBezTo>
                    <a:pt x="14891" y="3620"/>
                    <a:pt x="15666" y="1852"/>
                    <a:pt x="17248" y="673"/>
                  </a:cubicBezTo>
                  <a:cubicBezTo>
                    <a:pt x="17658" y="373"/>
                    <a:pt x="17298" y="0"/>
                    <a:pt x="169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1" name="Google Shape;3401;p29"/>
            <p:cNvSpPr/>
            <p:nvPr/>
          </p:nvSpPr>
          <p:spPr>
            <a:xfrm>
              <a:off x="3266925" y="2664000"/>
              <a:ext cx="420475" cy="134025"/>
            </a:xfrm>
            <a:custGeom>
              <a:avLst/>
              <a:gdLst/>
              <a:ahLst/>
              <a:cxnLst/>
              <a:rect l="l" t="t" r="r" b="b"/>
              <a:pathLst>
                <a:path w="16819" h="5361" extrusionOk="0">
                  <a:moveTo>
                    <a:pt x="5575" y="864"/>
                  </a:moveTo>
                  <a:cubicBezTo>
                    <a:pt x="6716" y="864"/>
                    <a:pt x="7829" y="1317"/>
                    <a:pt x="8912" y="1784"/>
                  </a:cubicBezTo>
                  <a:cubicBezTo>
                    <a:pt x="10546" y="2442"/>
                    <a:pt x="11816" y="2577"/>
                    <a:pt x="13260" y="2577"/>
                  </a:cubicBezTo>
                  <a:cubicBezTo>
                    <a:pt x="13681" y="2577"/>
                    <a:pt x="14116" y="2566"/>
                    <a:pt x="14579" y="2552"/>
                  </a:cubicBezTo>
                  <a:lnTo>
                    <a:pt x="14579" y="2552"/>
                  </a:lnTo>
                  <a:cubicBezTo>
                    <a:pt x="13415" y="3879"/>
                    <a:pt x="11916" y="4239"/>
                    <a:pt x="10268" y="4239"/>
                  </a:cubicBezTo>
                  <a:cubicBezTo>
                    <a:pt x="8317" y="4239"/>
                    <a:pt x="6157" y="3735"/>
                    <a:pt x="4094" y="3735"/>
                  </a:cubicBezTo>
                  <a:cubicBezTo>
                    <a:pt x="3154" y="3735"/>
                    <a:pt x="2234" y="3840"/>
                    <a:pt x="1363" y="4144"/>
                  </a:cubicBezTo>
                  <a:lnTo>
                    <a:pt x="1363" y="4144"/>
                  </a:lnTo>
                  <a:cubicBezTo>
                    <a:pt x="1778" y="2852"/>
                    <a:pt x="2725" y="1770"/>
                    <a:pt x="3980" y="1195"/>
                  </a:cubicBezTo>
                  <a:cubicBezTo>
                    <a:pt x="4518" y="960"/>
                    <a:pt x="5049" y="864"/>
                    <a:pt x="5575" y="864"/>
                  </a:cubicBezTo>
                  <a:close/>
                  <a:moveTo>
                    <a:pt x="5845" y="1"/>
                  </a:moveTo>
                  <a:cubicBezTo>
                    <a:pt x="5619" y="1"/>
                    <a:pt x="5391" y="16"/>
                    <a:pt x="5159" y="47"/>
                  </a:cubicBezTo>
                  <a:cubicBezTo>
                    <a:pt x="2584" y="419"/>
                    <a:pt x="506" y="2405"/>
                    <a:pt x="40" y="4979"/>
                  </a:cubicBezTo>
                  <a:cubicBezTo>
                    <a:pt x="0" y="5262"/>
                    <a:pt x="263" y="5361"/>
                    <a:pt x="519" y="5361"/>
                  </a:cubicBezTo>
                  <a:cubicBezTo>
                    <a:pt x="656" y="5361"/>
                    <a:pt x="792" y="5333"/>
                    <a:pt x="878" y="5289"/>
                  </a:cubicBezTo>
                  <a:cubicBezTo>
                    <a:pt x="1922" y="4681"/>
                    <a:pt x="3019" y="4484"/>
                    <a:pt x="4143" y="4484"/>
                  </a:cubicBezTo>
                  <a:cubicBezTo>
                    <a:pt x="6225" y="4484"/>
                    <a:pt x="8401" y="5162"/>
                    <a:pt x="10503" y="5162"/>
                  </a:cubicBezTo>
                  <a:cubicBezTo>
                    <a:pt x="10739" y="5162"/>
                    <a:pt x="10974" y="5153"/>
                    <a:pt x="11207" y="5134"/>
                  </a:cubicBezTo>
                  <a:cubicBezTo>
                    <a:pt x="13844" y="4917"/>
                    <a:pt x="15581" y="3459"/>
                    <a:pt x="16667" y="1133"/>
                  </a:cubicBezTo>
                  <a:cubicBezTo>
                    <a:pt x="16819" y="812"/>
                    <a:pt x="16548" y="657"/>
                    <a:pt x="16235" y="657"/>
                  </a:cubicBezTo>
                  <a:cubicBezTo>
                    <a:pt x="15972" y="657"/>
                    <a:pt x="15680" y="766"/>
                    <a:pt x="15581" y="978"/>
                  </a:cubicBezTo>
                  <a:cubicBezTo>
                    <a:pt x="15459" y="1239"/>
                    <a:pt x="15330" y="1481"/>
                    <a:pt x="15196" y="1704"/>
                  </a:cubicBezTo>
                  <a:lnTo>
                    <a:pt x="15196" y="1704"/>
                  </a:lnTo>
                  <a:cubicBezTo>
                    <a:pt x="14478" y="1741"/>
                    <a:pt x="13781" y="1828"/>
                    <a:pt x="13082" y="1828"/>
                  </a:cubicBezTo>
                  <a:cubicBezTo>
                    <a:pt x="12748" y="1828"/>
                    <a:pt x="12413" y="1808"/>
                    <a:pt x="12076" y="1753"/>
                  </a:cubicBezTo>
                  <a:cubicBezTo>
                    <a:pt x="10990" y="1567"/>
                    <a:pt x="9967" y="1226"/>
                    <a:pt x="9005" y="761"/>
                  </a:cubicBezTo>
                  <a:cubicBezTo>
                    <a:pt x="7975" y="349"/>
                    <a:pt x="6946" y="1"/>
                    <a:pt x="58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2" name="Google Shape;3402;p29"/>
            <p:cNvSpPr/>
            <p:nvPr/>
          </p:nvSpPr>
          <p:spPr>
            <a:xfrm>
              <a:off x="3501350" y="2560000"/>
              <a:ext cx="177875" cy="161425"/>
            </a:xfrm>
            <a:custGeom>
              <a:avLst/>
              <a:gdLst/>
              <a:ahLst/>
              <a:cxnLst/>
              <a:rect l="l" t="t" r="r" b="b"/>
              <a:pathLst>
                <a:path w="7115" h="6457" extrusionOk="0">
                  <a:moveTo>
                    <a:pt x="1384" y="727"/>
                  </a:moveTo>
                  <a:lnTo>
                    <a:pt x="1384" y="727"/>
                  </a:lnTo>
                  <a:cubicBezTo>
                    <a:pt x="2153" y="1115"/>
                    <a:pt x="3566" y="2717"/>
                    <a:pt x="3847" y="2997"/>
                  </a:cubicBezTo>
                  <a:cubicBezTo>
                    <a:pt x="4381" y="3630"/>
                    <a:pt x="4852" y="4301"/>
                    <a:pt x="5260" y="5010"/>
                  </a:cubicBezTo>
                  <a:lnTo>
                    <a:pt x="5260" y="5010"/>
                  </a:lnTo>
                  <a:cubicBezTo>
                    <a:pt x="3423" y="4440"/>
                    <a:pt x="2175" y="2477"/>
                    <a:pt x="1384" y="727"/>
                  </a:cubicBezTo>
                  <a:close/>
                  <a:moveTo>
                    <a:pt x="1252" y="1"/>
                  </a:moveTo>
                  <a:cubicBezTo>
                    <a:pt x="935" y="1"/>
                    <a:pt x="611" y="89"/>
                    <a:pt x="279" y="299"/>
                  </a:cubicBezTo>
                  <a:cubicBezTo>
                    <a:pt x="186" y="361"/>
                    <a:pt x="0" y="485"/>
                    <a:pt x="62" y="640"/>
                  </a:cubicBezTo>
                  <a:cubicBezTo>
                    <a:pt x="1153" y="3136"/>
                    <a:pt x="2880" y="5579"/>
                    <a:pt x="5685" y="5809"/>
                  </a:cubicBezTo>
                  <a:lnTo>
                    <a:pt x="5685" y="5809"/>
                  </a:lnTo>
                  <a:cubicBezTo>
                    <a:pt x="5757" y="5956"/>
                    <a:pt x="5827" y="6105"/>
                    <a:pt x="5894" y="6255"/>
                  </a:cubicBezTo>
                  <a:cubicBezTo>
                    <a:pt x="5955" y="6398"/>
                    <a:pt x="6115" y="6457"/>
                    <a:pt x="6295" y="6457"/>
                  </a:cubicBezTo>
                  <a:cubicBezTo>
                    <a:pt x="6662" y="6457"/>
                    <a:pt x="7115" y="6214"/>
                    <a:pt x="7011" y="5944"/>
                  </a:cubicBezTo>
                  <a:cubicBezTo>
                    <a:pt x="6962" y="5835"/>
                    <a:pt x="6912" y="5727"/>
                    <a:pt x="6861" y="5619"/>
                  </a:cubicBezTo>
                  <a:lnTo>
                    <a:pt x="6861" y="5619"/>
                  </a:lnTo>
                  <a:cubicBezTo>
                    <a:pt x="7050" y="5425"/>
                    <a:pt x="7032" y="5160"/>
                    <a:pt x="6620" y="5138"/>
                  </a:cubicBezTo>
                  <a:lnTo>
                    <a:pt x="6620" y="5138"/>
                  </a:lnTo>
                  <a:cubicBezTo>
                    <a:pt x="5877" y="3718"/>
                    <a:pt x="4894" y="2426"/>
                    <a:pt x="3692" y="1353"/>
                  </a:cubicBezTo>
                  <a:cubicBezTo>
                    <a:pt x="2980" y="711"/>
                    <a:pt x="2150" y="1"/>
                    <a:pt x="125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3" name="Google Shape;3403;p29"/>
            <p:cNvSpPr/>
            <p:nvPr/>
          </p:nvSpPr>
          <p:spPr>
            <a:xfrm>
              <a:off x="3631300" y="2657975"/>
              <a:ext cx="311325" cy="64150"/>
            </a:xfrm>
            <a:custGeom>
              <a:avLst/>
              <a:gdLst/>
              <a:ahLst/>
              <a:cxnLst/>
              <a:rect l="l" t="t" r="r" b="b"/>
              <a:pathLst>
                <a:path w="12453" h="2566" extrusionOk="0">
                  <a:moveTo>
                    <a:pt x="7387" y="764"/>
                  </a:moveTo>
                  <a:cubicBezTo>
                    <a:pt x="8503" y="764"/>
                    <a:pt x="9620" y="904"/>
                    <a:pt x="10712" y="1187"/>
                  </a:cubicBezTo>
                  <a:lnTo>
                    <a:pt x="10712" y="1187"/>
                  </a:lnTo>
                  <a:cubicBezTo>
                    <a:pt x="9648" y="1660"/>
                    <a:pt x="8524" y="1826"/>
                    <a:pt x="7379" y="1826"/>
                  </a:cubicBezTo>
                  <a:cubicBezTo>
                    <a:pt x="6052" y="1826"/>
                    <a:pt x="4696" y="1604"/>
                    <a:pt x="3366" y="1380"/>
                  </a:cubicBezTo>
                  <a:lnTo>
                    <a:pt x="3366" y="1380"/>
                  </a:lnTo>
                  <a:cubicBezTo>
                    <a:pt x="4669" y="972"/>
                    <a:pt x="6027" y="764"/>
                    <a:pt x="7387" y="764"/>
                  </a:cubicBezTo>
                  <a:close/>
                  <a:moveTo>
                    <a:pt x="7634" y="0"/>
                  </a:moveTo>
                  <a:cubicBezTo>
                    <a:pt x="5670" y="0"/>
                    <a:pt x="3718" y="385"/>
                    <a:pt x="1895" y="1141"/>
                  </a:cubicBezTo>
                  <a:lnTo>
                    <a:pt x="1895" y="1141"/>
                  </a:lnTo>
                  <a:cubicBezTo>
                    <a:pt x="1628" y="1101"/>
                    <a:pt x="1362" y="1064"/>
                    <a:pt x="1099" y="1033"/>
                  </a:cubicBezTo>
                  <a:cubicBezTo>
                    <a:pt x="1078" y="1030"/>
                    <a:pt x="1057" y="1029"/>
                    <a:pt x="1036" y="1029"/>
                  </a:cubicBezTo>
                  <a:cubicBezTo>
                    <a:pt x="544" y="1029"/>
                    <a:pt x="0" y="1661"/>
                    <a:pt x="608" y="1794"/>
                  </a:cubicBezTo>
                  <a:lnTo>
                    <a:pt x="608" y="1794"/>
                  </a:lnTo>
                  <a:cubicBezTo>
                    <a:pt x="396" y="2036"/>
                    <a:pt x="649" y="2290"/>
                    <a:pt x="990" y="2290"/>
                  </a:cubicBezTo>
                  <a:cubicBezTo>
                    <a:pt x="1094" y="2290"/>
                    <a:pt x="1206" y="2266"/>
                    <a:pt x="1316" y="2211"/>
                  </a:cubicBezTo>
                  <a:cubicBezTo>
                    <a:pt x="1490" y="2124"/>
                    <a:pt x="1664" y="2040"/>
                    <a:pt x="1841" y="1961"/>
                  </a:cubicBezTo>
                  <a:lnTo>
                    <a:pt x="1841" y="1961"/>
                  </a:lnTo>
                  <a:cubicBezTo>
                    <a:pt x="3668" y="2226"/>
                    <a:pt x="5483" y="2566"/>
                    <a:pt x="7261" y="2566"/>
                  </a:cubicBezTo>
                  <a:cubicBezTo>
                    <a:pt x="8938" y="2566"/>
                    <a:pt x="10582" y="2264"/>
                    <a:pt x="12173" y="1312"/>
                  </a:cubicBezTo>
                  <a:cubicBezTo>
                    <a:pt x="12452" y="1188"/>
                    <a:pt x="12421" y="785"/>
                    <a:pt x="12142" y="691"/>
                  </a:cubicBezTo>
                  <a:cubicBezTo>
                    <a:pt x="10669" y="229"/>
                    <a:pt x="9148" y="0"/>
                    <a:pt x="76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4" name="Google Shape;3404;p29"/>
            <p:cNvSpPr/>
            <p:nvPr/>
          </p:nvSpPr>
          <p:spPr>
            <a:xfrm>
              <a:off x="3596925" y="2760425"/>
              <a:ext cx="204875" cy="192375"/>
            </a:xfrm>
            <a:custGeom>
              <a:avLst/>
              <a:gdLst/>
              <a:ahLst/>
              <a:cxnLst/>
              <a:rect l="l" t="t" r="r" b="b"/>
              <a:pathLst>
                <a:path w="8195" h="7695" extrusionOk="0">
                  <a:moveTo>
                    <a:pt x="6571" y="951"/>
                  </a:moveTo>
                  <a:lnTo>
                    <a:pt x="6571" y="951"/>
                  </a:lnTo>
                  <a:cubicBezTo>
                    <a:pt x="5247" y="3030"/>
                    <a:pt x="3798" y="5093"/>
                    <a:pt x="1727" y="6424"/>
                  </a:cubicBezTo>
                  <a:lnTo>
                    <a:pt x="1727" y="6424"/>
                  </a:lnTo>
                  <a:cubicBezTo>
                    <a:pt x="2612" y="4215"/>
                    <a:pt x="4386" y="1771"/>
                    <a:pt x="6571" y="951"/>
                  </a:cubicBezTo>
                  <a:close/>
                  <a:moveTo>
                    <a:pt x="7631" y="1"/>
                  </a:moveTo>
                  <a:cubicBezTo>
                    <a:pt x="7607" y="1"/>
                    <a:pt x="7583" y="3"/>
                    <a:pt x="7561" y="6"/>
                  </a:cubicBezTo>
                  <a:cubicBezTo>
                    <a:pt x="4075" y="582"/>
                    <a:pt x="1419" y="3913"/>
                    <a:pt x="373" y="7162"/>
                  </a:cubicBezTo>
                  <a:lnTo>
                    <a:pt x="373" y="7162"/>
                  </a:lnTo>
                  <a:cubicBezTo>
                    <a:pt x="1" y="7419"/>
                    <a:pt x="285" y="7695"/>
                    <a:pt x="675" y="7695"/>
                  </a:cubicBezTo>
                  <a:cubicBezTo>
                    <a:pt x="775" y="7695"/>
                    <a:pt x="881" y="7677"/>
                    <a:pt x="985" y="7636"/>
                  </a:cubicBezTo>
                  <a:cubicBezTo>
                    <a:pt x="4180" y="6178"/>
                    <a:pt x="6197" y="3294"/>
                    <a:pt x="8027" y="409"/>
                  </a:cubicBezTo>
                  <a:cubicBezTo>
                    <a:pt x="8194" y="129"/>
                    <a:pt x="7858" y="1"/>
                    <a:pt x="76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5" name="Google Shape;3405;p29"/>
            <p:cNvSpPr/>
            <p:nvPr/>
          </p:nvSpPr>
          <p:spPr>
            <a:xfrm>
              <a:off x="3388900" y="2884800"/>
              <a:ext cx="251650" cy="86400"/>
            </a:xfrm>
            <a:custGeom>
              <a:avLst/>
              <a:gdLst/>
              <a:ahLst/>
              <a:cxnLst/>
              <a:rect l="l" t="t" r="r" b="b"/>
              <a:pathLst>
                <a:path w="10066" h="3456" extrusionOk="0">
                  <a:moveTo>
                    <a:pt x="3492" y="565"/>
                  </a:moveTo>
                  <a:cubicBezTo>
                    <a:pt x="5349" y="565"/>
                    <a:pt x="7136" y="945"/>
                    <a:pt x="8517" y="2362"/>
                  </a:cubicBezTo>
                  <a:lnTo>
                    <a:pt x="8517" y="2362"/>
                  </a:lnTo>
                  <a:cubicBezTo>
                    <a:pt x="8038" y="2772"/>
                    <a:pt x="7459" y="2939"/>
                    <a:pt x="6837" y="2939"/>
                  </a:cubicBezTo>
                  <a:cubicBezTo>
                    <a:pt x="5085" y="2939"/>
                    <a:pt x="2983" y="1617"/>
                    <a:pt x="1741" y="656"/>
                  </a:cubicBezTo>
                  <a:lnTo>
                    <a:pt x="1741" y="656"/>
                  </a:lnTo>
                  <a:cubicBezTo>
                    <a:pt x="2325" y="602"/>
                    <a:pt x="2911" y="565"/>
                    <a:pt x="3492" y="565"/>
                  </a:cubicBezTo>
                  <a:close/>
                  <a:moveTo>
                    <a:pt x="4097" y="1"/>
                  </a:moveTo>
                  <a:cubicBezTo>
                    <a:pt x="3013" y="1"/>
                    <a:pt x="1913" y="118"/>
                    <a:pt x="869" y="242"/>
                  </a:cubicBezTo>
                  <a:cubicBezTo>
                    <a:pt x="776" y="242"/>
                    <a:pt x="1" y="521"/>
                    <a:pt x="249" y="707"/>
                  </a:cubicBezTo>
                  <a:cubicBezTo>
                    <a:pt x="1821" y="2014"/>
                    <a:pt x="4349" y="3456"/>
                    <a:pt x="6627" y="3456"/>
                  </a:cubicBezTo>
                  <a:cubicBezTo>
                    <a:pt x="7464" y="3456"/>
                    <a:pt x="8267" y="3261"/>
                    <a:pt x="8977" y="2794"/>
                  </a:cubicBezTo>
                  <a:lnTo>
                    <a:pt x="8977" y="2794"/>
                  </a:lnTo>
                  <a:cubicBezTo>
                    <a:pt x="9006" y="2798"/>
                    <a:pt x="9037" y="2801"/>
                    <a:pt x="9070" y="2801"/>
                  </a:cubicBezTo>
                  <a:cubicBezTo>
                    <a:pt x="9440" y="2801"/>
                    <a:pt x="10065" y="2507"/>
                    <a:pt x="9896" y="2289"/>
                  </a:cubicBezTo>
                  <a:lnTo>
                    <a:pt x="9865" y="2289"/>
                  </a:lnTo>
                  <a:cubicBezTo>
                    <a:pt x="9824" y="2239"/>
                    <a:pt x="9782" y="2190"/>
                    <a:pt x="9740" y="2141"/>
                  </a:cubicBezTo>
                  <a:lnTo>
                    <a:pt x="9740" y="2141"/>
                  </a:lnTo>
                  <a:cubicBezTo>
                    <a:pt x="9761" y="2119"/>
                    <a:pt x="9782" y="2095"/>
                    <a:pt x="9803" y="2072"/>
                  </a:cubicBezTo>
                  <a:cubicBezTo>
                    <a:pt x="9923" y="1939"/>
                    <a:pt x="9791" y="1886"/>
                    <a:pt x="9584" y="1886"/>
                  </a:cubicBezTo>
                  <a:cubicBezTo>
                    <a:pt x="9559" y="1886"/>
                    <a:pt x="9532" y="1886"/>
                    <a:pt x="9506" y="1888"/>
                  </a:cubicBezTo>
                  <a:lnTo>
                    <a:pt x="9506" y="1888"/>
                  </a:lnTo>
                  <a:cubicBezTo>
                    <a:pt x="8047" y="399"/>
                    <a:pt x="6097" y="1"/>
                    <a:pt x="40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6" name="Google Shape;3406;p29"/>
            <p:cNvSpPr/>
            <p:nvPr/>
          </p:nvSpPr>
          <p:spPr>
            <a:xfrm>
              <a:off x="3060100" y="2488550"/>
              <a:ext cx="300900" cy="466975"/>
            </a:xfrm>
            <a:custGeom>
              <a:avLst/>
              <a:gdLst/>
              <a:ahLst/>
              <a:cxnLst/>
              <a:rect l="l" t="t" r="r" b="b"/>
              <a:pathLst>
                <a:path w="12036" h="18679" extrusionOk="0">
                  <a:moveTo>
                    <a:pt x="2705" y="2356"/>
                  </a:moveTo>
                  <a:cubicBezTo>
                    <a:pt x="3562" y="4879"/>
                    <a:pt x="4619" y="7489"/>
                    <a:pt x="6049" y="9609"/>
                  </a:cubicBezTo>
                  <a:cubicBezTo>
                    <a:pt x="7811" y="12222"/>
                    <a:pt x="10657" y="14391"/>
                    <a:pt x="10561" y="17746"/>
                  </a:cubicBezTo>
                  <a:lnTo>
                    <a:pt x="10561" y="17746"/>
                  </a:lnTo>
                  <a:cubicBezTo>
                    <a:pt x="7835" y="16142"/>
                    <a:pt x="4428" y="14109"/>
                    <a:pt x="2854" y="11439"/>
                  </a:cubicBezTo>
                  <a:cubicBezTo>
                    <a:pt x="2017" y="9981"/>
                    <a:pt x="2110" y="8306"/>
                    <a:pt x="2203" y="6662"/>
                  </a:cubicBezTo>
                  <a:cubicBezTo>
                    <a:pt x="2264" y="5224"/>
                    <a:pt x="2435" y="3785"/>
                    <a:pt x="2705" y="2356"/>
                  </a:cubicBezTo>
                  <a:close/>
                  <a:moveTo>
                    <a:pt x="2930" y="1"/>
                  </a:moveTo>
                  <a:cubicBezTo>
                    <a:pt x="2611" y="1"/>
                    <a:pt x="2122" y="190"/>
                    <a:pt x="2079" y="365"/>
                  </a:cubicBezTo>
                  <a:cubicBezTo>
                    <a:pt x="1303" y="3560"/>
                    <a:pt x="0" y="8678"/>
                    <a:pt x="1768" y="11718"/>
                  </a:cubicBezTo>
                  <a:cubicBezTo>
                    <a:pt x="3506" y="14789"/>
                    <a:pt x="7445" y="16898"/>
                    <a:pt x="10330" y="18635"/>
                  </a:cubicBezTo>
                  <a:cubicBezTo>
                    <a:pt x="10375" y="18666"/>
                    <a:pt x="10439" y="18679"/>
                    <a:pt x="10513" y="18679"/>
                  </a:cubicBezTo>
                  <a:cubicBezTo>
                    <a:pt x="10778" y="18679"/>
                    <a:pt x="11173" y="18512"/>
                    <a:pt x="11335" y="18376"/>
                  </a:cubicBezTo>
                  <a:lnTo>
                    <a:pt x="11335" y="18376"/>
                  </a:lnTo>
                  <a:cubicBezTo>
                    <a:pt x="11498" y="18314"/>
                    <a:pt x="11622" y="18230"/>
                    <a:pt x="11633" y="18139"/>
                  </a:cubicBezTo>
                  <a:cubicBezTo>
                    <a:pt x="12036" y="14851"/>
                    <a:pt x="9802" y="12711"/>
                    <a:pt x="7941" y="10322"/>
                  </a:cubicBezTo>
                  <a:cubicBezTo>
                    <a:pt x="5646" y="7437"/>
                    <a:pt x="4281" y="3591"/>
                    <a:pt x="3195" y="117"/>
                  </a:cubicBezTo>
                  <a:cubicBezTo>
                    <a:pt x="3168" y="34"/>
                    <a:pt x="3064" y="1"/>
                    <a:pt x="2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7" name="Google Shape;3407;p29"/>
            <p:cNvSpPr/>
            <p:nvPr/>
          </p:nvSpPr>
          <p:spPr>
            <a:xfrm>
              <a:off x="3026750" y="2889000"/>
              <a:ext cx="333600" cy="115875"/>
            </a:xfrm>
            <a:custGeom>
              <a:avLst/>
              <a:gdLst/>
              <a:ahLst/>
              <a:cxnLst/>
              <a:rect l="l" t="t" r="r" b="b"/>
              <a:pathLst>
                <a:path w="13344" h="4635" extrusionOk="0">
                  <a:moveTo>
                    <a:pt x="6896" y="830"/>
                  </a:moveTo>
                  <a:cubicBezTo>
                    <a:pt x="8651" y="830"/>
                    <a:pt x="10331" y="1198"/>
                    <a:pt x="11446" y="2216"/>
                  </a:cubicBezTo>
                  <a:lnTo>
                    <a:pt x="11446" y="2216"/>
                  </a:lnTo>
                  <a:cubicBezTo>
                    <a:pt x="10103" y="3070"/>
                    <a:pt x="8769" y="3754"/>
                    <a:pt x="7270" y="3754"/>
                  </a:cubicBezTo>
                  <a:cubicBezTo>
                    <a:pt x="6723" y="3754"/>
                    <a:pt x="6153" y="3663"/>
                    <a:pt x="5553" y="3455"/>
                  </a:cubicBezTo>
                  <a:cubicBezTo>
                    <a:pt x="4276" y="2995"/>
                    <a:pt x="3019" y="2325"/>
                    <a:pt x="1784" y="1687"/>
                  </a:cubicBezTo>
                  <a:lnTo>
                    <a:pt x="1784" y="1687"/>
                  </a:lnTo>
                  <a:cubicBezTo>
                    <a:pt x="3214" y="1217"/>
                    <a:pt x="5095" y="830"/>
                    <a:pt x="6896" y="830"/>
                  </a:cubicBezTo>
                  <a:close/>
                  <a:moveTo>
                    <a:pt x="7205" y="0"/>
                  </a:moveTo>
                  <a:cubicBezTo>
                    <a:pt x="4739" y="0"/>
                    <a:pt x="2141" y="657"/>
                    <a:pt x="435" y="1346"/>
                  </a:cubicBezTo>
                  <a:cubicBezTo>
                    <a:pt x="94" y="1470"/>
                    <a:pt x="0" y="1873"/>
                    <a:pt x="373" y="2028"/>
                  </a:cubicBezTo>
                  <a:cubicBezTo>
                    <a:pt x="2420" y="3052"/>
                    <a:pt x="4715" y="4603"/>
                    <a:pt x="7073" y="4634"/>
                  </a:cubicBezTo>
                  <a:cubicBezTo>
                    <a:pt x="7101" y="4634"/>
                    <a:pt x="7129" y="4634"/>
                    <a:pt x="7158" y="4634"/>
                  </a:cubicBezTo>
                  <a:cubicBezTo>
                    <a:pt x="8945" y="4634"/>
                    <a:pt x="10525" y="3791"/>
                    <a:pt x="11999" y="2843"/>
                  </a:cubicBezTo>
                  <a:lnTo>
                    <a:pt x="11999" y="2843"/>
                  </a:lnTo>
                  <a:cubicBezTo>
                    <a:pt x="12033" y="2891"/>
                    <a:pt x="12066" y="2940"/>
                    <a:pt x="12098" y="2990"/>
                  </a:cubicBezTo>
                  <a:cubicBezTo>
                    <a:pt x="12169" y="3105"/>
                    <a:pt x="12309" y="3154"/>
                    <a:pt x="12465" y="3154"/>
                  </a:cubicBezTo>
                  <a:cubicBezTo>
                    <a:pt x="12853" y="3154"/>
                    <a:pt x="13343" y="2848"/>
                    <a:pt x="13122" y="2493"/>
                  </a:cubicBezTo>
                  <a:cubicBezTo>
                    <a:pt x="13035" y="2359"/>
                    <a:pt x="12943" y="2232"/>
                    <a:pt x="12846" y="2110"/>
                  </a:cubicBezTo>
                  <a:lnTo>
                    <a:pt x="12846" y="2110"/>
                  </a:lnTo>
                  <a:cubicBezTo>
                    <a:pt x="12831" y="2038"/>
                    <a:pt x="12773" y="1974"/>
                    <a:pt x="12689" y="1925"/>
                  </a:cubicBezTo>
                  <a:lnTo>
                    <a:pt x="12689" y="1925"/>
                  </a:lnTo>
                  <a:cubicBezTo>
                    <a:pt x="11418" y="502"/>
                    <a:pt x="9362" y="0"/>
                    <a:pt x="72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8" name="Google Shape;3408;p29"/>
            <p:cNvSpPr/>
            <p:nvPr/>
          </p:nvSpPr>
          <p:spPr>
            <a:xfrm>
              <a:off x="3103525" y="3018500"/>
              <a:ext cx="382200" cy="152775"/>
            </a:xfrm>
            <a:custGeom>
              <a:avLst/>
              <a:gdLst/>
              <a:ahLst/>
              <a:cxnLst/>
              <a:rect l="l" t="t" r="r" b="b"/>
              <a:pathLst>
                <a:path w="15288" h="6111" extrusionOk="0">
                  <a:moveTo>
                    <a:pt x="11629" y="670"/>
                  </a:moveTo>
                  <a:cubicBezTo>
                    <a:pt x="12392" y="670"/>
                    <a:pt x="13146" y="896"/>
                    <a:pt x="13866" y="1470"/>
                  </a:cubicBezTo>
                  <a:cubicBezTo>
                    <a:pt x="13910" y="1505"/>
                    <a:pt x="13969" y="1527"/>
                    <a:pt x="14038" y="1537"/>
                  </a:cubicBezTo>
                  <a:lnTo>
                    <a:pt x="14038" y="1537"/>
                  </a:lnTo>
                  <a:cubicBezTo>
                    <a:pt x="13228" y="4218"/>
                    <a:pt x="10107" y="4686"/>
                    <a:pt x="7631" y="5099"/>
                  </a:cubicBezTo>
                  <a:cubicBezTo>
                    <a:pt x="5965" y="5354"/>
                    <a:pt x="4299" y="5487"/>
                    <a:pt x="2620" y="5487"/>
                  </a:cubicBezTo>
                  <a:cubicBezTo>
                    <a:pt x="2365" y="5487"/>
                    <a:pt x="2111" y="5484"/>
                    <a:pt x="1855" y="5478"/>
                  </a:cubicBezTo>
                  <a:lnTo>
                    <a:pt x="1855" y="5478"/>
                  </a:lnTo>
                  <a:lnTo>
                    <a:pt x="6359" y="2897"/>
                  </a:lnTo>
                  <a:cubicBezTo>
                    <a:pt x="7915" y="1977"/>
                    <a:pt x="9795" y="670"/>
                    <a:pt x="11629" y="670"/>
                  </a:cubicBezTo>
                  <a:close/>
                  <a:moveTo>
                    <a:pt x="11930" y="1"/>
                  </a:moveTo>
                  <a:cubicBezTo>
                    <a:pt x="11077" y="1"/>
                    <a:pt x="10207" y="204"/>
                    <a:pt x="9368" y="539"/>
                  </a:cubicBezTo>
                  <a:cubicBezTo>
                    <a:pt x="6204" y="1811"/>
                    <a:pt x="3257" y="3889"/>
                    <a:pt x="342" y="5595"/>
                  </a:cubicBezTo>
                  <a:cubicBezTo>
                    <a:pt x="0" y="5782"/>
                    <a:pt x="124" y="6061"/>
                    <a:pt x="466" y="6061"/>
                  </a:cubicBezTo>
                  <a:cubicBezTo>
                    <a:pt x="1069" y="6094"/>
                    <a:pt x="1671" y="6110"/>
                    <a:pt x="2271" y="6110"/>
                  </a:cubicBezTo>
                  <a:cubicBezTo>
                    <a:pt x="5039" y="6110"/>
                    <a:pt x="7778" y="5762"/>
                    <a:pt x="10454" y="5099"/>
                  </a:cubicBezTo>
                  <a:cubicBezTo>
                    <a:pt x="12780" y="4510"/>
                    <a:pt x="14766" y="3517"/>
                    <a:pt x="15262" y="974"/>
                  </a:cubicBezTo>
                  <a:cubicBezTo>
                    <a:pt x="15287" y="796"/>
                    <a:pt x="15116" y="722"/>
                    <a:pt x="14900" y="722"/>
                  </a:cubicBezTo>
                  <a:cubicBezTo>
                    <a:pt x="14787" y="722"/>
                    <a:pt x="14660" y="743"/>
                    <a:pt x="14544" y="780"/>
                  </a:cubicBezTo>
                  <a:lnTo>
                    <a:pt x="14544" y="780"/>
                  </a:lnTo>
                  <a:cubicBezTo>
                    <a:pt x="13731" y="232"/>
                    <a:pt x="12840" y="1"/>
                    <a:pt x="11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9" name="Google Shape;3409;p29"/>
            <p:cNvSpPr/>
            <p:nvPr/>
          </p:nvSpPr>
          <p:spPr>
            <a:xfrm>
              <a:off x="3296100" y="3087275"/>
              <a:ext cx="216125" cy="333150"/>
            </a:xfrm>
            <a:custGeom>
              <a:avLst/>
              <a:gdLst/>
              <a:ahLst/>
              <a:cxnLst/>
              <a:rect l="l" t="t" r="r" b="b"/>
              <a:pathLst>
                <a:path w="8645" h="13326" extrusionOk="0">
                  <a:moveTo>
                    <a:pt x="5528" y="890"/>
                  </a:moveTo>
                  <a:cubicBezTo>
                    <a:pt x="7061" y="4499"/>
                    <a:pt x="7427" y="8493"/>
                    <a:pt x="6603" y="12314"/>
                  </a:cubicBezTo>
                  <a:lnTo>
                    <a:pt x="6603" y="12314"/>
                  </a:lnTo>
                  <a:cubicBezTo>
                    <a:pt x="3643" y="9738"/>
                    <a:pt x="1339" y="2794"/>
                    <a:pt x="5528" y="890"/>
                  </a:cubicBezTo>
                  <a:close/>
                  <a:moveTo>
                    <a:pt x="6188" y="1"/>
                  </a:moveTo>
                  <a:cubicBezTo>
                    <a:pt x="5837" y="1"/>
                    <a:pt x="5224" y="245"/>
                    <a:pt x="5295" y="363"/>
                  </a:cubicBezTo>
                  <a:cubicBezTo>
                    <a:pt x="5327" y="433"/>
                    <a:pt x="5359" y="503"/>
                    <a:pt x="5390" y="574"/>
                  </a:cubicBezTo>
                  <a:lnTo>
                    <a:pt x="5390" y="574"/>
                  </a:lnTo>
                  <a:cubicBezTo>
                    <a:pt x="1" y="2629"/>
                    <a:pt x="2231" y="11024"/>
                    <a:pt x="6411" y="13298"/>
                  </a:cubicBezTo>
                  <a:cubicBezTo>
                    <a:pt x="6449" y="13317"/>
                    <a:pt x="6512" y="13325"/>
                    <a:pt x="6590" y="13325"/>
                  </a:cubicBezTo>
                  <a:cubicBezTo>
                    <a:pt x="6894" y="13325"/>
                    <a:pt x="7416" y="13192"/>
                    <a:pt x="7466" y="13019"/>
                  </a:cubicBezTo>
                  <a:cubicBezTo>
                    <a:pt x="8645" y="8707"/>
                    <a:pt x="8272" y="4116"/>
                    <a:pt x="6411" y="84"/>
                  </a:cubicBezTo>
                  <a:cubicBezTo>
                    <a:pt x="6382" y="25"/>
                    <a:pt x="6297" y="1"/>
                    <a:pt x="61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0" name="Google Shape;3410;p29"/>
            <p:cNvSpPr/>
            <p:nvPr/>
          </p:nvSpPr>
          <p:spPr>
            <a:xfrm>
              <a:off x="3568025" y="2838900"/>
              <a:ext cx="380325" cy="518525"/>
            </a:xfrm>
            <a:custGeom>
              <a:avLst/>
              <a:gdLst/>
              <a:ahLst/>
              <a:cxnLst/>
              <a:rect l="l" t="t" r="r" b="b"/>
              <a:pathLst>
                <a:path w="15213" h="20741" extrusionOk="0">
                  <a:moveTo>
                    <a:pt x="14007" y="1219"/>
                  </a:moveTo>
                  <a:lnTo>
                    <a:pt x="14007" y="1219"/>
                  </a:lnTo>
                  <a:cubicBezTo>
                    <a:pt x="13109" y="8350"/>
                    <a:pt x="6594" y="13065"/>
                    <a:pt x="3758" y="19468"/>
                  </a:cubicBezTo>
                  <a:lnTo>
                    <a:pt x="3758" y="19468"/>
                  </a:lnTo>
                  <a:cubicBezTo>
                    <a:pt x="2512" y="18332"/>
                    <a:pt x="2117" y="16355"/>
                    <a:pt x="2141" y="14703"/>
                  </a:cubicBezTo>
                  <a:cubicBezTo>
                    <a:pt x="2203" y="12345"/>
                    <a:pt x="3196" y="10112"/>
                    <a:pt x="4871" y="8468"/>
                  </a:cubicBezTo>
                  <a:cubicBezTo>
                    <a:pt x="7533" y="5723"/>
                    <a:pt x="10888" y="3499"/>
                    <a:pt x="14007" y="1219"/>
                  </a:cubicBezTo>
                  <a:close/>
                  <a:moveTo>
                    <a:pt x="14911" y="0"/>
                  </a:moveTo>
                  <a:cubicBezTo>
                    <a:pt x="14653" y="0"/>
                    <a:pt x="14301" y="142"/>
                    <a:pt x="14208" y="217"/>
                  </a:cubicBezTo>
                  <a:cubicBezTo>
                    <a:pt x="11881" y="1985"/>
                    <a:pt x="9555" y="3753"/>
                    <a:pt x="7260" y="5521"/>
                  </a:cubicBezTo>
                  <a:cubicBezTo>
                    <a:pt x="5460" y="6886"/>
                    <a:pt x="3599" y="8313"/>
                    <a:pt x="2389" y="10236"/>
                  </a:cubicBezTo>
                  <a:cubicBezTo>
                    <a:pt x="528" y="13121"/>
                    <a:pt x="1" y="19387"/>
                    <a:pt x="4096" y="20720"/>
                  </a:cubicBezTo>
                  <a:cubicBezTo>
                    <a:pt x="4133" y="20734"/>
                    <a:pt x="4178" y="20740"/>
                    <a:pt x="4228" y="20740"/>
                  </a:cubicBezTo>
                  <a:cubicBezTo>
                    <a:pt x="4637" y="20740"/>
                    <a:pt x="5382" y="20331"/>
                    <a:pt x="4995" y="20193"/>
                  </a:cubicBezTo>
                  <a:cubicBezTo>
                    <a:pt x="4850" y="20145"/>
                    <a:pt x="4711" y="20088"/>
                    <a:pt x="4578" y="20024"/>
                  </a:cubicBezTo>
                  <a:lnTo>
                    <a:pt x="4578" y="20024"/>
                  </a:lnTo>
                  <a:cubicBezTo>
                    <a:pt x="7322" y="13038"/>
                    <a:pt x="14705" y="8172"/>
                    <a:pt x="15200" y="248"/>
                  </a:cubicBezTo>
                  <a:cubicBezTo>
                    <a:pt x="15213" y="62"/>
                    <a:pt x="15082" y="0"/>
                    <a:pt x="149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1" name="Google Shape;3411;p29"/>
            <p:cNvSpPr/>
            <p:nvPr/>
          </p:nvSpPr>
          <p:spPr>
            <a:xfrm>
              <a:off x="3653750" y="3228600"/>
              <a:ext cx="477550" cy="187900"/>
            </a:xfrm>
            <a:custGeom>
              <a:avLst/>
              <a:gdLst/>
              <a:ahLst/>
              <a:cxnLst/>
              <a:rect l="l" t="t" r="r" b="b"/>
              <a:pathLst>
                <a:path w="19102" h="7516" extrusionOk="0">
                  <a:moveTo>
                    <a:pt x="10660" y="570"/>
                  </a:moveTo>
                  <a:cubicBezTo>
                    <a:pt x="12462" y="570"/>
                    <a:pt x="14240" y="687"/>
                    <a:pt x="16030" y="687"/>
                  </a:cubicBezTo>
                  <a:cubicBezTo>
                    <a:pt x="16332" y="687"/>
                    <a:pt x="16635" y="684"/>
                    <a:pt x="16939" y="676"/>
                  </a:cubicBezTo>
                  <a:lnTo>
                    <a:pt x="16939" y="676"/>
                  </a:lnTo>
                  <a:cubicBezTo>
                    <a:pt x="14822" y="1878"/>
                    <a:pt x="13300" y="3966"/>
                    <a:pt x="11182" y="5194"/>
                  </a:cubicBezTo>
                  <a:cubicBezTo>
                    <a:pt x="10158" y="5784"/>
                    <a:pt x="9073" y="6218"/>
                    <a:pt x="7956" y="6497"/>
                  </a:cubicBezTo>
                  <a:cubicBezTo>
                    <a:pt x="7302" y="6652"/>
                    <a:pt x="6140" y="6884"/>
                    <a:pt x="5072" y="6884"/>
                  </a:cubicBezTo>
                  <a:cubicBezTo>
                    <a:pt x="4216" y="6884"/>
                    <a:pt x="3421" y="6735"/>
                    <a:pt x="2993" y="6280"/>
                  </a:cubicBezTo>
                  <a:cubicBezTo>
                    <a:pt x="2362" y="5650"/>
                    <a:pt x="2286" y="4814"/>
                    <a:pt x="1695" y="4290"/>
                  </a:cubicBezTo>
                  <a:lnTo>
                    <a:pt x="1695" y="4290"/>
                  </a:lnTo>
                  <a:cubicBezTo>
                    <a:pt x="1719" y="1121"/>
                    <a:pt x="8070" y="602"/>
                    <a:pt x="10220" y="573"/>
                  </a:cubicBezTo>
                  <a:cubicBezTo>
                    <a:pt x="10367" y="571"/>
                    <a:pt x="10514" y="570"/>
                    <a:pt x="10660" y="570"/>
                  </a:cubicBezTo>
                  <a:close/>
                  <a:moveTo>
                    <a:pt x="10987" y="0"/>
                  </a:moveTo>
                  <a:cubicBezTo>
                    <a:pt x="9356" y="0"/>
                    <a:pt x="7731" y="100"/>
                    <a:pt x="6126" y="479"/>
                  </a:cubicBezTo>
                  <a:cubicBezTo>
                    <a:pt x="4352" y="916"/>
                    <a:pt x="1113" y="2025"/>
                    <a:pt x="614" y="4061"/>
                  </a:cubicBezTo>
                  <a:lnTo>
                    <a:pt x="614" y="4061"/>
                  </a:lnTo>
                  <a:cubicBezTo>
                    <a:pt x="282" y="4185"/>
                    <a:pt x="1" y="4400"/>
                    <a:pt x="263" y="4512"/>
                  </a:cubicBezTo>
                  <a:cubicBezTo>
                    <a:pt x="367" y="4553"/>
                    <a:pt x="462" y="4601"/>
                    <a:pt x="549" y="4656"/>
                  </a:cubicBezTo>
                  <a:lnTo>
                    <a:pt x="549" y="4656"/>
                  </a:lnTo>
                  <a:cubicBezTo>
                    <a:pt x="551" y="4751"/>
                    <a:pt x="559" y="4848"/>
                    <a:pt x="573" y="4946"/>
                  </a:cubicBezTo>
                  <a:cubicBezTo>
                    <a:pt x="594" y="5060"/>
                    <a:pt x="732" y="5108"/>
                    <a:pt x="904" y="5108"/>
                  </a:cubicBezTo>
                  <a:cubicBezTo>
                    <a:pt x="947" y="5108"/>
                    <a:pt x="992" y="5105"/>
                    <a:pt x="1037" y="5100"/>
                  </a:cubicBezTo>
                  <a:lnTo>
                    <a:pt x="1037" y="5100"/>
                  </a:lnTo>
                  <a:cubicBezTo>
                    <a:pt x="1634" y="5841"/>
                    <a:pt x="1837" y="6924"/>
                    <a:pt x="2931" y="7273"/>
                  </a:cubicBezTo>
                  <a:cubicBezTo>
                    <a:pt x="3460" y="7446"/>
                    <a:pt x="4059" y="7515"/>
                    <a:pt x="4682" y="7515"/>
                  </a:cubicBezTo>
                  <a:cubicBezTo>
                    <a:pt x="5959" y="7515"/>
                    <a:pt x="7337" y="7223"/>
                    <a:pt x="8421" y="6931"/>
                  </a:cubicBezTo>
                  <a:cubicBezTo>
                    <a:pt x="10096" y="6466"/>
                    <a:pt x="11647" y="5691"/>
                    <a:pt x="13074" y="4698"/>
                  </a:cubicBezTo>
                  <a:cubicBezTo>
                    <a:pt x="14935" y="3333"/>
                    <a:pt x="16362" y="1286"/>
                    <a:pt x="18627" y="511"/>
                  </a:cubicBezTo>
                  <a:cubicBezTo>
                    <a:pt x="19102" y="362"/>
                    <a:pt x="18980" y="43"/>
                    <a:pt x="18534" y="43"/>
                  </a:cubicBezTo>
                  <a:cubicBezTo>
                    <a:pt x="18514" y="43"/>
                    <a:pt x="18493" y="44"/>
                    <a:pt x="18472" y="45"/>
                  </a:cubicBezTo>
                  <a:cubicBezTo>
                    <a:pt x="17759" y="99"/>
                    <a:pt x="17044" y="118"/>
                    <a:pt x="16327" y="118"/>
                  </a:cubicBezTo>
                  <a:cubicBezTo>
                    <a:pt x="14551" y="118"/>
                    <a:pt x="12765" y="0"/>
                    <a:pt x="109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2" name="Google Shape;3412;p29"/>
            <p:cNvSpPr/>
            <p:nvPr/>
          </p:nvSpPr>
          <p:spPr>
            <a:xfrm>
              <a:off x="3316825" y="2947825"/>
              <a:ext cx="291075" cy="292850"/>
            </a:xfrm>
            <a:custGeom>
              <a:avLst/>
              <a:gdLst/>
              <a:ahLst/>
              <a:cxnLst/>
              <a:rect l="l" t="t" r="r" b="b"/>
              <a:pathLst>
                <a:path w="11643" h="11714" extrusionOk="0">
                  <a:moveTo>
                    <a:pt x="833" y="0"/>
                  </a:moveTo>
                  <a:cubicBezTo>
                    <a:pt x="551" y="0"/>
                    <a:pt x="1" y="279"/>
                    <a:pt x="247" y="388"/>
                  </a:cubicBezTo>
                  <a:lnTo>
                    <a:pt x="247" y="357"/>
                  </a:lnTo>
                  <a:cubicBezTo>
                    <a:pt x="5210" y="2405"/>
                    <a:pt x="9553" y="6220"/>
                    <a:pt x="10762" y="11617"/>
                  </a:cubicBezTo>
                  <a:cubicBezTo>
                    <a:pt x="10782" y="11685"/>
                    <a:pt x="10875" y="11713"/>
                    <a:pt x="10994" y="11713"/>
                  </a:cubicBezTo>
                  <a:cubicBezTo>
                    <a:pt x="11257" y="11713"/>
                    <a:pt x="11643" y="11572"/>
                    <a:pt x="11600" y="11400"/>
                  </a:cubicBezTo>
                  <a:cubicBezTo>
                    <a:pt x="10359" y="5910"/>
                    <a:pt x="5954" y="2095"/>
                    <a:pt x="929" y="16"/>
                  </a:cubicBezTo>
                  <a:cubicBezTo>
                    <a:pt x="904" y="5"/>
                    <a:pt x="871" y="0"/>
                    <a:pt x="8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3" name="Google Shape;3413;p29"/>
            <p:cNvSpPr/>
            <p:nvPr/>
          </p:nvSpPr>
          <p:spPr>
            <a:xfrm>
              <a:off x="3592850" y="2082700"/>
              <a:ext cx="154350" cy="1167000"/>
            </a:xfrm>
            <a:custGeom>
              <a:avLst/>
              <a:gdLst/>
              <a:ahLst/>
              <a:cxnLst/>
              <a:rect l="l" t="t" r="r" b="b"/>
              <a:pathLst>
                <a:path w="6174" h="46680" extrusionOk="0">
                  <a:moveTo>
                    <a:pt x="4057" y="1"/>
                  </a:moveTo>
                  <a:cubicBezTo>
                    <a:pt x="3776" y="1"/>
                    <a:pt x="3404" y="235"/>
                    <a:pt x="3537" y="500"/>
                  </a:cubicBezTo>
                  <a:cubicBezTo>
                    <a:pt x="4591" y="2392"/>
                    <a:pt x="5119" y="4595"/>
                    <a:pt x="5026" y="6766"/>
                  </a:cubicBezTo>
                  <a:cubicBezTo>
                    <a:pt x="4933" y="8627"/>
                    <a:pt x="4281" y="10395"/>
                    <a:pt x="4157" y="12194"/>
                  </a:cubicBezTo>
                  <a:cubicBezTo>
                    <a:pt x="4002" y="14025"/>
                    <a:pt x="4622" y="15824"/>
                    <a:pt x="4498" y="17623"/>
                  </a:cubicBezTo>
                  <a:cubicBezTo>
                    <a:pt x="4312" y="19608"/>
                    <a:pt x="2947" y="20973"/>
                    <a:pt x="2451" y="22803"/>
                  </a:cubicBezTo>
                  <a:cubicBezTo>
                    <a:pt x="1955" y="24633"/>
                    <a:pt x="2017" y="26494"/>
                    <a:pt x="1490" y="28293"/>
                  </a:cubicBezTo>
                  <a:cubicBezTo>
                    <a:pt x="931" y="30123"/>
                    <a:pt x="590" y="31985"/>
                    <a:pt x="435" y="33877"/>
                  </a:cubicBezTo>
                  <a:cubicBezTo>
                    <a:pt x="187" y="38064"/>
                    <a:pt x="125" y="42252"/>
                    <a:pt x="1" y="46440"/>
                  </a:cubicBezTo>
                  <a:cubicBezTo>
                    <a:pt x="1" y="46609"/>
                    <a:pt x="148" y="46680"/>
                    <a:pt x="320" y="46680"/>
                  </a:cubicBezTo>
                  <a:cubicBezTo>
                    <a:pt x="556" y="46680"/>
                    <a:pt x="838" y="46544"/>
                    <a:pt x="838" y="46347"/>
                  </a:cubicBezTo>
                  <a:cubicBezTo>
                    <a:pt x="993" y="42066"/>
                    <a:pt x="993" y="37723"/>
                    <a:pt x="1303" y="33443"/>
                  </a:cubicBezTo>
                  <a:cubicBezTo>
                    <a:pt x="1459" y="31364"/>
                    <a:pt x="2017" y="29534"/>
                    <a:pt x="2544" y="27549"/>
                  </a:cubicBezTo>
                  <a:cubicBezTo>
                    <a:pt x="3134" y="25315"/>
                    <a:pt x="2916" y="23082"/>
                    <a:pt x="4095" y="21004"/>
                  </a:cubicBezTo>
                  <a:cubicBezTo>
                    <a:pt x="4871" y="19577"/>
                    <a:pt x="5398" y="18460"/>
                    <a:pt x="5336" y="16816"/>
                  </a:cubicBezTo>
                  <a:cubicBezTo>
                    <a:pt x="5274" y="14614"/>
                    <a:pt x="4840" y="12660"/>
                    <a:pt x="5274" y="10426"/>
                  </a:cubicBezTo>
                  <a:cubicBezTo>
                    <a:pt x="5987" y="6704"/>
                    <a:pt x="6173" y="3602"/>
                    <a:pt x="4312" y="128"/>
                  </a:cubicBezTo>
                  <a:cubicBezTo>
                    <a:pt x="4268" y="39"/>
                    <a:pt x="4170" y="1"/>
                    <a:pt x="40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414" name="Google Shape;3414;p29"/>
          <p:cNvSpPr txBox="1">
            <a:spLocks noGrp="1"/>
          </p:cNvSpPr>
          <p:nvPr>
            <p:ph type="subTitle" idx="1"/>
          </p:nvPr>
        </p:nvSpPr>
        <p:spPr>
          <a:xfrm>
            <a:off x="3520767" y="3543933"/>
            <a:ext cx="5150400" cy="15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84827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7"/>
          <p:cNvSpPr txBox="1">
            <a:spLocks noGrp="1"/>
          </p:cNvSpPr>
          <p:nvPr>
            <p:ph type="title"/>
          </p:nvPr>
        </p:nvSpPr>
        <p:spPr>
          <a:xfrm>
            <a:off x="6987600" y="16806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885" name="Google Shape;885;p7"/>
          <p:cNvSpPr txBox="1">
            <a:spLocks noGrp="1"/>
          </p:cNvSpPr>
          <p:nvPr>
            <p:ph type="body" idx="1"/>
          </p:nvPr>
        </p:nvSpPr>
        <p:spPr>
          <a:xfrm>
            <a:off x="6844367" y="2792600"/>
            <a:ext cx="3887200" cy="33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733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886" name="Google Shape;886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l"/>
            <a:fld id="{00000000-1234-1234-1234-123412341234}" type="slidenum">
              <a:rPr lang="es-EC" smtClean="0"/>
              <a:pPr algn="l"/>
              <a:t>‹Nº›</a:t>
            </a:fld>
            <a:endParaRPr lang="es-EC">
              <a:solidFill>
                <a:schemeClr val="dk1"/>
              </a:solidFill>
            </a:endParaRPr>
          </a:p>
        </p:txBody>
      </p:sp>
      <p:grpSp>
        <p:nvGrpSpPr>
          <p:cNvPr id="887" name="Google Shape;887;p7"/>
          <p:cNvGrpSpPr/>
          <p:nvPr/>
        </p:nvGrpSpPr>
        <p:grpSpPr>
          <a:xfrm>
            <a:off x="8486314" y="5911606"/>
            <a:ext cx="4896557" cy="1774740"/>
            <a:chOff x="-1068128" y="3996204"/>
            <a:chExt cx="3672418" cy="1331055"/>
          </a:xfrm>
        </p:grpSpPr>
        <p:sp>
          <p:nvSpPr>
            <p:cNvPr id="888" name="Google Shape;888;p7"/>
            <p:cNvSpPr/>
            <p:nvPr/>
          </p:nvSpPr>
          <p:spPr>
            <a:xfrm rot="-10594719">
              <a:off x="-1038001" y="4102993"/>
              <a:ext cx="3612164" cy="1117479"/>
            </a:xfrm>
            <a:custGeom>
              <a:avLst/>
              <a:gdLst/>
              <a:ahLst/>
              <a:cxnLst/>
              <a:rect l="l" t="t" r="r" b="b"/>
              <a:pathLst>
                <a:path w="62034" h="19192" extrusionOk="0">
                  <a:moveTo>
                    <a:pt x="11909" y="0"/>
                  </a:moveTo>
                  <a:cubicBezTo>
                    <a:pt x="10357" y="0"/>
                    <a:pt x="8959" y="416"/>
                    <a:pt x="7720" y="1498"/>
                  </a:cubicBezTo>
                  <a:cubicBezTo>
                    <a:pt x="0" y="8222"/>
                    <a:pt x="9929" y="19192"/>
                    <a:pt x="23150" y="19192"/>
                  </a:cubicBezTo>
                  <a:cubicBezTo>
                    <a:pt x="24750" y="19192"/>
                    <a:pt x="26398" y="19031"/>
                    <a:pt x="28069" y="18683"/>
                  </a:cubicBezTo>
                  <a:cubicBezTo>
                    <a:pt x="43548" y="15426"/>
                    <a:pt x="55087" y="14402"/>
                    <a:pt x="58747" y="9036"/>
                  </a:cubicBezTo>
                  <a:cubicBezTo>
                    <a:pt x="62033" y="4211"/>
                    <a:pt x="59267" y="1003"/>
                    <a:pt x="52187" y="1003"/>
                  </a:cubicBezTo>
                  <a:cubicBezTo>
                    <a:pt x="48708" y="1003"/>
                    <a:pt x="44188" y="1777"/>
                    <a:pt x="38833" y="3515"/>
                  </a:cubicBezTo>
                  <a:cubicBezTo>
                    <a:pt x="36521" y="4263"/>
                    <a:pt x="34303" y="4561"/>
                    <a:pt x="32180" y="4561"/>
                  </a:cubicBezTo>
                  <a:cubicBezTo>
                    <a:pt x="23878" y="4561"/>
                    <a:pt x="17050" y="0"/>
                    <a:pt x="11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889" name="Google Shape;889;p7"/>
            <p:cNvGrpSpPr/>
            <p:nvPr/>
          </p:nvGrpSpPr>
          <p:grpSpPr>
            <a:xfrm>
              <a:off x="-800178" y="4304942"/>
              <a:ext cx="2873315" cy="818933"/>
              <a:chOff x="-800178" y="4304942"/>
              <a:chExt cx="2873315" cy="818933"/>
            </a:xfrm>
          </p:grpSpPr>
          <p:sp>
            <p:nvSpPr>
              <p:cNvPr id="890" name="Google Shape;890;p7"/>
              <p:cNvSpPr/>
              <p:nvPr/>
            </p:nvSpPr>
            <p:spPr>
              <a:xfrm rot="-10594719">
                <a:off x="1780944" y="5070486"/>
                <a:ext cx="126240" cy="49667"/>
              </a:xfrm>
              <a:custGeom>
                <a:avLst/>
                <a:gdLst/>
                <a:ahLst/>
                <a:cxnLst/>
                <a:rect l="l" t="t" r="r" b="b"/>
                <a:pathLst>
                  <a:path w="2168" h="853" extrusionOk="0">
                    <a:moveTo>
                      <a:pt x="986" y="1"/>
                    </a:moveTo>
                    <a:cubicBezTo>
                      <a:pt x="882" y="1"/>
                      <a:pt x="780" y="9"/>
                      <a:pt x="679" y="24"/>
                    </a:cubicBezTo>
                    <a:cubicBezTo>
                      <a:pt x="431" y="55"/>
                      <a:pt x="89" y="179"/>
                      <a:pt x="27" y="427"/>
                    </a:cubicBezTo>
                    <a:cubicBezTo>
                      <a:pt x="1" y="664"/>
                      <a:pt x="243" y="745"/>
                      <a:pt x="430" y="745"/>
                    </a:cubicBezTo>
                    <a:cubicBezTo>
                      <a:pt x="464" y="745"/>
                      <a:pt x="495" y="742"/>
                      <a:pt x="524" y="738"/>
                    </a:cubicBezTo>
                    <a:cubicBezTo>
                      <a:pt x="573" y="729"/>
                      <a:pt x="621" y="725"/>
                      <a:pt x="667" y="725"/>
                    </a:cubicBezTo>
                    <a:cubicBezTo>
                      <a:pt x="793" y="725"/>
                      <a:pt x="906" y="754"/>
                      <a:pt x="1020" y="800"/>
                    </a:cubicBezTo>
                    <a:cubicBezTo>
                      <a:pt x="1125" y="835"/>
                      <a:pt x="1229" y="852"/>
                      <a:pt x="1332" y="852"/>
                    </a:cubicBezTo>
                    <a:cubicBezTo>
                      <a:pt x="1504" y="852"/>
                      <a:pt x="1671" y="804"/>
                      <a:pt x="1826" y="707"/>
                    </a:cubicBezTo>
                    <a:cubicBezTo>
                      <a:pt x="1982" y="614"/>
                      <a:pt x="2168" y="334"/>
                      <a:pt x="1919" y="210"/>
                    </a:cubicBezTo>
                    <a:cubicBezTo>
                      <a:pt x="1617" y="71"/>
                      <a:pt x="1297" y="1"/>
                      <a:pt x="9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1" name="Google Shape;891;p7"/>
              <p:cNvSpPr/>
              <p:nvPr/>
            </p:nvSpPr>
            <p:spPr>
              <a:xfrm rot="-10594719">
                <a:off x="1565235" y="5016770"/>
                <a:ext cx="124668" cy="49551"/>
              </a:xfrm>
              <a:custGeom>
                <a:avLst/>
                <a:gdLst/>
                <a:ahLst/>
                <a:cxnLst/>
                <a:rect l="l" t="t" r="r" b="b"/>
                <a:pathLst>
                  <a:path w="2141" h="851" extrusionOk="0">
                    <a:moveTo>
                      <a:pt x="814" y="1"/>
                    </a:moveTo>
                    <a:cubicBezTo>
                      <a:pt x="564" y="1"/>
                      <a:pt x="323" y="118"/>
                      <a:pt x="156" y="285"/>
                    </a:cubicBezTo>
                    <a:cubicBezTo>
                      <a:pt x="1" y="502"/>
                      <a:pt x="280" y="595"/>
                      <a:pt x="466" y="595"/>
                    </a:cubicBezTo>
                    <a:cubicBezTo>
                      <a:pt x="621" y="595"/>
                      <a:pt x="776" y="657"/>
                      <a:pt x="900" y="781"/>
                    </a:cubicBezTo>
                    <a:cubicBezTo>
                      <a:pt x="1009" y="828"/>
                      <a:pt x="1133" y="851"/>
                      <a:pt x="1257" y="851"/>
                    </a:cubicBezTo>
                    <a:cubicBezTo>
                      <a:pt x="1381" y="851"/>
                      <a:pt x="1505" y="828"/>
                      <a:pt x="1614" y="781"/>
                    </a:cubicBezTo>
                    <a:cubicBezTo>
                      <a:pt x="1738" y="719"/>
                      <a:pt x="2141" y="502"/>
                      <a:pt x="1924" y="347"/>
                    </a:cubicBezTo>
                    <a:cubicBezTo>
                      <a:pt x="1645" y="130"/>
                      <a:pt x="1272" y="6"/>
                      <a:pt x="900" y="6"/>
                    </a:cubicBezTo>
                    <a:cubicBezTo>
                      <a:pt x="871" y="2"/>
                      <a:pt x="843" y="1"/>
                      <a:pt x="81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2" name="Google Shape;892;p7"/>
              <p:cNvSpPr/>
              <p:nvPr/>
            </p:nvSpPr>
            <p:spPr>
              <a:xfrm rot="-10594719">
                <a:off x="1976086" y="4955828"/>
                <a:ext cx="95786" cy="45242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777" extrusionOk="0">
                    <a:moveTo>
                      <a:pt x="869" y="1"/>
                    </a:moveTo>
                    <a:cubicBezTo>
                      <a:pt x="249" y="1"/>
                      <a:pt x="1" y="776"/>
                      <a:pt x="776" y="776"/>
                    </a:cubicBezTo>
                    <a:cubicBezTo>
                      <a:pt x="1396" y="776"/>
                      <a:pt x="1645" y="1"/>
                      <a:pt x="86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3" name="Google Shape;893;p7"/>
              <p:cNvSpPr/>
              <p:nvPr/>
            </p:nvSpPr>
            <p:spPr>
              <a:xfrm rot="-10594719">
                <a:off x="1773296" y="4958228"/>
                <a:ext cx="95786" cy="45184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776" extrusionOk="0">
                    <a:moveTo>
                      <a:pt x="900" y="0"/>
                    </a:moveTo>
                    <a:cubicBezTo>
                      <a:pt x="249" y="0"/>
                      <a:pt x="1" y="776"/>
                      <a:pt x="776" y="776"/>
                    </a:cubicBezTo>
                    <a:cubicBezTo>
                      <a:pt x="1397" y="776"/>
                      <a:pt x="1645" y="0"/>
                      <a:pt x="90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4" name="Google Shape;894;p7"/>
              <p:cNvSpPr/>
              <p:nvPr/>
            </p:nvSpPr>
            <p:spPr>
              <a:xfrm rot="-10594719">
                <a:off x="1864326" y="4858253"/>
                <a:ext cx="126473" cy="45999"/>
              </a:xfrm>
              <a:custGeom>
                <a:avLst/>
                <a:gdLst/>
                <a:ahLst/>
                <a:cxnLst/>
                <a:rect l="l" t="t" r="r" b="b"/>
                <a:pathLst>
                  <a:path w="2172" h="790" extrusionOk="0">
                    <a:moveTo>
                      <a:pt x="828" y="0"/>
                    </a:moveTo>
                    <a:cubicBezTo>
                      <a:pt x="650" y="0"/>
                      <a:pt x="477" y="49"/>
                      <a:pt x="342" y="146"/>
                    </a:cubicBezTo>
                    <a:cubicBezTo>
                      <a:pt x="187" y="239"/>
                      <a:pt x="1" y="487"/>
                      <a:pt x="249" y="611"/>
                    </a:cubicBezTo>
                    <a:cubicBezTo>
                      <a:pt x="525" y="726"/>
                      <a:pt x="835" y="790"/>
                      <a:pt x="1154" y="790"/>
                    </a:cubicBezTo>
                    <a:cubicBezTo>
                      <a:pt x="1265" y="790"/>
                      <a:pt x="1377" y="782"/>
                      <a:pt x="1489" y="766"/>
                    </a:cubicBezTo>
                    <a:cubicBezTo>
                      <a:pt x="1707" y="735"/>
                      <a:pt x="2079" y="611"/>
                      <a:pt x="2110" y="363"/>
                    </a:cubicBezTo>
                    <a:cubicBezTo>
                      <a:pt x="2172" y="115"/>
                      <a:pt x="1800" y="115"/>
                      <a:pt x="1645" y="115"/>
                    </a:cubicBezTo>
                    <a:cubicBezTo>
                      <a:pt x="1595" y="123"/>
                      <a:pt x="1547" y="127"/>
                      <a:pt x="1501" y="127"/>
                    </a:cubicBezTo>
                    <a:cubicBezTo>
                      <a:pt x="1375" y="127"/>
                      <a:pt x="1262" y="98"/>
                      <a:pt x="1148" y="53"/>
                    </a:cubicBezTo>
                    <a:cubicBezTo>
                      <a:pt x="1044" y="18"/>
                      <a:pt x="935" y="0"/>
                      <a:pt x="82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5" name="Google Shape;895;p7"/>
              <p:cNvSpPr/>
              <p:nvPr/>
            </p:nvSpPr>
            <p:spPr>
              <a:xfrm rot="-10594719">
                <a:off x="1635557" y="4850249"/>
                <a:ext cx="88566" cy="25328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435" extrusionOk="0">
                    <a:moveTo>
                      <a:pt x="931" y="1"/>
                    </a:moveTo>
                    <a:cubicBezTo>
                      <a:pt x="652" y="1"/>
                      <a:pt x="404" y="63"/>
                      <a:pt x="156" y="218"/>
                    </a:cubicBezTo>
                    <a:cubicBezTo>
                      <a:pt x="124" y="249"/>
                      <a:pt x="0" y="280"/>
                      <a:pt x="31" y="373"/>
                    </a:cubicBezTo>
                    <a:cubicBezTo>
                      <a:pt x="31" y="435"/>
                      <a:pt x="156" y="435"/>
                      <a:pt x="218" y="435"/>
                    </a:cubicBezTo>
                    <a:lnTo>
                      <a:pt x="590" y="435"/>
                    </a:lnTo>
                    <a:cubicBezTo>
                      <a:pt x="869" y="404"/>
                      <a:pt x="1148" y="342"/>
                      <a:pt x="1365" y="218"/>
                    </a:cubicBezTo>
                    <a:cubicBezTo>
                      <a:pt x="1427" y="187"/>
                      <a:pt x="1520" y="125"/>
                      <a:pt x="1520" y="63"/>
                    </a:cubicBezTo>
                    <a:cubicBezTo>
                      <a:pt x="1489" y="1"/>
                      <a:pt x="1365" y="1"/>
                      <a:pt x="130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6" name="Google Shape;896;p7"/>
              <p:cNvSpPr/>
              <p:nvPr/>
            </p:nvSpPr>
            <p:spPr>
              <a:xfrm rot="-10594719">
                <a:off x="1326281" y="4893132"/>
                <a:ext cx="144524" cy="58168"/>
              </a:xfrm>
              <a:custGeom>
                <a:avLst/>
                <a:gdLst/>
                <a:ahLst/>
                <a:cxnLst/>
                <a:rect l="l" t="t" r="r" b="b"/>
                <a:pathLst>
                  <a:path w="2482" h="999" extrusionOk="0">
                    <a:moveTo>
                      <a:pt x="782" y="1"/>
                    </a:moveTo>
                    <a:cubicBezTo>
                      <a:pt x="533" y="1"/>
                      <a:pt x="291" y="118"/>
                      <a:pt x="124" y="285"/>
                    </a:cubicBezTo>
                    <a:cubicBezTo>
                      <a:pt x="0" y="502"/>
                      <a:pt x="248" y="626"/>
                      <a:pt x="434" y="626"/>
                    </a:cubicBezTo>
                    <a:lnTo>
                      <a:pt x="434" y="595"/>
                    </a:lnTo>
                    <a:cubicBezTo>
                      <a:pt x="714" y="595"/>
                      <a:pt x="1024" y="719"/>
                      <a:pt x="1241" y="905"/>
                    </a:cubicBezTo>
                    <a:cubicBezTo>
                      <a:pt x="1365" y="967"/>
                      <a:pt x="1497" y="998"/>
                      <a:pt x="1625" y="998"/>
                    </a:cubicBezTo>
                    <a:cubicBezTo>
                      <a:pt x="1753" y="998"/>
                      <a:pt x="1877" y="967"/>
                      <a:pt x="1985" y="905"/>
                    </a:cubicBezTo>
                    <a:cubicBezTo>
                      <a:pt x="2109" y="843"/>
                      <a:pt x="2482" y="626"/>
                      <a:pt x="2296" y="440"/>
                    </a:cubicBezTo>
                    <a:cubicBezTo>
                      <a:pt x="1926" y="156"/>
                      <a:pt x="1479" y="2"/>
                      <a:pt x="1001" y="2"/>
                    </a:cubicBezTo>
                    <a:cubicBezTo>
                      <a:pt x="957" y="2"/>
                      <a:pt x="913" y="3"/>
                      <a:pt x="869" y="6"/>
                    </a:cubicBezTo>
                    <a:cubicBezTo>
                      <a:pt x="840" y="2"/>
                      <a:pt x="811" y="1"/>
                      <a:pt x="7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7" name="Google Shape;897;p7"/>
              <p:cNvSpPr/>
              <p:nvPr/>
            </p:nvSpPr>
            <p:spPr>
              <a:xfrm rot="-10594719">
                <a:off x="1377624" y="4771551"/>
                <a:ext cx="112090" cy="34645"/>
              </a:xfrm>
              <a:custGeom>
                <a:avLst/>
                <a:gdLst/>
                <a:ahLst/>
                <a:cxnLst/>
                <a:rect l="l" t="t" r="r" b="b"/>
                <a:pathLst>
                  <a:path w="1925" h="595" extrusionOk="0">
                    <a:moveTo>
                      <a:pt x="956" y="1"/>
                    </a:moveTo>
                    <a:cubicBezTo>
                      <a:pt x="755" y="1"/>
                      <a:pt x="563" y="59"/>
                      <a:pt x="404" y="149"/>
                    </a:cubicBezTo>
                    <a:cubicBezTo>
                      <a:pt x="280" y="211"/>
                      <a:pt x="1" y="397"/>
                      <a:pt x="249" y="460"/>
                    </a:cubicBezTo>
                    <a:lnTo>
                      <a:pt x="776" y="584"/>
                    </a:lnTo>
                    <a:cubicBezTo>
                      <a:pt x="835" y="591"/>
                      <a:pt x="895" y="595"/>
                      <a:pt x="957" y="595"/>
                    </a:cubicBezTo>
                    <a:cubicBezTo>
                      <a:pt x="1155" y="595"/>
                      <a:pt x="1362" y="554"/>
                      <a:pt x="1552" y="460"/>
                    </a:cubicBezTo>
                    <a:cubicBezTo>
                      <a:pt x="1645" y="397"/>
                      <a:pt x="1924" y="211"/>
                      <a:pt x="1676" y="149"/>
                    </a:cubicBezTo>
                    <a:lnTo>
                      <a:pt x="1180" y="25"/>
                    </a:lnTo>
                    <a:cubicBezTo>
                      <a:pt x="1105" y="9"/>
                      <a:pt x="1030" y="1"/>
                      <a:pt x="9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8" name="Google Shape;898;p7"/>
              <p:cNvSpPr/>
              <p:nvPr/>
            </p:nvSpPr>
            <p:spPr>
              <a:xfrm rot="-10594719">
                <a:off x="1803282" y="4697382"/>
                <a:ext cx="112032" cy="48211"/>
              </a:xfrm>
              <a:custGeom>
                <a:avLst/>
                <a:gdLst/>
                <a:ahLst/>
                <a:cxnLst/>
                <a:rect l="l" t="t" r="r" b="b"/>
                <a:pathLst>
                  <a:path w="1924" h="828" extrusionOk="0">
                    <a:moveTo>
                      <a:pt x="826" y="1"/>
                    </a:moveTo>
                    <a:cubicBezTo>
                      <a:pt x="594" y="1"/>
                      <a:pt x="368" y="69"/>
                      <a:pt x="187" y="225"/>
                    </a:cubicBezTo>
                    <a:cubicBezTo>
                      <a:pt x="0" y="349"/>
                      <a:pt x="31" y="535"/>
                      <a:pt x="280" y="535"/>
                    </a:cubicBezTo>
                    <a:lnTo>
                      <a:pt x="249" y="535"/>
                    </a:lnTo>
                    <a:cubicBezTo>
                      <a:pt x="404" y="567"/>
                      <a:pt x="559" y="629"/>
                      <a:pt x="683" y="753"/>
                    </a:cubicBezTo>
                    <a:cubicBezTo>
                      <a:pt x="749" y="808"/>
                      <a:pt x="838" y="828"/>
                      <a:pt x="935" y="828"/>
                    </a:cubicBezTo>
                    <a:cubicBezTo>
                      <a:pt x="1110" y="828"/>
                      <a:pt x="1307" y="762"/>
                      <a:pt x="1427" y="722"/>
                    </a:cubicBezTo>
                    <a:cubicBezTo>
                      <a:pt x="1520" y="691"/>
                      <a:pt x="1924" y="473"/>
                      <a:pt x="1738" y="318"/>
                    </a:cubicBezTo>
                    <a:cubicBezTo>
                      <a:pt x="1520" y="132"/>
                      <a:pt x="1241" y="39"/>
                      <a:pt x="962" y="8"/>
                    </a:cubicBezTo>
                    <a:cubicBezTo>
                      <a:pt x="917" y="3"/>
                      <a:pt x="871" y="1"/>
                      <a:pt x="8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9" name="Google Shape;899;p7"/>
              <p:cNvSpPr/>
              <p:nvPr/>
            </p:nvSpPr>
            <p:spPr>
              <a:xfrm rot="-10594719">
                <a:off x="1895778" y="4578886"/>
                <a:ext cx="113837" cy="36159"/>
              </a:xfrm>
              <a:custGeom>
                <a:avLst/>
                <a:gdLst/>
                <a:ahLst/>
                <a:cxnLst/>
                <a:rect l="l" t="t" r="r" b="b"/>
                <a:pathLst>
                  <a:path w="1955" h="621" extrusionOk="0">
                    <a:moveTo>
                      <a:pt x="1210" y="1"/>
                    </a:moveTo>
                    <a:cubicBezTo>
                      <a:pt x="807" y="1"/>
                      <a:pt x="1" y="621"/>
                      <a:pt x="745" y="621"/>
                    </a:cubicBezTo>
                    <a:cubicBezTo>
                      <a:pt x="1148" y="621"/>
                      <a:pt x="1955" y="1"/>
                      <a:pt x="121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0" name="Google Shape;900;p7"/>
              <p:cNvSpPr/>
              <p:nvPr/>
            </p:nvSpPr>
            <p:spPr>
              <a:xfrm rot="-10594719">
                <a:off x="1667823" y="4452968"/>
                <a:ext cx="119311" cy="43903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754" extrusionOk="0">
                    <a:moveTo>
                      <a:pt x="754" y="0"/>
                    </a:moveTo>
                    <a:cubicBezTo>
                      <a:pt x="504" y="0"/>
                      <a:pt x="264" y="123"/>
                      <a:pt x="125" y="346"/>
                    </a:cubicBezTo>
                    <a:cubicBezTo>
                      <a:pt x="1" y="563"/>
                      <a:pt x="218" y="749"/>
                      <a:pt x="435" y="749"/>
                    </a:cubicBezTo>
                    <a:lnTo>
                      <a:pt x="1180" y="749"/>
                    </a:lnTo>
                    <a:cubicBezTo>
                      <a:pt x="1208" y="752"/>
                      <a:pt x="1237" y="754"/>
                      <a:pt x="1265" y="754"/>
                    </a:cubicBezTo>
                    <a:cubicBezTo>
                      <a:pt x="1515" y="754"/>
                      <a:pt x="1757" y="634"/>
                      <a:pt x="1924" y="439"/>
                    </a:cubicBezTo>
                    <a:cubicBezTo>
                      <a:pt x="2048" y="191"/>
                      <a:pt x="1831" y="5"/>
                      <a:pt x="1583" y="5"/>
                    </a:cubicBezTo>
                    <a:lnTo>
                      <a:pt x="839" y="5"/>
                    </a:lnTo>
                    <a:cubicBezTo>
                      <a:pt x="810" y="2"/>
                      <a:pt x="782" y="0"/>
                      <a:pt x="75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1" name="Google Shape;901;p7"/>
              <p:cNvSpPr/>
              <p:nvPr/>
            </p:nvSpPr>
            <p:spPr>
              <a:xfrm rot="-10594719">
                <a:off x="1579763" y="4538236"/>
                <a:ext cx="113896" cy="34412"/>
              </a:xfrm>
              <a:custGeom>
                <a:avLst/>
                <a:gdLst/>
                <a:ahLst/>
                <a:cxnLst/>
                <a:rect l="l" t="t" r="r" b="b"/>
                <a:pathLst>
                  <a:path w="1956" h="591" extrusionOk="0">
                    <a:moveTo>
                      <a:pt x="1211" y="1"/>
                    </a:moveTo>
                    <a:cubicBezTo>
                      <a:pt x="838" y="1"/>
                      <a:pt x="1" y="590"/>
                      <a:pt x="776" y="590"/>
                    </a:cubicBezTo>
                    <a:cubicBezTo>
                      <a:pt x="1149" y="590"/>
                      <a:pt x="1955" y="1"/>
                      <a:pt x="121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2" name="Google Shape;902;p7"/>
              <p:cNvSpPr/>
              <p:nvPr/>
            </p:nvSpPr>
            <p:spPr>
              <a:xfrm rot="-10594719">
                <a:off x="1579808" y="4655738"/>
                <a:ext cx="106675" cy="39652"/>
              </a:xfrm>
              <a:custGeom>
                <a:avLst/>
                <a:gdLst/>
                <a:ahLst/>
                <a:cxnLst/>
                <a:rect l="l" t="t" r="r" b="b"/>
                <a:pathLst>
                  <a:path w="1832" h="681" extrusionOk="0">
                    <a:moveTo>
                      <a:pt x="915" y="1"/>
                    </a:moveTo>
                    <a:cubicBezTo>
                      <a:pt x="727" y="1"/>
                      <a:pt x="543" y="49"/>
                      <a:pt x="373" y="155"/>
                    </a:cubicBezTo>
                    <a:cubicBezTo>
                      <a:pt x="249" y="217"/>
                      <a:pt x="1" y="434"/>
                      <a:pt x="280" y="527"/>
                    </a:cubicBezTo>
                    <a:lnTo>
                      <a:pt x="683" y="651"/>
                    </a:lnTo>
                    <a:cubicBezTo>
                      <a:pt x="762" y="671"/>
                      <a:pt x="844" y="681"/>
                      <a:pt x="926" y="681"/>
                    </a:cubicBezTo>
                    <a:cubicBezTo>
                      <a:pt x="1105" y="681"/>
                      <a:pt x="1289" y="633"/>
                      <a:pt x="1459" y="527"/>
                    </a:cubicBezTo>
                    <a:cubicBezTo>
                      <a:pt x="1583" y="465"/>
                      <a:pt x="1831" y="248"/>
                      <a:pt x="1552" y="155"/>
                    </a:cubicBezTo>
                    <a:lnTo>
                      <a:pt x="1180" y="31"/>
                    </a:lnTo>
                    <a:cubicBezTo>
                      <a:pt x="1091" y="11"/>
                      <a:pt x="1003" y="1"/>
                      <a:pt x="9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3" name="Google Shape;903;p7"/>
              <p:cNvSpPr/>
              <p:nvPr/>
            </p:nvSpPr>
            <p:spPr>
              <a:xfrm rot="-10594719">
                <a:off x="1253171" y="4536196"/>
                <a:ext cx="131888" cy="69813"/>
              </a:xfrm>
              <a:custGeom>
                <a:avLst/>
                <a:gdLst/>
                <a:ahLst/>
                <a:cxnLst/>
                <a:rect l="l" t="t" r="r" b="b"/>
                <a:pathLst>
                  <a:path w="2265" h="1199" extrusionOk="0">
                    <a:moveTo>
                      <a:pt x="979" y="0"/>
                    </a:moveTo>
                    <a:cubicBezTo>
                      <a:pt x="813" y="0"/>
                      <a:pt x="636" y="53"/>
                      <a:pt x="497" y="92"/>
                    </a:cubicBezTo>
                    <a:cubicBezTo>
                      <a:pt x="403" y="123"/>
                      <a:pt x="0" y="341"/>
                      <a:pt x="186" y="496"/>
                    </a:cubicBezTo>
                    <a:lnTo>
                      <a:pt x="1055" y="1116"/>
                    </a:lnTo>
                    <a:cubicBezTo>
                      <a:pt x="1127" y="1176"/>
                      <a:pt x="1222" y="1199"/>
                      <a:pt x="1323" y="1199"/>
                    </a:cubicBezTo>
                    <a:cubicBezTo>
                      <a:pt x="1482" y="1199"/>
                      <a:pt x="1654" y="1142"/>
                      <a:pt x="1768" y="1085"/>
                    </a:cubicBezTo>
                    <a:cubicBezTo>
                      <a:pt x="1861" y="1054"/>
                      <a:pt x="2265" y="868"/>
                      <a:pt x="2079" y="713"/>
                    </a:cubicBezTo>
                    <a:lnTo>
                      <a:pt x="1241" y="61"/>
                    </a:lnTo>
                    <a:cubicBezTo>
                      <a:pt x="1163" y="17"/>
                      <a:pt x="1073" y="0"/>
                      <a:pt x="97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4" name="Google Shape;904;p7"/>
              <p:cNvSpPr/>
              <p:nvPr/>
            </p:nvSpPr>
            <p:spPr>
              <a:xfrm rot="-10594719">
                <a:off x="1324781" y="4401406"/>
                <a:ext cx="110227" cy="62419"/>
              </a:xfrm>
              <a:custGeom>
                <a:avLst/>
                <a:gdLst/>
                <a:ahLst/>
                <a:cxnLst/>
                <a:rect l="l" t="t" r="r" b="b"/>
                <a:pathLst>
                  <a:path w="1893" h="1072" extrusionOk="0">
                    <a:moveTo>
                      <a:pt x="707" y="1"/>
                    </a:moveTo>
                    <a:cubicBezTo>
                      <a:pt x="508" y="1"/>
                      <a:pt x="317" y="77"/>
                      <a:pt x="187" y="229"/>
                    </a:cubicBezTo>
                    <a:cubicBezTo>
                      <a:pt x="1" y="415"/>
                      <a:pt x="94" y="725"/>
                      <a:pt x="342" y="787"/>
                    </a:cubicBezTo>
                    <a:lnTo>
                      <a:pt x="962" y="1035"/>
                    </a:lnTo>
                    <a:cubicBezTo>
                      <a:pt x="1037" y="1060"/>
                      <a:pt x="1114" y="1072"/>
                      <a:pt x="1190" y="1072"/>
                    </a:cubicBezTo>
                    <a:cubicBezTo>
                      <a:pt x="1399" y="1072"/>
                      <a:pt x="1602" y="986"/>
                      <a:pt x="1738" y="849"/>
                    </a:cubicBezTo>
                    <a:cubicBezTo>
                      <a:pt x="1893" y="663"/>
                      <a:pt x="1831" y="353"/>
                      <a:pt x="1583" y="291"/>
                    </a:cubicBezTo>
                    <a:lnTo>
                      <a:pt x="962" y="43"/>
                    </a:lnTo>
                    <a:cubicBezTo>
                      <a:pt x="879" y="15"/>
                      <a:pt x="792" y="1"/>
                      <a:pt x="70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5" name="Google Shape;905;p7"/>
              <p:cNvSpPr/>
              <p:nvPr/>
            </p:nvSpPr>
            <p:spPr>
              <a:xfrm rot="-10594719">
                <a:off x="1535351" y="4341719"/>
                <a:ext cx="103007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1769" h="645" extrusionOk="0">
                    <a:moveTo>
                      <a:pt x="925" y="1"/>
                    </a:moveTo>
                    <a:cubicBezTo>
                      <a:pt x="724" y="1"/>
                      <a:pt x="532" y="58"/>
                      <a:pt x="373" y="149"/>
                    </a:cubicBezTo>
                    <a:cubicBezTo>
                      <a:pt x="249" y="211"/>
                      <a:pt x="1" y="428"/>
                      <a:pt x="249" y="490"/>
                    </a:cubicBezTo>
                    <a:lnTo>
                      <a:pt x="652" y="614"/>
                    </a:lnTo>
                    <a:cubicBezTo>
                      <a:pt x="731" y="634"/>
                      <a:pt x="812" y="644"/>
                      <a:pt x="895" y="644"/>
                    </a:cubicBezTo>
                    <a:cubicBezTo>
                      <a:pt x="1074" y="644"/>
                      <a:pt x="1258" y="596"/>
                      <a:pt x="1428" y="490"/>
                    </a:cubicBezTo>
                    <a:cubicBezTo>
                      <a:pt x="1521" y="428"/>
                      <a:pt x="1769" y="242"/>
                      <a:pt x="1521" y="149"/>
                    </a:cubicBezTo>
                    <a:lnTo>
                      <a:pt x="1148" y="25"/>
                    </a:lnTo>
                    <a:cubicBezTo>
                      <a:pt x="1074" y="8"/>
                      <a:pt x="999" y="1"/>
                      <a:pt x="92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6" name="Google Shape;906;p7"/>
              <p:cNvSpPr/>
              <p:nvPr/>
            </p:nvSpPr>
            <p:spPr>
              <a:xfrm rot="-10594719">
                <a:off x="1118834" y="4308400"/>
                <a:ext cx="117506" cy="54616"/>
              </a:xfrm>
              <a:custGeom>
                <a:avLst/>
                <a:gdLst/>
                <a:ahLst/>
                <a:cxnLst/>
                <a:rect l="l" t="t" r="r" b="b"/>
                <a:pathLst>
                  <a:path w="2018" h="938" extrusionOk="0">
                    <a:moveTo>
                      <a:pt x="1418" y="1"/>
                    </a:moveTo>
                    <a:cubicBezTo>
                      <a:pt x="1366" y="1"/>
                      <a:pt x="1316" y="5"/>
                      <a:pt x="1273" y="11"/>
                    </a:cubicBezTo>
                    <a:lnTo>
                      <a:pt x="528" y="135"/>
                    </a:lnTo>
                    <a:cubicBezTo>
                      <a:pt x="311" y="197"/>
                      <a:pt x="1" y="445"/>
                      <a:pt x="63" y="693"/>
                    </a:cubicBezTo>
                    <a:cubicBezTo>
                      <a:pt x="130" y="872"/>
                      <a:pt x="341" y="938"/>
                      <a:pt x="535" y="938"/>
                    </a:cubicBezTo>
                    <a:cubicBezTo>
                      <a:pt x="611" y="938"/>
                      <a:pt x="684" y="928"/>
                      <a:pt x="745" y="910"/>
                    </a:cubicBezTo>
                    <a:lnTo>
                      <a:pt x="1490" y="786"/>
                    </a:lnTo>
                    <a:cubicBezTo>
                      <a:pt x="1707" y="755"/>
                      <a:pt x="2017" y="507"/>
                      <a:pt x="1955" y="259"/>
                    </a:cubicBezTo>
                    <a:cubicBezTo>
                      <a:pt x="1881" y="60"/>
                      <a:pt x="1628" y="1"/>
                      <a:pt x="141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7" name="Google Shape;907;p7"/>
              <p:cNvSpPr/>
              <p:nvPr/>
            </p:nvSpPr>
            <p:spPr>
              <a:xfrm rot="-10594719">
                <a:off x="780859" y="4335661"/>
                <a:ext cx="95786" cy="48037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825" extrusionOk="0">
                    <a:moveTo>
                      <a:pt x="1144" y="0"/>
                    </a:moveTo>
                    <a:cubicBezTo>
                      <a:pt x="983" y="0"/>
                      <a:pt x="816" y="51"/>
                      <a:pt x="714" y="102"/>
                    </a:cubicBezTo>
                    <a:lnTo>
                      <a:pt x="466" y="226"/>
                    </a:lnTo>
                    <a:cubicBezTo>
                      <a:pt x="311" y="289"/>
                      <a:pt x="1" y="506"/>
                      <a:pt x="187" y="692"/>
                    </a:cubicBezTo>
                    <a:cubicBezTo>
                      <a:pt x="257" y="790"/>
                      <a:pt x="378" y="825"/>
                      <a:pt x="507" y="825"/>
                    </a:cubicBezTo>
                    <a:cubicBezTo>
                      <a:pt x="662" y="825"/>
                      <a:pt x="829" y="774"/>
                      <a:pt x="931" y="723"/>
                    </a:cubicBezTo>
                    <a:lnTo>
                      <a:pt x="1180" y="599"/>
                    </a:lnTo>
                    <a:cubicBezTo>
                      <a:pt x="1335" y="537"/>
                      <a:pt x="1645" y="320"/>
                      <a:pt x="1490" y="133"/>
                    </a:cubicBezTo>
                    <a:cubicBezTo>
                      <a:pt x="1406" y="35"/>
                      <a:pt x="1277" y="0"/>
                      <a:pt x="1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8" name="Google Shape;908;p7"/>
              <p:cNvSpPr/>
              <p:nvPr/>
            </p:nvSpPr>
            <p:spPr>
              <a:xfrm rot="-10594719">
                <a:off x="896926" y="4426275"/>
                <a:ext cx="104812" cy="39303"/>
              </a:xfrm>
              <a:custGeom>
                <a:avLst/>
                <a:gdLst/>
                <a:ahLst/>
                <a:cxnLst/>
                <a:rect l="l" t="t" r="r" b="b"/>
                <a:pathLst>
                  <a:path w="1800" h="675" extrusionOk="0">
                    <a:moveTo>
                      <a:pt x="1130" y="0"/>
                    </a:moveTo>
                    <a:cubicBezTo>
                      <a:pt x="769" y="0"/>
                      <a:pt x="422" y="122"/>
                      <a:pt x="124" y="328"/>
                    </a:cubicBezTo>
                    <a:cubicBezTo>
                      <a:pt x="62" y="390"/>
                      <a:pt x="0" y="452"/>
                      <a:pt x="0" y="545"/>
                    </a:cubicBezTo>
                    <a:cubicBezTo>
                      <a:pt x="31" y="638"/>
                      <a:pt x="155" y="669"/>
                      <a:pt x="218" y="669"/>
                    </a:cubicBezTo>
                    <a:cubicBezTo>
                      <a:pt x="254" y="673"/>
                      <a:pt x="290" y="675"/>
                      <a:pt x="326" y="675"/>
                    </a:cubicBezTo>
                    <a:cubicBezTo>
                      <a:pt x="508" y="675"/>
                      <a:pt x="686" y="625"/>
                      <a:pt x="844" y="543"/>
                    </a:cubicBezTo>
                    <a:lnTo>
                      <a:pt x="844" y="543"/>
                    </a:lnTo>
                    <a:cubicBezTo>
                      <a:pt x="857" y="544"/>
                      <a:pt x="871" y="544"/>
                      <a:pt x="884" y="544"/>
                    </a:cubicBezTo>
                    <a:cubicBezTo>
                      <a:pt x="1071" y="544"/>
                      <a:pt x="1248" y="496"/>
                      <a:pt x="1396" y="390"/>
                    </a:cubicBezTo>
                    <a:cubicBezTo>
                      <a:pt x="1520" y="359"/>
                      <a:pt x="1800" y="111"/>
                      <a:pt x="1520" y="49"/>
                    </a:cubicBezTo>
                    <a:cubicBezTo>
                      <a:pt x="1390" y="16"/>
                      <a:pt x="1259" y="0"/>
                      <a:pt x="113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9" name="Google Shape;909;p7"/>
              <p:cNvSpPr/>
              <p:nvPr/>
            </p:nvSpPr>
            <p:spPr>
              <a:xfrm rot="-10594719">
                <a:off x="1035410" y="4484473"/>
                <a:ext cx="146329" cy="74355"/>
              </a:xfrm>
              <a:custGeom>
                <a:avLst/>
                <a:gdLst/>
                <a:ahLst/>
                <a:cxnLst/>
                <a:rect l="l" t="t" r="r" b="b"/>
                <a:pathLst>
                  <a:path w="2513" h="1277" extrusionOk="0">
                    <a:moveTo>
                      <a:pt x="1964" y="0"/>
                    </a:moveTo>
                    <a:cubicBezTo>
                      <a:pt x="1894" y="0"/>
                      <a:pt x="1826" y="10"/>
                      <a:pt x="1769" y="27"/>
                    </a:cubicBezTo>
                    <a:lnTo>
                      <a:pt x="528" y="430"/>
                    </a:lnTo>
                    <a:cubicBezTo>
                      <a:pt x="280" y="492"/>
                      <a:pt x="0" y="709"/>
                      <a:pt x="62" y="988"/>
                    </a:cubicBezTo>
                    <a:cubicBezTo>
                      <a:pt x="129" y="1188"/>
                      <a:pt x="339" y="1277"/>
                      <a:pt x="532" y="1277"/>
                    </a:cubicBezTo>
                    <a:cubicBezTo>
                      <a:pt x="609" y="1277"/>
                      <a:pt x="683" y="1263"/>
                      <a:pt x="745" y="1236"/>
                    </a:cubicBezTo>
                    <a:lnTo>
                      <a:pt x="1986" y="864"/>
                    </a:lnTo>
                    <a:cubicBezTo>
                      <a:pt x="2203" y="771"/>
                      <a:pt x="2513" y="585"/>
                      <a:pt x="2420" y="306"/>
                    </a:cubicBezTo>
                    <a:cubicBezTo>
                      <a:pt x="2374" y="77"/>
                      <a:pt x="2160" y="0"/>
                      <a:pt x="19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0" name="Google Shape;910;p7"/>
              <p:cNvSpPr/>
              <p:nvPr/>
            </p:nvSpPr>
            <p:spPr>
              <a:xfrm rot="-10594719">
                <a:off x="1152901" y="4685992"/>
                <a:ext cx="99397" cy="36450"/>
              </a:xfrm>
              <a:custGeom>
                <a:avLst/>
                <a:gdLst/>
                <a:ahLst/>
                <a:cxnLst/>
                <a:rect l="l" t="t" r="r" b="b"/>
                <a:pathLst>
                  <a:path w="1707" h="626" extrusionOk="0">
                    <a:moveTo>
                      <a:pt x="785" y="0"/>
                    </a:moveTo>
                    <a:cubicBezTo>
                      <a:pt x="540" y="0"/>
                      <a:pt x="323" y="120"/>
                      <a:pt x="156" y="315"/>
                    </a:cubicBezTo>
                    <a:cubicBezTo>
                      <a:pt x="1" y="532"/>
                      <a:pt x="280" y="625"/>
                      <a:pt x="435" y="625"/>
                    </a:cubicBezTo>
                    <a:lnTo>
                      <a:pt x="838" y="625"/>
                    </a:lnTo>
                    <a:cubicBezTo>
                      <a:pt x="1117" y="625"/>
                      <a:pt x="1365" y="532"/>
                      <a:pt x="1583" y="315"/>
                    </a:cubicBezTo>
                    <a:cubicBezTo>
                      <a:pt x="1707" y="98"/>
                      <a:pt x="1458" y="5"/>
                      <a:pt x="1272" y="5"/>
                    </a:cubicBezTo>
                    <a:lnTo>
                      <a:pt x="869" y="5"/>
                    </a:lnTo>
                    <a:cubicBezTo>
                      <a:pt x="841" y="2"/>
                      <a:pt x="812" y="0"/>
                      <a:pt x="78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1" name="Google Shape;911;p7"/>
              <p:cNvSpPr/>
              <p:nvPr/>
            </p:nvSpPr>
            <p:spPr>
              <a:xfrm rot="-10594719">
                <a:off x="1100228" y="4854235"/>
                <a:ext cx="153608" cy="70337"/>
              </a:xfrm>
              <a:custGeom>
                <a:avLst/>
                <a:gdLst/>
                <a:ahLst/>
                <a:cxnLst/>
                <a:rect l="l" t="t" r="r" b="b"/>
                <a:pathLst>
                  <a:path w="2638" h="1208" extrusionOk="0">
                    <a:moveTo>
                      <a:pt x="729" y="0"/>
                    </a:moveTo>
                    <a:cubicBezTo>
                      <a:pt x="520" y="0"/>
                      <a:pt x="320" y="76"/>
                      <a:pt x="156" y="240"/>
                    </a:cubicBezTo>
                    <a:cubicBezTo>
                      <a:pt x="0" y="426"/>
                      <a:pt x="62" y="736"/>
                      <a:pt x="311" y="798"/>
                    </a:cubicBezTo>
                    <a:lnTo>
                      <a:pt x="1675" y="1171"/>
                    </a:lnTo>
                    <a:cubicBezTo>
                      <a:pt x="1750" y="1195"/>
                      <a:pt x="1827" y="1207"/>
                      <a:pt x="1904" y="1207"/>
                    </a:cubicBezTo>
                    <a:cubicBezTo>
                      <a:pt x="2112" y="1207"/>
                      <a:pt x="2315" y="1121"/>
                      <a:pt x="2451" y="984"/>
                    </a:cubicBezTo>
                    <a:cubicBezTo>
                      <a:pt x="2637" y="798"/>
                      <a:pt x="2544" y="488"/>
                      <a:pt x="2296" y="426"/>
                    </a:cubicBezTo>
                    <a:lnTo>
                      <a:pt x="931" y="23"/>
                    </a:lnTo>
                    <a:cubicBezTo>
                      <a:pt x="863" y="8"/>
                      <a:pt x="796" y="0"/>
                      <a:pt x="72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2" name="Google Shape;912;p7"/>
              <p:cNvSpPr/>
              <p:nvPr/>
            </p:nvSpPr>
            <p:spPr>
              <a:xfrm rot="-10594719">
                <a:off x="909141" y="4699932"/>
                <a:ext cx="84956" cy="50657"/>
              </a:xfrm>
              <a:custGeom>
                <a:avLst/>
                <a:gdLst/>
                <a:ahLst/>
                <a:cxnLst/>
                <a:rect l="l" t="t" r="r" b="b"/>
                <a:pathLst>
                  <a:path w="1459" h="870" extrusionOk="0">
                    <a:moveTo>
                      <a:pt x="652" y="1"/>
                    </a:moveTo>
                    <a:cubicBezTo>
                      <a:pt x="342" y="1"/>
                      <a:pt x="93" y="187"/>
                      <a:pt x="31" y="466"/>
                    </a:cubicBezTo>
                    <a:cubicBezTo>
                      <a:pt x="0" y="745"/>
                      <a:pt x="310" y="838"/>
                      <a:pt x="559" y="838"/>
                    </a:cubicBezTo>
                    <a:lnTo>
                      <a:pt x="559" y="869"/>
                    </a:lnTo>
                    <a:lnTo>
                      <a:pt x="807" y="869"/>
                    </a:lnTo>
                    <a:cubicBezTo>
                      <a:pt x="1055" y="869"/>
                      <a:pt x="1396" y="652"/>
                      <a:pt x="1427" y="404"/>
                    </a:cubicBezTo>
                    <a:cubicBezTo>
                      <a:pt x="1458" y="125"/>
                      <a:pt x="1148" y="1"/>
                      <a:pt x="9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3" name="Google Shape;913;p7"/>
              <p:cNvSpPr/>
              <p:nvPr/>
            </p:nvSpPr>
            <p:spPr>
              <a:xfrm rot="-10594719">
                <a:off x="661505" y="4790849"/>
                <a:ext cx="119253" cy="43961"/>
              </a:xfrm>
              <a:custGeom>
                <a:avLst/>
                <a:gdLst/>
                <a:ahLst/>
                <a:cxnLst/>
                <a:rect l="l" t="t" r="r" b="b"/>
                <a:pathLst>
                  <a:path w="2048" h="755" extrusionOk="0">
                    <a:moveTo>
                      <a:pt x="775" y="1"/>
                    </a:moveTo>
                    <a:cubicBezTo>
                      <a:pt x="503" y="1"/>
                      <a:pt x="264" y="121"/>
                      <a:pt x="125" y="316"/>
                    </a:cubicBezTo>
                    <a:cubicBezTo>
                      <a:pt x="1" y="564"/>
                      <a:pt x="218" y="750"/>
                      <a:pt x="435" y="750"/>
                    </a:cubicBezTo>
                    <a:lnTo>
                      <a:pt x="1210" y="750"/>
                    </a:lnTo>
                    <a:cubicBezTo>
                      <a:pt x="1238" y="753"/>
                      <a:pt x="1267" y="755"/>
                      <a:pt x="1295" y="755"/>
                    </a:cubicBezTo>
                    <a:cubicBezTo>
                      <a:pt x="1545" y="755"/>
                      <a:pt x="1784" y="632"/>
                      <a:pt x="1924" y="409"/>
                    </a:cubicBezTo>
                    <a:cubicBezTo>
                      <a:pt x="2048" y="192"/>
                      <a:pt x="1831" y="6"/>
                      <a:pt x="1614" y="6"/>
                    </a:cubicBezTo>
                    <a:lnTo>
                      <a:pt x="869" y="6"/>
                    </a:lnTo>
                    <a:cubicBezTo>
                      <a:pt x="837" y="2"/>
                      <a:pt x="806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4" name="Google Shape;914;p7"/>
              <p:cNvSpPr/>
              <p:nvPr/>
            </p:nvSpPr>
            <p:spPr>
              <a:xfrm rot="-10594719">
                <a:off x="716042" y="4640466"/>
                <a:ext cx="115642" cy="32548"/>
              </a:xfrm>
              <a:custGeom>
                <a:avLst/>
                <a:gdLst/>
                <a:ahLst/>
                <a:cxnLst/>
                <a:rect l="l" t="t" r="r" b="b"/>
                <a:pathLst>
                  <a:path w="1986" h="559" extrusionOk="0">
                    <a:moveTo>
                      <a:pt x="1210" y="0"/>
                    </a:moveTo>
                    <a:cubicBezTo>
                      <a:pt x="838" y="0"/>
                      <a:pt x="0" y="559"/>
                      <a:pt x="776" y="559"/>
                    </a:cubicBezTo>
                    <a:cubicBezTo>
                      <a:pt x="1148" y="559"/>
                      <a:pt x="1985" y="0"/>
                      <a:pt x="121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5" name="Google Shape;915;p7"/>
              <p:cNvSpPr/>
              <p:nvPr/>
            </p:nvSpPr>
            <p:spPr>
              <a:xfrm rot="-10594719">
                <a:off x="596313" y="4488004"/>
                <a:ext cx="97591" cy="45242"/>
              </a:xfrm>
              <a:custGeom>
                <a:avLst/>
                <a:gdLst/>
                <a:ahLst/>
                <a:cxnLst/>
                <a:rect l="l" t="t" r="r" b="b"/>
                <a:pathLst>
                  <a:path w="1676" h="777" extrusionOk="0">
                    <a:moveTo>
                      <a:pt x="652" y="1"/>
                    </a:moveTo>
                    <a:cubicBezTo>
                      <a:pt x="404" y="1"/>
                      <a:pt x="63" y="187"/>
                      <a:pt x="32" y="435"/>
                    </a:cubicBezTo>
                    <a:cubicBezTo>
                      <a:pt x="1" y="683"/>
                      <a:pt x="342" y="776"/>
                      <a:pt x="528" y="776"/>
                    </a:cubicBezTo>
                    <a:lnTo>
                      <a:pt x="1024" y="776"/>
                    </a:lnTo>
                    <a:cubicBezTo>
                      <a:pt x="1272" y="776"/>
                      <a:pt x="1614" y="590"/>
                      <a:pt x="1645" y="342"/>
                    </a:cubicBezTo>
                    <a:cubicBezTo>
                      <a:pt x="1676" y="63"/>
                      <a:pt x="1365" y="1"/>
                      <a:pt x="114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6" name="Google Shape;916;p7"/>
              <p:cNvSpPr/>
              <p:nvPr/>
            </p:nvSpPr>
            <p:spPr>
              <a:xfrm rot="-10594719">
                <a:off x="411673" y="4405110"/>
                <a:ext cx="113837" cy="32548"/>
              </a:xfrm>
              <a:custGeom>
                <a:avLst/>
                <a:gdLst/>
                <a:ahLst/>
                <a:cxnLst/>
                <a:rect l="l" t="t" r="r" b="b"/>
                <a:pathLst>
                  <a:path w="1955" h="559" extrusionOk="0">
                    <a:moveTo>
                      <a:pt x="1210" y="1"/>
                    </a:moveTo>
                    <a:cubicBezTo>
                      <a:pt x="807" y="1"/>
                      <a:pt x="0" y="559"/>
                      <a:pt x="745" y="559"/>
                    </a:cubicBezTo>
                    <a:cubicBezTo>
                      <a:pt x="1148" y="559"/>
                      <a:pt x="1955" y="1"/>
                      <a:pt x="121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7" name="Google Shape;917;p7"/>
              <p:cNvSpPr/>
              <p:nvPr/>
            </p:nvSpPr>
            <p:spPr>
              <a:xfrm rot="-10594719">
                <a:off x="260348" y="4417234"/>
                <a:ext cx="95786" cy="45184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776" extrusionOk="0">
                    <a:moveTo>
                      <a:pt x="869" y="0"/>
                    </a:moveTo>
                    <a:cubicBezTo>
                      <a:pt x="248" y="0"/>
                      <a:pt x="0" y="776"/>
                      <a:pt x="776" y="776"/>
                    </a:cubicBezTo>
                    <a:cubicBezTo>
                      <a:pt x="1396" y="776"/>
                      <a:pt x="1644" y="0"/>
                      <a:pt x="8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8" name="Google Shape;918;p7"/>
              <p:cNvSpPr/>
              <p:nvPr/>
            </p:nvSpPr>
            <p:spPr>
              <a:xfrm rot="-10594719">
                <a:off x="298549" y="4538806"/>
                <a:ext cx="92176" cy="38255"/>
              </a:xfrm>
              <a:custGeom>
                <a:avLst/>
                <a:gdLst/>
                <a:ahLst/>
                <a:cxnLst/>
                <a:rect l="l" t="t" r="r" b="b"/>
                <a:pathLst>
                  <a:path w="1583" h="657" extrusionOk="0">
                    <a:moveTo>
                      <a:pt x="807" y="0"/>
                    </a:moveTo>
                    <a:cubicBezTo>
                      <a:pt x="540" y="0"/>
                      <a:pt x="323" y="120"/>
                      <a:pt x="156" y="315"/>
                    </a:cubicBezTo>
                    <a:cubicBezTo>
                      <a:pt x="1" y="532"/>
                      <a:pt x="280" y="656"/>
                      <a:pt x="466" y="656"/>
                    </a:cubicBezTo>
                    <a:lnTo>
                      <a:pt x="714" y="656"/>
                    </a:lnTo>
                    <a:cubicBezTo>
                      <a:pt x="993" y="656"/>
                      <a:pt x="1242" y="532"/>
                      <a:pt x="1459" y="346"/>
                    </a:cubicBezTo>
                    <a:cubicBezTo>
                      <a:pt x="1583" y="98"/>
                      <a:pt x="1335" y="5"/>
                      <a:pt x="1149" y="5"/>
                    </a:cubicBezTo>
                    <a:lnTo>
                      <a:pt x="900" y="5"/>
                    </a:lnTo>
                    <a:cubicBezTo>
                      <a:pt x="869" y="2"/>
                      <a:pt x="838" y="0"/>
                      <a:pt x="8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9" name="Google Shape;919;p7"/>
              <p:cNvSpPr/>
              <p:nvPr/>
            </p:nvSpPr>
            <p:spPr>
              <a:xfrm rot="-10594719">
                <a:off x="400126" y="4620999"/>
                <a:ext cx="95786" cy="46989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807" extrusionOk="0">
                    <a:moveTo>
                      <a:pt x="869" y="0"/>
                    </a:moveTo>
                    <a:cubicBezTo>
                      <a:pt x="249" y="0"/>
                      <a:pt x="1" y="807"/>
                      <a:pt x="776" y="807"/>
                    </a:cubicBezTo>
                    <a:cubicBezTo>
                      <a:pt x="1397" y="807"/>
                      <a:pt x="1645" y="0"/>
                      <a:pt x="8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0" name="Google Shape;920;p7"/>
              <p:cNvSpPr/>
              <p:nvPr/>
            </p:nvSpPr>
            <p:spPr>
              <a:xfrm rot="-10594719">
                <a:off x="569542" y="4609361"/>
                <a:ext cx="93981" cy="32548"/>
              </a:xfrm>
              <a:custGeom>
                <a:avLst/>
                <a:gdLst/>
                <a:ahLst/>
                <a:cxnLst/>
                <a:rect l="l" t="t" r="r" b="b"/>
                <a:pathLst>
                  <a:path w="1614" h="559" extrusionOk="0">
                    <a:moveTo>
                      <a:pt x="900" y="0"/>
                    </a:moveTo>
                    <a:cubicBezTo>
                      <a:pt x="652" y="0"/>
                      <a:pt x="373" y="94"/>
                      <a:pt x="187" y="280"/>
                    </a:cubicBezTo>
                    <a:cubicBezTo>
                      <a:pt x="1" y="497"/>
                      <a:pt x="311" y="559"/>
                      <a:pt x="466" y="559"/>
                    </a:cubicBezTo>
                    <a:lnTo>
                      <a:pt x="714" y="559"/>
                    </a:lnTo>
                    <a:cubicBezTo>
                      <a:pt x="994" y="559"/>
                      <a:pt x="1242" y="466"/>
                      <a:pt x="1459" y="280"/>
                    </a:cubicBezTo>
                    <a:cubicBezTo>
                      <a:pt x="1614" y="63"/>
                      <a:pt x="1304" y="0"/>
                      <a:pt x="114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1" name="Google Shape;921;p7"/>
              <p:cNvSpPr/>
              <p:nvPr/>
            </p:nvSpPr>
            <p:spPr>
              <a:xfrm rot="-10594719">
                <a:off x="262558" y="4750610"/>
                <a:ext cx="176259" cy="32781"/>
              </a:xfrm>
              <a:custGeom>
                <a:avLst/>
                <a:gdLst/>
                <a:ahLst/>
                <a:cxnLst/>
                <a:rect l="l" t="t" r="r" b="b"/>
                <a:pathLst>
                  <a:path w="3027" h="563" extrusionOk="0">
                    <a:moveTo>
                      <a:pt x="2121" y="1"/>
                    </a:moveTo>
                    <a:cubicBezTo>
                      <a:pt x="1644" y="1"/>
                      <a:pt x="1156" y="49"/>
                      <a:pt x="669" y="155"/>
                    </a:cubicBezTo>
                    <a:cubicBezTo>
                      <a:pt x="545" y="186"/>
                      <a:pt x="48" y="248"/>
                      <a:pt x="17" y="434"/>
                    </a:cubicBezTo>
                    <a:cubicBezTo>
                      <a:pt x="1" y="534"/>
                      <a:pt x="109" y="562"/>
                      <a:pt x="223" y="562"/>
                    </a:cubicBezTo>
                    <a:cubicBezTo>
                      <a:pt x="321" y="562"/>
                      <a:pt x="423" y="541"/>
                      <a:pt x="451" y="527"/>
                    </a:cubicBezTo>
                    <a:lnTo>
                      <a:pt x="482" y="527"/>
                    </a:lnTo>
                    <a:cubicBezTo>
                      <a:pt x="763" y="467"/>
                      <a:pt x="1069" y="433"/>
                      <a:pt x="1376" y="433"/>
                    </a:cubicBezTo>
                    <a:cubicBezTo>
                      <a:pt x="1545" y="433"/>
                      <a:pt x="1714" y="443"/>
                      <a:pt x="1878" y="465"/>
                    </a:cubicBezTo>
                    <a:cubicBezTo>
                      <a:pt x="1921" y="470"/>
                      <a:pt x="1964" y="473"/>
                      <a:pt x="2009" y="473"/>
                    </a:cubicBezTo>
                    <a:cubicBezTo>
                      <a:pt x="2221" y="473"/>
                      <a:pt x="2448" y="413"/>
                      <a:pt x="2654" y="310"/>
                    </a:cubicBezTo>
                    <a:cubicBezTo>
                      <a:pt x="2716" y="279"/>
                      <a:pt x="3026" y="62"/>
                      <a:pt x="2778" y="31"/>
                    </a:cubicBezTo>
                    <a:cubicBezTo>
                      <a:pt x="2562" y="11"/>
                      <a:pt x="2343" y="1"/>
                      <a:pt x="212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2" name="Google Shape;922;p7"/>
              <p:cNvSpPr/>
              <p:nvPr/>
            </p:nvSpPr>
            <p:spPr>
              <a:xfrm rot="-10594719">
                <a:off x="61020" y="4723690"/>
                <a:ext cx="93981" cy="47047"/>
              </a:xfrm>
              <a:custGeom>
                <a:avLst/>
                <a:gdLst/>
                <a:ahLst/>
                <a:cxnLst/>
                <a:rect l="l" t="t" r="r" b="b"/>
                <a:pathLst>
                  <a:path w="1614" h="808" extrusionOk="0">
                    <a:moveTo>
                      <a:pt x="869" y="1"/>
                    </a:moveTo>
                    <a:cubicBezTo>
                      <a:pt x="217" y="1"/>
                      <a:pt x="0" y="807"/>
                      <a:pt x="745" y="807"/>
                    </a:cubicBezTo>
                    <a:cubicBezTo>
                      <a:pt x="1396" y="807"/>
                      <a:pt x="1613" y="1"/>
                      <a:pt x="86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3" name="Google Shape;923;p7"/>
              <p:cNvSpPr/>
              <p:nvPr/>
            </p:nvSpPr>
            <p:spPr>
              <a:xfrm rot="-10594719">
                <a:off x="-30399" y="4853917"/>
                <a:ext cx="124260" cy="31792"/>
              </a:xfrm>
              <a:custGeom>
                <a:avLst/>
                <a:gdLst/>
                <a:ahLst/>
                <a:cxnLst/>
                <a:rect l="l" t="t" r="r" b="b"/>
                <a:pathLst>
                  <a:path w="2134" h="546" extrusionOk="0">
                    <a:moveTo>
                      <a:pt x="1850" y="1"/>
                    </a:moveTo>
                    <a:cubicBezTo>
                      <a:pt x="1808" y="1"/>
                      <a:pt x="1769" y="3"/>
                      <a:pt x="1746" y="3"/>
                    </a:cubicBezTo>
                    <a:lnTo>
                      <a:pt x="877" y="127"/>
                    </a:lnTo>
                    <a:cubicBezTo>
                      <a:pt x="598" y="127"/>
                      <a:pt x="350" y="220"/>
                      <a:pt x="133" y="375"/>
                    </a:cubicBezTo>
                    <a:cubicBezTo>
                      <a:pt x="1" y="507"/>
                      <a:pt x="134" y="545"/>
                      <a:pt x="256" y="545"/>
                    </a:cubicBezTo>
                    <a:cubicBezTo>
                      <a:pt x="306" y="545"/>
                      <a:pt x="354" y="539"/>
                      <a:pt x="381" y="530"/>
                    </a:cubicBezTo>
                    <a:lnTo>
                      <a:pt x="1250" y="406"/>
                    </a:lnTo>
                    <a:cubicBezTo>
                      <a:pt x="1529" y="406"/>
                      <a:pt x="1777" y="313"/>
                      <a:pt x="1994" y="158"/>
                    </a:cubicBezTo>
                    <a:cubicBezTo>
                      <a:pt x="2134" y="18"/>
                      <a:pt x="1977" y="1"/>
                      <a:pt x="185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4" name="Google Shape;924;p7"/>
              <p:cNvSpPr/>
              <p:nvPr/>
            </p:nvSpPr>
            <p:spPr>
              <a:xfrm rot="-10594719">
                <a:off x="111684" y="4611706"/>
                <a:ext cx="130083" cy="31035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533" extrusionOk="0">
                    <a:moveTo>
                      <a:pt x="900" y="0"/>
                    </a:moveTo>
                    <a:cubicBezTo>
                      <a:pt x="621" y="0"/>
                      <a:pt x="373" y="93"/>
                      <a:pt x="155" y="279"/>
                    </a:cubicBezTo>
                    <a:cubicBezTo>
                      <a:pt x="0" y="496"/>
                      <a:pt x="311" y="528"/>
                      <a:pt x="435" y="528"/>
                    </a:cubicBezTo>
                    <a:lnTo>
                      <a:pt x="1303" y="528"/>
                    </a:lnTo>
                    <a:cubicBezTo>
                      <a:pt x="1332" y="531"/>
                      <a:pt x="1361" y="532"/>
                      <a:pt x="1390" y="532"/>
                    </a:cubicBezTo>
                    <a:cubicBezTo>
                      <a:pt x="1639" y="532"/>
                      <a:pt x="1881" y="415"/>
                      <a:pt x="2048" y="248"/>
                    </a:cubicBezTo>
                    <a:cubicBezTo>
                      <a:pt x="2234" y="62"/>
                      <a:pt x="1924" y="0"/>
                      <a:pt x="176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5" name="Google Shape;925;p7"/>
              <p:cNvSpPr/>
              <p:nvPr/>
            </p:nvSpPr>
            <p:spPr>
              <a:xfrm rot="-10594719">
                <a:off x="86956" y="4479838"/>
                <a:ext cx="115701" cy="30743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528" extrusionOk="0">
                    <a:moveTo>
                      <a:pt x="1211" y="1"/>
                    </a:moveTo>
                    <a:cubicBezTo>
                      <a:pt x="869" y="1"/>
                      <a:pt x="1" y="528"/>
                      <a:pt x="745" y="528"/>
                    </a:cubicBezTo>
                    <a:cubicBezTo>
                      <a:pt x="1118" y="528"/>
                      <a:pt x="1986" y="1"/>
                      <a:pt x="121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6" name="Google Shape;926;p7"/>
              <p:cNvSpPr/>
              <p:nvPr/>
            </p:nvSpPr>
            <p:spPr>
              <a:xfrm rot="-10594719">
                <a:off x="62376" y="4370819"/>
                <a:ext cx="90371" cy="41923"/>
              </a:xfrm>
              <a:custGeom>
                <a:avLst/>
                <a:gdLst/>
                <a:ahLst/>
                <a:cxnLst/>
                <a:rect l="l" t="t" r="r" b="b"/>
                <a:pathLst>
                  <a:path w="1552" h="720" extrusionOk="0">
                    <a:moveTo>
                      <a:pt x="776" y="1"/>
                    </a:moveTo>
                    <a:cubicBezTo>
                      <a:pt x="509" y="1"/>
                      <a:pt x="292" y="121"/>
                      <a:pt x="125" y="316"/>
                    </a:cubicBezTo>
                    <a:cubicBezTo>
                      <a:pt x="0" y="564"/>
                      <a:pt x="218" y="719"/>
                      <a:pt x="435" y="719"/>
                    </a:cubicBezTo>
                    <a:lnTo>
                      <a:pt x="683" y="719"/>
                    </a:lnTo>
                    <a:cubicBezTo>
                      <a:pt x="962" y="719"/>
                      <a:pt x="1241" y="626"/>
                      <a:pt x="1427" y="378"/>
                    </a:cubicBezTo>
                    <a:cubicBezTo>
                      <a:pt x="1551" y="161"/>
                      <a:pt x="1303" y="6"/>
                      <a:pt x="1117" y="6"/>
                    </a:cubicBezTo>
                    <a:lnTo>
                      <a:pt x="869" y="6"/>
                    </a:lnTo>
                    <a:cubicBezTo>
                      <a:pt x="837" y="2"/>
                      <a:pt x="806" y="1"/>
                      <a:pt x="7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7" name="Google Shape;927;p7"/>
              <p:cNvSpPr/>
              <p:nvPr/>
            </p:nvSpPr>
            <p:spPr>
              <a:xfrm rot="-10594719">
                <a:off x="-212795" y="4459478"/>
                <a:ext cx="93981" cy="50599"/>
              </a:xfrm>
              <a:custGeom>
                <a:avLst/>
                <a:gdLst/>
                <a:ahLst/>
                <a:cxnLst/>
                <a:rect l="l" t="t" r="r" b="b"/>
                <a:pathLst>
                  <a:path w="1614" h="869" extrusionOk="0">
                    <a:moveTo>
                      <a:pt x="869" y="0"/>
                    </a:moveTo>
                    <a:cubicBezTo>
                      <a:pt x="217" y="0"/>
                      <a:pt x="0" y="869"/>
                      <a:pt x="776" y="869"/>
                    </a:cubicBezTo>
                    <a:cubicBezTo>
                      <a:pt x="1427" y="869"/>
                      <a:pt x="1613" y="0"/>
                      <a:pt x="8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8" name="Google Shape;928;p7"/>
              <p:cNvSpPr/>
              <p:nvPr/>
            </p:nvSpPr>
            <p:spPr>
              <a:xfrm rot="-10594719">
                <a:off x="-145853" y="4541382"/>
                <a:ext cx="112032" cy="69580"/>
              </a:xfrm>
              <a:custGeom>
                <a:avLst/>
                <a:gdLst/>
                <a:ahLst/>
                <a:cxnLst/>
                <a:rect l="l" t="t" r="r" b="b"/>
                <a:pathLst>
                  <a:path w="1924" h="1195" extrusionOk="0">
                    <a:moveTo>
                      <a:pt x="1447" y="1"/>
                    </a:moveTo>
                    <a:cubicBezTo>
                      <a:pt x="1214" y="1"/>
                      <a:pt x="989" y="70"/>
                      <a:pt x="807" y="225"/>
                    </a:cubicBezTo>
                    <a:lnTo>
                      <a:pt x="186" y="722"/>
                    </a:lnTo>
                    <a:cubicBezTo>
                      <a:pt x="0" y="877"/>
                      <a:pt x="93" y="1125"/>
                      <a:pt x="311" y="1187"/>
                    </a:cubicBezTo>
                    <a:cubicBezTo>
                      <a:pt x="356" y="1192"/>
                      <a:pt x="402" y="1195"/>
                      <a:pt x="448" y="1195"/>
                    </a:cubicBezTo>
                    <a:cubicBezTo>
                      <a:pt x="688" y="1195"/>
                      <a:pt x="935" y="1126"/>
                      <a:pt x="1117" y="970"/>
                    </a:cubicBezTo>
                    <a:lnTo>
                      <a:pt x="1086" y="970"/>
                    </a:lnTo>
                    <a:lnTo>
                      <a:pt x="1706" y="474"/>
                    </a:lnTo>
                    <a:cubicBezTo>
                      <a:pt x="1924" y="319"/>
                      <a:pt x="1799" y="70"/>
                      <a:pt x="1582" y="8"/>
                    </a:cubicBezTo>
                    <a:cubicBezTo>
                      <a:pt x="1537" y="3"/>
                      <a:pt x="1492" y="1"/>
                      <a:pt x="144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9" name="Google Shape;929;p7"/>
              <p:cNvSpPr/>
              <p:nvPr/>
            </p:nvSpPr>
            <p:spPr>
              <a:xfrm rot="-10594719">
                <a:off x="-117570" y="4693484"/>
                <a:ext cx="106617" cy="28938"/>
              </a:xfrm>
              <a:custGeom>
                <a:avLst/>
                <a:gdLst/>
                <a:ahLst/>
                <a:cxnLst/>
                <a:rect l="l" t="t" r="r" b="b"/>
                <a:pathLst>
                  <a:path w="1831" h="497" extrusionOk="0">
                    <a:moveTo>
                      <a:pt x="1272" y="0"/>
                    </a:moveTo>
                    <a:cubicBezTo>
                      <a:pt x="1024" y="0"/>
                      <a:pt x="0" y="496"/>
                      <a:pt x="527" y="496"/>
                    </a:cubicBezTo>
                    <a:cubicBezTo>
                      <a:pt x="807" y="496"/>
                      <a:pt x="1830" y="0"/>
                      <a:pt x="127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0" name="Google Shape;930;p7"/>
              <p:cNvSpPr/>
              <p:nvPr/>
            </p:nvSpPr>
            <p:spPr>
              <a:xfrm rot="-10594719">
                <a:off x="-219900" y="4883379"/>
                <a:ext cx="128336" cy="46406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797" extrusionOk="0">
                    <a:moveTo>
                      <a:pt x="1893" y="0"/>
                    </a:moveTo>
                    <a:cubicBezTo>
                      <a:pt x="1750" y="0"/>
                      <a:pt x="1587" y="34"/>
                      <a:pt x="1521" y="51"/>
                    </a:cubicBezTo>
                    <a:lnTo>
                      <a:pt x="528" y="299"/>
                    </a:lnTo>
                    <a:cubicBezTo>
                      <a:pt x="404" y="361"/>
                      <a:pt x="1" y="485"/>
                      <a:pt x="32" y="671"/>
                    </a:cubicBezTo>
                    <a:cubicBezTo>
                      <a:pt x="46" y="768"/>
                      <a:pt x="151" y="797"/>
                      <a:pt x="272" y="797"/>
                    </a:cubicBezTo>
                    <a:cubicBezTo>
                      <a:pt x="423" y="797"/>
                      <a:pt x="600" y="751"/>
                      <a:pt x="652" y="733"/>
                    </a:cubicBezTo>
                    <a:lnTo>
                      <a:pt x="1645" y="485"/>
                    </a:lnTo>
                    <a:cubicBezTo>
                      <a:pt x="1769" y="454"/>
                      <a:pt x="2203" y="330"/>
                      <a:pt x="2141" y="113"/>
                    </a:cubicBezTo>
                    <a:cubicBezTo>
                      <a:pt x="2127" y="26"/>
                      <a:pt x="2018" y="0"/>
                      <a:pt x="18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1" name="Google Shape;931;p7"/>
              <p:cNvSpPr/>
              <p:nvPr/>
            </p:nvSpPr>
            <p:spPr>
              <a:xfrm rot="-10594719">
                <a:off x="-435485" y="4915741"/>
                <a:ext cx="135557" cy="51705"/>
              </a:xfrm>
              <a:custGeom>
                <a:avLst/>
                <a:gdLst/>
                <a:ahLst/>
                <a:cxnLst/>
                <a:rect l="l" t="t" r="r" b="b"/>
                <a:pathLst>
                  <a:path w="2328" h="888" extrusionOk="0">
                    <a:moveTo>
                      <a:pt x="743" y="1"/>
                    </a:moveTo>
                    <a:cubicBezTo>
                      <a:pt x="508" y="1"/>
                      <a:pt x="283" y="140"/>
                      <a:pt x="125" y="325"/>
                    </a:cubicBezTo>
                    <a:cubicBezTo>
                      <a:pt x="1" y="573"/>
                      <a:pt x="249" y="728"/>
                      <a:pt x="466" y="759"/>
                    </a:cubicBezTo>
                    <a:lnTo>
                      <a:pt x="1459" y="883"/>
                    </a:lnTo>
                    <a:cubicBezTo>
                      <a:pt x="1487" y="886"/>
                      <a:pt x="1516" y="888"/>
                      <a:pt x="1544" y="888"/>
                    </a:cubicBezTo>
                    <a:cubicBezTo>
                      <a:pt x="1794" y="888"/>
                      <a:pt x="2036" y="768"/>
                      <a:pt x="2203" y="573"/>
                    </a:cubicBezTo>
                    <a:cubicBezTo>
                      <a:pt x="2327" y="325"/>
                      <a:pt x="2079" y="170"/>
                      <a:pt x="1862" y="138"/>
                    </a:cubicBezTo>
                    <a:lnTo>
                      <a:pt x="870" y="14"/>
                    </a:lnTo>
                    <a:cubicBezTo>
                      <a:pt x="827" y="5"/>
                      <a:pt x="785" y="1"/>
                      <a:pt x="7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2" name="Google Shape;932;p7"/>
              <p:cNvSpPr/>
              <p:nvPr/>
            </p:nvSpPr>
            <p:spPr>
              <a:xfrm rot="-10594719">
                <a:off x="-367530" y="4751000"/>
                <a:ext cx="106617" cy="44776"/>
              </a:xfrm>
              <a:custGeom>
                <a:avLst/>
                <a:gdLst/>
                <a:ahLst/>
                <a:cxnLst/>
                <a:rect l="l" t="t" r="r" b="b"/>
                <a:pathLst>
                  <a:path w="1831" h="769" extrusionOk="0">
                    <a:moveTo>
                      <a:pt x="894" y="1"/>
                    </a:moveTo>
                    <a:cubicBezTo>
                      <a:pt x="693" y="1"/>
                      <a:pt x="501" y="59"/>
                      <a:pt x="342" y="149"/>
                    </a:cubicBezTo>
                    <a:cubicBezTo>
                      <a:pt x="187" y="242"/>
                      <a:pt x="1" y="398"/>
                      <a:pt x="218" y="491"/>
                    </a:cubicBezTo>
                    <a:lnTo>
                      <a:pt x="714" y="739"/>
                    </a:lnTo>
                    <a:cubicBezTo>
                      <a:pt x="793" y="758"/>
                      <a:pt x="874" y="769"/>
                      <a:pt x="957" y="769"/>
                    </a:cubicBezTo>
                    <a:cubicBezTo>
                      <a:pt x="1136" y="769"/>
                      <a:pt x="1320" y="721"/>
                      <a:pt x="1490" y="615"/>
                    </a:cubicBezTo>
                    <a:cubicBezTo>
                      <a:pt x="1614" y="553"/>
                      <a:pt x="1831" y="398"/>
                      <a:pt x="1614" y="273"/>
                    </a:cubicBezTo>
                    <a:lnTo>
                      <a:pt x="1117" y="25"/>
                    </a:lnTo>
                    <a:cubicBezTo>
                      <a:pt x="1043" y="9"/>
                      <a:pt x="968" y="1"/>
                      <a:pt x="89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3" name="Google Shape;933;p7"/>
              <p:cNvSpPr/>
              <p:nvPr/>
            </p:nvSpPr>
            <p:spPr>
              <a:xfrm rot="-10594719">
                <a:off x="-335072" y="4573098"/>
                <a:ext cx="84956" cy="40060"/>
              </a:xfrm>
              <a:custGeom>
                <a:avLst/>
                <a:gdLst/>
                <a:ahLst/>
                <a:cxnLst/>
                <a:rect l="l" t="t" r="r" b="b"/>
                <a:pathLst>
                  <a:path w="1459" h="688" extrusionOk="0">
                    <a:moveTo>
                      <a:pt x="807" y="0"/>
                    </a:moveTo>
                    <a:cubicBezTo>
                      <a:pt x="540" y="0"/>
                      <a:pt x="323" y="120"/>
                      <a:pt x="156" y="315"/>
                    </a:cubicBezTo>
                    <a:cubicBezTo>
                      <a:pt x="1" y="533"/>
                      <a:pt x="280" y="688"/>
                      <a:pt x="466" y="688"/>
                    </a:cubicBezTo>
                    <a:lnTo>
                      <a:pt x="590" y="688"/>
                    </a:lnTo>
                    <a:cubicBezTo>
                      <a:pt x="869" y="688"/>
                      <a:pt x="1117" y="595"/>
                      <a:pt x="1303" y="377"/>
                    </a:cubicBezTo>
                    <a:cubicBezTo>
                      <a:pt x="1459" y="129"/>
                      <a:pt x="1210" y="5"/>
                      <a:pt x="993" y="5"/>
                    </a:cubicBezTo>
                    <a:lnTo>
                      <a:pt x="900" y="5"/>
                    </a:lnTo>
                    <a:cubicBezTo>
                      <a:pt x="869" y="2"/>
                      <a:pt x="838" y="0"/>
                      <a:pt x="8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4" name="Google Shape;934;p7"/>
              <p:cNvSpPr/>
              <p:nvPr/>
            </p:nvSpPr>
            <p:spPr>
              <a:xfrm rot="-10594719">
                <a:off x="-414983" y="4513806"/>
                <a:ext cx="77735" cy="47047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808" extrusionOk="0">
                    <a:moveTo>
                      <a:pt x="652" y="1"/>
                    </a:moveTo>
                    <a:cubicBezTo>
                      <a:pt x="435" y="1"/>
                      <a:pt x="63" y="187"/>
                      <a:pt x="32" y="466"/>
                    </a:cubicBezTo>
                    <a:cubicBezTo>
                      <a:pt x="1" y="714"/>
                      <a:pt x="342" y="807"/>
                      <a:pt x="559" y="807"/>
                    </a:cubicBezTo>
                    <a:lnTo>
                      <a:pt x="683" y="807"/>
                    </a:lnTo>
                    <a:cubicBezTo>
                      <a:pt x="900" y="807"/>
                      <a:pt x="1272" y="621"/>
                      <a:pt x="1303" y="342"/>
                    </a:cubicBezTo>
                    <a:cubicBezTo>
                      <a:pt x="1334" y="94"/>
                      <a:pt x="993" y="1"/>
                      <a:pt x="7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5" name="Google Shape;935;p7"/>
              <p:cNvSpPr/>
              <p:nvPr/>
            </p:nvSpPr>
            <p:spPr>
              <a:xfrm rot="-10594719">
                <a:off x="-638248" y="4580252"/>
                <a:ext cx="83500" cy="47862"/>
              </a:xfrm>
              <a:custGeom>
                <a:avLst/>
                <a:gdLst/>
                <a:ahLst/>
                <a:cxnLst/>
                <a:rect l="l" t="t" r="r" b="b"/>
                <a:pathLst>
                  <a:path w="1434" h="822" extrusionOk="0">
                    <a:moveTo>
                      <a:pt x="1017" y="0"/>
                    </a:moveTo>
                    <a:cubicBezTo>
                      <a:pt x="951" y="0"/>
                      <a:pt x="895" y="6"/>
                      <a:pt x="869" y="15"/>
                    </a:cubicBezTo>
                    <a:cubicBezTo>
                      <a:pt x="621" y="15"/>
                      <a:pt x="373" y="139"/>
                      <a:pt x="218" y="356"/>
                    </a:cubicBezTo>
                    <a:lnTo>
                      <a:pt x="94" y="604"/>
                    </a:lnTo>
                    <a:cubicBezTo>
                      <a:pt x="1" y="821"/>
                      <a:pt x="497" y="821"/>
                      <a:pt x="590" y="821"/>
                    </a:cubicBezTo>
                    <a:cubicBezTo>
                      <a:pt x="838" y="790"/>
                      <a:pt x="1087" y="666"/>
                      <a:pt x="1242" y="449"/>
                    </a:cubicBezTo>
                    <a:lnTo>
                      <a:pt x="1366" y="201"/>
                    </a:lnTo>
                    <a:cubicBezTo>
                      <a:pt x="1433" y="43"/>
                      <a:pt x="1190" y="0"/>
                      <a:pt x="101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6" name="Google Shape;936;p7"/>
              <p:cNvSpPr/>
              <p:nvPr/>
            </p:nvSpPr>
            <p:spPr>
              <a:xfrm rot="-10594719">
                <a:off x="-500255" y="4633121"/>
                <a:ext cx="108422" cy="58750"/>
              </a:xfrm>
              <a:custGeom>
                <a:avLst/>
                <a:gdLst/>
                <a:ahLst/>
                <a:cxnLst/>
                <a:rect l="l" t="t" r="r" b="b"/>
                <a:pathLst>
                  <a:path w="1862" h="1009" extrusionOk="0">
                    <a:moveTo>
                      <a:pt x="1326" y="0"/>
                    </a:moveTo>
                    <a:cubicBezTo>
                      <a:pt x="1187" y="0"/>
                      <a:pt x="1039" y="39"/>
                      <a:pt x="931" y="85"/>
                    </a:cubicBezTo>
                    <a:lnTo>
                      <a:pt x="434" y="333"/>
                    </a:lnTo>
                    <a:cubicBezTo>
                      <a:pt x="248" y="427"/>
                      <a:pt x="0" y="644"/>
                      <a:pt x="155" y="861"/>
                    </a:cubicBezTo>
                    <a:cubicBezTo>
                      <a:pt x="248" y="969"/>
                      <a:pt x="388" y="1008"/>
                      <a:pt x="531" y="1008"/>
                    </a:cubicBezTo>
                    <a:cubicBezTo>
                      <a:pt x="675" y="1008"/>
                      <a:pt x="822" y="969"/>
                      <a:pt x="931" y="923"/>
                    </a:cubicBezTo>
                    <a:lnTo>
                      <a:pt x="1427" y="675"/>
                    </a:lnTo>
                    <a:cubicBezTo>
                      <a:pt x="1582" y="582"/>
                      <a:pt x="1861" y="364"/>
                      <a:pt x="1675" y="147"/>
                    </a:cubicBezTo>
                    <a:cubicBezTo>
                      <a:pt x="1598" y="39"/>
                      <a:pt x="1466" y="0"/>
                      <a:pt x="1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7" name="Google Shape;937;p7"/>
              <p:cNvSpPr/>
              <p:nvPr/>
            </p:nvSpPr>
            <p:spPr>
              <a:xfrm rot="-10594719">
                <a:off x="-591684" y="4775174"/>
                <a:ext cx="79541" cy="47687"/>
              </a:xfrm>
              <a:custGeom>
                <a:avLst/>
                <a:gdLst/>
                <a:ahLst/>
                <a:cxnLst/>
                <a:rect l="l" t="t" r="r" b="b"/>
                <a:pathLst>
                  <a:path w="1366" h="819" extrusionOk="0">
                    <a:moveTo>
                      <a:pt x="909" y="1"/>
                    </a:moveTo>
                    <a:cubicBezTo>
                      <a:pt x="683" y="1"/>
                      <a:pt x="458" y="90"/>
                      <a:pt x="311" y="237"/>
                    </a:cubicBezTo>
                    <a:lnTo>
                      <a:pt x="186" y="361"/>
                    </a:lnTo>
                    <a:cubicBezTo>
                      <a:pt x="0" y="485"/>
                      <a:pt x="62" y="764"/>
                      <a:pt x="311" y="795"/>
                    </a:cubicBezTo>
                    <a:cubicBezTo>
                      <a:pt x="371" y="810"/>
                      <a:pt x="435" y="818"/>
                      <a:pt x="500" y="818"/>
                    </a:cubicBezTo>
                    <a:cubicBezTo>
                      <a:pt x="704" y="818"/>
                      <a:pt x="922" y="743"/>
                      <a:pt x="1086" y="578"/>
                    </a:cubicBezTo>
                    <a:lnTo>
                      <a:pt x="1210" y="454"/>
                    </a:lnTo>
                    <a:cubicBezTo>
                      <a:pt x="1365" y="330"/>
                      <a:pt x="1303" y="51"/>
                      <a:pt x="1086" y="20"/>
                    </a:cubicBezTo>
                    <a:cubicBezTo>
                      <a:pt x="1028" y="7"/>
                      <a:pt x="968" y="1"/>
                      <a:pt x="90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8" name="Google Shape;938;p7"/>
              <p:cNvSpPr/>
              <p:nvPr/>
            </p:nvSpPr>
            <p:spPr>
              <a:xfrm rot="-10594719">
                <a:off x="-638440" y="4931436"/>
                <a:ext cx="149997" cy="31035"/>
              </a:xfrm>
              <a:custGeom>
                <a:avLst/>
                <a:gdLst/>
                <a:ahLst/>
                <a:cxnLst/>
                <a:rect l="l" t="t" r="r" b="b"/>
                <a:pathLst>
                  <a:path w="2576" h="533" extrusionOk="0">
                    <a:moveTo>
                      <a:pt x="815" y="1"/>
                    </a:moveTo>
                    <a:cubicBezTo>
                      <a:pt x="570" y="1"/>
                      <a:pt x="351" y="118"/>
                      <a:pt x="156" y="285"/>
                    </a:cubicBezTo>
                    <a:cubicBezTo>
                      <a:pt x="1" y="502"/>
                      <a:pt x="280" y="533"/>
                      <a:pt x="435" y="533"/>
                    </a:cubicBezTo>
                    <a:lnTo>
                      <a:pt x="1676" y="533"/>
                    </a:lnTo>
                    <a:cubicBezTo>
                      <a:pt x="1955" y="533"/>
                      <a:pt x="2234" y="440"/>
                      <a:pt x="2452" y="253"/>
                    </a:cubicBezTo>
                    <a:cubicBezTo>
                      <a:pt x="2576" y="36"/>
                      <a:pt x="2296" y="5"/>
                      <a:pt x="2141" y="5"/>
                    </a:cubicBezTo>
                    <a:lnTo>
                      <a:pt x="901" y="5"/>
                    </a:lnTo>
                    <a:cubicBezTo>
                      <a:pt x="872" y="2"/>
                      <a:pt x="843" y="1"/>
                      <a:pt x="8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9" name="Google Shape;939;p7"/>
              <p:cNvSpPr/>
              <p:nvPr/>
            </p:nvSpPr>
            <p:spPr>
              <a:xfrm rot="-10594719">
                <a:off x="-799362" y="4868291"/>
                <a:ext cx="115642" cy="30802"/>
              </a:xfrm>
              <a:custGeom>
                <a:avLst/>
                <a:gdLst/>
                <a:ahLst/>
                <a:cxnLst/>
                <a:rect l="l" t="t" r="r" b="b"/>
                <a:pathLst>
                  <a:path w="1986" h="529" extrusionOk="0">
                    <a:moveTo>
                      <a:pt x="1241" y="1"/>
                    </a:moveTo>
                    <a:cubicBezTo>
                      <a:pt x="869" y="1"/>
                      <a:pt x="0" y="528"/>
                      <a:pt x="776" y="528"/>
                    </a:cubicBezTo>
                    <a:cubicBezTo>
                      <a:pt x="1117" y="528"/>
                      <a:pt x="1985" y="1"/>
                      <a:pt x="124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0" name="Google Shape;940;p7"/>
              <p:cNvSpPr/>
              <p:nvPr/>
            </p:nvSpPr>
            <p:spPr>
              <a:xfrm rot="-10594719">
                <a:off x="-732763" y="4721604"/>
                <a:ext cx="113022" cy="51472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884" extrusionOk="0">
                    <a:moveTo>
                      <a:pt x="1487" y="0"/>
                    </a:moveTo>
                    <a:cubicBezTo>
                      <a:pt x="1452" y="0"/>
                      <a:pt x="1420" y="3"/>
                      <a:pt x="1391" y="7"/>
                    </a:cubicBezTo>
                    <a:lnTo>
                      <a:pt x="647" y="131"/>
                    </a:lnTo>
                    <a:cubicBezTo>
                      <a:pt x="399" y="162"/>
                      <a:pt x="58" y="286"/>
                      <a:pt x="27" y="566"/>
                    </a:cubicBezTo>
                    <a:cubicBezTo>
                      <a:pt x="0" y="803"/>
                      <a:pt x="242" y="883"/>
                      <a:pt x="429" y="883"/>
                    </a:cubicBezTo>
                    <a:cubicBezTo>
                      <a:pt x="463" y="883"/>
                      <a:pt x="495" y="881"/>
                      <a:pt x="523" y="876"/>
                    </a:cubicBezTo>
                    <a:lnTo>
                      <a:pt x="1267" y="752"/>
                    </a:lnTo>
                    <a:cubicBezTo>
                      <a:pt x="1515" y="721"/>
                      <a:pt x="1857" y="597"/>
                      <a:pt x="1888" y="317"/>
                    </a:cubicBezTo>
                    <a:cubicBezTo>
                      <a:pt x="1940" y="81"/>
                      <a:pt x="1680" y="0"/>
                      <a:pt x="148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1" name="Google Shape;941;p7"/>
              <p:cNvSpPr/>
              <p:nvPr/>
            </p:nvSpPr>
            <p:spPr>
              <a:xfrm rot="-10594719">
                <a:off x="-778463" y="4637919"/>
                <a:ext cx="113837" cy="34354"/>
              </a:xfrm>
              <a:custGeom>
                <a:avLst/>
                <a:gdLst/>
                <a:ahLst/>
                <a:cxnLst/>
                <a:rect l="l" t="t" r="r" b="b"/>
                <a:pathLst>
                  <a:path w="1955" h="590" extrusionOk="0">
                    <a:moveTo>
                      <a:pt x="1179" y="0"/>
                    </a:moveTo>
                    <a:cubicBezTo>
                      <a:pt x="807" y="0"/>
                      <a:pt x="0" y="590"/>
                      <a:pt x="745" y="590"/>
                    </a:cubicBezTo>
                    <a:cubicBezTo>
                      <a:pt x="1117" y="590"/>
                      <a:pt x="1954" y="0"/>
                      <a:pt x="117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942" name="Google Shape;942;p7"/>
          <p:cNvGrpSpPr/>
          <p:nvPr/>
        </p:nvGrpSpPr>
        <p:grpSpPr>
          <a:xfrm rot="-10799883" flipH="1">
            <a:off x="-1593808" y="-1233253"/>
            <a:ext cx="6458365" cy="2913753"/>
            <a:chOff x="5619200" y="4458200"/>
            <a:chExt cx="1647150" cy="742900"/>
          </a:xfrm>
        </p:grpSpPr>
        <p:sp>
          <p:nvSpPr>
            <p:cNvPr id="943" name="Google Shape;943;p7"/>
            <p:cNvSpPr/>
            <p:nvPr/>
          </p:nvSpPr>
          <p:spPr>
            <a:xfrm>
              <a:off x="5619200" y="4458200"/>
              <a:ext cx="1647150" cy="690850"/>
            </a:xfrm>
            <a:custGeom>
              <a:avLst/>
              <a:gdLst/>
              <a:ahLst/>
              <a:cxnLst/>
              <a:rect l="l" t="t" r="r" b="b"/>
              <a:pathLst>
                <a:path w="65886" h="27634" extrusionOk="0">
                  <a:moveTo>
                    <a:pt x="22214" y="1"/>
                  </a:moveTo>
                  <a:cubicBezTo>
                    <a:pt x="20532" y="1"/>
                    <a:pt x="18847" y="281"/>
                    <a:pt x="17278" y="833"/>
                  </a:cubicBezTo>
                  <a:cubicBezTo>
                    <a:pt x="12222" y="2632"/>
                    <a:pt x="8251" y="6758"/>
                    <a:pt x="5677" y="11442"/>
                  </a:cubicBezTo>
                  <a:cubicBezTo>
                    <a:pt x="3071" y="16126"/>
                    <a:pt x="1706" y="21399"/>
                    <a:pt x="465" y="26610"/>
                  </a:cubicBezTo>
                  <a:lnTo>
                    <a:pt x="0" y="26951"/>
                  </a:lnTo>
                  <a:cubicBezTo>
                    <a:pt x="5568" y="25612"/>
                    <a:pt x="11272" y="25199"/>
                    <a:pt x="17004" y="25199"/>
                  </a:cubicBezTo>
                  <a:cubicBezTo>
                    <a:pt x="21491" y="25199"/>
                    <a:pt x="25994" y="25452"/>
                    <a:pt x="30461" y="25711"/>
                  </a:cubicBezTo>
                  <a:lnTo>
                    <a:pt x="65079" y="27634"/>
                  </a:lnTo>
                  <a:cubicBezTo>
                    <a:pt x="65513" y="23291"/>
                    <a:pt x="65885" y="18762"/>
                    <a:pt x="64179" y="14730"/>
                  </a:cubicBezTo>
                  <a:cubicBezTo>
                    <a:pt x="62763" y="11347"/>
                    <a:pt x="59330" y="8541"/>
                    <a:pt x="55791" y="8541"/>
                  </a:cubicBezTo>
                  <a:cubicBezTo>
                    <a:pt x="55143" y="8541"/>
                    <a:pt x="54492" y="8635"/>
                    <a:pt x="53850" y="8836"/>
                  </a:cubicBezTo>
                  <a:cubicBezTo>
                    <a:pt x="50810" y="9798"/>
                    <a:pt x="48793" y="12807"/>
                    <a:pt x="45847" y="14016"/>
                  </a:cubicBezTo>
                  <a:cubicBezTo>
                    <a:pt x="44931" y="14378"/>
                    <a:pt x="43968" y="14557"/>
                    <a:pt x="43010" y="14557"/>
                  </a:cubicBezTo>
                  <a:cubicBezTo>
                    <a:pt x="41501" y="14557"/>
                    <a:pt x="40002" y="14113"/>
                    <a:pt x="38712" y="13241"/>
                  </a:cubicBezTo>
                  <a:cubicBezTo>
                    <a:pt x="35579" y="11131"/>
                    <a:pt x="34525" y="7006"/>
                    <a:pt x="32043" y="4152"/>
                  </a:cubicBezTo>
                  <a:cubicBezTo>
                    <a:pt x="29611" y="1358"/>
                    <a:pt x="25918" y="1"/>
                    <a:pt x="22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4" name="Google Shape;944;p7"/>
            <p:cNvSpPr/>
            <p:nvPr/>
          </p:nvSpPr>
          <p:spPr>
            <a:xfrm>
              <a:off x="5706150" y="4536325"/>
              <a:ext cx="1477225" cy="645250"/>
            </a:xfrm>
            <a:custGeom>
              <a:avLst/>
              <a:gdLst/>
              <a:ahLst/>
              <a:cxnLst/>
              <a:rect l="l" t="t" r="r" b="b"/>
              <a:pathLst>
                <a:path w="59089" h="25810" extrusionOk="0">
                  <a:moveTo>
                    <a:pt x="17943" y="1"/>
                  </a:moveTo>
                  <a:cubicBezTo>
                    <a:pt x="14845" y="1"/>
                    <a:pt x="11730" y="1372"/>
                    <a:pt x="9457" y="3416"/>
                  </a:cubicBezTo>
                  <a:cubicBezTo>
                    <a:pt x="3905" y="8441"/>
                    <a:pt x="1454" y="16847"/>
                    <a:pt x="27" y="23919"/>
                  </a:cubicBezTo>
                  <a:cubicBezTo>
                    <a:pt x="0" y="24028"/>
                    <a:pt x="98" y="24077"/>
                    <a:pt x="219" y="24077"/>
                  </a:cubicBezTo>
                  <a:cubicBezTo>
                    <a:pt x="375" y="24077"/>
                    <a:pt x="568" y="23997"/>
                    <a:pt x="586" y="23857"/>
                  </a:cubicBezTo>
                  <a:lnTo>
                    <a:pt x="586" y="23888"/>
                  </a:lnTo>
                  <a:cubicBezTo>
                    <a:pt x="1857" y="17684"/>
                    <a:pt x="3874" y="10891"/>
                    <a:pt x="7875" y="5804"/>
                  </a:cubicBezTo>
                  <a:cubicBezTo>
                    <a:pt x="10223" y="2806"/>
                    <a:pt x="14226" y="397"/>
                    <a:pt x="18067" y="397"/>
                  </a:cubicBezTo>
                  <a:cubicBezTo>
                    <a:pt x="20265" y="397"/>
                    <a:pt x="22410" y="1186"/>
                    <a:pt x="24160" y="3105"/>
                  </a:cubicBezTo>
                  <a:cubicBezTo>
                    <a:pt x="27014" y="6238"/>
                    <a:pt x="27293" y="11574"/>
                    <a:pt x="31388" y="13652"/>
                  </a:cubicBezTo>
                  <a:cubicBezTo>
                    <a:pt x="32890" y="14422"/>
                    <a:pt x="34450" y="14733"/>
                    <a:pt x="36021" y="14733"/>
                  </a:cubicBezTo>
                  <a:cubicBezTo>
                    <a:pt x="39447" y="14733"/>
                    <a:pt x="42926" y="13256"/>
                    <a:pt x="45967" y="11853"/>
                  </a:cubicBezTo>
                  <a:cubicBezTo>
                    <a:pt x="47522" y="11132"/>
                    <a:pt x="49125" y="10690"/>
                    <a:pt x="50634" y="10690"/>
                  </a:cubicBezTo>
                  <a:cubicBezTo>
                    <a:pt x="52827" y="10690"/>
                    <a:pt x="54825" y="11623"/>
                    <a:pt x="56203" y="13993"/>
                  </a:cubicBezTo>
                  <a:cubicBezTo>
                    <a:pt x="58251" y="17591"/>
                    <a:pt x="57537" y="21810"/>
                    <a:pt x="56855" y="25625"/>
                  </a:cubicBezTo>
                  <a:cubicBezTo>
                    <a:pt x="56826" y="25753"/>
                    <a:pt x="56934" y="25809"/>
                    <a:pt x="57062" y="25809"/>
                  </a:cubicBezTo>
                  <a:cubicBezTo>
                    <a:pt x="57214" y="25809"/>
                    <a:pt x="57396" y="25729"/>
                    <a:pt x="57413" y="25594"/>
                  </a:cubicBezTo>
                  <a:cubicBezTo>
                    <a:pt x="58344" y="20445"/>
                    <a:pt x="59088" y="12039"/>
                    <a:pt x="52419" y="10302"/>
                  </a:cubicBezTo>
                  <a:cubicBezTo>
                    <a:pt x="51875" y="10154"/>
                    <a:pt x="51331" y="10089"/>
                    <a:pt x="50790" y="10089"/>
                  </a:cubicBezTo>
                  <a:cubicBezTo>
                    <a:pt x="48831" y="10089"/>
                    <a:pt x="46904" y="10940"/>
                    <a:pt x="45129" y="11791"/>
                  </a:cubicBezTo>
                  <a:cubicBezTo>
                    <a:pt x="42363" y="13107"/>
                    <a:pt x="39371" y="14279"/>
                    <a:pt x="36316" y="14279"/>
                  </a:cubicBezTo>
                  <a:cubicBezTo>
                    <a:pt x="35125" y="14279"/>
                    <a:pt x="33923" y="14101"/>
                    <a:pt x="32722" y="13683"/>
                  </a:cubicBezTo>
                  <a:cubicBezTo>
                    <a:pt x="26983" y="11729"/>
                    <a:pt x="27572" y="3757"/>
                    <a:pt x="22361" y="1058"/>
                  </a:cubicBezTo>
                  <a:cubicBezTo>
                    <a:pt x="20959" y="326"/>
                    <a:pt x="19453" y="1"/>
                    <a:pt x="17943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5" name="Google Shape;945;p7"/>
            <p:cNvSpPr/>
            <p:nvPr/>
          </p:nvSpPr>
          <p:spPr>
            <a:xfrm>
              <a:off x="5813125" y="4656950"/>
              <a:ext cx="1320600" cy="525400"/>
            </a:xfrm>
            <a:custGeom>
              <a:avLst/>
              <a:gdLst/>
              <a:ahLst/>
              <a:cxnLst/>
              <a:rect l="l" t="t" r="r" b="b"/>
              <a:pathLst>
                <a:path w="52824" h="21016" extrusionOk="0">
                  <a:moveTo>
                    <a:pt x="12103" y="0"/>
                  </a:moveTo>
                  <a:cubicBezTo>
                    <a:pt x="10659" y="0"/>
                    <a:pt x="9171" y="529"/>
                    <a:pt x="7753" y="1693"/>
                  </a:cubicBezTo>
                  <a:cubicBezTo>
                    <a:pt x="5488" y="3523"/>
                    <a:pt x="4279" y="6407"/>
                    <a:pt x="3193" y="9044"/>
                  </a:cubicBezTo>
                  <a:cubicBezTo>
                    <a:pt x="1859" y="12394"/>
                    <a:pt x="804" y="15868"/>
                    <a:pt x="29" y="19405"/>
                  </a:cubicBezTo>
                  <a:cubicBezTo>
                    <a:pt x="1" y="19532"/>
                    <a:pt x="108" y="19588"/>
                    <a:pt x="236" y="19588"/>
                  </a:cubicBezTo>
                  <a:cubicBezTo>
                    <a:pt x="389" y="19588"/>
                    <a:pt x="570" y="19508"/>
                    <a:pt x="587" y="19374"/>
                  </a:cubicBezTo>
                  <a:cubicBezTo>
                    <a:pt x="1394" y="15620"/>
                    <a:pt x="2542" y="11991"/>
                    <a:pt x="4030" y="8455"/>
                  </a:cubicBezTo>
                  <a:cubicBezTo>
                    <a:pt x="5457" y="5043"/>
                    <a:pt x="7536" y="762"/>
                    <a:pt x="11723" y="359"/>
                  </a:cubicBezTo>
                  <a:cubicBezTo>
                    <a:pt x="11913" y="339"/>
                    <a:pt x="12099" y="330"/>
                    <a:pt x="12280" y="330"/>
                  </a:cubicBezTo>
                  <a:cubicBezTo>
                    <a:pt x="15886" y="330"/>
                    <a:pt x="17796" y="4030"/>
                    <a:pt x="19509" y="6718"/>
                  </a:cubicBezTo>
                  <a:cubicBezTo>
                    <a:pt x="20905" y="8920"/>
                    <a:pt x="22487" y="10595"/>
                    <a:pt x="24937" y="11557"/>
                  </a:cubicBezTo>
                  <a:cubicBezTo>
                    <a:pt x="26989" y="12342"/>
                    <a:pt x="29212" y="12714"/>
                    <a:pt x="31449" y="12714"/>
                  </a:cubicBezTo>
                  <a:cubicBezTo>
                    <a:pt x="34690" y="12714"/>
                    <a:pt x="37962" y="11934"/>
                    <a:pt x="40788" y="10502"/>
                  </a:cubicBezTo>
                  <a:cubicBezTo>
                    <a:pt x="42308" y="9727"/>
                    <a:pt x="43735" y="8610"/>
                    <a:pt x="45441" y="8238"/>
                  </a:cubicBezTo>
                  <a:cubicBezTo>
                    <a:pt x="45768" y="8169"/>
                    <a:pt x="46083" y="8136"/>
                    <a:pt x="46386" y="8136"/>
                  </a:cubicBezTo>
                  <a:cubicBezTo>
                    <a:pt x="48126" y="8136"/>
                    <a:pt x="49471" y="9218"/>
                    <a:pt x="50342" y="10750"/>
                  </a:cubicBezTo>
                  <a:cubicBezTo>
                    <a:pt x="52017" y="13759"/>
                    <a:pt x="51862" y="17605"/>
                    <a:pt x="51025" y="20831"/>
                  </a:cubicBezTo>
                  <a:cubicBezTo>
                    <a:pt x="50996" y="20959"/>
                    <a:pt x="51104" y="21015"/>
                    <a:pt x="51235" y="21015"/>
                  </a:cubicBezTo>
                  <a:cubicBezTo>
                    <a:pt x="51391" y="21015"/>
                    <a:pt x="51580" y="20935"/>
                    <a:pt x="51614" y="20800"/>
                  </a:cubicBezTo>
                  <a:cubicBezTo>
                    <a:pt x="52576" y="16985"/>
                    <a:pt x="52824" y="10037"/>
                    <a:pt x="48388" y="8083"/>
                  </a:cubicBezTo>
                  <a:cubicBezTo>
                    <a:pt x="47798" y="7821"/>
                    <a:pt x="47205" y="7711"/>
                    <a:pt x="46617" y="7711"/>
                  </a:cubicBezTo>
                  <a:cubicBezTo>
                    <a:pt x="45318" y="7711"/>
                    <a:pt x="44041" y="8249"/>
                    <a:pt x="42867" y="8889"/>
                  </a:cubicBezTo>
                  <a:cubicBezTo>
                    <a:pt x="39858" y="10471"/>
                    <a:pt x="37035" y="11836"/>
                    <a:pt x="33623" y="12177"/>
                  </a:cubicBezTo>
                  <a:cubicBezTo>
                    <a:pt x="32943" y="12241"/>
                    <a:pt x="32241" y="12276"/>
                    <a:pt x="31531" y="12276"/>
                  </a:cubicBezTo>
                  <a:cubicBezTo>
                    <a:pt x="28808" y="12276"/>
                    <a:pt x="25954" y="11762"/>
                    <a:pt x="23666" y="10409"/>
                  </a:cubicBezTo>
                  <a:cubicBezTo>
                    <a:pt x="20967" y="8796"/>
                    <a:pt x="19850" y="5880"/>
                    <a:pt x="18082" y="3461"/>
                  </a:cubicBezTo>
                  <a:cubicBezTo>
                    <a:pt x="16494" y="1287"/>
                    <a:pt x="14354" y="0"/>
                    <a:pt x="12103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6" name="Google Shape;946;p7"/>
            <p:cNvSpPr/>
            <p:nvPr/>
          </p:nvSpPr>
          <p:spPr>
            <a:xfrm>
              <a:off x="5873650" y="4751150"/>
              <a:ext cx="1188750" cy="437925"/>
            </a:xfrm>
            <a:custGeom>
              <a:avLst/>
              <a:gdLst/>
              <a:ahLst/>
              <a:cxnLst/>
              <a:rect l="l" t="t" r="r" b="b"/>
              <a:pathLst>
                <a:path w="47550" h="17517" extrusionOk="0">
                  <a:moveTo>
                    <a:pt x="9521" y="1"/>
                  </a:moveTo>
                  <a:cubicBezTo>
                    <a:pt x="9160" y="1"/>
                    <a:pt x="8777" y="70"/>
                    <a:pt x="8372" y="220"/>
                  </a:cubicBezTo>
                  <a:cubicBezTo>
                    <a:pt x="6107" y="1089"/>
                    <a:pt x="4556" y="3911"/>
                    <a:pt x="3440" y="5897"/>
                  </a:cubicBezTo>
                  <a:cubicBezTo>
                    <a:pt x="1796" y="8812"/>
                    <a:pt x="648" y="12007"/>
                    <a:pt x="27" y="15326"/>
                  </a:cubicBezTo>
                  <a:cubicBezTo>
                    <a:pt x="0" y="15449"/>
                    <a:pt x="99" y="15500"/>
                    <a:pt x="220" y="15500"/>
                  </a:cubicBezTo>
                  <a:cubicBezTo>
                    <a:pt x="375" y="15500"/>
                    <a:pt x="568" y="15417"/>
                    <a:pt x="586" y="15295"/>
                  </a:cubicBezTo>
                  <a:cubicBezTo>
                    <a:pt x="1175" y="12224"/>
                    <a:pt x="2199" y="9278"/>
                    <a:pt x="3657" y="6517"/>
                  </a:cubicBezTo>
                  <a:cubicBezTo>
                    <a:pt x="4685" y="4624"/>
                    <a:pt x="7191" y="497"/>
                    <a:pt x="9585" y="497"/>
                  </a:cubicBezTo>
                  <a:cubicBezTo>
                    <a:pt x="10369" y="497"/>
                    <a:pt x="11142" y="940"/>
                    <a:pt x="11846" y="2050"/>
                  </a:cubicBezTo>
                  <a:cubicBezTo>
                    <a:pt x="13118" y="4035"/>
                    <a:pt x="13645" y="6176"/>
                    <a:pt x="15382" y="7913"/>
                  </a:cubicBezTo>
                  <a:cubicBezTo>
                    <a:pt x="16809" y="9278"/>
                    <a:pt x="18484" y="10363"/>
                    <a:pt x="20345" y="11077"/>
                  </a:cubicBezTo>
                  <a:cubicBezTo>
                    <a:pt x="22756" y="12044"/>
                    <a:pt x="25362" y="12482"/>
                    <a:pt x="27974" y="12482"/>
                  </a:cubicBezTo>
                  <a:cubicBezTo>
                    <a:pt x="30136" y="12482"/>
                    <a:pt x="32302" y="12183"/>
                    <a:pt x="34366" y="11635"/>
                  </a:cubicBezTo>
                  <a:cubicBezTo>
                    <a:pt x="35483" y="11356"/>
                    <a:pt x="36568" y="10984"/>
                    <a:pt x="37654" y="10549"/>
                  </a:cubicBezTo>
                  <a:cubicBezTo>
                    <a:pt x="38998" y="9989"/>
                    <a:pt x="41480" y="8317"/>
                    <a:pt x="43091" y="8317"/>
                  </a:cubicBezTo>
                  <a:cubicBezTo>
                    <a:pt x="43265" y="8317"/>
                    <a:pt x="43428" y="8336"/>
                    <a:pt x="43579" y="8378"/>
                  </a:cubicBezTo>
                  <a:cubicBezTo>
                    <a:pt x="47115" y="9464"/>
                    <a:pt x="46556" y="14613"/>
                    <a:pt x="46091" y="17343"/>
                  </a:cubicBezTo>
                  <a:cubicBezTo>
                    <a:pt x="46078" y="17465"/>
                    <a:pt x="46178" y="17516"/>
                    <a:pt x="46297" y="17516"/>
                  </a:cubicBezTo>
                  <a:cubicBezTo>
                    <a:pt x="46449" y="17516"/>
                    <a:pt x="46632" y="17433"/>
                    <a:pt x="46649" y="17312"/>
                  </a:cubicBezTo>
                  <a:cubicBezTo>
                    <a:pt x="47115" y="14675"/>
                    <a:pt x="47549" y="10953"/>
                    <a:pt x="45378" y="8936"/>
                  </a:cubicBezTo>
                  <a:cubicBezTo>
                    <a:pt x="44616" y="8219"/>
                    <a:pt x="43841" y="7937"/>
                    <a:pt x="43056" y="7937"/>
                  </a:cubicBezTo>
                  <a:cubicBezTo>
                    <a:pt x="42177" y="7937"/>
                    <a:pt x="41284" y="8290"/>
                    <a:pt x="40384" y="8781"/>
                  </a:cubicBezTo>
                  <a:cubicBezTo>
                    <a:pt x="36658" y="10818"/>
                    <a:pt x="32257" y="12103"/>
                    <a:pt x="27923" y="12103"/>
                  </a:cubicBezTo>
                  <a:cubicBezTo>
                    <a:pt x="24536" y="12103"/>
                    <a:pt x="21189" y="11318"/>
                    <a:pt x="18236" y="9495"/>
                  </a:cubicBezTo>
                  <a:cubicBezTo>
                    <a:pt x="16933" y="8688"/>
                    <a:pt x="15754" y="7665"/>
                    <a:pt x="14824" y="6424"/>
                  </a:cubicBezTo>
                  <a:cubicBezTo>
                    <a:pt x="13862" y="5152"/>
                    <a:pt x="13397" y="3663"/>
                    <a:pt x="12621" y="2267"/>
                  </a:cubicBezTo>
                  <a:cubicBezTo>
                    <a:pt x="11911" y="970"/>
                    <a:pt x="10873" y="1"/>
                    <a:pt x="9521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7" name="Google Shape;947;p7"/>
            <p:cNvSpPr/>
            <p:nvPr/>
          </p:nvSpPr>
          <p:spPr>
            <a:xfrm>
              <a:off x="5987550" y="4937050"/>
              <a:ext cx="1010475" cy="264050"/>
            </a:xfrm>
            <a:custGeom>
              <a:avLst/>
              <a:gdLst/>
              <a:ahLst/>
              <a:cxnLst/>
              <a:rect l="l" t="t" r="r" b="b"/>
              <a:pathLst>
                <a:path w="40419" h="10562" extrusionOk="0">
                  <a:moveTo>
                    <a:pt x="5814" y="0"/>
                  </a:moveTo>
                  <a:cubicBezTo>
                    <a:pt x="5718" y="0"/>
                    <a:pt x="5621" y="4"/>
                    <a:pt x="5522" y="11"/>
                  </a:cubicBezTo>
                  <a:cubicBezTo>
                    <a:pt x="1396" y="291"/>
                    <a:pt x="217" y="4695"/>
                    <a:pt x="0" y="8107"/>
                  </a:cubicBezTo>
                  <a:cubicBezTo>
                    <a:pt x="0" y="8136"/>
                    <a:pt x="54" y="8150"/>
                    <a:pt x="128" y="8150"/>
                  </a:cubicBezTo>
                  <a:cubicBezTo>
                    <a:pt x="292" y="8150"/>
                    <a:pt x="559" y="8081"/>
                    <a:pt x="559" y="7952"/>
                  </a:cubicBezTo>
                  <a:cubicBezTo>
                    <a:pt x="714" y="5781"/>
                    <a:pt x="993" y="3113"/>
                    <a:pt x="2699" y="1531"/>
                  </a:cubicBezTo>
                  <a:cubicBezTo>
                    <a:pt x="3123" y="1083"/>
                    <a:pt x="3706" y="835"/>
                    <a:pt x="4305" y="835"/>
                  </a:cubicBezTo>
                  <a:cubicBezTo>
                    <a:pt x="4452" y="835"/>
                    <a:pt x="4600" y="849"/>
                    <a:pt x="4746" y="880"/>
                  </a:cubicBezTo>
                  <a:cubicBezTo>
                    <a:pt x="5252" y="543"/>
                    <a:pt x="5736" y="372"/>
                    <a:pt x="6204" y="372"/>
                  </a:cubicBezTo>
                  <a:cubicBezTo>
                    <a:pt x="6683" y="372"/>
                    <a:pt x="7145" y="550"/>
                    <a:pt x="7600" y="911"/>
                  </a:cubicBezTo>
                  <a:cubicBezTo>
                    <a:pt x="7941" y="1097"/>
                    <a:pt x="8282" y="1345"/>
                    <a:pt x="8593" y="1624"/>
                  </a:cubicBezTo>
                  <a:cubicBezTo>
                    <a:pt x="9368" y="2245"/>
                    <a:pt x="10082" y="2958"/>
                    <a:pt x="10888" y="3579"/>
                  </a:cubicBezTo>
                  <a:cubicBezTo>
                    <a:pt x="14727" y="6452"/>
                    <a:pt x="19362" y="7977"/>
                    <a:pt x="24064" y="7977"/>
                  </a:cubicBezTo>
                  <a:cubicBezTo>
                    <a:pt x="25859" y="7977"/>
                    <a:pt x="27664" y="7755"/>
                    <a:pt x="29438" y="7301"/>
                  </a:cubicBezTo>
                  <a:cubicBezTo>
                    <a:pt x="30306" y="7084"/>
                    <a:pt x="31144" y="6774"/>
                    <a:pt x="31981" y="6494"/>
                  </a:cubicBezTo>
                  <a:cubicBezTo>
                    <a:pt x="32540" y="6277"/>
                    <a:pt x="33067" y="6091"/>
                    <a:pt x="33594" y="5905"/>
                  </a:cubicBezTo>
                  <a:cubicBezTo>
                    <a:pt x="34508" y="5609"/>
                    <a:pt x="35835" y="5194"/>
                    <a:pt x="36917" y="5194"/>
                  </a:cubicBezTo>
                  <a:cubicBezTo>
                    <a:pt x="37194" y="5194"/>
                    <a:pt x="37455" y="5222"/>
                    <a:pt x="37689" y="5285"/>
                  </a:cubicBezTo>
                  <a:cubicBezTo>
                    <a:pt x="39984" y="5874"/>
                    <a:pt x="39426" y="8883"/>
                    <a:pt x="38992" y="10496"/>
                  </a:cubicBezTo>
                  <a:cubicBezTo>
                    <a:pt x="38980" y="10541"/>
                    <a:pt x="39044" y="10562"/>
                    <a:pt x="39132" y="10562"/>
                  </a:cubicBezTo>
                  <a:cubicBezTo>
                    <a:pt x="39285" y="10562"/>
                    <a:pt x="39511" y="10501"/>
                    <a:pt x="39550" y="10403"/>
                  </a:cubicBezTo>
                  <a:cubicBezTo>
                    <a:pt x="39922" y="8914"/>
                    <a:pt x="40418" y="6743"/>
                    <a:pt x="39085" y="5564"/>
                  </a:cubicBezTo>
                  <a:cubicBezTo>
                    <a:pt x="38560" y="5096"/>
                    <a:pt x="37894" y="4939"/>
                    <a:pt x="37197" y="4939"/>
                  </a:cubicBezTo>
                  <a:cubicBezTo>
                    <a:pt x="36369" y="4939"/>
                    <a:pt x="35498" y="5161"/>
                    <a:pt x="34773" y="5347"/>
                  </a:cubicBezTo>
                  <a:cubicBezTo>
                    <a:pt x="31733" y="6153"/>
                    <a:pt x="28972" y="7487"/>
                    <a:pt x="25746" y="7704"/>
                  </a:cubicBezTo>
                  <a:cubicBezTo>
                    <a:pt x="25328" y="7727"/>
                    <a:pt x="24911" y="7738"/>
                    <a:pt x="24495" y="7738"/>
                  </a:cubicBezTo>
                  <a:cubicBezTo>
                    <a:pt x="22069" y="7738"/>
                    <a:pt x="19675" y="7351"/>
                    <a:pt x="17371" y="6557"/>
                  </a:cubicBezTo>
                  <a:cubicBezTo>
                    <a:pt x="14859" y="5688"/>
                    <a:pt x="12532" y="4354"/>
                    <a:pt x="10485" y="2617"/>
                  </a:cubicBezTo>
                  <a:cubicBezTo>
                    <a:pt x="9096" y="1435"/>
                    <a:pt x="7736" y="0"/>
                    <a:pt x="581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48" name="Google Shape;948;p7"/>
          <p:cNvGrpSpPr/>
          <p:nvPr/>
        </p:nvGrpSpPr>
        <p:grpSpPr>
          <a:xfrm rot="-2452161">
            <a:off x="7017691" y="5936321"/>
            <a:ext cx="1358675" cy="2179697"/>
            <a:chOff x="2402100" y="3854125"/>
            <a:chExt cx="435600" cy="698825"/>
          </a:xfrm>
        </p:grpSpPr>
        <p:sp>
          <p:nvSpPr>
            <p:cNvPr id="949" name="Google Shape;949;p7"/>
            <p:cNvSpPr/>
            <p:nvPr/>
          </p:nvSpPr>
          <p:spPr>
            <a:xfrm>
              <a:off x="2438150" y="3861725"/>
              <a:ext cx="380025" cy="675475"/>
            </a:xfrm>
            <a:custGeom>
              <a:avLst/>
              <a:gdLst/>
              <a:ahLst/>
              <a:cxnLst/>
              <a:rect l="l" t="t" r="r" b="b"/>
              <a:pathLst>
                <a:path w="15201" h="27019" extrusionOk="0">
                  <a:moveTo>
                    <a:pt x="6019" y="1"/>
                  </a:moveTo>
                  <a:cubicBezTo>
                    <a:pt x="3072" y="4437"/>
                    <a:pt x="1" y="9338"/>
                    <a:pt x="497" y="14642"/>
                  </a:cubicBezTo>
                  <a:cubicBezTo>
                    <a:pt x="652" y="15914"/>
                    <a:pt x="931" y="17154"/>
                    <a:pt x="1335" y="18364"/>
                  </a:cubicBezTo>
                  <a:cubicBezTo>
                    <a:pt x="1893" y="20194"/>
                    <a:pt x="2575" y="22024"/>
                    <a:pt x="3723" y="23606"/>
                  </a:cubicBezTo>
                  <a:cubicBezTo>
                    <a:pt x="4840" y="25157"/>
                    <a:pt x="6484" y="26429"/>
                    <a:pt x="8376" y="26770"/>
                  </a:cubicBezTo>
                  <a:lnTo>
                    <a:pt x="9338" y="26832"/>
                  </a:lnTo>
                  <a:lnTo>
                    <a:pt x="8872" y="27019"/>
                  </a:lnTo>
                  <a:cubicBezTo>
                    <a:pt x="10175" y="26957"/>
                    <a:pt x="11199" y="25933"/>
                    <a:pt x="11974" y="24878"/>
                  </a:cubicBezTo>
                  <a:cubicBezTo>
                    <a:pt x="14518" y="21218"/>
                    <a:pt x="15200" y="16596"/>
                    <a:pt x="13804" y="12346"/>
                  </a:cubicBezTo>
                  <a:cubicBezTo>
                    <a:pt x="12253" y="7725"/>
                    <a:pt x="8376" y="4282"/>
                    <a:pt x="6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0" name="Google Shape;950;p7"/>
            <p:cNvSpPr/>
            <p:nvPr/>
          </p:nvSpPr>
          <p:spPr>
            <a:xfrm>
              <a:off x="2589375" y="3854125"/>
              <a:ext cx="98750" cy="698825"/>
            </a:xfrm>
            <a:custGeom>
              <a:avLst/>
              <a:gdLst/>
              <a:ahLst/>
              <a:cxnLst/>
              <a:rect l="l" t="t" r="r" b="b"/>
              <a:pathLst>
                <a:path w="3950" h="27953" extrusionOk="0">
                  <a:moveTo>
                    <a:pt x="452" y="0"/>
                  </a:moveTo>
                  <a:cubicBezTo>
                    <a:pt x="278" y="0"/>
                    <a:pt x="1" y="84"/>
                    <a:pt x="1" y="212"/>
                  </a:cubicBezTo>
                  <a:cubicBezTo>
                    <a:pt x="156" y="5454"/>
                    <a:pt x="249" y="10696"/>
                    <a:pt x="311" y="15939"/>
                  </a:cubicBezTo>
                  <a:cubicBezTo>
                    <a:pt x="342" y="20157"/>
                    <a:pt x="404" y="24593"/>
                    <a:pt x="3351" y="27912"/>
                  </a:cubicBezTo>
                  <a:cubicBezTo>
                    <a:pt x="3372" y="27941"/>
                    <a:pt x="3417" y="27953"/>
                    <a:pt x="3473" y="27953"/>
                  </a:cubicBezTo>
                  <a:cubicBezTo>
                    <a:pt x="3655" y="27953"/>
                    <a:pt x="3949" y="27821"/>
                    <a:pt x="3878" y="27726"/>
                  </a:cubicBezTo>
                  <a:cubicBezTo>
                    <a:pt x="776" y="24190"/>
                    <a:pt x="900" y="19444"/>
                    <a:pt x="869" y="15008"/>
                  </a:cubicBezTo>
                  <a:cubicBezTo>
                    <a:pt x="807" y="10014"/>
                    <a:pt x="714" y="5051"/>
                    <a:pt x="590" y="57"/>
                  </a:cubicBezTo>
                  <a:cubicBezTo>
                    <a:pt x="590" y="18"/>
                    <a:pt x="532" y="0"/>
                    <a:pt x="4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1" name="Google Shape;951;p7"/>
            <p:cNvSpPr/>
            <p:nvPr/>
          </p:nvSpPr>
          <p:spPr>
            <a:xfrm>
              <a:off x="2594025" y="3930575"/>
              <a:ext cx="64850" cy="50600"/>
            </a:xfrm>
            <a:custGeom>
              <a:avLst/>
              <a:gdLst/>
              <a:ahLst/>
              <a:cxnLst/>
              <a:rect l="l" t="t" r="r" b="b"/>
              <a:pathLst>
                <a:path w="2594" h="2024" extrusionOk="0">
                  <a:moveTo>
                    <a:pt x="2450" y="0"/>
                  </a:moveTo>
                  <a:cubicBezTo>
                    <a:pt x="2316" y="0"/>
                    <a:pt x="2104" y="45"/>
                    <a:pt x="2048" y="101"/>
                  </a:cubicBezTo>
                  <a:cubicBezTo>
                    <a:pt x="1428" y="752"/>
                    <a:pt x="776" y="1372"/>
                    <a:pt x="125" y="1931"/>
                  </a:cubicBezTo>
                  <a:cubicBezTo>
                    <a:pt x="1" y="2024"/>
                    <a:pt x="187" y="2024"/>
                    <a:pt x="249" y="2024"/>
                  </a:cubicBezTo>
                  <a:cubicBezTo>
                    <a:pt x="373" y="1993"/>
                    <a:pt x="528" y="1962"/>
                    <a:pt x="621" y="1869"/>
                  </a:cubicBezTo>
                  <a:cubicBezTo>
                    <a:pt x="1304" y="1310"/>
                    <a:pt x="1955" y="690"/>
                    <a:pt x="2544" y="70"/>
                  </a:cubicBezTo>
                  <a:cubicBezTo>
                    <a:pt x="2594" y="20"/>
                    <a:pt x="2539" y="0"/>
                    <a:pt x="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2" name="Google Shape;952;p7"/>
            <p:cNvSpPr/>
            <p:nvPr/>
          </p:nvSpPr>
          <p:spPr>
            <a:xfrm>
              <a:off x="2596625" y="3995425"/>
              <a:ext cx="113900" cy="91325"/>
            </a:xfrm>
            <a:custGeom>
              <a:avLst/>
              <a:gdLst/>
              <a:ahLst/>
              <a:cxnLst/>
              <a:rect l="l" t="t" r="r" b="b"/>
              <a:pathLst>
                <a:path w="4556" h="3653" extrusionOk="0">
                  <a:moveTo>
                    <a:pt x="4248" y="1"/>
                  </a:moveTo>
                  <a:cubicBezTo>
                    <a:pt x="4157" y="1"/>
                    <a:pt x="4056" y="18"/>
                    <a:pt x="3991" y="50"/>
                  </a:cubicBezTo>
                  <a:cubicBezTo>
                    <a:pt x="2533" y="981"/>
                    <a:pt x="1355" y="2284"/>
                    <a:pt x="114" y="3493"/>
                  </a:cubicBezTo>
                  <a:cubicBezTo>
                    <a:pt x="0" y="3607"/>
                    <a:pt x="99" y="3653"/>
                    <a:pt x="236" y="3653"/>
                  </a:cubicBezTo>
                  <a:cubicBezTo>
                    <a:pt x="362" y="3653"/>
                    <a:pt x="520" y="3615"/>
                    <a:pt x="579" y="3555"/>
                  </a:cubicBezTo>
                  <a:cubicBezTo>
                    <a:pt x="1758" y="2377"/>
                    <a:pt x="2906" y="1105"/>
                    <a:pt x="4332" y="205"/>
                  </a:cubicBezTo>
                  <a:cubicBezTo>
                    <a:pt x="4556" y="63"/>
                    <a:pt x="4420" y="1"/>
                    <a:pt x="4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3" name="Google Shape;953;p7"/>
            <p:cNvSpPr/>
            <p:nvPr/>
          </p:nvSpPr>
          <p:spPr>
            <a:xfrm>
              <a:off x="2596650" y="4053575"/>
              <a:ext cx="154425" cy="142975"/>
            </a:xfrm>
            <a:custGeom>
              <a:avLst/>
              <a:gdLst/>
              <a:ahLst/>
              <a:cxnLst/>
              <a:rect l="l" t="t" r="r" b="b"/>
              <a:pathLst>
                <a:path w="6177" h="5719" extrusionOk="0">
                  <a:moveTo>
                    <a:pt x="5832" y="1"/>
                  </a:moveTo>
                  <a:cubicBezTo>
                    <a:pt x="5732" y="1"/>
                    <a:pt x="5628" y="35"/>
                    <a:pt x="5572" y="113"/>
                  </a:cubicBezTo>
                  <a:cubicBezTo>
                    <a:pt x="3928" y="1881"/>
                    <a:pt x="2284" y="4114"/>
                    <a:pt x="237" y="5417"/>
                  </a:cubicBezTo>
                  <a:cubicBezTo>
                    <a:pt x="1" y="5559"/>
                    <a:pt x="214" y="5718"/>
                    <a:pt x="438" y="5718"/>
                  </a:cubicBezTo>
                  <a:cubicBezTo>
                    <a:pt x="509" y="5718"/>
                    <a:pt x="581" y="5702"/>
                    <a:pt x="640" y="5665"/>
                  </a:cubicBezTo>
                  <a:lnTo>
                    <a:pt x="609" y="5665"/>
                  </a:lnTo>
                  <a:cubicBezTo>
                    <a:pt x="2687" y="4331"/>
                    <a:pt x="4362" y="2098"/>
                    <a:pt x="6038" y="268"/>
                  </a:cubicBezTo>
                  <a:cubicBezTo>
                    <a:pt x="6177" y="109"/>
                    <a:pt x="6010" y="1"/>
                    <a:pt x="58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4" name="Google Shape;954;p7"/>
            <p:cNvSpPr/>
            <p:nvPr/>
          </p:nvSpPr>
          <p:spPr>
            <a:xfrm>
              <a:off x="2602425" y="4133100"/>
              <a:ext cx="192625" cy="200200"/>
            </a:xfrm>
            <a:custGeom>
              <a:avLst/>
              <a:gdLst/>
              <a:ahLst/>
              <a:cxnLst/>
              <a:rect l="l" t="t" r="r" b="b"/>
              <a:pathLst>
                <a:path w="7705" h="8008" extrusionOk="0">
                  <a:moveTo>
                    <a:pt x="7405" y="1"/>
                  </a:moveTo>
                  <a:cubicBezTo>
                    <a:pt x="7295" y="1"/>
                    <a:pt x="7172" y="33"/>
                    <a:pt x="7109" y="96"/>
                  </a:cubicBezTo>
                  <a:cubicBezTo>
                    <a:pt x="4690" y="2577"/>
                    <a:pt x="2363" y="5152"/>
                    <a:pt x="130" y="7788"/>
                  </a:cubicBezTo>
                  <a:cubicBezTo>
                    <a:pt x="0" y="7937"/>
                    <a:pt x="136" y="8007"/>
                    <a:pt x="299" y="8007"/>
                  </a:cubicBezTo>
                  <a:cubicBezTo>
                    <a:pt x="410" y="8007"/>
                    <a:pt x="533" y="7975"/>
                    <a:pt x="595" y="7912"/>
                  </a:cubicBezTo>
                  <a:cubicBezTo>
                    <a:pt x="2829" y="5276"/>
                    <a:pt x="5155" y="2701"/>
                    <a:pt x="7575" y="220"/>
                  </a:cubicBezTo>
                  <a:cubicBezTo>
                    <a:pt x="7704" y="72"/>
                    <a:pt x="7569" y="1"/>
                    <a:pt x="74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5" name="Google Shape;955;p7"/>
            <p:cNvSpPr/>
            <p:nvPr/>
          </p:nvSpPr>
          <p:spPr>
            <a:xfrm>
              <a:off x="2616775" y="4214150"/>
              <a:ext cx="220925" cy="236875"/>
            </a:xfrm>
            <a:custGeom>
              <a:avLst/>
              <a:gdLst/>
              <a:ahLst/>
              <a:cxnLst/>
              <a:rect l="l" t="t" r="r" b="b"/>
              <a:pathLst>
                <a:path w="8837" h="9475" extrusionOk="0">
                  <a:moveTo>
                    <a:pt x="8471" y="0"/>
                  </a:moveTo>
                  <a:cubicBezTo>
                    <a:pt x="8370" y="0"/>
                    <a:pt x="8265" y="34"/>
                    <a:pt x="8210" y="111"/>
                  </a:cubicBezTo>
                  <a:lnTo>
                    <a:pt x="145" y="9199"/>
                  </a:lnTo>
                  <a:cubicBezTo>
                    <a:pt x="1" y="9365"/>
                    <a:pt x="187" y="9475"/>
                    <a:pt x="382" y="9475"/>
                  </a:cubicBezTo>
                  <a:cubicBezTo>
                    <a:pt x="480" y="9475"/>
                    <a:pt x="580" y="9447"/>
                    <a:pt x="642" y="9385"/>
                  </a:cubicBezTo>
                  <a:lnTo>
                    <a:pt x="8676" y="297"/>
                  </a:lnTo>
                  <a:cubicBezTo>
                    <a:pt x="8836" y="116"/>
                    <a:pt x="8659" y="0"/>
                    <a:pt x="84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6" name="Google Shape;956;p7"/>
            <p:cNvSpPr/>
            <p:nvPr/>
          </p:nvSpPr>
          <p:spPr>
            <a:xfrm>
              <a:off x="2529425" y="3901825"/>
              <a:ext cx="70050" cy="50450"/>
            </a:xfrm>
            <a:custGeom>
              <a:avLst/>
              <a:gdLst/>
              <a:ahLst/>
              <a:cxnLst/>
              <a:rect l="l" t="t" r="r" b="b"/>
              <a:pathLst>
                <a:path w="2802" h="2018" extrusionOk="0">
                  <a:moveTo>
                    <a:pt x="480" y="0"/>
                  </a:moveTo>
                  <a:cubicBezTo>
                    <a:pt x="298" y="0"/>
                    <a:pt x="0" y="138"/>
                    <a:pt x="72" y="258"/>
                  </a:cubicBezTo>
                  <a:cubicBezTo>
                    <a:pt x="630" y="971"/>
                    <a:pt x="1344" y="1592"/>
                    <a:pt x="2181" y="1995"/>
                  </a:cubicBezTo>
                  <a:cubicBezTo>
                    <a:pt x="2208" y="2011"/>
                    <a:pt x="2243" y="2018"/>
                    <a:pt x="2284" y="2018"/>
                  </a:cubicBezTo>
                  <a:cubicBezTo>
                    <a:pt x="2484" y="2018"/>
                    <a:pt x="2802" y="1850"/>
                    <a:pt x="2647" y="1747"/>
                  </a:cubicBezTo>
                  <a:cubicBezTo>
                    <a:pt x="1840" y="1344"/>
                    <a:pt x="1158" y="754"/>
                    <a:pt x="599" y="41"/>
                  </a:cubicBezTo>
                  <a:cubicBezTo>
                    <a:pt x="578" y="12"/>
                    <a:pt x="534" y="0"/>
                    <a:pt x="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7" name="Google Shape;957;p7"/>
            <p:cNvSpPr/>
            <p:nvPr/>
          </p:nvSpPr>
          <p:spPr>
            <a:xfrm>
              <a:off x="2466675" y="3969450"/>
              <a:ext cx="143525" cy="85975"/>
            </a:xfrm>
            <a:custGeom>
              <a:avLst/>
              <a:gdLst/>
              <a:ahLst/>
              <a:cxnLst/>
              <a:rect l="l" t="t" r="r" b="b"/>
              <a:pathLst>
                <a:path w="5741" h="3439" extrusionOk="0">
                  <a:moveTo>
                    <a:pt x="507" y="1"/>
                  </a:moveTo>
                  <a:cubicBezTo>
                    <a:pt x="304" y="1"/>
                    <a:pt x="0" y="177"/>
                    <a:pt x="101" y="252"/>
                  </a:cubicBezTo>
                  <a:cubicBezTo>
                    <a:pt x="1683" y="1461"/>
                    <a:pt x="3358" y="2516"/>
                    <a:pt x="5095" y="3416"/>
                  </a:cubicBezTo>
                  <a:cubicBezTo>
                    <a:pt x="5121" y="3431"/>
                    <a:pt x="5158" y="3438"/>
                    <a:pt x="5199" y="3438"/>
                  </a:cubicBezTo>
                  <a:cubicBezTo>
                    <a:pt x="5406" y="3438"/>
                    <a:pt x="5741" y="3271"/>
                    <a:pt x="5560" y="3167"/>
                  </a:cubicBezTo>
                  <a:cubicBezTo>
                    <a:pt x="3823" y="2268"/>
                    <a:pt x="2179" y="1213"/>
                    <a:pt x="628" y="35"/>
                  </a:cubicBezTo>
                  <a:cubicBezTo>
                    <a:pt x="598" y="11"/>
                    <a:pt x="555" y="1"/>
                    <a:pt x="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8" name="Google Shape;958;p7"/>
            <p:cNvSpPr/>
            <p:nvPr/>
          </p:nvSpPr>
          <p:spPr>
            <a:xfrm>
              <a:off x="2445125" y="4056150"/>
              <a:ext cx="161975" cy="95425"/>
            </a:xfrm>
            <a:custGeom>
              <a:avLst/>
              <a:gdLst/>
              <a:ahLst/>
              <a:cxnLst/>
              <a:rect l="l" t="t" r="r" b="b"/>
              <a:pathLst>
                <a:path w="6479" h="3817" extrusionOk="0">
                  <a:moveTo>
                    <a:pt x="560" y="1"/>
                  </a:moveTo>
                  <a:cubicBezTo>
                    <a:pt x="352" y="1"/>
                    <a:pt x="0" y="239"/>
                    <a:pt x="280" y="351"/>
                  </a:cubicBezTo>
                  <a:lnTo>
                    <a:pt x="280" y="320"/>
                  </a:lnTo>
                  <a:cubicBezTo>
                    <a:pt x="2389" y="1033"/>
                    <a:pt x="4034" y="2584"/>
                    <a:pt x="5833" y="3794"/>
                  </a:cubicBezTo>
                  <a:cubicBezTo>
                    <a:pt x="5864" y="3810"/>
                    <a:pt x="5903" y="3816"/>
                    <a:pt x="5947" y="3816"/>
                  </a:cubicBezTo>
                  <a:cubicBezTo>
                    <a:pt x="6164" y="3816"/>
                    <a:pt x="6479" y="3644"/>
                    <a:pt x="6298" y="3515"/>
                  </a:cubicBezTo>
                  <a:cubicBezTo>
                    <a:pt x="4437" y="2274"/>
                    <a:pt x="2793" y="723"/>
                    <a:pt x="621" y="10"/>
                  </a:cubicBezTo>
                  <a:cubicBezTo>
                    <a:pt x="603" y="4"/>
                    <a:pt x="582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9" name="Google Shape;959;p7"/>
            <p:cNvSpPr/>
            <p:nvPr/>
          </p:nvSpPr>
          <p:spPr>
            <a:xfrm>
              <a:off x="2403925" y="4174100"/>
              <a:ext cx="206525" cy="108250"/>
            </a:xfrm>
            <a:custGeom>
              <a:avLst/>
              <a:gdLst/>
              <a:ahLst/>
              <a:cxnLst/>
              <a:rect l="l" t="t" r="r" b="b"/>
              <a:pathLst>
                <a:path w="8261" h="4330" extrusionOk="0">
                  <a:moveTo>
                    <a:pt x="489" y="0"/>
                  </a:moveTo>
                  <a:cubicBezTo>
                    <a:pt x="287" y="0"/>
                    <a:pt x="0" y="150"/>
                    <a:pt x="98" y="224"/>
                  </a:cubicBezTo>
                  <a:cubicBezTo>
                    <a:pt x="2424" y="1899"/>
                    <a:pt x="4937" y="3295"/>
                    <a:pt x="7605" y="4318"/>
                  </a:cubicBezTo>
                  <a:cubicBezTo>
                    <a:pt x="7624" y="4326"/>
                    <a:pt x="7648" y="4329"/>
                    <a:pt x="7676" y="4329"/>
                  </a:cubicBezTo>
                  <a:cubicBezTo>
                    <a:pt x="7877" y="4329"/>
                    <a:pt x="8261" y="4152"/>
                    <a:pt x="8070" y="4070"/>
                  </a:cubicBezTo>
                  <a:cubicBezTo>
                    <a:pt x="5433" y="3046"/>
                    <a:pt x="2921" y="1682"/>
                    <a:pt x="625" y="38"/>
                  </a:cubicBezTo>
                  <a:cubicBezTo>
                    <a:pt x="592" y="11"/>
                    <a:pt x="544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0" name="Google Shape;960;p7"/>
            <p:cNvSpPr/>
            <p:nvPr/>
          </p:nvSpPr>
          <p:spPr>
            <a:xfrm>
              <a:off x="2402100" y="4291275"/>
              <a:ext cx="218100" cy="118400"/>
            </a:xfrm>
            <a:custGeom>
              <a:avLst/>
              <a:gdLst/>
              <a:ahLst/>
              <a:cxnLst/>
              <a:rect l="l" t="t" r="r" b="b"/>
              <a:pathLst>
                <a:path w="8724" h="4736" extrusionOk="0">
                  <a:moveTo>
                    <a:pt x="505" y="1"/>
                  </a:moveTo>
                  <a:cubicBezTo>
                    <a:pt x="289" y="1"/>
                    <a:pt x="1" y="188"/>
                    <a:pt x="202" y="314"/>
                  </a:cubicBezTo>
                  <a:cubicBezTo>
                    <a:pt x="2715" y="1865"/>
                    <a:pt x="5320" y="3695"/>
                    <a:pt x="8112" y="4718"/>
                  </a:cubicBezTo>
                  <a:cubicBezTo>
                    <a:pt x="8140" y="4730"/>
                    <a:pt x="8171" y="4736"/>
                    <a:pt x="8203" y="4736"/>
                  </a:cubicBezTo>
                  <a:cubicBezTo>
                    <a:pt x="8428" y="4736"/>
                    <a:pt x="8724" y="4485"/>
                    <a:pt x="8453" y="4377"/>
                  </a:cubicBezTo>
                  <a:cubicBezTo>
                    <a:pt x="5723" y="3385"/>
                    <a:pt x="3087" y="1554"/>
                    <a:pt x="636" y="35"/>
                  </a:cubicBezTo>
                  <a:cubicBezTo>
                    <a:pt x="601" y="11"/>
                    <a:pt x="555" y="1"/>
                    <a:pt x="5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1" name="Google Shape;961;p7"/>
            <p:cNvSpPr/>
            <p:nvPr/>
          </p:nvSpPr>
          <p:spPr>
            <a:xfrm>
              <a:off x="2489225" y="4423675"/>
              <a:ext cx="159525" cy="73725"/>
            </a:xfrm>
            <a:custGeom>
              <a:avLst/>
              <a:gdLst/>
              <a:ahLst/>
              <a:cxnLst/>
              <a:rect l="l" t="t" r="r" b="b"/>
              <a:pathLst>
                <a:path w="6381" h="2949" extrusionOk="0">
                  <a:moveTo>
                    <a:pt x="564" y="1"/>
                  </a:moveTo>
                  <a:cubicBezTo>
                    <a:pt x="384" y="1"/>
                    <a:pt x="1" y="178"/>
                    <a:pt x="191" y="260"/>
                  </a:cubicBezTo>
                  <a:cubicBezTo>
                    <a:pt x="2083" y="1066"/>
                    <a:pt x="3945" y="1935"/>
                    <a:pt x="5775" y="2928"/>
                  </a:cubicBezTo>
                  <a:cubicBezTo>
                    <a:pt x="5799" y="2942"/>
                    <a:pt x="5830" y="2948"/>
                    <a:pt x="5866" y="2948"/>
                  </a:cubicBezTo>
                  <a:cubicBezTo>
                    <a:pt x="6061" y="2948"/>
                    <a:pt x="6381" y="2763"/>
                    <a:pt x="6302" y="2710"/>
                  </a:cubicBezTo>
                  <a:cubicBezTo>
                    <a:pt x="4441" y="1718"/>
                    <a:pt x="2580" y="818"/>
                    <a:pt x="625" y="12"/>
                  </a:cubicBezTo>
                  <a:cubicBezTo>
                    <a:pt x="610" y="4"/>
                    <a:pt x="589" y="1"/>
                    <a:pt x="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62" name="Google Shape;962;p7"/>
          <p:cNvGrpSpPr/>
          <p:nvPr/>
        </p:nvGrpSpPr>
        <p:grpSpPr>
          <a:xfrm rot="8607250">
            <a:off x="-897010" y="231931"/>
            <a:ext cx="1626652" cy="2567136"/>
            <a:chOff x="322650" y="2571325"/>
            <a:chExt cx="573100" cy="904450"/>
          </a:xfrm>
        </p:grpSpPr>
        <p:sp>
          <p:nvSpPr>
            <p:cNvPr id="963" name="Google Shape;963;p7"/>
            <p:cNvSpPr/>
            <p:nvPr/>
          </p:nvSpPr>
          <p:spPr>
            <a:xfrm>
              <a:off x="423450" y="2666625"/>
              <a:ext cx="95400" cy="131175"/>
            </a:xfrm>
            <a:custGeom>
              <a:avLst/>
              <a:gdLst/>
              <a:ahLst/>
              <a:cxnLst/>
              <a:rect l="l" t="t" r="r" b="b"/>
              <a:pathLst>
                <a:path w="3816" h="5247" extrusionOk="0">
                  <a:moveTo>
                    <a:pt x="199" y="1"/>
                  </a:moveTo>
                  <a:cubicBezTo>
                    <a:pt x="164" y="1"/>
                    <a:pt x="129" y="2"/>
                    <a:pt x="94" y="4"/>
                  </a:cubicBezTo>
                  <a:cubicBezTo>
                    <a:pt x="1" y="1059"/>
                    <a:pt x="745" y="1958"/>
                    <a:pt x="1521" y="2672"/>
                  </a:cubicBezTo>
                  <a:cubicBezTo>
                    <a:pt x="2327" y="3385"/>
                    <a:pt x="3227" y="4006"/>
                    <a:pt x="3692" y="4936"/>
                  </a:cubicBezTo>
                  <a:lnTo>
                    <a:pt x="3816" y="5247"/>
                  </a:lnTo>
                  <a:cubicBezTo>
                    <a:pt x="3537" y="3851"/>
                    <a:pt x="2978" y="2548"/>
                    <a:pt x="2172" y="1369"/>
                  </a:cubicBezTo>
                  <a:cubicBezTo>
                    <a:pt x="1696" y="685"/>
                    <a:pt x="1020" y="1"/>
                    <a:pt x="19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4" name="Google Shape;964;p7"/>
            <p:cNvSpPr/>
            <p:nvPr/>
          </p:nvSpPr>
          <p:spPr>
            <a:xfrm>
              <a:off x="510300" y="2571325"/>
              <a:ext cx="155125" cy="237325"/>
            </a:xfrm>
            <a:custGeom>
              <a:avLst/>
              <a:gdLst/>
              <a:ahLst/>
              <a:cxnLst/>
              <a:rect l="l" t="t" r="r" b="b"/>
              <a:pathLst>
                <a:path w="6205" h="9493" extrusionOk="0">
                  <a:moveTo>
                    <a:pt x="6205" y="1"/>
                  </a:moveTo>
                  <a:lnTo>
                    <a:pt x="6205" y="1"/>
                  </a:lnTo>
                  <a:cubicBezTo>
                    <a:pt x="4343" y="435"/>
                    <a:pt x="3010" y="2048"/>
                    <a:pt x="2203" y="3754"/>
                  </a:cubicBezTo>
                  <a:cubicBezTo>
                    <a:pt x="1397" y="5460"/>
                    <a:pt x="931" y="7352"/>
                    <a:pt x="1" y="8996"/>
                  </a:cubicBezTo>
                  <a:lnTo>
                    <a:pt x="218" y="9493"/>
                  </a:lnTo>
                  <a:lnTo>
                    <a:pt x="2544" y="6639"/>
                  </a:lnTo>
                  <a:cubicBezTo>
                    <a:pt x="2917" y="6205"/>
                    <a:pt x="3258" y="5770"/>
                    <a:pt x="3537" y="5274"/>
                  </a:cubicBezTo>
                  <a:cubicBezTo>
                    <a:pt x="4530" y="3537"/>
                    <a:pt x="4592" y="1211"/>
                    <a:pt x="62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5" name="Google Shape;965;p7"/>
            <p:cNvSpPr/>
            <p:nvPr/>
          </p:nvSpPr>
          <p:spPr>
            <a:xfrm>
              <a:off x="548300" y="2691425"/>
              <a:ext cx="236550" cy="266900"/>
            </a:xfrm>
            <a:custGeom>
              <a:avLst/>
              <a:gdLst/>
              <a:ahLst/>
              <a:cxnLst/>
              <a:rect l="l" t="t" r="r" b="b"/>
              <a:pathLst>
                <a:path w="9462" h="10676" extrusionOk="0">
                  <a:moveTo>
                    <a:pt x="9224" y="1"/>
                  </a:moveTo>
                  <a:cubicBezTo>
                    <a:pt x="7570" y="1"/>
                    <a:pt x="5960" y="617"/>
                    <a:pt x="4747" y="1742"/>
                  </a:cubicBezTo>
                  <a:cubicBezTo>
                    <a:pt x="2588" y="3791"/>
                    <a:pt x="2114" y="7045"/>
                    <a:pt x="654" y="9656"/>
                  </a:cubicBezTo>
                  <a:lnTo>
                    <a:pt x="654" y="9656"/>
                  </a:lnTo>
                  <a:cubicBezTo>
                    <a:pt x="1708" y="8788"/>
                    <a:pt x="3146" y="8364"/>
                    <a:pt x="4343" y="7636"/>
                  </a:cubicBezTo>
                  <a:cubicBezTo>
                    <a:pt x="7011" y="5992"/>
                    <a:pt x="8283" y="2890"/>
                    <a:pt x="9462" y="5"/>
                  </a:cubicBezTo>
                  <a:cubicBezTo>
                    <a:pt x="9382" y="2"/>
                    <a:pt x="9303" y="1"/>
                    <a:pt x="9224" y="1"/>
                  </a:cubicBezTo>
                  <a:close/>
                  <a:moveTo>
                    <a:pt x="654" y="9656"/>
                  </a:moveTo>
                  <a:cubicBezTo>
                    <a:pt x="451" y="9823"/>
                    <a:pt x="263" y="10006"/>
                    <a:pt x="94" y="10210"/>
                  </a:cubicBezTo>
                  <a:lnTo>
                    <a:pt x="1" y="10675"/>
                  </a:lnTo>
                  <a:cubicBezTo>
                    <a:pt x="241" y="10351"/>
                    <a:pt x="456" y="10009"/>
                    <a:pt x="654" y="96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6" name="Google Shape;966;p7"/>
            <p:cNvSpPr/>
            <p:nvPr/>
          </p:nvSpPr>
          <p:spPr>
            <a:xfrm>
              <a:off x="322650" y="2792325"/>
              <a:ext cx="214050" cy="94475"/>
            </a:xfrm>
            <a:custGeom>
              <a:avLst/>
              <a:gdLst/>
              <a:ahLst/>
              <a:cxnLst/>
              <a:rect l="l" t="t" r="r" b="b"/>
              <a:pathLst>
                <a:path w="8562" h="3779" extrusionOk="0">
                  <a:moveTo>
                    <a:pt x="129" y="1"/>
                  </a:moveTo>
                  <a:cubicBezTo>
                    <a:pt x="86" y="1"/>
                    <a:pt x="43" y="1"/>
                    <a:pt x="0" y="1"/>
                  </a:cubicBezTo>
                  <a:cubicBezTo>
                    <a:pt x="652" y="374"/>
                    <a:pt x="1024" y="1056"/>
                    <a:pt x="1489" y="1645"/>
                  </a:cubicBezTo>
                  <a:cubicBezTo>
                    <a:pt x="2666" y="3032"/>
                    <a:pt x="4368" y="3778"/>
                    <a:pt x="6106" y="3778"/>
                  </a:cubicBezTo>
                  <a:cubicBezTo>
                    <a:pt x="6934" y="3778"/>
                    <a:pt x="7771" y="3609"/>
                    <a:pt x="8561" y="3258"/>
                  </a:cubicBezTo>
                  <a:lnTo>
                    <a:pt x="8158" y="2979"/>
                  </a:lnTo>
                  <a:cubicBezTo>
                    <a:pt x="5926" y="1053"/>
                    <a:pt x="3091" y="1"/>
                    <a:pt x="1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7" name="Google Shape;967;p7"/>
            <p:cNvSpPr/>
            <p:nvPr/>
          </p:nvSpPr>
          <p:spPr>
            <a:xfrm>
              <a:off x="386225" y="2924175"/>
              <a:ext cx="215625" cy="317975"/>
            </a:xfrm>
            <a:custGeom>
              <a:avLst/>
              <a:gdLst/>
              <a:ahLst/>
              <a:cxnLst/>
              <a:rect l="l" t="t" r="r" b="b"/>
              <a:pathLst>
                <a:path w="8625" h="12719" extrusionOk="0">
                  <a:moveTo>
                    <a:pt x="63" y="1"/>
                  </a:moveTo>
                  <a:cubicBezTo>
                    <a:pt x="1" y="2606"/>
                    <a:pt x="94" y="5367"/>
                    <a:pt x="1459" y="7600"/>
                  </a:cubicBezTo>
                  <a:cubicBezTo>
                    <a:pt x="3010" y="10144"/>
                    <a:pt x="5894" y="11509"/>
                    <a:pt x="8593" y="12719"/>
                  </a:cubicBezTo>
                  <a:lnTo>
                    <a:pt x="8593" y="12563"/>
                  </a:lnTo>
                  <a:cubicBezTo>
                    <a:pt x="8624" y="10392"/>
                    <a:pt x="7942" y="8283"/>
                    <a:pt x="6639" y="6546"/>
                  </a:cubicBezTo>
                  <a:cubicBezTo>
                    <a:pt x="4778" y="4064"/>
                    <a:pt x="1831" y="2544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8" name="Google Shape;968;p7"/>
            <p:cNvSpPr/>
            <p:nvPr/>
          </p:nvSpPr>
          <p:spPr>
            <a:xfrm>
              <a:off x="579325" y="2835775"/>
              <a:ext cx="316425" cy="283075"/>
            </a:xfrm>
            <a:custGeom>
              <a:avLst/>
              <a:gdLst/>
              <a:ahLst/>
              <a:cxnLst/>
              <a:rect l="l" t="t" r="r" b="b"/>
              <a:pathLst>
                <a:path w="12657" h="11323" extrusionOk="0">
                  <a:moveTo>
                    <a:pt x="12656" y="0"/>
                  </a:moveTo>
                  <a:cubicBezTo>
                    <a:pt x="10175" y="94"/>
                    <a:pt x="7786" y="1055"/>
                    <a:pt x="5925" y="2730"/>
                  </a:cubicBezTo>
                  <a:cubicBezTo>
                    <a:pt x="4095" y="4374"/>
                    <a:pt x="2668" y="6421"/>
                    <a:pt x="1707" y="8717"/>
                  </a:cubicBezTo>
                  <a:cubicBezTo>
                    <a:pt x="1303" y="9616"/>
                    <a:pt x="869" y="10640"/>
                    <a:pt x="1" y="11105"/>
                  </a:cubicBezTo>
                  <a:lnTo>
                    <a:pt x="559" y="11322"/>
                  </a:lnTo>
                  <a:cubicBezTo>
                    <a:pt x="2606" y="8810"/>
                    <a:pt x="5770" y="7445"/>
                    <a:pt x="8035" y="5119"/>
                  </a:cubicBezTo>
                  <a:cubicBezTo>
                    <a:pt x="9648" y="3475"/>
                    <a:pt x="10795" y="1365"/>
                    <a:pt x="126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9" name="Google Shape;969;p7"/>
            <p:cNvSpPr/>
            <p:nvPr/>
          </p:nvSpPr>
          <p:spPr>
            <a:xfrm>
              <a:off x="509000" y="2776025"/>
              <a:ext cx="101375" cy="699750"/>
            </a:xfrm>
            <a:custGeom>
              <a:avLst/>
              <a:gdLst/>
              <a:ahLst/>
              <a:cxnLst/>
              <a:rect l="l" t="t" r="r" b="b"/>
              <a:pathLst>
                <a:path w="4055" h="27990" extrusionOk="0">
                  <a:moveTo>
                    <a:pt x="520" y="0"/>
                  </a:moveTo>
                  <a:cubicBezTo>
                    <a:pt x="350" y="0"/>
                    <a:pt x="126" y="122"/>
                    <a:pt x="146" y="281"/>
                  </a:cubicBezTo>
                  <a:cubicBezTo>
                    <a:pt x="983" y="4965"/>
                    <a:pt x="1852" y="9618"/>
                    <a:pt x="2689" y="14302"/>
                  </a:cubicBezTo>
                  <a:cubicBezTo>
                    <a:pt x="3124" y="16628"/>
                    <a:pt x="3589" y="19017"/>
                    <a:pt x="3062" y="21343"/>
                  </a:cubicBezTo>
                  <a:cubicBezTo>
                    <a:pt x="2534" y="23701"/>
                    <a:pt x="1294" y="25748"/>
                    <a:pt x="84" y="27795"/>
                  </a:cubicBezTo>
                  <a:cubicBezTo>
                    <a:pt x="1" y="27928"/>
                    <a:pt x="122" y="27990"/>
                    <a:pt x="272" y="27990"/>
                  </a:cubicBezTo>
                  <a:cubicBezTo>
                    <a:pt x="402" y="27990"/>
                    <a:pt x="554" y="27944"/>
                    <a:pt x="611" y="27857"/>
                  </a:cubicBezTo>
                  <a:cubicBezTo>
                    <a:pt x="1666" y="26058"/>
                    <a:pt x="2751" y="24259"/>
                    <a:pt x="3372" y="22274"/>
                  </a:cubicBezTo>
                  <a:cubicBezTo>
                    <a:pt x="4054" y="20040"/>
                    <a:pt x="3899" y="17838"/>
                    <a:pt x="3527" y="15574"/>
                  </a:cubicBezTo>
                  <a:cubicBezTo>
                    <a:pt x="2658" y="10424"/>
                    <a:pt x="1666" y="5275"/>
                    <a:pt x="704" y="126"/>
                  </a:cubicBezTo>
                  <a:cubicBezTo>
                    <a:pt x="693" y="38"/>
                    <a:pt x="615" y="0"/>
                    <a:pt x="5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70" name="Google Shape;970;p7"/>
          <p:cNvGrpSpPr/>
          <p:nvPr/>
        </p:nvGrpSpPr>
        <p:grpSpPr>
          <a:xfrm rot="9764690">
            <a:off x="3452243" y="-2048025"/>
            <a:ext cx="2062372" cy="3308713"/>
            <a:chOff x="2402100" y="3854125"/>
            <a:chExt cx="435600" cy="698825"/>
          </a:xfrm>
        </p:grpSpPr>
        <p:sp>
          <p:nvSpPr>
            <p:cNvPr id="971" name="Google Shape;971;p7"/>
            <p:cNvSpPr/>
            <p:nvPr/>
          </p:nvSpPr>
          <p:spPr>
            <a:xfrm>
              <a:off x="2438150" y="3861725"/>
              <a:ext cx="380025" cy="675475"/>
            </a:xfrm>
            <a:custGeom>
              <a:avLst/>
              <a:gdLst/>
              <a:ahLst/>
              <a:cxnLst/>
              <a:rect l="l" t="t" r="r" b="b"/>
              <a:pathLst>
                <a:path w="15201" h="27019" extrusionOk="0">
                  <a:moveTo>
                    <a:pt x="6019" y="1"/>
                  </a:moveTo>
                  <a:cubicBezTo>
                    <a:pt x="3072" y="4437"/>
                    <a:pt x="1" y="9338"/>
                    <a:pt x="497" y="14642"/>
                  </a:cubicBezTo>
                  <a:cubicBezTo>
                    <a:pt x="652" y="15914"/>
                    <a:pt x="931" y="17154"/>
                    <a:pt x="1335" y="18364"/>
                  </a:cubicBezTo>
                  <a:cubicBezTo>
                    <a:pt x="1893" y="20194"/>
                    <a:pt x="2575" y="22024"/>
                    <a:pt x="3723" y="23606"/>
                  </a:cubicBezTo>
                  <a:cubicBezTo>
                    <a:pt x="4840" y="25157"/>
                    <a:pt x="6484" y="26429"/>
                    <a:pt x="8376" y="26770"/>
                  </a:cubicBezTo>
                  <a:lnTo>
                    <a:pt x="9338" y="26832"/>
                  </a:lnTo>
                  <a:lnTo>
                    <a:pt x="8872" y="27019"/>
                  </a:lnTo>
                  <a:cubicBezTo>
                    <a:pt x="10175" y="26957"/>
                    <a:pt x="11199" y="25933"/>
                    <a:pt x="11974" y="24878"/>
                  </a:cubicBezTo>
                  <a:cubicBezTo>
                    <a:pt x="14518" y="21218"/>
                    <a:pt x="15200" y="16596"/>
                    <a:pt x="13804" y="12346"/>
                  </a:cubicBezTo>
                  <a:cubicBezTo>
                    <a:pt x="12253" y="7725"/>
                    <a:pt x="8376" y="4282"/>
                    <a:pt x="6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2" name="Google Shape;972;p7"/>
            <p:cNvSpPr/>
            <p:nvPr/>
          </p:nvSpPr>
          <p:spPr>
            <a:xfrm>
              <a:off x="2589375" y="3854125"/>
              <a:ext cx="98750" cy="698825"/>
            </a:xfrm>
            <a:custGeom>
              <a:avLst/>
              <a:gdLst/>
              <a:ahLst/>
              <a:cxnLst/>
              <a:rect l="l" t="t" r="r" b="b"/>
              <a:pathLst>
                <a:path w="3950" h="27953" extrusionOk="0">
                  <a:moveTo>
                    <a:pt x="452" y="0"/>
                  </a:moveTo>
                  <a:cubicBezTo>
                    <a:pt x="278" y="0"/>
                    <a:pt x="1" y="84"/>
                    <a:pt x="1" y="212"/>
                  </a:cubicBezTo>
                  <a:cubicBezTo>
                    <a:pt x="156" y="5454"/>
                    <a:pt x="249" y="10696"/>
                    <a:pt x="311" y="15939"/>
                  </a:cubicBezTo>
                  <a:cubicBezTo>
                    <a:pt x="342" y="20157"/>
                    <a:pt x="404" y="24593"/>
                    <a:pt x="3351" y="27912"/>
                  </a:cubicBezTo>
                  <a:cubicBezTo>
                    <a:pt x="3372" y="27941"/>
                    <a:pt x="3417" y="27953"/>
                    <a:pt x="3473" y="27953"/>
                  </a:cubicBezTo>
                  <a:cubicBezTo>
                    <a:pt x="3655" y="27953"/>
                    <a:pt x="3949" y="27821"/>
                    <a:pt x="3878" y="27726"/>
                  </a:cubicBezTo>
                  <a:cubicBezTo>
                    <a:pt x="776" y="24190"/>
                    <a:pt x="900" y="19444"/>
                    <a:pt x="869" y="15008"/>
                  </a:cubicBezTo>
                  <a:cubicBezTo>
                    <a:pt x="807" y="10014"/>
                    <a:pt x="714" y="5051"/>
                    <a:pt x="590" y="57"/>
                  </a:cubicBezTo>
                  <a:cubicBezTo>
                    <a:pt x="590" y="18"/>
                    <a:pt x="532" y="0"/>
                    <a:pt x="4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3" name="Google Shape;973;p7"/>
            <p:cNvSpPr/>
            <p:nvPr/>
          </p:nvSpPr>
          <p:spPr>
            <a:xfrm>
              <a:off x="2594025" y="3930575"/>
              <a:ext cx="64850" cy="50600"/>
            </a:xfrm>
            <a:custGeom>
              <a:avLst/>
              <a:gdLst/>
              <a:ahLst/>
              <a:cxnLst/>
              <a:rect l="l" t="t" r="r" b="b"/>
              <a:pathLst>
                <a:path w="2594" h="2024" extrusionOk="0">
                  <a:moveTo>
                    <a:pt x="2450" y="0"/>
                  </a:moveTo>
                  <a:cubicBezTo>
                    <a:pt x="2316" y="0"/>
                    <a:pt x="2104" y="45"/>
                    <a:pt x="2048" y="101"/>
                  </a:cubicBezTo>
                  <a:cubicBezTo>
                    <a:pt x="1428" y="752"/>
                    <a:pt x="776" y="1372"/>
                    <a:pt x="125" y="1931"/>
                  </a:cubicBezTo>
                  <a:cubicBezTo>
                    <a:pt x="1" y="2024"/>
                    <a:pt x="187" y="2024"/>
                    <a:pt x="249" y="2024"/>
                  </a:cubicBezTo>
                  <a:cubicBezTo>
                    <a:pt x="373" y="1993"/>
                    <a:pt x="528" y="1962"/>
                    <a:pt x="621" y="1869"/>
                  </a:cubicBezTo>
                  <a:cubicBezTo>
                    <a:pt x="1304" y="1310"/>
                    <a:pt x="1955" y="690"/>
                    <a:pt x="2544" y="70"/>
                  </a:cubicBezTo>
                  <a:cubicBezTo>
                    <a:pt x="2594" y="20"/>
                    <a:pt x="2539" y="0"/>
                    <a:pt x="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4" name="Google Shape;974;p7"/>
            <p:cNvSpPr/>
            <p:nvPr/>
          </p:nvSpPr>
          <p:spPr>
            <a:xfrm>
              <a:off x="2596625" y="3995425"/>
              <a:ext cx="113900" cy="91325"/>
            </a:xfrm>
            <a:custGeom>
              <a:avLst/>
              <a:gdLst/>
              <a:ahLst/>
              <a:cxnLst/>
              <a:rect l="l" t="t" r="r" b="b"/>
              <a:pathLst>
                <a:path w="4556" h="3653" extrusionOk="0">
                  <a:moveTo>
                    <a:pt x="4248" y="1"/>
                  </a:moveTo>
                  <a:cubicBezTo>
                    <a:pt x="4157" y="1"/>
                    <a:pt x="4056" y="18"/>
                    <a:pt x="3991" y="50"/>
                  </a:cubicBezTo>
                  <a:cubicBezTo>
                    <a:pt x="2533" y="981"/>
                    <a:pt x="1355" y="2284"/>
                    <a:pt x="114" y="3493"/>
                  </a:cubicBezTo>
                  <a:cubicBezTo>
                    <a:pt x="0" y="3607"/>
                    <a:pt x="99" y="3653"/>
                    <a:pt x="236" y="3653"/>
                  </a:cubicBezTo>
                  <a:cubicBezTo>
                    <a:pt x="362" y="3653"/>
                    <a:pt x="520" y="3615"/>
                    <a:pt x="579" y="3555"/>
                  </a:cubicBezTo>
                  <a:cubicBezTo>
                    <a:pt x="1758" y="2377"/>
                    <a:pt x="2906" y="1105"/>
                    <a:pt x="4332" y="205"/>
                  </a:cubicBezTo>
                  <a:cubicBezTo>
                    <a:pt x="4556" y="63"/>
                    <a:pt x="4420" y="1"/>
                    <a:pt x="4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5" name="Google Shape;975;p7"/>
            <p:cNvSpPr/>
            <p:nvPr/>
          </p:nvSpPr>
          <p:spPr>
            <a:xfrm>
              <a:off x="2596650" y="4053575"/>
              <a:ext cx="154425" cy="142975"/>
            </a:xfrm>
            <a:custGeom>
              <a:avLst/>
              <a:gdLst/>
              <a:ahLst/>
              <a:cxnLst/>
              <a:rect l="l" t="t" r="r" b="b"/>
              <a:pathLst>
                <a:path w="6177" h="5719" extrusionOk="0">
                  <a:moveTo>
                    <a:pt x="5832" y="1"/>
                  </a:moveTo>
                  <a:cubicBezTo>
                    <a:pt x="5732" y="1"/>
                    <a:pt x="5628" y="35"/>
                    <a:pt x="5572" y="113"/>
                  </a:cubicBezTo>
                  <a:cubicBezTo>
                    <a:pt x="3928" y="1881"/>
                    <a:pt x="2284" y="4114"/>
                    <a:pt x="237" y="5417"/>
                  </a:cubicBezTo>
                  <a:cubicBezTo>
                    <a:pt x="1" y="5559"/>
                    <a:pt x="214" y="5718"/>
                    <a:pt x="438" y="5718"/>
                  </a:cubicBezTo>
                  <a:cubicBezTo>
                    <a:pt x="509" y="5718"/>
                    <a:pt x="581" y="5702"/>
                    <a:pt x="640" y="5665"/>
                  </a:cubicBezTo>
                  <a:lnTo>
                    <a:pt x="609" y="5665"/>
                  </a:lnTo>
                  <a:cubicBezTo>
                    <a:pt x="2687" y="4331"/>
                    <a:pt x="4362" y="2098"/>
                    <a:pt x="6038" y="268"/>
                  </a:cubicBezTo>
                  <a:cubicBezTo>
                    <a:pt x="6177" y="109"/>
                    <a:pt x="6010" y="1"/>
                    <a:pt x="58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6" name="Google Shape;976;p7"/>
            <p:cNvSpPr/>
            <p:nvPr/>
          </p:nvSpPr>
          <p:spPr>
            <a:xfrm>
              <a:off x="2602425" y="4133100"/>
              <a:ext cx="192625" cy="200200"/>
            </a:xfrm>
            <a:custGeom>
              <a:avLst/>
              <a:gdLst/>
              <a:ahLst/>
              <a:cxnLst/>
              <a:rect l="l" t="t" r="r" b="b"/>
              <a:pathLst>
                <a:path w="7705" h="8008" extrusionOk="0">
                  <a:moveTo>
                    <a:pt x="7405" y="1"/>
                  </a:moveTo>
                  <a:cubicBezTo>
                    <a:pt x="7295" y="1"/>
                    <a:pt x="7172" y="33"/>
                    <a:pt x="7109" y="96"/>
                  </a:cubicBezTo>
                  <a:cubicBezTo>
                    <a:pt x="4690" y="2577"/>
                    <a:pt x="2363" y="5152"/>
                    <a:pt x="130" y="7788"/>
                  </a:cubicBezTo>
                  <a:cubicBezTo>
                    <a:pt x="0" y="7937"/>
                    <a:pt x="136" y="8007"/>
                    <a:pt x="299" y="8007"/>
                  </a:cubicBezTo>
                  <a:cubicBezTo>
                    <a:pt x="410" y="8007"/>
                    <a:pt x="533" y="7975"/>
                    <a:pt x="595" y="7912"/>
                  </a:cubicBezTo>
                  <a:cubicBezTo>
                    <a:pt x="2829" y="5276"/>
                    <a:pt x="5155" y="2701"/>
                    <a:pt x="7575" y="220"/>
                  </a:cubicBezTo>
                  <a:cubicBezTo>
                    <a:pt x="7704" y="72"/>
                    <a:pt x="7569" y="1"/>
                    <a:pt x="74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7" name="Google Shape;977;p7"/>
            <p:cNvSpPr/>
            <p:nvPr/>
          </p:nvSpPr>
          <p:spPr>
            <a:xfrm>
              <a:off x="2616775" y="4214150"/>
              <a:ext cx="220925" cy="236875"/>
            </a:xfrm>
            <a:custGeom>
              <a:avLst/>
              <a:gdLst/>
              <a:ahLst/>
              <a:cxnLst/>
              <a:rect l="l" t="t" r="r" b="b"/>
              <a:pathLst>
                <a:path w="8837" h="9475" extrusionOk="0">
                  <a:moveTo>
                    <a:pt x="8471" y="0"/>
                  </a:moveTo>
                  <a:cubicBezTo>
                    <a:pt x="8370" y="0"/>
                    <a:pt x="8265" y="34"/>
                    <a:pt x="8210" y="111"/>
                  </a:cubicBezTo>
                  <a:lnTo>
                    <a:pt x="145" y="9199"/>
                  </a:lnTo>
                  <a:cubicBezTo>
                    <a:pt x="1" y="9365"/>
                    <a:pt x="187" y="9475"/>
                    <a:pt x="382" y="9475"/>
                  </a:cubicBezTo>
                  <a:cubicBezTo>
                    <a:pt x="480" y="9475"/>
                    <a:pt x="580" y="9447"/>
                    <a:pt x="642" y="9385"/>
                  </a:cubicBezTo>
                  <a:lnTo>
                    <a:pt x="8676" y="297"/>
                  </a:lnTo>
                  <a:cubicBezTo>
                    <a:pt x="8836" y="116"/>
                    <a:pt x="8659" y="0"/>
                    <a:pt x="84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8" name="Google Shape;978;p7"/>
            <p:cNvSpPr/>
            <p:nvPr/>
          </p:nvSpPr>
          <p:spPr>
            <a:xfrm>
              <a:off x="2529425" y="3901825"/>
              <a:ext cx="70050" cy="50450"/>
            </a:xfrm>
            <a:custGeom>
              <a:avLst/>
              <a:gdLst/>
              <a:ahLst/>
              <a:cxnLst/>
              <a:rect l="l" t="t" r="r" b="b"/>
              <a:pathLst>
                <a:path w="2802" h="2018" extrusionOk="0">
                  <a:moveTo>
                    <a:pt x="480" y="0"/>
                  </a:moveTo>
                  <a:cubicBezTo>
                    <a:pt x="298" y="0"/>
                    <a:pt x="0" y="138"/>
                    <a:pt x="72" y="258"/>
                  </a:cubicBezTo>
                  <a:cubicBezTo>
                    <a:pt x="630" y="971"/>
                    <a:pt x="1344" y="1592"/>
                    <a:pt x="2181" y="1995"/>
                  </a:cubicBezTo>
                  <a:cubicBezTo>
                    <a:pt x="2208" y="2011"/>
                    <a:pt x="2243" y="2018"/>
                    <a:pt x="2284" y="2018"/>
                  </a:cubicBezTo>
                  <a:cubicBezTo>
                    <a:pt x="2484" y="2018"/>
                    <a:pt x="2802" y="1850"/>
                    <a:pt x="2647" y="1747"/>
                  </a:cubicBezTo>
                  <a:cubicBezTo>
                    <a:pt x="1840" y="1344"/>
                    <a:pt x="1158" y="754"/>
                    <a:pt x="599" y="41"/>
                  </a:cubicBezTo>
                  <a:cubicBezTo>
                    <a:pt x="578" y="12"/>
                    <a:pt x="534" y="0"/>
                    <a:pt x="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9" name="Google Shape;979;p7"/>
            <p:cNvSpPr/>
            <p:nvPr/>
          </p:nvSpPr>
          <p:spPr>
            <a:xfrm>
              <a:off x="2466675" y="3969450"/>
              <a:ext cx="143525" cy="85975"/>
            </a:xfrm>
            <a:custGeom>
              <a:avLst/>
              <a:gdLst/>
              <a:ahLst/>
              <a:cxnLst/>
              <a:rect l="l" t="t" r="r" b="b"/>
              <a:pathLst>
                <a:path w="5741" h="3439" extrusionOk="0">
                  <a:moveTo>
                    <a:pt x="507" y="1"/>
                  </a:moveTo>
                  <a:cubicBezTo>
                    <a:pt x="304" y="1"/>
                    <a:pt x="0" y="177"/>
                    <a:pt x="101" y="252"/>
                  </a:cubicBezTo>
                  <a:cubicBezTo>
                    <a:pt x="1683" y="1461"/>
                    <a:pt x="3358" y="2516"/>
                    <a:pt x="5095" y="3416"/>
                  </a:cubicBezTo>
                  <a:cubicBezTo>
                    <a:pt x="5121" y="3431"/>
                    <a:pt x="5158" y="3438"/>
                    <a:pt x="5199" y="3438"/>
                  </a:cubicBezTo>
                  <a:cubicBezTo>
                    <a:pt x="5406" y="3438"/>
                    <a:pt x="5741" y="3271"/>
                    <a:pt x="5560" y="3167"/>
                  </a:cubicBezTo>
                  <a:cubicBezTo>
                    <a:pt x="3823" y="2268"/>
                    <a:pt x="2179" y="1213"/>
                    <a:pt x="628" y="35"/>
                  </a:cubicBezTo>
                  <a:cubicBezTo>
                    <a:pt x="598" y="11"/>
                    <a:pt x="555" y="1"/>
                    <a:pt x="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0" name="Google Shape;980;p7"/>
            <p:cNvSpPr/>
            <p:nvPr/>
          </p:nvSpPr>
          <p:spPr>
            <a:xfrm>
              <a:off x="2445125" y="4056150"/>
              <a:ext cx="161975" cy="95425"/>
            </a:xfrm>
            <a:custGeom>
              <a:avLst/>
              <a:gdLst/>
              <a:ahLst/>
              <a:cxnLst/>
              <a:rect l="l" t="t" r="r" b="b"/>
              <a:pathLst>
                <a:path w="6479" h="3817" extrusionOk="0">
                  <a:moveTo>
                    <a:pt x="560" y="1"/>
                  </a:moveTo>
                  <a:cubicBezTo>
                    <a:pt x="352" y="1"/>
                    <a:pt x="0" y="239"/>
                    <a:pt x="280" y="351"/>
                  </a:cubicBezTo>
                  <a:lnTo>
                    <a:pt x="280" y="320"/>
                  </a:lnTo>
                  <a:cubicBezTo>
                    <a:pt x="2389" y="1033"/>
                    <a:pt x="4034" y="2584"/>
                    <a:pt x="5833" y="3794"/>
                  </a:cubicBezTo>
                  <a:cubicBezTo>
                    <a:pt x="5864" y="3810"/>
                    <a:pt x="5903" y="3816"/>
                    <a:pt x="5947" y="3816"/>
                  </a:cubicBezTo>
                  <a:cubicBezTo>
                    <a:pt x="6164" y="3816"/>
                    <a:pt x="6479" y="3644"/>
                    <a:pt x="6298" y="3515"/>
                  </a:cubicBezTo>
                  <a:cubicBezTo>
                    <a:pt x="4437" y="2274"/>
                    <a:pt x="2793" y="723"/>
                    <a:pt x="621" y="10"/>
                  </a:cubicBezTo>
                  <a:cubicBezTo>
                    <a:pt x="603" y="4"/>
                    <a:pt x="582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1" name="Google Shape;981;p7"/>
            <p:cNvSpPr/>
            <p:nvPr/>
          </p:nvSpPr>
          <p:spPr>
            <a:xfrm>
              <a:off x="2403925" y="4174100"/>
              <a:ext cx="206525" cy="108250"/>
            </a:xfrm>
            <a:custGeom>
              <a:avLst/>
              <a:gdLst/>
              <a:ahLst/>
              <a:cxnLst/>
              <a:rect l="l" t="t" r="r" b="b"/>
              <a:pathLst>
                <a:path w="8261" h="4330" extrusionOk="0">
                  <a:moveTo>
                    <a:pt x="489" y="0"/>
                  </a:moveTo>
                  <a:cubicBezTo>
                    <a:pt x="287" y="0"/>
                    <a:pt x="0" y="150"/>
                    <a:pt x="98" y="224"/>
                  </a:cubicBezTo>
                  <a:cubicBezTo>
                    <a:pt x="2424" y="1899"/>
                    <a:pt x="4937" y="3295"/>
                    <a:pt x="7605" y="4318"/>
                  </a:cubicBezTo>
                  <a:cubicBezTo>
                    <a:pt x="7624" y="4326"/>
                    <a:pt x="7648" y="4329"/>
                    <a:pt x="7676" y="4329"/>
                  </a:cubicBezTo>
                  <a:cubicBezTo>
                    <a:pt x="7877" y="4329"/>
                    <a:pt x="8261" y="4152"/>
                    <a:pt x="8070" y="4070"/>
                  </a:cubicBezTo>
                  <a:cubicBezTo>
                    <a:pt x="5433" y="3046"/>
                    <a:pt x="2921" y="1682"/>
                    <a:pt x="625" y="38"/>
                  </a:cubicBezTo>
                  <a:cubicBezTo>
                    <a:pt x="592" y="11"/>
                    <a:pt x="544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2" name="Google Shape;982;p7"/>
            <p:cNvSpPr/>
            <p:nvPr/>
          </p:nvSpPr>
          <p:spPr>
            <a:xfrm>
              <a:off x="2402100" y="4291275"/>
              <a:ext cx="218100" cy="118400"/>
            </a:xfrm>
            <a:custGeom>
              <a:avLst/>
              <a:gdLst/>
              <a:ahLst/>
              <a:cxnLst/>
              <a:rect l="l" t="t" r="r" b="b"/>
              <a:pathLst>
                <a:path w="8724" h="4736" extrusionOk="0">
                  <a:moveTo>
                    <a:pt x="505" y="1"/>
                  </a:moveTo>
                  <a:cubicBezTo>
                    <a:pt x="289" y="1"/>
                    <a:pt x="1" y="188"/>
                    <a:pt x="202" y="314"/>
                  </a:cubicBezTo>
                  <a:cubicBezTo>
                    <a:pt x="2715" y="1865"/>
                    <a:pt x="5320" y="3695"/>
                    <a:pt x="8112" y="4718"/>
                  </a:cubicBezTo>
                  <a:cubicBezTo>
                    <a:pt x="8140" y="4730"/>
                    <a:pt x="8171" y="4736"/>
                    <a:pt x="8203" y="4736"/>
                  </a:cubicBezTo>
                  <a:cubicBezTo>
                    <a:pt x="8428" y="4736"/>
                    <a:pt x="8724" y="4485"/>
                    <a:pt x="8453" y="4377"/>
                  </a:cubicBezTo>
                  <a:cubicBezTo>
                    <a:pt x="5723" y="3385"/>
                    <a:pt x="3087" y="1554"/>
                    <a:pt x="636" y="35"/>
                  </a:cubicBezTo>
                  <a:cubicBezTo>
                    <a:pt x="601" y="11"/>
                    <a:pt x="555" y="1"/>
                    <a:pt x="5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3" name="Google Shape;983;p7"/>
            <p:cNvSpPr/>
            <p:nvPr/>
          </p:nvSpPr>
          <p:spPr>
            <a:xfrm>
              <a:off x="2489225" y="4423675"/>
              <a:ext cx="159525" cy="73725"/>
            </a:xfrm>
            <a:custGeom>
              <a:avLst/>
              <a:gdLst/>
              <a:ahLst/>
              <a:cxnLst/>
              <a:rect l="l" t="t" r="r" b="b"/>
              <a:pathLst>
                <a:path w="6381" h="2949" extrusionOk="0">
                  <a:moveTo>
                    <a:pt x="564" y="1"/>
                  </a:moveTo>
                  <a:cubicBezTo>
                    <a:pt x="384" y="1"/>
                    <a:pt x="1" y="178"/>
                    <a:pt x="191" y="260"/>
                  </a:cubicBezTo>
                  <a:cubicBezTo>
                    <a:pt x="2083" y="1066"/>
                    <a:pt x="3945" y="1935"/>
                    <a:pt x="5775" y="2928"/>
                  </a:cubicBezTo>
                  <a:cubicBezTo>
                    <a:pt x="5799" y="2942"/>
                    <a:pt x="5830" y="2948"/>
                    <a:pt x="5866" y="2948"/>
                  </a:cubicBezTo>
                  <a:cubicBezTo>
                    <a:pt x="6061" y="2948"/>
                    <a:pt x="6381" y="2763"/>
                    <a:pt x="6302" y="2710"/>
                  </a:cubicBezTo>
                  <a:cubicBezTo>
                    <a:pt x="4441" y="1718"/>
                    <a:pt x="2580" y="818"/>
                    <a:pt x="625" y="12"/>
                  </a:cubicBezTo>
                  <a:cubicBezTo>
                    <a:pt x="610" y="4"/>
                    <a:pt x="589" y="1"/>
                    <a:pt x="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84" name="Google Shape;984;p7"/>
          <p:cNvGrpSpPr/>
          <p:nvPr/>
        </p:nvGrpSpPr>
        <p:grpSpPr>
          <a:xfrm>
            <a:off x="1269573" y="827689"/>
            <a:ext cx="731644" cy="664401"/>
            <a:chOff x="3652400" y="3788700"/>
            <a:chExt cx="700450" cy="636075"/>
          </a:xfrm>
        </p:grpSpPr>
        <p:sp>
          <p:nvSpPr>
            <p:cNvPr id="985" name="Google Shape;985;p7"/>
            <p:cNvSpPr/>
            <p:nvPr/>
          </p:nvSpPr>
          <p:spPr>
            <a:xfrm>
              <a:off x="3941050" y="3916900"/>
              <a:ext cx="65150" cy="72250"/>
            </a:xfrm>
            <a:custGeom>
              <a:avLst/>
              <a:gdLst/>
              <a:ahLst/>
              <a:cxnLst/>
              <a:rect l="l" t="t" r="r" b="b"/>
              <a:pathLst>
                <a:path w="2606" h="2890" extrusionOk="0">
                  <a:moveTo>
                    <a:pt x="1800" y="1"/>
                  </a:moveTo>
                  <a:cubicBezTo>
                    <a:pt x="1498" y="1"/>
                    <a:pt x="1118" y="159"/>
                    <a:pt x="1032" y="354"/>
                  </a:cubicBezTo>
                  <a:lnTo>
                    <a:pt x="1032" y="354"/>
                  </a:lnTo>
                  <a:cubicBezTo>
                    <a:pt x="780" y="380"/>
                    <a:pt x="506" y="491"/>
                    <a:pt x="435" y="648"/>
                  </a:cubicBezTo>
                  <a:cubicBezTo>
                    <a:pt x="124" y="1268"/>
                    <a:pt x="0" y="2012"/>
                    <a:pt x="93" y="2726"/>
                  </a:cubicBezTo>
                  <a:cubicBezTo>
                    <a:pt x="121" y="2853"/>
                    <a:pt x="258" y="2890"/>
                    <a:pt x="411" y="2890"/>
                  </a:cubicBezTo>
                  <a:cubicBezTo>
                    <a:pt x="594" y="2890"/>
                    <a:pt x="801" y="2836"/>
                    <a:pt x="869" y="2819"/>
                  </a:cubicBezTo>
                  <a:cubicBezTo>
                    <a:pt x="1892" y="2385"/>
                    <a:pt x="2606" y="1268"/>
                    <a:pt x="2172" y="182"/>
                  </a:cubicBezTo>
                  <a:cubicBezTo>
                    <a:pt x="2122" y="53"/>
                    <a:pt x="1974" y="1"/>
                    <a:pt x="18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6" name="Google Shape;986;p7"/>
            <p:cNvSpPr/>
            <p:nvPr/>
          </p:nvSpPr>
          <p:spPr>
            <a:xfrm>
              <a:off x="4125850" y="3918850"/>
              <a:ext cx="58725" cy="76325"/>
            </a:xfrm>
            <a:custGeom>
              <a:avLst/>
              <a:gdLst/>
              <a:ahLst/>
              <a:cxnLst/>
              <a:rect l="l" t="t" r="r" b="b"/>
              <a:pathLst>
                <a:path w="2349" h="3053" extrusionOk="0">
                  <a:moveTo>
                    <a:pt x="1488" y="1"/>
                  </a:moveTo>
                  <a:cubicBezTo>
                    <a:pt x="1165" y="1"/>
                    <a:pt x="767" y="244"/>
                    <a:pt x="783" y="561"/>
                  </a:cubicBezTo>
                  <a:lnTo>
                    <a:pt x="783" y="561"/>
                  </a:lnTo>
                  <a:cubicBezTo>
                    <a:pt x="491" y="578"/>
                    <a:pt x="178" y="750"/>
                    <a:pt x="146" y="1035"/>
                  </a:cubicBezTo>
                  <a:cubicBezTo>
                    <a:pt x="115" y="1562"/>
                    <a:pt x="53" y="2121"/>
                    <a:pt x="22" y="2648"/>
                  </a:cubicBezTo>
                  <a:cubicBezTo>
                    <a:pt x="1" y="2944"/>
                    <a:pt x="268" y="3052"/>
                    <a:pt x="528" y="3052"/>
                  </a:cubicBezTo>
                  <a:cubicBezTo>
                    <a:pt x="650" y="3052"/>
                    <a:pt x="770" y="3029"/>
                    <a:pt x="859" y="2989"/>
                  </a:cubicBezTo>
                  <a:cubicBezTo>
                    <a:pt x="1914" y="2493"/>
                    <a:pt x="2348" y="1252"/>
                    <a:pt x="1852" y="197"/>
                  </a:cubicBezTo>
                  <a:cubicBezTo>
                    <a:pt x="1788" y="59"/>
                    <a:pt x="1647" y="1"/>
                    <a:pt x="14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7" name="Google Shape;987;p7"/>
            <p:cNvSpPr/>
            <p:nvPr/>
          </p:nvSpPr>
          <p:spPr>
            <a:xfrm>
              <a:off x="4000750" y="4053225"/>
              <a:ext cx="75575" cy="74650"/>
            </a:xfrm>
            <a:custGeom>
              <a:avLst/>
              <a:gdLst/>
              <a:ahLst/>
              <a:cxnLst/>
              <a:rect l="l" t="t" r="r" b="b"/>
              <a:pathLst>
                <a:path w="3023" h="2986" extrusionOk="0">
                  <a:moveTo>
                    <a:pt x="2768" y="0"/>
                  </a:moveTo>
                  <a:cubicBezTo>
                    <a:pt x="2724" y="0"/>
                    <a:pt x="2686" y="3"/>
                    <a:pt x="2668" y="3"/>
                  </a:cubicBezTo>
                  <a:cubicBezTo>
                    <a:pt x="2062" y="55"/>
                    <a:pt x="1321" y="287"/>
                    <a:pt x="1113" y="870"/>
                  </a:cubicBezTo>
                  <a:lnTo>
                    <a:pt x="1113" y="870"/>
                  </a:lnTo>
                  <a:cubicBezTo>
                    <a:pt x="756" y="892"/>
                    <a:pt x="213" y="1132"/>
                    <a:pt x="280" y="1243"/>
                  </a:cubicBezTo>
                  <a:cubicBezTo>
                    <a:pt x="528" y="1740"/>
                    <a:pt x="1" y="2174"/>
                    <a:pt x="187" y="2639"/>
                  </a:cubicBezTo>
                  <a:cubicBezTo>
                    <a:pt x="282" y="2906"/>
                    <a:pt x="483" y="2986"/>
                    <a:pt x="710" y="2986"/>
                  </a:cubicBezTo>
                  <a:cubicBezTo>
                    <a:pt x="852" y="2986"/>
                    <a:pt x="1005" y="2954"/>
                    <a:pt x="1148" y="2918"/>
                  </a:cubicBezTo>
                  <a:cubicBezTo>
                    <a:pt x="1707" y="2763"/>
                    <a:pt x="1924" y="2391"/>
                    <a:pt x="2172" y="1926"/>
                  </a:cubicBezTo>
                  <a:cubicBezTo>
                    <a:pt x="2482" y="1336"/>
                    <a:pt x="2730" y="747"/>
                    <a:pt x="2979" y="127"/>
                  </a:cubicBezTo>
                  <a:cubicBezTo>
                    <a:pt x="3023" y="16"/>
                    <a:pt x="2877" y="0"/>
                    <a:pt x="2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8" name="Google Shape;988;p7"/>
            <p:cNvSpPr/>
            <p:nvPr/>
          </p:nvSpPr>
          <p:spPr>
            <a:xfrm>
              <a:off x="3800675" y="4048800"/>
              <a:ext cx="69825" cy="77400"/>
            </a:xfrm>
            <a:custGeom>
              <a:avLst/>
              <a:gdLst/>
              <a:ahLst/>
              <a:cxnLst/>
              <a:rect l="l" t="t" r="r" b="b"/>
              <a:pathLst>
                <a:path w="2793" h="3096" extrusionOk="0">
                  <a:moveTo>
                    <a:pt x="1487" y="1268"/>
                  </a:moveTo>
                  <a:cubicBezTo>
                    <a:pt x="1435" y="1475"/>
                    <a:pt x="1348" y="1672"/>
                    <a:pt x="1231" y="1852"/>
                  </a:cubicBezTo>
                  <a:lnTo>
                    <a:pt x="1231" y="1852"/>
                  </a:lnTo>
                  <a:cubicBezTo>
                    <a:pt x="1267" y="1652"/>
                    <a:pt x="1345" y="1458"/>
                    <a:pt x="1462" y="1284"/>
                  </a:cubicBezTo>
                  <a:lnTo>
                    <a:pt x="1462" y="1284"/>
                  </a:lnTo>
                  <a:cubicBezTo>
                    <a:pt x="1471" y="1279"/>
                    <a:pt x="1479" y="1273"/>
                    <a:pt x="1487" y="1268"/>
                  </a:cubicBezTo>
                  <a:close/>
                  <a:moveTo>
                    <a:pt x="2313" y="1"/>
                  </a:moveTo>
                  <a:cubicBezTo>
                    <a:pt x="2085" y="1"/>
                    <a:pt x="1809" y="95"/>
                    <a:pt x="1738" y="149"/>
                  </a:cubicBezTo>
                  <a:lnTo>
                    <a:pt x="776" y="862"/>
                  </a:lnTo>
                  <a:cubicBezTo>
                    <a:pt x="690" y="927"/>
                    <a:pt x="634" y="987"/>
                    <a:pt x="603" y="1041"/>
                  </a:cubicBezTo>
                  <a:lnTo>
                    <a:pt x="603" y="1041"/>
                  </a:lnTo>
                  <a:cubicBezTo>
                    <a:pt x="554" y="1080"/>
                    <a:pt x="508" y="1124"/>
                    <a:pt x="466" y="1172"/>
                  </a:cubicBezTo>
                  <a:lnTo>
                    <a:pt x="528" y="1172"/>
                  </a:lnTo>
                  <a:cubicBezTo>
                    <a:pt x="94" y="1637"/>
                    <a:pt x="1" y="2320"/>
                    <a:pt x="218" y="2909"/>
                  </a:cubicBezTo>
                  <a:cubicBezTo>
                    <a:pt x="264" y="3049"/>
                    <a:pt x="412" y="3095"/>
                    <a:pt x="571" y="3095"/>
                  </a:cubicBezTo>
                  <a:cubicBezTo>
                    <a:pt x="730" y="3095"/>
                    <a:pt x="900" y="3049"/>
                    <a:pt x="993" y="3002"/>
                  </a:cubicBezTo>
                  <a:cubicBezTo>
                    <a:pt x="2110" y="2537"/>
                    <a:pt x="2793" y="1389"/>
                    <a:pt x="2637" y="211"/>
                  </a:cubicBezTo>
                  <a:cubicBezTo>
                    <a:pt x="2624" y="52"/>
                    <a:pt x="2482" y="1"/>
                    <a:pt x="2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9" name="Google Shape;989;p7"/>
            <p:cNvSpPr/>
            <p:nvPr/>
          </p:nvSpPr>
          <p:spPr>
            <a:xfrm>
              <a:off x="3854875" y="4183625"/>
              <a:ext cx="67575" cy="96850"/>
            </a:xfrm>
            <a:custGeom>
              <a:avLst/>
              <a:gdLst/>
              <a:ahLst/>
              <a:cxnLst/>
              <a:rect l="l" t="t" r="r" b="b"/>
              <a:pathLst>
                <a:path w="2703" h="3874" extrusionOk="0">
                  <a:moveTo>
                    <a:pt x="2290" y="0"/>
                  </a:moveTo>
                  <a:cubicBezTo>
                    <a:pt x="2053" y="0"/>
                    <a:pt x="1727" y="114"/>
                    <a:pt x="1648" y="153"/>
                  </a:cubicBezTo>
                  <a:lnTo>
                    <a:pt x="1090" y="494"/>
                  </a:lnTo>
                  <a:cubicBezTo>
                    <a:pt x="771" y="717"/>
                    <a:pt x="878" y="850"/>
                    <a:pt x="1104" y="898"/>
                  </a:cubicBezTo>
                  <a:lnTo>
                    <a:pt x="1104" y="898"/>
                  </a:lnTo>
                  <a:cubicBezTo>
                    <a:pt x="1055" y="935"/>
                    <a:pt x="1017" y="976"/>
                    <a:pt x="997" y="1021"/>
                  </a:cubicBezTo>
                  <a:cubicBezTo>
                    <a:pt x="593" y="1859"/>
                    <a:pt x="283" y="2759"/>
                    <a:pt x="35" y="3658"/>
                  </a:cubicBezTo>
                  <a:cubicBezTo>
                    <a:pt x="1" y="3819"/>
                    <a:pt x="115" y="3873"/>
                    <a:pt x="280" y="3873"/>
                  </a:cubicBezTo>
                  <a:cubicBezTo>
                    <a:pt x="559" y="3873"/>
                    <a:pt x="981" y="3717"/>
                    <a:pt x="1059" y="3658"/>
                  </a:cubicBezTo>
                  <a:cubicBezTo>
                    <a:pt x="2144" y="2852"/>
                    <a:pt x="2703" y="1518"/>
                    <a:pt x="2548" y="153"/>
                  </a:cubicBezTo>
                  <a:cubicBezTo>
                    <a:pt x="2536" y="39"/>
                    <a:pt x="2428" y="0"/>
                    <a:pt x="22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0" name="Google Shape;990;p7"/>
            <p:cNvSpPr/>
            <p:nvPr/>
          </p:nvSpPr>
          <p:spPr>
            <a:xfrm>
              <a:off x="4105450" y="4181350"/>
              <a:ext cx="54300" cy="88550"/>
            </a:xfrm>
            <a:custGeom>
              <a:avLst/>
              <a:gdLst/>
              <a:ahLst/>
              <a:cxnLst/>
              <a:rect l="l" t="t" r="r" b="b"/>
              <a:pathLst>
                <a:path w="2172" h="3542" extrusionOk="0">
                  <a:moveTo>
                    <a:pt x="1674" y="0"/>
                  </a:moveTo>
                  <a:cubicBezTo>
                    <a:pt x="1331" y="0"/>
                    <a:pt x="859" y="206"/>
                    <a:pt x="900" y="492"/>
                  </a:cubicBezTo>
                  <a:cubicBezTo>
                    <a:pt x="908" y="555"/>
                    <a:pt x="914" y="617"/>
                    <a:pt x="919" y="680"/>
                  </a:cubicBezTo>
                  <a:lnTo>
                    <a:pt x="919" y="680"/>
                  </a:lnTo>
                  <a:cubicBezTo>
                    <a:pt x="635" y="711"/>
                    <a:pt x="312" y="844"/>
                    <a:pt x="249" y="1050"/>
                  </a:cubicBezTo>
                  <a:lnTo>
                    <a:pt x="280" y="1050"/>
                  </a:lnTo>
                  <a:cubicBezTo>
                    <a:pt x="62" y="1795"/>
                    <a:pt x="0" y="2570"/>
                    <a:pt x="93" y="3346"/>
                  </a:cubicBezTo>
                  <a:cubicBezTo>
                    <a:pt x="104" y="3489"/>
                    <a:pt x="208" y="3541"/>
                    <a:pt x="350" y="3541"/>
                  </a:cubicBezTo>
                  <a:cubicBezTo>
                    <a:pt x="637" y="3541"/>
                    <a:pt x="1075" y="3326"/>
                    <a:pt x="1179" y="3222"/>
                  </a:cubicBezTo>
                  <a:cubicBezTo>
                    <a:pt x="1862" y="2353"/>
                    <a:pt x="2172" y="1268"/>
                    <a:pt x="2017" y="182"/>
                  </a:cubicBezTo>
                  <a:cubicBezTo>
                    <a:pt x="1995" y="55"/>
                    <a:pt x="1852" y="0"/>
                    <a:pt x="16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1" name="Google Shape;991;p7"/>
            <p:cNvSpPr/>
            <p:nvPr/>
          </p:nvSpPr>
          <p:spPr>
            <a:xfrm>
              <a:off x="4174475" y="4054800"/>
              <a:ext cx="64375" cy="71425"/>
            </a:xfrm>
            <a:custGeom>
              <a:avLst/>
              <a:gdLst/>
              <a:ahLst/>
              <a:cxnLst/>
              <a:rect l="l" t="t" r="r" b="b"/>
              <a:pathLst>
                <a:path w="2575" h="2857" extrusionOk="0">
                  <a:moveTo>
                    <a:pt x="1318" y="917"/>
                  </a:moveTo>
                  <a:cubicBezTo>
                    <a:pt x="1374" y="1076"/>
                    <a:pt x="1390" y="1252"/>
                    <a:pt x="1365" y="1429"/>
                  </a:cubicBezTo>
                  <a:cubicBezTo>
                    <a:pt x="1342" y="1557"/>
                    <a:pt x="1297" y="1677"/>
                    <a:pt x="1236" y="1788"/>
                  </a:cubicBezTo>
                  <a:lnTo>
                    <a:pt x="1236" y="1788"/>
                  </a:lnTo>
                  <a:cubicBezTo>
                    <a:pt x="1212" y="1495"/>
                    <a:pt x="1240" y="1202"/>
                    <a:pt x="1318" y="917"/>
                  </a:cubicBezTo>
                  <a:close/>
                  <a:moveTo>
                    <a:pt x="1451" y="0"/>
                  </a:moveTo>
                  <a:cubicBezTo>
                    <a:pt x="1341" y="0"/>
                    <a:pt x="1229" y="11"/>
                    <a:pt x="1117" y="33"/>
                  </a:cubicBezTo>
                  <a:cubicBezTo>
                    <a:pt x="993" y="33"/>
                    <a:pt x="465" y="157"/>
                    <a:pt x="465" y="312"/>
                  </a:cubicBezTo>
                  <a:cubicBezTo>
                    <a:pt x="465" y="428"/>
                    <a:pt x="597" y="459"/>
                    <a:pt x="727" y="459"/>
                  </a:cubicBezTo>
                  <a:cubicBezTo>
                    <a:pt x="806" y="459"/>
                    <a:pt x="884" y="448"/>
                    <a:pt x="931" y="436"/>
                  </a:cubicBezTo>
                  <a:cubicBezTo>
                    <a:pt x="936" y="436"/>
                    <a:pt x="950" y="446"/>
                    <a:pt x="968" y="462"/>
                  </a:cubicBezTo>
                  <a:lnTo>
                    <a:pt x="968" y="462"/>
                  </a:lnTo>
                  <a:cubicBezTo>
                    <a:pt x="703" y="495"/>
                    <a:pt x="416" y="580"/>
                    <a:pt x="341" y="715"/>
                  </a:cubicBezTo>
                  <a:cubicBezTo>
                    <a:pt x="31" y="1366"/>
                    <a:pt x="0" y="2080"/>
                    <a:pt x="248" y="2762"/>
                  </a:cubicBezTo>
                  <a:cubicBezTo>
                    <a:pt x="274" y="2830"/>
                    <a:pt x="351" y="2857"/>
                    <a:pt x="452" y="2857"/>
                  </a:cubicBezTo>
                  <a:cubicBezTo>
                    <a:pt x="718" y="2857"/>
                    <a:pt x="1151" y="2675"/>
                    <a:pt x="1241" y="2607"/>
                  </a:cubicBezTo>
                  <a:cubicBezTo>
                    <a:pt x="1830" y="2235"/>
                    <a:pt x="2575" y="1677"/>
                    <a:pt x="2513" y="901"/>
                  </a:cubicBezTo>
                  <a:cubicBezTo>
                    <a:pt x="2436" y="259"/>
                    <a:pt x="1976" y="0"/>
                    <a:pt x="14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2" name="Google Shape;992;p7"/>
            <p:cNvSpPr/>
            <p:nvPr/>
          </p:nvSpPr>
          <p:spPr>
            <a:xfrm>
              <a:off x="4066675" y="3788700"/>
              <a:ext cx="50425" cy="73275"/>
            </a:xfrm>
            <a:custGeom>
              <a:avLst/>
              <a:gdLst/>
              <a:ahLst/>
              <a:cxnLst/>
              <a:rect l="l" t="t" r="r" b="b"/>
              <a:pathLst>
                <a:path w="2017" h="2931" extrusionOk="0">
                  <a:moveTo>
                    <a:pt x="1370" y="0"/>
                  </a:moveTo>
                  <a:cubicBezTo>
                    <a:pt x="1012" y="0"/>
                    <a:pt x="641" y="99"/>
                    <a:pt x="342" y="316"/>
                  </a:cubicBezTo>
                  <a:cubicBezTo>
                    <a:pt x="210" y="426"/>
                    <a:pt x="202" y="489"/>
                    <a:pt x="286" y="528"/>
                  </a:cubicBezTo>
                  <a:lnTo>
                    <a:pt x="286" y="528"/>
                  </a:lnTo>
                  <a:cubicBezTo>
                    <a:pt x="250" y="558"/>
                    <a:pt x="225" y="591"/>
                    <a:pt x="218" y="626"/>
                  </a:cubicBezTo>
                  <a:cubicBezTo>
                    <a:pt x="62" y="1340"/>
                    <a:pt x="0" y="2084"/>
                    <a:pt x="62" y="2829"/>
                  </a:cubicBezTo>
                  <a:cubicBezTo>
                    <a:pt x="62" y="2903"/>
                    <a:pt x="130" y="2931"/>
                    <a:pt x="230" y="2931"/>
                  </a:cubicBezTo>
                  <a:cubicBezTo>
                    <a:pt x="510" y="2931"/>
                    <a:pt x="1049" y="2711"/>
                    <a:pt x="1117" y="2643"/>
                  </a:cubicBezTo>
                  <a:cubicBezTo>
                    <a:pt x="1706" y="2146"/>
                    <a:pt x="2017" y="1433"/>
                    <a:pt x="1986" y="657"/>
                  </a:cubicBezTo>
                  <a:cubicBezTo>
                    <a:pt x="1955" y="285"/>
                    <a:pt x="1924" y="37"/>
                    <a:pt x="1520" y="6"/>
                  </a:cubicBezTo>
                  <a:cubicBezTo>
                    <a:pt x="1471" y="2"/>
                    <a:pt x="1421" y="0"/>
                    <a:pt x="13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3" name="Google Shape;993;p7"/>
            <p:cNvSpPr/>
            <p:nvPr/>
          </p:nvSpPr>
          <p:spPr>
            <a:xfrm>
              <a:off x="3819300" y="3848450"/>
              <a:ext cx="66700" cy="75350"/>
            </a:xfrm>
            <a:custGeom>
              <a:avLst/>
              <a:gdLst/>
              <a:ahLst/>
              <a:cxnLst/>
              <a:rect l="l" t="t" r="r" b="b"/>
              <a:pathLst>
                <a:path w="2668" h="3014" extrusionOk="0">
                  <a:moveTo>
                    <a:pt x="1789" y="0"/>
                  </a:moveTo>
                  <a:cubicBezTo>
                    <a:pt x="1481" y="0"/>
                    <a:pt x="1020" y="189"/>
                    <a:pt x="931" y="346"/>
                  </a:cubicBezTo>
                  <a:lnTo>
                    <a:pt x="466" y="1183"/>
                  </a:lnTo>
                  <a:cubicBezTo>
                    <a:pt x="403" y="1276"/>
                    <a:pt x="497" y="1300"/>
                    <a:pt x="613" y="1300"/>
                  </a:cubicBezTo>
                  <a:cubicBezTo>
                    <a:pt x="698" y="1300"/>
                    <a:pt x="796" y="1287"/>
                    <a:pt x="854" y="1280"/>
                  </a:cubicBezTo>
                  <a:lnTo>
                    <a:pt x="854" y="1280"/>
                  </a:lnTo>
                  <a:cubicBezTo>
                    <a:pt x="806" y="1307"/>
                    <a:pt x="759" y="1337"/>
                    <a:pt x="714" y="1369"/>
                  </a:cubicBezTo>
                  <a:lnTo>
                    <a:pt x="745" y="1369"/>
                  </a:lnTo>
                  <a:cubicBezTo>
                    <a:pt x="435" y="1711"/>
                    <a:pt x="0" y="2207"/>
                    <a:pt x="310" y="2703"/>
                  </a:cubicBezTo>
                  <a:cubicBezTo>
                    <a:pt x="466" y="2936"/>
                    <a:pt x="683" y="3013"/>
                    <a:pt x="911" y="3013"/>
                  </a:cubicBezTo>
                  <a:cubicBezTo>
                    <a:pt x="1140" y="3013"/>
                    <a:pt x="1381" y="2936"/>
                    <a:pt x="1582" y="2858"/>
                  </a:cubicBezTo>
                  <a:cubicBezTo>
                    <a:pt x="2668" y="2455"/>
                    <a:pt x="2606" y="935"/>
                    <a:pt x="2048" y="98"/>
                  </a:cubicBezTo>
                  <a:cubicBezTo>
                    <a:pt x="2004" y="28"/>
                    <a:pt x="1908" y="0"/>
                    <a:pt x="17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4" name="Google Shape;994;p7"/>
            <p:cNvSpPr/>
            <p:nvPr/>
          </p:nvSpPr>
          <p:spPr>
            <a:xfrm>
              <a:off x="4278375" y="3872450"/>
              <a:ext cx="63625" cy="77775"/>
            </a:xfrm>
            <a:custGeom>
              <a:avLst/>
              <a:gdLst/>
              <a:ahLst/>
              <a:cxnLst/>
              <a:rect l="l" t="t" r="r" b="b"/>
              <a:pathLst>
                <a:path w="2545" h="3111" extrusionOk="0">
                  <a:moveTo>
                    <a:pt x="1622" y="1"/>
                  </a:moveTo>
                  <a:cubicBezTo>
                    <a:pt x="1248" y="1"/>
                    <a:pt x="675" y="269"/>
                    <a:pt x="838" y="502"/>
                  </a:cubicBezTo>
                  <a:cubicBezTo>
                    <a:pt x="908" y="589"/>
                    <a:pt x="967" y="684"/>
                    <a:pt x="1017" y="782"/>
                  </a:cubicBezTo>
                  <a:lnTo>
                    <a:pt x="1017" y="782"/>
                  </a:lnTo>
                  <a:cubicBezTo>
                    <a:pt x="835" y="828"/>
                    <a:pt x="673" y="905"/>
                    <a:pt x="621" y="999"/>
                  </a:cubicBezTo>
                  <a:cubicBezTo>
                    <a:pt x="342" y="1464"/>
                    <a:pt x="1" y="2146"/>
                    <a:pt x="156" y="2705"/>
                  </a:cubicBezTo>
                  <a:cubicBezTo>
                    <a:pt x="223" y="3008"/>
                    <a:pt x="464" y="3110"/>
                    <a:pt x="731" y="3110"/>
                  </a:cubicBezTo>
                  <a:cubicBezTo>
                    <a:pt x="954" y="3110"/>
                    <a:pt x="1196" y="3038"/>
                    <a:pt x="1366" y="2953"/>
                  </a:cubicBezTo>
                  <a:cubicBezTo>
                    <a:pt x="2451" y="2457"/>
                    <a:pt x="2544" y="937"/>
                    <a:pt x="1893" y="99"/>
                  </a:cubicBezTo>
                  <a:cubicBezTo>
                    <a:pt x="1847" y="30"/>
                    <a:pt x="1745" y="1"/>
                    <a:pt x="16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5" name="Google Shape;995;p7"/>
            <p:cNvSpPr/>
            <p:nvPr/>
          </p:nvSpPr>
          <p:spPr>
            <a:xfrm>
              <a:off x="4287675" y="4167850"/>
              <a:ext cx="65175" cy="79700"/>
            </a:xfrm>
            <a:custGeom>
              <a:avLst/>
              <a:gdLst/>
              <a:ahLst/>
              <a:cxnLst/>
              <a:rect l="l" t="t" r="r" b="b"/>
              <a:pathLst>
                <a:path w="2607" h="3188" extrusionOk="0">
                  <a:moveTo>
                    <a:pt x="1441" y="1215"/>
                  </a:moveTo>
                  <a:cubicBezTo>
                    <a:pt x="1414" y="1383"/>
                    <a:pt x="1379" y="1539"/>
                    <a:pt x="1304" y="1714"/>
                  </a:cubicBezTo>
                  <a:cubicBezTo>
                    <a:pt x="1284" y="1777"/>
                    <a:pt x="1261" y="1838"/>
                    <a:pt x="1234" y="1897"/>
                  </a:cubicBezTo>
                  <a:lnTo>
                    <a:pt x="1234" y="1897"/>
                  </a:lnTo>
                  <a:cubicBezTo>
                    <a:pt x="1283" y="1663"/>
                    <a:pt x="1351" y="1435"/>
                    <a:pt x="1441" y="1215"/>
                  </a:cubicBezTo>
                  <a:close/>
                  <a:moveTo>
                    <a:pt x="2001" y="1"/>
                  </a:moveTo>
                  <a:cubicBezTo>
                    <a:pt x="1965" y="1"/>
                    <a:pt x="1929" y="3"/>
                    <a:pt x="1893" y="8"/>
                  </a:cubicBezTo>
                  <a:cubicBezTo>
                    <a:pt x="1869" y="7"/>
                    <a:pt x="1845" y="6"/>
                    <a:pt x="1821" y="6"/>
                  </a:cubicBezTo>
                  <a:cubicBezTo>
                    <a:pt x="1324" y="6"/>
                    <a:pt x="890" y="310"/>
                    <a:pt x="683" y="784"/>
                  </a:cubicBezTo>
                  <a:cubicBezTo>
                    <a:pt x="664" y="856"/>
                    <a:pt x="698" y="906"/>
                    <a:pt x="765" y="937"/>
                  </a:cubicBezTo>
                  <a:lnTo>
                    <a:pt x="765" y="937"/>
                  </a:lnTo>
                  <a:cubicBezTo>
                    <a:pt x="596" y="994"/>
                    <a:pt x="453" y="1080"/>
                    <a:pt x="404" y="1187"/>
                  </a:cubicBezTo>
                  <a:cubicBezTo>
                    <a:pt x="156" y="1777"/>
                    <a:pt x="1" y="2397"/>
                    <a:pt x="1" y="3048"/>
                  </a:cubicBezTo>
                  <a:cubicBezTo>
                    <a:pt x="1" y="3157"/>
                    <a:pt x="140" y="3188"/>
                    <a:pt x="292" y="3188"/>
                  </a:cubicBezTo>
                  <a:cubicBezTo>
                    <a:pt x="443" y="3188"/>
                    <a:pt x="606" y="3157"/>
                    <a:pt x="652" y="3141"/>
                  </a:cubicBezTo>
                  <a:cubicBezTo>
                    <a:pt x="1645" y="2800"/>
                    <a:pt x="2513" y="2025"/>
                    <a:pt x="2576" y="908"/>
                  </a:cubicBezTo>
                  <a:cubicBezTo>
                    <a:pt x="2607" y="660"/>
                    <a:pt x="2576" y="412"/>
                    <a:pt x="2482" y="195"/>
                  </a:cubicBezTo>
                  <a:cubicBezTo>
                    <a:pt x="2353" y="65"/>
                    <a:pt x="2181" y="1"/>
                    <a:pt x="200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6" name="Google Shape;996;p7"/>
            <p:cNvSpPr/>
            <p:nvPr/>
          </p:nvSpPr>
          <p:spPr>
            <a:xfrm>
              <a:off x="3652400" y="4192450"/>
              <a:ext cx="73850" cy="83825"/>
            </a:xfrm>
            <a:custGeom>
              <a:avLst/>
              <a:gdLst/>
              <a:ahLst/>
              <a:cxnLst/>
              <a:rect l="l" t="t" r="r" b="b"/>
              <a:pathLst>
                <a:path w="2954" h="3353" extrusionOk="0">
                  <a:moveTo>
                    <a:pt x="1620" y="1597"/>
                  </a:moveTo>
                  <a:lnTo>
                    <a:pt x="1620" y="1597"/>
                  </a:lnTo>
                  <a:cubicBezTo>
                    <a:pt x="1611" y="1650"/>
                    <a:pt x="1600" y="1702"/>
                    <a:pt x="1589" y="1754"/>
                  </a:cubicBezTo>
                  <a:cubicBezTo>
                    <a:pt x="1567" y="1889"/>
                    <a:pt x="1528" y="2007"/>
                    <a:pt x="1473" y="2132"/>
                  </a:cubicBezTo>
                  <a:lnTo>
                    <a:pt x="1473" y="2132"/>
                  </a:lnTo>
                  <a:cubicBezTo>
                    <a:pt x="1486" y="1925"/>
                    <a:pt x="1537" y="1720"/>
                    <a:pt x="1620" y="1597"/>
                  </a:cubicBezTo>
                  <a:close/>
                  <a:moveTo>
                    <a:pt x="2436" y="1"/>
                  </a:moveTo>
                  <a:cubicBezTo>
                    <a:pt x="2170" y="1"/>
                    <a:pt x="1811" y="136"/>
                    <a:pt x="1713" y="234"/>
                  </a:cubicBezTo>
                  <a:cubicBezTo>
                    <a:pt x="1589" y="389"/>
                    <a:pt x="1465" y="513"/>
                    <a:pt x="1341" y="668"/>
                  </a:cubicBezTo>
                  <a:cubicBezTo>
                    <a:pt x="1170" y="851"/>
                    <a:pt x="1234" y="962"/>
                    <a:pt x="1390" y="1013"/>
                  </a:cubicBezTo>
                  <a:lnTo>
                    <a:pt x="1390" y="1013"/>
                  </a:lnTo>
                  <a:cubicBezTo>
                    <a:pt x="1247" y="1044"/>
                    <a:pt x="1105" y="1105"/>
                    <a:pt x="1000" y="1165"/>
                  </a:cubicBezTo>
                  <a:cubicBezTo>
                    <a:pt x="235" y="1576"/>
                    <a:pt x="0" y="3353"/>
                    <a:pt x="1087" y="3353"/>
                  </a:cubicBezTo>
                  <a:cubicBezTo>
                    <a:pt x="1147" y="3353"/>
                    <a:pt x="1211" y="3347"/>
                    <a:pt x="1279" y="3336"/>
                  </a:cubicBezTo>
                  <a:cubicBezTo>
                    <a:pt x="2551" y="3119"/>
                    <a:pt x="2954" y="1258"/>
                    <a:pt x="2737" y="172"/>
                  </a:cubicBezTo>
                  <a:cubicBezTo>
                    <a:pt x="2714" y="47"/>
                    <a:pt x="2590" y="1"/>
                    <a:pt x="24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7" name="Google Shape;997;p7"/>
            <p:cNvSpPr/>
            <p:nvPr/>
          </p:nvSpPr>
          <p:spPr>
            <a:xfrm>
              <a:off x="3725450" y="4337000"/>
              <a:ext cx="71150" cy="87775"/>
            </a:xfrm>
            <a:custGeom>
              <a:avLst/>
              <a:gdLst/>
              <a:ahLst/>
              <a:cxnLst/>
              <a:rect l="l" t="t" r="r" b="b"/>
              <a:pathLst>
                <a:path w="2846" h="3511" extrusionOk="0">
                  <a:moveTo>
                    <a:pt x="2581" y="1"/>
                  </a:moveTo>
                  <a:cubicBezTo>
                    <a:pt x="2286" y="1"/>
                    <a:pt x="1819" y="182"/>
                    <a:pt x="1738" y="284"/>
                  </a:cubicBezTo>
                  <a:cubicBezTo>
                    <a:pt x="1421" y="691"/>
                    <a:pt x="1170" y="1148"/>
                    <a:pt x="1022" y="1643"/>
                  </a:cubicBezTo>
                  <a:lnTo>
                    <a:pt x="1022" y="1643"/>
                  </a:lnTo>
                  <a:cubicBezTo>
                    <a:pt x="991" y="1663"/>
                    <a:pt x="960" y="1686"/>
                    <a:pt x="931" y="1711"/>
                  </a:cubicBezTo>
                  <a:lnTo>
                    <a:pt x="900" y="1680"/>
                  </a:lnTo>
                  <a:cubicBezTo>
                    <a:pt x="559" y="1959"/>
                    <a:pt x="1" y="2393"/>
                    <a:pt x="125" y="2920"/>
                  </a:cubicBezTo>
                  <a:cubicBezTo>
                    <a:pt x="253" y="3279"/>
                    <a:pt x="593" y="3511"/>
                    <a:pt x="952" y="3511"/>
                  </a:cubicBezTo>
                  <a:cubicBezTo>
                    <a:pt x="1027" y="3511"/>
                    <a:pt x="1104" y="3500"/>
                    <a:pt x="1180" y="3479"/>
                  </a:cubicBezTo>
                  <a:cubicBezTo>
                    <a:pt x="1831" y="3355"/>
                    <a:pt x="2079" y="2951"/>
                    <a:pt x="2265" y="2362"/>
                  </a:cubicBezTo>
                  <a:cubicBezTo>
                    <a:pt x="2513" y="1649"/>
                    <a:pt x="2700" y="935"/>
                    <a:pt x="2824" y="191"/>
                  </a:cubicBezTo>
                  <a:cubicBezTo>
                    <a:pt x="2845" y="51"/>
                    <a:pt x="2737" y="1"/>
                    <a:pt x="25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8" name="Google Shape;998;p7"/>
            <p:cNvSpPr/>
            <p:nvPr/>
          </p:nvSpPr>
          <p:spPr>
            <a:xfrm>
              <a:off x="3960575" y="4329600"/>
              <a:ext cx="56500" cy="67600"/>
            </a:xfrm>
            <a:custGeom>
              <a:avLst/>
              <a:gdLst/>
              <a:ahLst/>
              <a:cxnLst/>
              <a:rect l="l" t="t" r="r" b="b"/>
              <a:pathLst>
                <a:path w="2260" h="2704" extrusionOk="0">
                  <a:moveTo>
                    <a:pt x="1231" y="0"/>
                  </a:moveTo>
                  <a:cubicBezTo>
                    <a:pt x="1161" y="0"/>
                    <a:pt x="1090" y="7"/>
                    <a:pt x="1018" y="21"/>
                  </a:cubicBezTo>
                  <a:cubicBezTo>
                    <a:pt x="832" y="52"/>
                    <a:pt x="429" y="177"/>
                    <a:pt x="398" y="394"/>
                  </a:cubicBezTo>
                  <a:cubicBezTo>
                    <a:pt x="387" y="481"/>
                    <a:pt x="422" y="542"/>
                    <a:pt x="480" y="582"/>
                  </a:cubicBezTo>
                  <a:lnTo>
                    <a:pt x="480" y="582"/>
                  </a:lnTo>
                  <a:cubicBezTo>
                    <a:pt x="110" y="1159"/>
                    <a:pt x="0" y="1846"/>
                    <a:pt x="150" y="2534"/>
                  </a:cubicBezTo>
                  <a:cubicBezTo>
                    <a:pt x="175" y="2659"/>
                    <a:pt x="302" y="2704"/>
                    <a:pt x="454" y="2704"/>
                  </a:cubicBezTo>
                  <a:cubicBezTo>
                    <a:pt x="678" y="2704"/>
                    <a:pt x="957" y="2608"/>
                    <a:pt x="1049" y="2534"/>
                  </a:cubicBezTo>
                  <a:cubicBezTo>
                    <a:pt x="1577" y="2162"/>
                    <a:pt x="2259" y="1665"/>
                    <a:pt x="2259" y="983"/>
                  </a:cubicBezTo>
                  <a:cubicBezTo>
                    <a:pt x="2232" y="407"/>
                    <a:pt x="1767" y="0"/>
                    <a:pt x="12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9" name="Google Shape;999;p7"/>
            <p:cNvSpPr/>
            <p:nvPr/>
          </p:nvSpPr>
          <p:spPr>
            <a:xfrm>
              <a:off x="4174850" y="4333225"/>
              <a:ext cx="77200" cy="87325"/>
            </a:xfrm>
            <a:custGeom>
              <a:avLst/>
              <a:gdLst/>
              <a:ahLst/>
              <a:cxnLst/>
              <a:rect l="l" t="t" r="r" b="b"/>
              <a:pathLst>
                <a:path w="3088" h="3493" extrusionOk="0">
                  <a:moveTo>
                    <a:pt x="1720" y="1468"/>
                  </a:moveTo>
                  <a:cubicBezTo>
                    <a:pt x="1652" y="1832"/>
                    <a:pt x="1506" y="2180"/>
                    <a:pt x="1288" y="2482"/>
                  </a:cubicBezTo>
                  <a:cubicBezTo>
                    <a:pt x="1203" y="2595"/>
                    <a:pt x="1163" y="2650"/>
                    <a:pt x="1157" y="2650"/>
                  </a:cubicBezTo>
                  <a:cubicBezTo>
                    <a:pt x="1149" y="2650"/>
                    <a:pt x="1189" y="2572"/>
                    <a:pt x="1257" y="2420"/>
                  </a:cubicBezTo>
                  <a:cubicBezTo>
                    <a:pt x="1319" y="2265"/>
                    <a:pt x="1350" y="2110"/>
                    <a:pt x="1443" y="1955"/>
                  </a:cubicBezTo>
                  <a:cubicBezTo>
                    <a:pt x="1521" y="1783"/>
                    <a:pt x="1615" y="1620"/>
                    <a:pt x="1720" y="1468"/>
                  </a:cubicBezTo>
                  <a:close/>
                  <a:moveTo>
                    <a:pt x="2343" y="1"/>
                  </a:moveTo>
                  <a:cubicBezTo>
                    <a:pt x="1838" y="26"/>
                    <a:pt x="1272" y="318"/>
                    <a:pt x="1145" y="793"/>
                  </a:cubicBezTo>
                  <a:lnTo>
                    <a:pt x="1145" y="793"/>
                  </a:lnTo>
                  <a:cubicBezTo>
                    <a:pt x="598" y="1287"/>
                    <a:pt x="262" y="1932"/>
                    <a:pt x="109" y="2637"/>
                  </a:cubicBezTo>
                  <a:cubicBezTo>
                    <a:pt x="1" y="3207"/>
                    <a:pt x="438" y="3492"/>
                    <a:pt x="944" y="3492"/>
                  </a:cubicBezTo>
                  <a:cubicBezTo>
                    <a:pt x="1016" y="3492"/>
                    <a:pt x="1090" y="3486"/>
                    <a:pt x="1164" y="3475"/>
                  </a:cubicBezTo>
                  <a:cubicBezTo>
                    <a:pt x="2529" y="3195"/>
                    <a:pt x="3087" y="1458"/>
                    <a:pt x="2839" y="249"/>
                  </a:cubicBezTo>
                  <a:cubicBezTo>
                    <a:pt x="2808" y="32"/>
                    <a:pt x="2498" y="1"/>
                    <a:pt x="2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854298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 and four columns ">
    <p:spTree>
      <p:nvGrpSpPr>
        <p:cNvPr id="1" name="Shape 1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p15"/>
          <p:cNvSpPr txBox="1">
            <a:spLocks noGrp="1"/>
          </p:cNvSpPr>
          <p:nvPr>
            <p:ph type="title"/>
          </p:nvPr>
        </p:nvSpPr>
        <p:spPr>
          <a:xfrm>
            <a:off x="952400" y="7276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38" name="Google Shape;1838;p15"/>
          <p:cNvSpPr txBox="1">
            <a:spLocks noGrp="1"/>
          </p:cNvSpPr>
          <p:nvPr>
            <p:ph type="title" idx="2"/>
          </p:nvPr>
        </p:nvSpPr>
        <p:spPr>
          <a:xfrm>
            <a:off x="952399" y="3097319"/>
            <a:ext cx="233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Font typeface="Poppins SemiBold"/>
              <a:buNone/>
              <a:defRPr sz="2000">
                <a:latin typeface="Poppins SemiBold"/>
                <a:ea typeface="Poppins SemiBold"/>
                <a:cs typeface="Poppins SemiBold"/>
                <a:sym typeface="Poppins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9pPr>
          </a:lstStyle>
          <a:p>
            <a:endParaRPr/>
          </a:p>
        </p:txBody>
      </p:sp>
      <p:sp>
        <p:nvSpPr>
          <p:cNvPr id="1839" name="Google Shape;1839;p15"/>
          <p:cNvSpPr txBox="1">
            <a:spLocks noGrp="1"/>
          </p:cNvSpPr>
          <p:nvPr>
            <p:ph type="subTitle" idx="1"/>
          </p:nvPr>
        </p:nvSpPr>
        <p:spPr>
          <a:xfrm>
            <a:off x="1143803" y="3545935"/>
            <a:ext cx="19524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840" name="Google Shape;1840;p15"/>
          <p:cNvSpPr txBox="1">
            <a:spLocks noGrp="1"/>
          </p:cNvSpPr>
          <p:nvPr>
            <p:ph type="title" idx="3"/>
          </p:nvPr>
        </p:nvSpPr>
        <p:spPr>
          <a:xfrm>
            <a:off x="3642459" y="3097319"/>
            <a:ext cx="233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Font typeface="Poppins SemiBold"/>
              <a:buNone/>
              <a:defRPr sz="2000">
                <a:latin typeface="Poppins SemiBold"/>
                <a:ea typeface="Poppins SemiBold"/>
                <a:cs typeface="Poppins SemiBold"/>
                <a:sym typeface="Poppins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9pPr>
          </a:lstStyle>
          <a:p>
            <a:endParaRPr/>
          </a:p>
        </p:txBody>
      </p:sp>
      <p:sp>
        <p:nvSpPr>
          <p:cNvPr id="1841" name="Google Shape;1841;p15"/>
          <p:cNvSpPr txBox="1">
            <a:spLocks noGrp="1"/>
          </p:cNvSpPr>
          <p:nvPr>
            <p:ph type="subTitle" idx="4"/>
          </p:nvPr>
        </p:nvSpPr>
        <p:spPr>
          <a:xfrm>
            <a:off x="3833861" y="3545935"/>
            <a:ext cx="19524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grpSp>
        <p:nvGrpSpPr>
          <p:cNvPr id="1842" name="Google Shape;1842;p15"/>
          <p:cNvGrpSpPr/>
          <p:nvPr/>
        </p:nvGrpSpPr>
        <p:grpSpPr>
          <a:xfrm rot="10800000">
            <a:off x="5855486" y="-1416826"/>
            <a:ext cx="7852513" cy="3541652"/>
            <a:chOff x="5619200" y="4458200"/>
            <a:chExt cx="1647150" cy="742900"/>
          </a:xfrm>
        </p:grpSpPr>
        <p:sp>
          <p:nvSpPr>
            <p:cNvPr id="1843" name="Google Shape;1843;p15"/>
            <p:cNvSpPr/>
            <p:nvPr/>
          </p:nvSpPr>
          <p:spPr>
            <a:xfrm>
              <a:off x="5619200" y="4458200"/>
              <a:ext cx="1647150" cy="690850"/>
            </a:xfrm>
            <a:custGeom>
              <a:avLst/>
              <a:gdLst/>
              <a:ahLst/>
              <a:cxnLst/>
              <a:rect l="l" t="t" r="r" b="b"/>
              <a:pathLst>
                <a:path w="65886" h="27634" extrusionOk="0">
                  <a:moveTo>
                    <a:pt x="22214" y="1"/>
                  </a:moveTo>
                  <a:cubicBezTo>
                    <a:pt x="20532" y="1"/>
                    <a:pt x="18847" y="281"/>
                    <a:pt x="17278" y="833"/>
                  </a:cubicBezTo>
                  <a:cubicBezTo>
                    <a:pt x="12222" y="2632"/>
                    <a:pt x="8251" y="6758"/>
                    <a:pt x="5677" y="11442"/>
                  </a:cubicBezTo>
                  <a:cubicBezTo>
                    <a:pt x="3071" y="16126"/>
                    <a:pt x="1706" y="21399"/>
                    <a:pt x="465" y="26610"/>
                  </a:cubicBezTo>
                  <a:lnTo>
                    <a:pt x="0" y="26951"/>
                  </a:lnTo>
                  <a:cubicBezTo>
                    <a:pt x="5568" y="25612"/>
                    <a:pt x="11272" y="25199"/>
                    <a:pt x="17004" y="25199"/>
                  </a:cubicBezTo>
                  <a:cubicBezTo>
                    <a:pt x="21491" y="25199"/>
                    <a:pt x="25994" y="25452"/>
                    <a:pt x="30461" y="25711"/>
                  </a:cubicBezTo>
                  <a:lnTo>
                    <a:pt x="65079" y="27634"/>
                  </a:lnTo>
                  <a:cubicBezTo>
                    <a:pt x="65513" y="23291"/>
                    <a:pt x="65885" y="18762"/>
                    <a:pt x="64179" y="14730"/>
                  </a:cubicBezTo>
                  <a:cubicBezTo>
                    <a:pt x="62763" y="11347"/>
                    <a:pt x="59330" y="8541"/>
                    <a:pt x="55791" y="8541"/>
                  </a:cubicBezTo>
                  <a:cubicBezTo>
                    <a:pt x="55143" y="8541"/>
                    <a:pt x="54492" y="8635"/>
                    <a:pt x="53850" y="8836"/>
                  </a:cubicBezTo>
                  <a:cubicBezTo>
                    <a:pt x="50810" y="9798"/>
                    <a:pt x="48793" y="12807"/>
                    <a:pt x="45847" y="14016"/>
                  </a:cubicBezTo>
                  <a:cubicBezTo>
                    <a:pt x="44931" y="14378"/>
                    <a:pt x="43968" y="14557"/>
                    <a:pt x="43010" y="14557"/>
                  </a:cubicBezTo>
                  <a:cubicBezTo>
                    <a:pt x="41501" y="14557"/>
                    <a:pt x="40002" y="14113"/>
                    <a:pt x="38712" y="13241"/>
                  </a:cubicBezTo>
                  <a:cubicBezTo>
                    <a:pt x="35579" y="11131"/>
                    <a:pt x="34525" y="7006"/>
                    <a:pt x="32043" y="4152"/>
                  </a:cubicBezTo>
                  <a:cubicBezTo>
                    <a:pt x="29611" y="1358"/>
                    <a:pt x="25918" y="1"/>
                    <a:pt x="22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4" name="Google Shape;1844;p15"/>
            <p:cNvSpPr/>
            <p:nvPr/>
          </p:nvSpPr>
          <p:spPr>
            <a:xfrm>
              <a:off x="5706150" y="4536325"/>
              <a:ext cx="1477225" cy="645250"/>
            </a:xfrm>
            <a:custGeom>
              <a:avLst/>
              <a:gdLst/>
              <a:ahLst/>
              <a:cxnLst/>
              <a:rect l="l" t="t" r="r" b="b"/>
              <a:pathLst>
                <a:path w="59089" h="25810" extrusionOk="0">
                  <a:moveTo>
                    <a:pt x="17943" y="1"/>
                  </a:moveTo>
                  <a:cubicBezTo>
                    <a:pt x="14845" y="1"/>
                    <a:pt x="11730" y="1372"/>
                    <a:pt x="9457" y="3416"/>
                  </a:cubicBezTo>
                  <a:cubicBezTo>
                    <a:pt x="3905" y="8441"/>
                    <a:pt x="1454" y="16847"/>
                    <a:pt x="27" y="23919"/>
                  </a:cubicBezTo>
                  <a:cubicBezTo>
                    <a:pt x="0" y="24028"/>
                    <a:pt x="98" y="24077"/>
                    <a:pt x="219" y="24077"/>
                  </a:cubicBezTo>
                  <a:cubicBezTo>
                    <a:pt x="375" y="24077"/>
                    <a:pt x="568" y="23997"/>
                    <a:pt x="586" y="23857"/>
                  </a:cubicBezTo>
                  <a:lnTo>
                    <a:pt x="586" y="23888"/>
                  </a:lnTo>
                  <a:cubicBezTo>
                    <a:pt x="1857" y="17684"/>
                    <a:pt x="3874" y="10891"/>
                    <a:pt x="7875" y="5804"/>
                  </a:cubicBezTo>
                  <a:cubicBezTo>
                    <a:pt x="10223" y="2806"/>
                    <a:pt x="14226" y="397"/>
                    <a:pt x="18067" y="397"/>
                  </a:cubicBezTo>
                  <a:cubicBezTo>
                    <a:pt x="20265" y="397"/>
                    <a:pt x="22410" y="1186"/>
                    <a:pt x="24160" y="3105"/>
                  </a:cubicBezTo>
                  <a:cubicBezTo>
                    <a:pt x="27014" y="6238"/>
                    <a:pt x="27293" y="11574"/>
                    <a:pt x="31388" y="13652"/>
                  </a:cubicBezTo>
                  <a:cubicBezTo>
                    <a:pt x="32890" y="14422"/>
                    <a:pt x="34450" y="14733"/>
                    <a:pt x="36021" y="14733"/>
                  </a:cubicBezTo>
                  <a:cubicBezTo>
                    <a:pt x="39447" y="14733"/>
                    <a:pt x="42926" y="13256"/>
                    <a:pt x="45967" y="11853"/>
                  </a:cubicBezTo>
                  <a:cubicBezTo>
                    <a:pt x="47522" y="11132"/>
                    <a:pt x="49125" y="10690"/>
                    <a:pt x="50634" y="10690"/>
                  </a:cubicBezTo>
                  <a:cubicBezTo>
                    <a:pt x="52827" y="10690"/>
                    <a:pt x="54825" y="11623"/>
                    <a:pt x="56203" y="13993"/>
                  </a:cubicBezTo>
                  <a:cubicBezTo>
                    <a:pt x="58251" y="17591"/>
                    <a:pt x="57537" y="21810"/>
                    <a:pt x="56855" y="25625"/>
                  </a:cubicBezTo>
                  <a:cubicBezTo>
                    <a:pt x="56826" y="25753"/>
                    <a:pt x="56934" y="25809"/>
                    <a:pt x="57062" y="25809"/>
                  </a:cubicBezTo>
                  <a:cubicBezTo>
                    <a:pt x="57214" y="25809"/>
                    <a:pt x="57396" y="25729"/>
                    <a:pt x="57413" y="25594"/>
                  </a:cubicBezTo>
                  <a:cubicBezTo>
                    <a:pt x="58344" y="20445"/>
                    <a:pt x="59088" y="12039"/>
                    <a:pt x="52419" y="10302"/>
                  </a:cubicBezTo>
                  <a:cubicBezTo>
                    <a:pt x="51875" y="10154"/>
                    <a:pt x="51331" y="10089"/>
                    <a:pt x="50790" y="10089"/>
                  </a:cubicBezTo>
                  <a:cubicBezTo>
                    <a:pt x="48831" y="10089"/>
                    <a:pt x="46904" y="10940"/>
                    <a:pt x="45129" y="11791"/>
                  </a:cubicBezTo>
                  <a:cubicBezTo>
                    <a:pt x="42363" y="13107"/>
                    <a:pt x="39371" y="14279"/>
                    <a:pt x="36316" y="14279"/>
                  </a:cubicBezTo>
                  <a:cubicBezTo>
                    <a:pt x="35125" y="14279"/>
                    <a:pt x="33923" y="14101"/>
                    <a:pt x="32722" y="13683"/>
                  </a:cubicBezTo>
                  <a:cubicBezTo>
                    <a:pt x="26983" y="11729"/>
                    <a:pt x="27572" y="3757"/>
                    <a:pt x="22361" y="1058"/>
                  </a:cubicBezTo>
                  <a:cubicBezTo>
                    <a:pt x="20959" y="326"/>
                    <a:pt x="19453" y="1"/>
                    <a:pt x="17943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5" name="Google Shape;1845;p15"/>
            <p:cNvSpPr/>
            <p:nvPr/>
          </p:nvSpPr>
          <p:spPr>
            <a:xfrm>
              <a:off x="5813125" y="4656950"/>
              <a:ext cx="1320600" cy="525400"/>
            </a:xfrm>
            <a:custGeom>
              <a:avLst/>
              <a:gdLst/>
              <a:ahLst/>
              <a:cxnLst/>
              <a:rect l="l" t="t" r="r" b="b"/>
              <a:pathLst>
                <a:path w="52824" h="21016" extrusionOk="0">
                  <a:moveTo>
                    <a:pt x="12103" y="0"/>
                  </a:moveTo>
                  <a:cubicBezTo>
                    <a:pt x="10659" y="0"/>
                    <a:pt x="9171" y="529"/>
                    <a:pt x="7753" y="1693"/>
                  </a:cubicBezTo>
                  <a:cubicBezTo>
                    <a:pt x="5488" y="3523"/>
                    <a:pt x="4279" y="6407"/>
                    <a:pt x="3193" y="9044"/>
                  </a:cubicBezTo>
                  <a:cubicBezTo>
                    <a:pt x="1859" y="12394"/>
                    <a:pt x="804" y="15868"/>
                    <a:pt x="29" y="19405"/>
                  </a:cubicBezTo>
                  <a:cubicBezTo>
                    <a:pt x="1" y="19532"/>
                    <a:pt x="108" y="19588"/>
                    <a:pt x="236" y="19588"/>
                  </a:cubicBezTo>
                  <a:cubicBezTo>
                    <a:pt x="389" y="19588"/>
                    <a:pt x="570" y="19508"/>
                    <a:pt x="587" y="19374"/>
                  </a:cubicBezTo>
                  <a:cubicBezTo>
                    <a:pt x="1394" y="15620"/>
                    <a:pt x="2542" y="11991"/>
                    <a:pt x="4030" y="8455"/>
                  </a:cubicBezTo>
                  <a:cubicBezTo>
                    <a:pt x="5457" y="5043"/>
                    <a:pt x="7536" y="762"/>
                    <a:pt x="11723" y="359"/>
                  </a:cubicBezTo>
                  <a:cubicBezTo>
                    <a:pt x="11913" y="339"/>
                    <a:pt x="12099" y="330"/>
                    <a:pt x="12280" y="330"/>
                  </a:cubicBezTo>
                  <a:cubicBezTo>
                    <a:pt x="15886" y="330"/>
                    <a:pt x="17796" y="4030"/>
                    <a:pt x="19509" y="6718"/>
                  </a:cubicBezTo>
                  <a:cubicBezTo>
                    <a:pt x="20905" y="8920"/>
                    <a:pt x="22487" y="10595"/>
                    <a:pt x="24937" y="11557"/>
                  </a:cubicBezTo>
                  <a:cubicBezTo>
                    <a:pt x="26989" y="12342"/>
                    <a:pt x="29212" y="12714"/>
                    <a:pt x="31449" y="12714"/>
                  </a:cubicBezTo>
                  <a:cubicBezTo>
                    <a:pt x="34690" y="12714"/>
                    <a:pt x="37962" y="11934"/>
                    <a:pt x="40788" y="10502"/>
                  </a:cubicBezTo>
                  <a:cubicBezTo>
                    <a:pt x="42308" y="9727"/>
                    <a:pt x="43735" y="8610"/>
                    <a:pt x="45441" y="8238"/>
                  </a:cubicBezTo>
                  <a:cubicBezTo>
                    <a:pt x="45768" y="8169"/>
                    <a:pt x="46083" y="8136"/>
                    <a:pt x="46386" y="8136"/>
                  </a:cubicBezTo>
                  <a:cubicBezTo>
                    <a:pt x="48126" y="8136"/>
                    <a:pt x="49471" y="9218"/>
                    <a:pt x="50342" y="10750"/>
                  </a:cubicBezTo>
                  <a:cubicBezTo>
                    <a:pt x="52017" y="13759"/>
                    <a:pt x="51862" y="17605"/>
                    <a:pt x="51025" y="20831"/>
                  </a:cubicBezTo>
                  <a:cubicBezTo>
                    <a:pt x="50996" y="20959"/>
                    <a:pt x="51104" y="21015"/>
                    <a:pt x="51235" y="21015"/>
                  </a:cubicBezTo>
                  <a:cubicBezTo>
                    <a:pt x="51391" y="21015"/>
                    <a:pt x="51580" y="20935"/>
                    <a:pt x="51614" y="20800"/>
                  </a:cubicBezTo>
                  <a:cubicBezTo>
                    <a:pt x="52576" y="16985"/>
                    <a:pt x="52824" y="10037"/>
                    <a:pt x="48388" y="8083"/>
                  </a:cubicBezTo>
                  <a:cubicBezTo>
                    <a:pt x="47798" y="7821"/>
                    <a:pt x="47205" y="7711"/>
                    <a:pt x="46617" y="7711"/>
                  </a:cubicBezTo>
                  <a:cubicBezTo>
                    <a:pt x="45318" y="7711"/>
                    <a:pt x="44041" y="8249"/>
                    <a:pt x="42867" y="8889"/>
                  </a:cubicBezTo>
                  <a:cubicBezTo>
                    <a:pt x="39858" y="10471"/>
                    <a:pt x="37035" y="11836"/>
                    <a:pt x="33623" y="12177"/>
                  </a:cubicBezTo>
                  <a:cubicBezTo>
                    <a:pt x="32943" y="12241"/>
                    <a:pt x="32241" y="12276"/>
                    <a:pt x="31531" y="12276"/>
                  </a:cubicBezTo>
                  <a:cubicBezTo>
                    <a:pt x="28808" y="12276"/>
                    <a:pt x="25954" y="11762"/>
                    <a:pt x="23666" y="10409"/>
                  </a:cubicBezTo>
                  <a:cubicBezTo>
                    <a:pt x="20967" y="8796"/>
                    <a:pt x="19850" y="5880"/>
                    <a:pt x="18082" y="3461"/>
                  </a:cubicBezTo>
                  <a:cubicBezTo>
                    <a:pt x="16494" y="1287"/>
                    <a:pt x="14354" y="0"/>
                    <a:pt x="12103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6" name="Google Shape;1846;p15"/>
            <p:cNvSpPr/>
            <p:nvPr/>
          </p:nvSpPr>
          <p:spPr>
            <a:xfrm>
              <a:off x="5873650" y="4751150"/>
              <a:ext cx="1188750" cy="437925"/>
            </a:xfrm>
            <a:custGeom>
              <a:avLst/>
              <a:gdLst/>
              <a:ahLst/>
              <a:cxnLst/>
              <a:rect l="l" t="t" r="r" b="b"/>
              <a:pathLst>
                <a:path w="47550" h="17517" extrusionOk="0">
                  <a:moveTo>
                    <a:pt x="9521" y="1"/>
                  </a:moveTo>
                  <a:cubicBezTo>
                    <a:pt x="9160" y="1"/>
                    <a:pt x="8777" y="70"/>
                    <a:pt x="8372" y="220"/>
                  </a:cubicBezTo>
                  <a:cubicBezTo>
                    <a:pt x="6107" y="1089"/>
                    <a:pt x="4556" y="3911"/>
                    <a:pt x="3440" y="5897"/>
                  </a:cubicBezTo>
                  <a:cubicBezTo>
                    <a:pt x="1796" y="8812"/>
                    <a:pt x="648" y="12007"/>
                    <a:pt x="27" y="15326"/>
                  </a:cubicBezTo>
                  <a:cubicBezTo>
                    <a:pt x="0" y="15449"/>
                    <a:pt x="99" y="15500"/>
                    <a:pt x="220" y="15500"/>
                  </a:cubicBezTo>
                  <a:cubicBezTo>
                    <a:pt x="375" y="15500"/>
                    <a:pt x="568" y="15417"/>
                    <a:pt x="586" y="15295"/>
                  </a:cubicBezTo>
                  <a:cubicBezTo>
                    <a:pt x="1175" y="12224"/>
                    <a:pt x="2199" y="9278"/>
                    <a:pt x="3657" y="6517"/>
                  </a:cubicBezTo>
                  <a:cubicBezTo>
                    <a:pt x="4685" y="4624"/>
                    <a:pt x="7191" y="497"/>
                    <a:pt x="9585" y="497"/>
                  </a:cubicBezTo>
                  <a:cubicBezTo>
                    <a:pt x="10369" y="497"/>
                    <a:pt x="11142" y="940"/>
                    <a:pt x="11846" y="2050"/>
                  </a:cubicBezTo>
                  <a:cubicBezTo>
                    <a:pt x="13118" y="4035"/>
                    <a:pt x="13645" y="6176"/>
                    <a:pt x="15382" y="7913"/>
                  </a:cubicBezTo>
                  <a:cubicBezTo>
                    <a:pt x="16809" y="9278"/>
                    <a:pt x="18484" y="10363"/>
                    <a:pt x="20345" y="11077"/>
                  </a:cubicBezTo>
                  <a:cubicBezTo>
                    <a:pt x="22756" y="12044"/>
                    <a:pt x="25362" y="12482"/>
                    <a:pt x="27974" y="12482"/>
                  </a:cubicBezTo>
                  <a:cubicBezTo>
                    <a:pt x="30136" y="12482"/>
                    <a:pt x="32302" y="12183"/>
                    <a:pt x="34366" y="11635"/>
                  </a:cubicBezTo>
                  <a:cubicBezTo>
                    <a:pt x="35483" y="11356"/>
                    <a:pt x="36568" y="10984"/>
                    <a:pt x="37654" y="10549"/>
                  </a:cubicBezTo>
                  <a:cubicBezTo>
                    <a:pt x="38998" y="9989"/>
                    <a:pt x="41480" y="8317"/>
                    <a:pt x="43091" y="8317"/>
                  </a:cubicBezTo>
                  <a:cubicBezTo>
                    <a:pt x="43265" y="8317"/>
                    <a:pt x="43428" y="8336"/>
                    <a:pt x="43579" y="8378"/>
                  </a:cubicBezTo>
                  <a:cubicBezTo>
                    <a:pt x="47115" y="9464"/>
                    <a:pt x="46556" y="14613"/>
                    <a:pt x="46091" y="17343"/>
                  </a:cubicBezTo>
                  <a:cubicBezTo>
                    <a:pt x="46078" y="17465"/>
                    <a:pt x="46178" y="17516"/>
                    <a:pt x="46297" y="17516"/>
                  </a:cubicBezTo>
                  <a:cubicBezTo>
                    <a:pt x="46449" y="17516"/>
                    <a:pt x="46632" y="17433"/>
                    <a:pt x="46649" y="17312"/>
                  </a:cubicBezTo>
                  <a:cubicBezTo>
                    <a:pt x="47115" y="14675"/>
                    <a:pt x="47549" y="10953"/>
                    <a:pt x="45378" y="8936"/>
                  </a:cubicBezTo>
                  <a:cubicBezTo>
                    <a:pt x="44616" y="8219"/>
                    <a:pt x="43841" y="7937"/>
                    <a:pt x="43056" y="7937"/>
                  </a:cubicBezTo>
                  <a:cubicBezTo>
                    <a:pt x="42177" y="7937"/>
                    <a:pt x="41284" y="8290"/>
                    <a:pt x="40384" y="8781"/>
                  </a:cubicBezTo>
                  <a:cubicBezTo>
                    <a:pt x="36658" y="10818"/>
                    <a:pt x="32257" y="12103"/>
                    <a:pt x="27923" y="12103"/>
                  </a:cubicBezTo>
                  <a:cubicBezTo>
                    <a:pt x="24536" y="12103"/>
                    <a:pt x="21189" y="11318"/>
                    <a:pt x="18236" y="9495"/>
                  </a:cubicBezTo>
                  <a:cubicBezTo>
                    <a:pt x="16933" y="8688"/>
                    <a:pt x="15754" y="7665"/>
                    <a:pt x="14824" y="6424"/>
                  </a:cubicBezTo>
                  <a:cubicBezTo>
                    <a:pt x="13862" y="5152"/>
                    <a:pt x="13397" y="3663"/>
                    <a:pt x="12621" y="2267"/>
                  </a:cubicBezTo>
                  <a:cubicBezTo>
                    <a:pt x="11911" y="970"/>
                    <a:pt x="10873" y="1"/>
                    <a:pt x="9521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7" name="Google Shape;1847;p15"/>
            <p:cNvSpPr/>
            <p:nvPr/>
          </p:nvSpPr>
          <p:spPr>
            <a:xfrm>
              <a:off x="5987550" y="4937050"/>
              <a:ext cx="1010475" cy="264050"/>
            </a:xfrm>
            <a:custGeom>
              <a:avLst/>
              <a:gdLst/>
              <a:ahLst/>
              <a:cxnLst/>
              <a:rect l="l" t="t" r="r" b="b"/>
              <a:pathLst>
                <a:path w="40419" h="10562" extrusionOk="0">
                  <a:moveTo>
                    <a:pt x="5814" y="0"/>
                  </a:moveTo>
                  <a:cubicBezTo>
                    <a:pt x="5718" y="0"/>
                    <a:pt x="5621" y="4"/>
                    <a:pt x="5522" y="11"/>
                  </a:cubicBezTo>
                  <a:cubicBezTo>
                    <a:pt x="1396" y="291"/>
                    <a:pt x="217" y="4695"/>
                    <a:pt x="0" y="8107"/>
                  </a:cubicBezTo>
                  <a:cubicBezTo>
                    <a:pt x="0" y="8136"/>
                    <a:pt x="54" y="8150"/>
                    <a:pt x="128" y="8150"/>
                  </a:cubicBezTo>
                  <a:cubicBezTo>
                    <a:pt x="292" y="8150"/>
                    <a:pt x="559" y="8081"/>
                    <a:pt x="559" y="7952"/>
                  </a:cubicBezTo>
                  <a:cubicBezTo>
                    <a:pt x="714" y="5781"/>
                    <a:pt x="993" y="3113"/>
                    <a:pt x="2699" y="1531"/>
                  </a:cubicBezTo>
                  <a:cubicBezTo>
                    <a:pt x="3123" y="1083"/>
                    <a:pt x="3706" y="835"/>
                    <a:pt x="4305" y="835"/>
                  </a:cubicBezTo>
                  <a:cubicBezTo>
                    <a:pt x="4452" y="835"/>
                    <a:pt x="4600" y="849"/>
                    <a:pt x="4746" y="880"/>
                  </a:cubicBezTo>
                  <a:cubicBezTo>
                    <a:pt x="5252" y="543"/>
                    <a:pt x="5736" y="372"/>
                    <a:pt x="6204" y="372"/>
                  </a:cubicBezTo>
                  <a:cubicBezTo>
                    <a:pt x="6683" y="372"/>
                    <a:pt x="7145" y="550"/>
                    <a:pt x="7600" y="911"/>
                  </a:cubicBezTo>
                  <a:cubicBezTo>
                    <a:pt x="7941" y="1097"/>
                    <a:pt x="8282" y="1345"/>
                    <a:pt x="8593" y="1624"/>
                  </a:cubicBezTo>
                  <a:cubicBezTo>
                    <a:pt x="9368" y="2245"/>
                    <a:pt x="10082" y="2958"/>
                    <a:pt x="10888" y="3579"/>
                  </a:cubicBezTo>
                  <a:cubicBezTo>
                    <a:pt x="14727" y="6452"/>
                    <a:pt x="19362" y="7977"/>
                    <a:pt x="24064" y="7977"/>
                  </a:cubicBezTo>
                  <a:cubicBezTo>
                    <a:pt x="25859" y="7977"/>
                    <a:pt x="27664" y="7755"/>
                    <a:pt x="29438" y="7301"/>
                  </a:cubicBezTo>
                  <a:cubicBezTo>
                    <a:pt x="30306" y="7084"/>
                    <a:pt x="31144" y="6774"/>
                    <a:pt x="31981" y="6494"/>
                  </a:cubicBezTo>
                  <a:cubicBezTo>
                    <a:pt x="32540" y="6277"/>
                    <a:pt x="33067" y="6091"/>
                    <a:pt x="33594" y="5905"/>
                  </a:cubicBezTo>
                  <a:cubicBezTo>
                    <a:pt x="34508" y="5609"/>
                    <a:pt x="35835" y="5194"/>
                    <a:pt x="36917" y="5194"/>
                  </a:cubicBezTo>
                  <a:cubicBezTo>
                    <a:pt x="37194" y="5194"/>
                    <a:pt x="37455" y="5222"/>
                    <a:pt x="37689" y="5285"/>
                  </a:cubicBezTo>
                  <a:cubicBezTo>
                    <a:pt x="39984" y="5874"/>
                    <a:pt x="39426" y="8883"/>
                    <a:pt x="38992" y="10496"/>
                  </a:cubicBezTo>
                  <a:cubicBezTo>
                    <a:pt x="38980" y="10541"/>
                    <a:pt x="39044" y="10562"/>
                    <a:pt x="39132" y="10562"/>
                  </a:cubicBezTo>
                  <a:cubicBezTo>
                    <a:pt x="39285" y="10562"/>
                    <a:pt x="39511" y="10501"/>
                    <a:pt x="39550" y="10403"/>
                  </a:cubicBezTo>
                  <a:cubicBezTo>
                    <a:pt x="39922" y="8914"/>
                    <a:pt x="40418" y="6743"/>
                    <a:pt x="39085" y="5564"/>
                  </a:cubicBezTo>
                  <a:cubicBezTo>
                    <a:pt x="38560" y="5096"/>
                    <a:pt x="37894" y="4939"/>
                    <a:pt x="37197" y="4939"/>
                  </a:cubicBezTo>
                  <a:cubicBezTo>
                    <a:pt x="36369" y="4939"/>
                    <a:pt x="35498" y="5161"/>
                    <a:pt x="34773" y="5347"/>
                  </a:cubicBezTo>
                  <a:cubicBezTo>
                    <a:pt x="31733" y="6153"/>
                    <a:pt x="28972" y="7487"/>
                    <a:pt x="25746" y="7704"/>
                  </a:cubicBezTo>
                  <a:cubicBezTo>
                    <a:pt x="25328" y="7727"/>
                    <a:pt x="24911" y="7738"/>
                    <a:pt x="24495" y="7738"/>
                  </a:cubicBezTo>
                  <a:cubicBezTo>
                    <a:pt x="22069" y="7738"/>
                    <a:pt x="19675" y="7351"/>
                    <a:pt x="17371" y="6557"/>
                  </a:cubicBezTo>
                  <a:cubicBezTo>
                    <a:pt x="14859" y="5688"/>
                    <a:pt x="12532" y="4354"/>
                    <a:pt x="10485" y="2617"/>
                  </a:cubicBezTo>
                  <a:cubicBezTo>
                    <a:pt x="9096" y="1435"/>
                    <a:pt x="7736" y="0"/>
                    <a:pt x="581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48" name="Google Shape;1848;p15"/>
          <p:cNvGrpSpPr/>
          <p:nvPr/>
        </p:nvGrpSpPr>
        <p:grpSpPr>
          <a:xfrm flipH="1">
            <a:off x="-648371" y="5909406"/>
            <a:ext cx="4319163" cy="2374077"/>
            <a:chOff x="4178350" y="2375050"/>
            <a:chExt cx="938350" cy="515775"/>
          </a:xfrm>
        </p:grpSpPr>
        <p:sp>
          <p:nvSpPr>
            <p:cNvPr id="1849" name="Google Shape;1849;p15"/>
            <p:cNvSpPr/>
            <p:nvPr/>
          </p:nvSpPr>
          <p:spPr>
            <a:xfrm>
              <a:off x="4178350" y="2375050"/>
              <a:ext cx="938350" cy="470050"/>
            </a:xfrm>
            <a:custGeom>
              <a:avLst/>
              <a:gdLst/>
              <a:ahLst/>
              <a:cxnLst/>
              <a:rect l="l" t="t" r="r" b="b"/>
              <a:pathLst>
                <a:path w="37534" h="18802" extrusionOk="0">
                  <a:moveTo>
                    <a:pt x="19941" y="1"/>
                  </a:moveTo>
                  <a:cubicBezTo>
                    <a:pt x="19829" y="1"/>
                    <a:pt x="19717" y="2"/>
                    <a:pt x="19604" y="4"/>
                  </a:cubicBezTo>
                  <a:cubicBezTo>
                    <a:pt x="17557" y="35"/>
                    <a:pt x="15789" y="780"/>
                    <a:pt x="13804" y="1121"/>
                  </a:cubicBezTo>
                  <a:cubicBezTo>
                    <a:pt x="11260" y="1617"/>
                    <a:pt x="8903" y="2765"/>
                    <a:pt x="6949" y="4440"/>
                  </a:cubicBezTo>
                  <a:cubicBezTo>
                    <a:pt x="2792" y="7914"/>
                    <a:pt x="248" y="12970"/>
                    <a:pt x="0" y="18367"/>
                  </a:cubicBezTo>
                  <a:lnTo>
                    <a:pt x="714" y="18802"/>
                  </a:lnTo>
                  <a:lnTo>
                    <a:pt x="36913" y="18678"/>
                  </a:lnTo>
                  <a:cubicBezTo>
                    <a:pt x="37534" y="16816"/>
                    <a:pt x="36727" y="14800"/>
                    <a:pt x="35952" y="12970"/>
                  </a:cubicBezTo>
                  <a:cubicBezTo>
                    <a:pt x="34711" y="10147"/>
                    <a:pt x="33377" y="7263"/>
                    <a:pt x="31392" y="4998"/>
                  </a:cubicBezTo>
                  <a:cubicBezTo>
                    <a:pt x="28520" y="1733"/>
                    <a:pt x="24234" y="1"/>
                    <a:pt x="199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0" name="Google Shape;1850;p15"/>
            <p:cNvSpPr/>
            <p:nvPr/>
          </p:nvSpPr>
          <p:spPr>
            <a:xfrm>
              <a:off x="4192225" y="2449850"/>
              <a:ext cx="867875" cy="411650"/>
            </a:xfrm>
            <a:custGeom>
              <a:avLst/>
              <a:gdLst/>
              <a:ahLst/>
              <a:cxnLst/>
              <a:rect l="l" t="t" r="r" b="b"/>
              <a:pathLst>
                <a:path w="34715" h="16466" extrusionOk="0">
                  <a:moveTo>
                    <a:pt x="18380" y="0"/>
                  </a:moveTo>
                  <a:cubicBezTo>
                    <a:pt x="17829" y="0"/>
                    <a:pt x="17276" y="28"/>
                    <a:pt x="16723" y="83"/>
                  </a:cubicBezTo>
                  <a:cubicBezTo>
                    <a:pt x="13063" y="455"/>
                    <a:pt x="9589" y="1944"/>
                    <a:pt x="6766" y="4302"/>
                  </a:cubicBezTo>
                  <a:cubicBezTo>
                    <a:pt x="3105" y="7403"/>
                    <a:pt x="1492" y="11839"/>
                    <a:pt x="35" y="16275"/>
                  </a:cubicBezTo>
                  <a:cubicBezTo>
                    <a:pt x="1" y="16377"/>
                    <a:pt x="123" y="16421"/>
                    <a:pt x="298" y="16421"/>
                  </a:cubicBezTo>
                  <a:cubicBezTo>
                    <a:pt x="604" y="16421"/>
                    <a:pt x="1072" y="16286"/>
                    <a:pt x="1151" y="16089"/>
                  </a:cubicBezTo>
                  <a:lnTo>
                    <a:pt x="1120" y="16089"/>
                  </a:lnTo>
                  <a:cubicBezTo>
                    <a:pt x="2299" y="12491"/>
                    <a:pt x="3540" y="8768"/>
                    <a:pt x="6083" y="5884"/>
                  </a:cubicBezTo>
                  <a:cubicBezTo>
                    <a:pt x="8906" y="2689"/>
                    <a:pt x="12908" y="765"/>
                    <a:pt x="17188" y="548"/>
                  </a:cubicBezTo>
                  <a:cubicBezTo>
                    <a:pt x="17428" y="536"/>
                    <a:pt x="17667" y="530"/>
                    <a:pt x="17906" y="530"/>
                  </a:cubicBezTo>
                  <a:cubicBezTo>
                    <a:pt x="21865" y="530"/>
                    <a:pt x="25631" y="2217"/>
                    <a:pt x="28293" y="5201"/>
                  </a:cubicBezTo>
                  <a:cubicBezTo>
                    <a:pt x="31023" y="8241"/>
                    <a:pt x="33566" y="11994"/>
                    <a:pt x="32946" y="16306"/>
                  </a:cubicBezTo>
                  <a:cubicBezTo>
                    <a:pt x="32924" y="16418"/>
                    <a:pt x="33055" y="16465"/>
                    <a:pt x="33235" y="16465"/>
                  </a:cubicBezTo>
                  <a:cubicBezTo>
                    <a:pt x="33554" y="16465"/>
                    <a:pt x="34023" y="16318"/>
                    <a:pt x="34063" y="16120"/>
                  </a:cubicBezTo>
                  <a:cubicBezTo>
                    <a:pt x="34714" y="11436"/>
                    <a:pt x="31798" y="7217"/>
                    <a:pt x="28634" y="4053"/>
                  </a:cubicBezTo>
                  <a:cubicBezTo>
                    <a:pt x="25844" y="1317"/>
                    <a:pt x="22177" y="0"/>
                    <a:pt x="1838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1" name="Google Shape;1851;p15"/>
            <p:cNvSpPr/>
            <p:nvPr/>
          </p:nvSpPr>
          <p:spPr>
            <a:xfrm>
              <a:off x="4252800" y="2496850"/>
              <a:ext cx="761025" cy="376950"/>
            </a:xfrm>
            <a:custGeom>
              <a:avLst/>
              <a:gdLst/>
              <a:ahLst/>
              <a:cxnLst/>
              <a:rect l="l" t="t" r="r" b="b"/>
              <a:pathLst>
                <a:path w="30441" h="15078" extrusionOk="0">
                  <a:moveTo>
                    <a:pt x="13814" y="1"/>
                  </a:moveTo>
                  <a:cubicBezTo>
                    <a:pt x="10218" y="1"/>
                    <a:pt x="7746" y="1872"/>
                    <a:pt x="5273" y="4345"/>
                  </a:cubicBezTo>
                  <a:cubicBezTo>
                    <a:pt x="2575" y="7074"/>
                    <a:pt x="62" y="10952"/>
                    <a:pt x="0" y="14922"/>
                  </a:cubicBezTo>
                  <a:cubicBezTo>
                    <a:pt x="0" y="15030"/>
                    <a:pt x="134" y="15078"/>
                    <a:pt x="309" y="15078"/>
                  </a:cubicBezTo>
                  <a:cubicBezTo>
                    <a:pt x="639" y="15078"/>
                    <a:pt x="1117" y="14907"/>
                    <a:pt x="1117" y="14643"/>
                  </a:cubicBezTo>
                  <a:cubicBezTo>
                    <a:pt x="1179" y="10890"/>
                    <a:pt x="3629" y="7074"/>
                    <a:pt x="6173" y="4500"/>
                  </a:cubicBezTo>
                  <a:cubicBezTo>
                    <a:pt x="7414" y="3259"/>
                    <a:pt x="8716" y="1863"/>
                    <a:pt x="10392" y="1150"/>
                  </a:cubicBezTo>
                  <a:cubicBezTo>
                    <a:pt x="11295" y="765"/>
                    <a:pt x="12261" y="601"/>
                    <a:pt x="13235" y="601"/>
                  </a:cubicBezTo>
                  <a:cubicBezTo>
                    <a:pt x="14537" y="601"/>
                    <a:pt x="15855" y="893"/>
                    <a:pt x="17061" y="1336"/>
                  </a:cubicBezTo>
                  <a:cubicBezTo>
                    <a:pt x="23047" y="3507"/>
                    <a:pt x="28104" y="8346"/>
                    <a:pt x="29282" y="14736"/>
                  </a:cubicBezTo>
                  <a:cubicBezTo>
                    <a:pt x="29303" y="14849"/>
                    <a:pt x="29438" y="14897"/>
                    <a:pt x="29607" y="14897"/>
                  </a:cubicBezTo>
                  <a:cubicBezTo>
                    <a:pt x="29952" y="14897"/>
                    <a:pt x="30441" y="14696"/>
                    <a:pt x="30399" y="14426"/>
                  </a:cubicBezTo>
                  <a:cubicBezTo>
                    <a:pt x="29717" y="10549"/>
                    <a:pt x="27638" y="7074"/>
                    <a:pt x="24536" y="4655"/>
                  </a:cubicBezTo>
                  <a:cubicBezTo>
                    <a:pt x="21558" y="2329"/>
                    <a:pt x="17898" y="95"/>
                    <a:pt x="13990" y="2"/>
                  </a:cubicBezTo>
                  <a:cubicBezTo>
                    <a:pt x="13931" y="1"/>
                    <a:pt x="13872" y="1"/>
                    <a:pt x="13814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2" name="Google Shape;1852;p15"/>
            <p:cNvSpPr/>
            <p:nvPr/>
          </p:nvSpPr>
          <p:spPr>
            <a:xfrm>
              <a:off x="4311275" y="2568125"/>
              <a:ext cx="619300" cy="306050"/>
            </a:xfrm>
            <a:custGeom>
              <a:avLst/>
              <a:gdLst/>
              <a:ahLst/>
              <a:cxnLst/>
              <a:rect l="l" t="t" r="r" b="b"/>
              <a:pathLst>
                <a:path w="24772" h="12242" extrusionOk="0">
                  <a:moveTo>
                    <a:pt x="11588" y="1"/>
                  </a:moveTo>
                  <a:cubicBezTo>
                    <a:pt x="5191" y="1"/>
                    <a:pt x="1980" y="5894"/>
                    <a:pt x="50" y="11389"/>
                  </a:cubicBezTo>
                  <a:cubicBezTo>
                    <a:pt x="1" y="11523"/>
                    <a:pt x="143" y="11580"/>
                    <a:pt x="341" y="11580"/>
                  </a:cubicBezTo>
                  <a:cubicBezTo>
                    <a:pt x="648" y="11580"/>
                    <a:pt x="1091" y="11441"/>
                    <a:pt x="1166" y="11234"/>
                  </a:cubicBezTo>
                  <a:lnTo>
                    <a:pt x="1197" y="11234"/>
                  </a:lnTo>
                  <a:cubicBezTo>
                    <a:pt x="2977" y="6003"/>
                    <a:pt x="5858" y="679"/>
                    <a:pt x="11490" y="679"/>
                  </a:cubicBezTo>
                  <a:cubicBezTo>
                    <a:pt x="12337" y="679"/>
                    <a:pt x="13247" y="800"/>
                    <a:pt x="14225" y="1059"/>
                  </a:cubicBezTo>
                  <a:cubicBezTo>
                    <a:pt x="19282" y="2424"/>
                    <a:pt x="23593" y="6488"/>
                    <a:pt x="23531" y="12009"/>
                  </a:cubicBezTo>
                  <a:cubicBezTo>
                    <a:pt x="23531" y="12175"/>
                    <a:pt x="23689" y="12241"/>
                    <a:pt x="23885" y="12241"/>
                  </a:cubicBezTo>
                  <a:cubicBezTo>
                    <a:pt x="24205" y="12241"/>
                    <a:pt x="24629" y="12065"/>
                    <a:pt x="24648" y="11854"/>
                  </a:cubicBezTo>
                  <a:cubicBezTo>
                    <a:pt x="24772" y="5216"/>
                    <a:pt x="18723" y="532"/>
                    <a:pt x="12457" y="36"/>
                  </a:cubicBezTo>
                  <a:cubicBezTo>
                    <a:pt x="12161" y="12"/>
                    <a:pt x="11871" y="1"/>
                    <a:pt x="1158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3" name="Google Shape;1853;p15"/>
            <p:cNvSpPr/>
            <p:nvPr/>
          </p:nvSpPr>
          <p:spPr>
            <a:xfrm>
              <a:off x="4374000" y="2647325"/>
              <a:ext cx="513325" cy="228750"/>
            </a:xfrm>
            <a:custGeom>
              <a:avLst/>
              <a:gdLst/>
              <a:ahLst/>
              <a:cxnLst/>
              <a:rect l="l" t="t" r="r" b="b"/>
              <a:pathLst>
                <a:path w="20533" h="9150" extrusionOk="0">
                  <a:moveTo>
                    <a:pt x="9607" y="1"/>
                  </a:moveTo>
                  <a:cubicBezTo>
                    <a:pt x="5109" y="1"/>
                    <a:pt x="1077" y="4840"/>
                    <a:pt x="22" y="8841"/>
                  </a:cubicBezTo>
                  <a:cubicBezTo>
                    <a:pt x="0" y="8928"/>
                    <a:pt x="119" y="8966"/>
                    <a:pt x="287" y="8966"/>
                  </a:cubicBezTo>
                  <a:cubicBezTo>
                    <a:pt x="599" y="8966"/>
                    <a:pt x="1078" y="8837"/>
                    <a:pt x="1139" y="8655"/>
                  </a:cubicBezTo>
                  <a:cubicBezTo>
                    <a:pt x="1697" y="6546"/>
                    <a:pt x="2845" y="4654"/>
                    <a:pt x="4427" y="3165"/>
                  </a:cubicBezTo>
                  <a:cubicBezTo>
                    <a:pt x="5078" y="2451"/>
                    <a:pt x="5823" y="1831"/>
                    <a:pt x="6629" y="1273"/>
                  </a:cubicBezTo>
                  <a:cubicBezTo>
                    <a:pt x="7450" y="714"/>
                    <a:pt x="8375" y="495"/>
                    <a:pt x="9317" y="495"/>
                  </a:cubicBezTo>
                  <a:cubicBezTo>
                    <a:pt x="10155" y="495"/>
                    <a:pt x="11006" y="669"/>
                    <a:pt x="11809" y="931"/>
                  </a:cubicBezTo>
                  <a:cubicBezTo>
                    <a:pt x="15532" y="2172"/>
                    <a:pt x="18386" y="5212"/>
                    <a:pt x="19347" y="9058"/>
                  </a:cubicBezTo>
                  <a:cubicBezTo>
                    <a:pt x="19363" y="9123"/>
                    <a:pt x="19453" y="9150"/>
                    <a:pt x="19574" y="9150"/>
                  </a:cubicBezTo>
                  <a:cubicBezTo>
                    <a:pt x="19922" y="9150"/>
                    <a:pt x="20533" y="8932"/>
                    <a:pt x="20464" y="8748"/>
                  </a:cubicBezTo>
                  <a:cubicBezTo>
                    <a:pt x="19254" y="3878"/>
                    <a:pt x="14756" y="1"/>
                    <a:pt x="9607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4" name="Google Shape;1854;p15"/>
            <p:cNvSpPr/>
            <p:nvPr/>
          </p:nvSpPr>
          <p:spPr>
            <a:xfrm>
              <a:off x="4437575" y="2724875"/>
              <a:ext cx="345675" cy="156550"/>
            </a:xfrm>
            <a:custGeom>
              <a:avLst/>
              <a:gdLst/>
              <a:ahLst/>
              <a:cxnLst/>
              <a:rect l="l" t="t" r="r" b="b"/>
              <a:pathLst>
                <a:path w="13827" h="6262" extrusionOk="0">
                  <a:moveTo>
                    <a:pt x="7587" y="0"/>
                  </a:moveTo>
                  <a:cubicBezTo>
                    <a:pt x="4082" y="0"/>
                    <a:pt x="1318" y="2440"/>
                    <a:pt x="116" y="5615"/>
                  </a:cubicBezTo>
                  <a:cubicBezTo>
                    <a:pt x="1" y="5927"/>
                    <a:pt x="260" y="6074"/>
                    <a:pt x="557" y="6074"/>
                  </a:cubicBezTo>
                  <a:cubicBezTo>
                    <a:pt x="820" y="6074"/>
                    <a:pt x="1114" y="5958"/>
                    <a:pt x="1201" y="5739"/>
                  </a:cubicBezTo>
                  <a:cubicBezTo>
                    <a:pt x="2132" y="3258"/>
                    <a:pt x="4148" y="1024"/>
                    <a:pt x="6971" y="838"/>
                  </a:cubicBezTo>
                  <a:cubicBezTo>
                    <a:pt x="7119" y="826"/>
                    <a:pt x="7266" y="820"/>
                    <a:pt x="7412" y="820"/>
                  </a:cubicBezTo>
                  <a:cubicBezTo>
                    <a:pt x="10202" y="820"/>
                    <a:pt x="12561" y="3035"/>
                    <a:pt x="12679" y="5894"/>
                  </a:cubicBezTo>
                  <a:cubicBezTo>
                    <a:pt x="12692" y="6152"/>
                    <a:pt x="12913" y="6262"/>
                    <a:pt x="13158" y="6262"/>
                  </a:cubicBezTo>
                  <a:cubicBezTo>
                    <a:pt x="13473" y="6262"/>
                    <a:pt x="13826" y="6081"/>
                    <a:pt x="13826" y="5801"/>
                  </a:cubicBezTo>
                  <a:cubicBezTo>
                    <a:pt x="13671" y="2451"/>
                    <a:pt x="11003" y="32"/>
                    <a:pt x="7653" y="1"/>
                  </a:cubicBezTo>
                  <a:cubicBezTo>
                    <a:pt x="7631" y="1"/>
                    <a:pt x="7609" y="0"/>
                    <a:pt x="7587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5" name="Google Shape;1855;p15"/>
            <p:cNvSpPr/>
            <p:nvPr/>
          </p:nvSpPr>
          <p:spPr>
            <a:xfrm>
              <a:off x="4481575" y="2799000"/>
              <a:ext cx="244675" cy="91825"/>
            </a:xfrm>
            <a:custGeom>
              <a:avLst/>
              <a:gdLst/>
              <a:ahLst/>
              <a:cxnLst/>
              <a:rect l="l" t="t" r="r" b="b"/>
              <a:pathLst>
                <a:path w="9787" h="3673" extrusionOk="0">
                  <a:moveTo>
                    <a:pt x="5465" y="1"/>
                  </a:moveTo>
                  <a:cubicBezTo>
                    <a:pt x="5004" y="1"/>
                    <a:pt x="4566" y="48"/>
                    <a:pt x="4187" y="138"/>
                  </a:cubicBezTo>
                  <a:cubicBezTo>
                    <a:pt x="3350" y="324"/>
                    <a:pt x="2512" y="634"/>
                    <a:pt x="1768" y="1068"/>
                  </a:cubicBezTo>
                  <a:cubicBezTo>
                    <a:pt x="868" y="1627"/>
                    <a:pt x="496" y="2681"/>
                    <a:pt x="31" y="3612"/>
                  </a:cubicBezTo>
                  <a:cubicBezTo>
                    <a:pt x="1" y="3652"/>
                    <a:pt x="91" y="3673"/>
                    <a:pt x="233" y="3673"/>
                  </a:cubicBezTo>
                  <a:cubicBezTo>
                    <a:pt x="528" y="3673"/>
                    <a:pt x="1043" y="3583"/>
                    <a:pt x="1147" y="3395"/>
                  </a:cubicBezTo>
                  <a:cubicBezTo>
                    <a:pt x="1972" y="1802"/>
                    <a:pt x="2823" y="444"/>
                    <a:pt x="4823" y="444"/>
                  </a:cubicBezTo>
                  <a:cubicBezTo>
                    <a:pt x="5004" y="444"/>
                    <a:pt x="5196" y="456"/>
                    <a:pt x="5397" y="479"/>
                  </a:cubicBezTo>
                  <a:cubicBezTo>
                    <a:pt x="6700" y="665"/>
                    <a:pt x="8282" y="1316"/>
                    <a:pt x="8592" y="2681"/>
                  </a:cubicBezTo>
                  <a:cubicBezTo>
                    <a:pt x="8608" y="2736"/>
                    <a:pt x="8693" y="2759"/>
                    <a:pt x="8810" y="2759"/>
                  </a:cubicBezTo>
                  <a:cubicBezTo>
                    <a:pt x="9157" y="2759"/>
                    <a:pt x="9786" y="2556"/>
                    <a:pt x="9740" y="2371"/>
                  </a:cubicBezTo>
                  <a:cubicBezTo>
                    <a:pt x="9346" y="698"/>
                    <a:pt x="7235" y="1"/>
                    <a:pt x="54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56" name="Google Shape;1856;p15"/>
          <p:cNvGrpSpPr/>
          <p:nvPr/>
        </p:nvGrpSpPr>
        <p:grpSpPr>
          <a:xfrm rot="-1180163">
            <a:off x="10815503" y="6007181"/>
            <a:ext cx="1452724" cy="2330904"/>
            <a:chOff x="2402100" y="3854125"/>
            <a:chExt cx="435600" cy="698825"/>
          </a:xfrm>
        </p:grpSpPr>
        <p:sp>
          <p:nvSpPr>
            <p:cNvPr id="1857" name="Google Shape;1857;p15"/>
            <p:cNvSpPr/>
            <p:nvPr/>
          </p:nvSpPr>
          <p:spPr>
            <a:xfrm>
              <a:off x="2438150" y="3861725"/>
              <a:ext cx="380025" cy="675475"/>
            </a:xfrm>
            <a:custGeom>
              <a:avLst/>
              <a:gdLst/>
              <a:ahLst/>
              <a:cxnLst/>
              <a:rect l="l" t="t" r="r" b="b"/>
              <a:pathLst>
                <a:path w="15201" h="27019" extrusionOk="0">
                  <a:moveTo>
                    <a:pt x="6019" y="1"/>
                  </a:moveTo>
                  <a:cubicBezTo>
                    <a:pt x="3072" y="4437"/>
                    <a:pt x="1" y="9338"/>
                    <a:pt x="497" y="14642"/>
                  </a:cubicBezTo>
                  <a:cubicBezTo>
                    <a:pt x="652" y="15914"/>
                    <a:pt x="931" y="17154"/>
                    <a:pt x="1335" y="18364"/>
                  </a:cubicBezTo>
                  <a:cubicBezTo>
                    <a:pt x="1893" y="20194"/>
                    <a:pt x="2575" y="22024"/>
                    <a:pt x="3723" y="23606"/>
                  </a:cubicBezTo>
                  <a:cubicBezTo>
                    <a:pt x="4840" y="25157"/>
                    <a:pt x="6484" y="26429"/>
                    <a:pt x="8376" y="26770"/>
                  </a:cubicBezTo>
                  <a:lnTo>
                    <a:pt x="9338" y="26832"/>
                  </a:lnTo>
                  <a:lnTo>
                    <a:pt x="8872" y="27019"/>
                  </a:lnTo>
                  <a:cubicBezTo>
                    <a:pt x="10175" y="26957"/>
                    <a:pt x="11199" y="25933"/>
                    <a:pt x="11974" y="24878"/>
                  </a:cubicBezTo>
                  <a:cubicBezTo>
                    <a:pt x="14518" y="21218"/>
                    <a:pt x="15200" y="16596"/>
                    <a:pt x="13804" y="12346"/>
                  </a:cubicBezTo>
                  <a:cubicBezTo>
                    <a:pt x="12253" y="7725"/>
                    <a:pt x="8376" y="4282"/>
                    <a:pt x="6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8" name="Google Shape;1858;p15"/>
            <p:cNvSpPr/>
            <p:nvPr/>
          </p:nvSpPr>
          <p:spPr>
            <a:xfrm>
              <a:off x="2589375" y="3854125"/>
              <a:ext cx="98750" cy="698825"/>
            </a:xfrm>
            <a:custGeom>
              <a:avLst/>
              <a:gdLst/>
              <a:ahLst/>
              <a:cxnLst/>
              <a:rect l="l" t="t" r="r" b="b"/>
              <a:pathLst>
                <a:path w="3950" h="27953" extrusionOk="0">
                  <a:moveTo>
                    <a:pt x="452" y="0"/>
                  </a:moveTo>
                  <a:cubicBezTo>
                    <a:pt x="278" y="0"/>
                    <a:pt x="1" y="84"/>
                    <a:pt x="1" y="212"/>
                  </a:cubicBezTo>
                  <a:cubicBezTo>
                    <a:pt x="156" y="5454"/>
                    <a:pt x="249" y="10696"/>
                    <a:pt x="311" y="15939"/>
                  </a:cubicBezTo>
                  <a:cubicBezTo>
                    <a:pt x="342" y="20157"/>
                    <a:pt x="404" y="24593"/>
                    <a:pt x="3351" y="27912"/>
                  </a:cubicBezTo>
                  <a:cubicBezTo>
                    <a:pt x="3372" y="27941"/>
                    <a:pt x="3417" y="27953"/>
                    <a:pt x="3473" y="27953"/>
                  </a:cubicBezTo>
                  <a:cubicBezTo>
                    <a:pt x="3655" y="27953"/>
                    <a:pt x="3949" y="27821"/>
                    <a:pt x="3878" y="27726"/>
                  </a:cubicBezTo>
                  <a:cubicBezTo>
                    <a:pt x="776" y="24190"/>
                    <a:pt x="900" y="19444"/>
                    <a:pt x="869" y="15008"/>
                  </a:cubicBezTo>
                  <a:cubicBezTo>
                    <a:pt x="807" y="10014"/>
                    <a:pt x="714" y="5051"/>
                    <a:pt x="590" y="57"/>
                  </a:cubicBezTo>
                  <a:cubicBezTo>
                    <a:pt x="590" y="18"/>
                    <a:pt x="532" y="0"/>
                    <a:pt x="4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9" name="Google Shape;1859;p15"/>
            <p:cNvSpPr/>
            <p:nvPr/>
          </p:nvSpPr>
          <p:spPr>
            <a:xfrm>
              <a:off x="2594025" y="3930575"/>
              <a:ext cx="64850" cy="50600"/>
            </a:xfrm>
            <a:custGeom>
              <a:avLst/>
              <a:gdLst/>
              <a:ahLst/>
              <a:cxnLst/>
              <a:rect l="l" t="t" r="r" b="b"/>
              <a:pathLst>
                <a:path w="2594" h="2024" extrusionOk="0">
                  <a:moveTo>
                    <a:pt x="2450" y="0"/>
                  </a:moveTo>
                  <a:cubicBezTo>
                    <a:pt x="2316" y="0"/>
                    <a:pt x="2104" y="45"/>
                    <a:pt x="2048" y="101"/>
                  </a:cubicBezTo>
                  <a:cubicBezTo>
                    <a:pt x="1428" y="752"/>
                    <a:pt x="776" y="1372"/>
                    <a:pt x="125" y="1931"/>
                  </a:cubicBezTo>
                  <a:cubicBezTo>
                    <a:pt x="1" y="2024"/>
                    <a:pt x="187" y="2024"/>
                    <a:pt x="249" y="2024"/>
                  </a:cubicBezTo>
                  <a:cubicBezTo>
                    <a:pt x="373" y="1993"/>
                    <a:pt x="528" y="1962"/>
                    <a:pt x="621" y="1869"/>
                  </a:cubicBezTo>
                  <a:cubicBezTo>
                    <a:pt x="1304" y="1310"/>
                    <a:pt x="1955" y="690"/>
                    <a:pt x="2544" y="70"/>
                  </a:cubicBezTo>
                  <a:cubicBezTo>
                    <a:pt x="2594" y="20"/>
                    <a:pt x="2539" y="0"/>
                    <a:pt x="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0" name="Google Shape;1860;p15"/>
            <p:cNvSpPr/>
            <p:nvPr/>
          </p:nvSpPr>
          <p:spPr>
            <a:xfrm>
              <a:off x="2596625" y="3995425"/>
              <a:ext cx="113900" cy="91325"/>
            </a:xfrm>
            <a:custGeom>
              <a:avLst/>
              <a:gdLst/>
              <a:ahLst/>
              <a:cxnLst/>
              <a:rect l="l" t="t" r="r" b="b"/>
              <a:pathLst>
                <a:path w="4556" h="3653" extrusionOk="0">
                  <a:moveTo>
                    <a:pt x="4248" y="1"/>
                  </a:moveTo>
                  <a:cubicBezTo>
                    <a:pt x="4157" y="1"/>
                    <a:pt x="4056" y="18"/>
                    <a:pt x="3991" y="50"/>
                  </a:cubicBezTo>
                  <a:cubicBezTo>
                    <a:pt x="2533" y="981"/>
                    <a:pt x="1355" y="2284"/>
                    <a:pt x="114" y="3493"/>
                  </a:cubicBezTo>
                  <a:cubicBezTo>
                    <a:pt x="0" y="3607"/>
                    <a:pt x="99" y="3653"/>
                    <a:pt x="236" y="3653"/>
                  </a:cubicBezTo>
                  <a:cubicBezTo>
                    <a:pt x="362" y="3653"/>
                    <a:pt x="520" y="3615"/>
                    <a:pt x="579" y="3555"/>
                  </a:cubicBezTo>
                  <a:cubicBezTo>
                    <a:pt x="1758" y="2377"/>
                    <a:pt x="2906" y="1105"/>
                    <a:pt x="4332" y="205"/>
                  </a:cubicBezTo>
                  <a:cubicBezTo>
                    <a:pt x="4556" y="63"/>
                    <a:pt x="4420" y="1"/>
                    <a:pt x="4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1" name="Google Shape;1861;p15"/>
            <p:cNvSpPr/>
            <p:nvPr/>
          </p:nvSpPr>
          <p:spPr>
            <a:xfrm>
              <a:off x="2596650" y="4053575"/>
              <a:ext cx="154425" cy="142975"/>
            </a:xfrm>
            <a:custGeom>
              <a:avLst/>
              <a:gdLst/>
              <a:ahLst/>
              <a:cxnLst/>
              <a:rect l="l" t="t" r="r" b="b"/>
              <a:pathLst>
                <a:path w="6177" h="5719" extrusionOk="0">
                  <a:moveTo>
                    <a:pt x="5832" y="1"/>
                  </a:moveTo>
                  <a:cubicBezTo>
                    <a:pt x="5732" y="1"/>
                    <a:pt x="5628" y="35"/>
                    <a:pt x="5572" y="113"/>
                  </a:cubicBezTo>
                  <a:cubicBezTo>
                    <a:pt x="3928" y="1881"/>
                    <a:pt x="2284" y="4114"/>
                    <a:pt x="237" y="5417"/>
                  </a:cubicBezTo>
                  <a:cubicBezTo>
                    <a:pt x="1" y="5559"/>
                    <a:pt x="214" y="5718"/>
                    <a:pt x="438" y="5718"/>
                  </a:cubicBezTo>
                  <a:cubicBezTo>
                    <a:pt x="509" y="5718"/>
                    <a:pt x="581" y="5702"/>
                    <a:pt x="640" y="5665"/>
                  </a:cubicBezTo>
                  <a:lnTo>
                    <a:pt x="609" y="5665"/>
                  </a:lnTo>
                  <a:cubicBezTo>
                    <a:pt x="2687" y="4331"/>
                    <a:pt x="4362" y="2098"/>
                    <a:pt x="6038" y="268"/>
                  </a:cubicBezTo>
                  <a:cubicBezTo>
                    <a:pt x="6177" y="109"/>
                    <a:pt x="6010" y="1"/>
                    <a:pt x="58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2" name="Google Shape;1862;p15"/>
            <p:cNvSpPr/>
            <p:nvPr/>
          </p:nvSpPr>
          <p:spPr>
            <a:xfrm>
              <a:off x="2602425" y="4133100"/>
              <a:ext cx="192625" cy="200200"/>
            </a:xfrm>
            <a:custGeom>
              <a:avLst/>
              <a:gdLst/>
              <a:ahLst/>
              <a:cxnLst/>
              <a:rect l="l" t="t" r="r" b="b"/>
              <a:pathLst>
                <a:path w="7705" h="8008" extrusionOk="0">
                  <a:moveTo>
                    <a:pt x="7405" y="1"/>
                  </a:moveTo>
                  <a:cubicBezTo>
                    <a:pt x="7295" y="1"/>
                    <a:pt x="7172" y="33"/>
                    <a:pt x="7109" y="96"/>
                  </a:cubicBezTo>
                  <a:cubicBezTo>
                    <a:pt x="4690" y="2577"/>
                    <a:pt x="2363" y="5152"/>
                    <a:pt x="130" y="7788"/>
                  </a:cubicBezTo>
                  <a:cubicBezTo>
                    <a:pt x="0" y="7937"/>
                    <a:pt x="136" y="8007"/>
                    <a:pt x="299" y="8007"/>
                  </a:cubicBezTo>
                  <a:cubicBezTo>
                    <a:pt x="410" y="8007"/>
                    <a:pt x="533" y="7975"/>
                    <a:pt x="595" y="7912"/>
                  </a:cubicBezTo>
                  <a:cubicBezTo>
                    <a:pt x="2829" y="5276"/>
                    <a:pt x="5155" y="2701"/>
                    <a:pt x="7575" y="220"/>
                  </a:cubicBezTo>
                  <a:cubicBezTo>
                    <a:pt x="7704" y="72"/>
                    <a:pt x="7569" y="1"/>
                    <a:pt x="74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3" name="Google Shape;1863;p15"/>
            <p:cNvSpPr/>
            <p:nvPr/>
          </p:nvSpPr>
          <p:spPr>
            <a:xfrm>
              <a:off x="2616775" y="4214150"/>
              <a:ext cx="220925" cy="236875"/>
            </a:xfrm>
            <a:custGeom>
              <a:avLst/>
              <a:gdLst/>
              <a:ahLst/>
              <a:cxnLst/>
              <a:rect l="l" t="t" r="r" b="b"/>
              <a:pathLst>
                <a:path w="8837" h="9475" extrusionOk="0">
                  <a:moveTo>
                    <a:pt x="8471" y="0"/>
                  </a:moveTo>
                  <a:cubicBezTo>
                    <a:pt x="8370" y="0"/>
                    <a:pt x="8265" y="34"/>
                    <a:pt x="8210" y="111"/>
                  </a:cubicBezTo>
                  <a:lnTo>
                    <a:pt x="145" y="9199"/>
                  </a:lnTo>
                  <a:cubicBezTo>
                    <a:pt x="1" y="9365"/>
                    <a:pt x="187" y="9475"/>
                    <a:pt x="382" y="9475"/>
                  </a:cubicBezTo>
                  <a:cubicBezTo>
                    <a:pt x="480" y="9475"/>
                    <a:pt x="580" y="9447"/>
                    <a:pt x="642" y="9385"/>
                  </a:cubicBezTo>
                  <a:lnTo>
                    <a:pt x="8676" y="297"/>
                  </a:lnTo>
                  <a:cubicBezTo>
                    <a:pt x="8836" y="116"/>
                    <a:pt x="8659" y="0"/>
                    <a:pt x="84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4" name="Google Shape;1864;p15"/>
            <p:cNvSpPr/>
            <p:nvPr/>
          </p:nvSpPr>
          <p:spPr>
            <a:xfrm>
              <a:off x="2529425" y="3901825"/>
              <a:ext cx="70050" cy="50450"/>
            </a:xfrm>
            <a:custGeom>
              <a:avLst/>
              <a:gdLst/>
              <a:ahLst/>
              <a:cxnLst/>
              <a:rect l="l" t="t" r="r" b="b"/>
              <a:pathLst>
                <a:path w="2802" h="2018" extrusionOk="0">
                  <a:moveTo>
                    <a:pt x="480" y="0"/>
                  </a:moveTo>
                  <a:cubicBezTo>
                    <a:pt x="298" y="0"/>
                    <a:pt x="0" y="138"/>
                    <a:pt x="72" y="258"/>
                  </a:cubicBezTo>
                  <a:cubicBezTo>
                    <a:pt x="630" y="971"/>
                    <a:pt x="1344" y="1592"/>
                    <a:pt x="2181" y="1995"/>
                  </a:cubicBezTo>
                  <a:cubicBezTo>
                    <a:pt x="2208" y="2011"/>
                    <a:pt x="2243" y="2018"/>
                    <a:pt x="2284" y="2018"/>
                  </a:cubicBezTo>
                  <a:cubicBezTo>
                    <a:pt x="2484" y="2018"/>
                    <a:pt x="2802" y="1850"/>
                    <a:pt x="2647" y="1747"/>
                  </a:cubicBezTo>
                  <a:cubicBezTo>
                    <a:pt x="1840" y="1344"/>
                    <a:pt x="1158" y="754"/>
                    <a:pt x="599" y="41"/>
                  </a:cubicBezTo>
                  <a:cubicBezTo>
                    <a:pt x="578" y="12"/>
                    <a:pt x="534" y="0"/>
                    <a:pt x="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5" name="Google Shape;1865;p15"/>
            <p:cNvSpPr/>
            <p:nvPr/>
          </p:nvSpPr>
          <p:spPr>
            <a:xfrm>
              <a:off x="2466675" y="3969450"/>
              <a:ext cx="143525" cy="85975"/>
            </a:xfrm>
            <a:custGeom>
              <a:avLst/>
              <a:gdLst/>
              <a:ahLst/>
              <a:cxnLst/>
              <a:rect l="l" t="t" r="r" b="b"/>
              <a:pathLst>
                <a:path w="5741" h="3439" extrusionOk="0">
                  <a:moveTo>
                    <a:pt x="507" y="1"/>
                  </a:moveTo>
                  <a:cubicBezTo>
                    <a:pt x="304" y="1"/>
                    <a:pt x="0" y="177"/>
                    <a:pt x="101" y="252"/>
                  </a:cubicBezTo>
                  <a:cubicBezTo>
                    <a:pt x="1683" y="1461"/>
                    <a:pt x="3358" y="2516"/>
                    <a:pt x="5095" y="3416"/>
                  </a:cubicBezTo>
                  <a:cubicBezTo>
                    <a:pt x="5121" y="3431"/>
                    <a:pt x="5158" y="3438"/>
                    <a:pt x="5199" y="3438"/>
                  </a:cubicBezTo>
                  <a:cubicBezTo>
                    <a:pt x="5406" y="3438"/>
                    <a:pt x="5741" y="3271"/>
                    <a:pt x="5560" y="3167"/>
                  </a:cubicBezTo>
                  <a:cubicBezTo>
                    <a:pt x="3823" y="2268"/>
                    <a:pt x="2179" y="1213"/>
                    <a:pt x="628" y="35"/>
                  </a:cubicBezTo>
                  <a:cubicBezTo>
                    <a:pt x="598" y="11"/>
                    <a:pt x="555" y="1"/>
                    <a:pt x="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6" name="Google Shape;1866;p15"/>
            <p:cNvSpPr/>
            <p:nvPr/>
          </p:nvSpPr>
          <p:spPr>
            <a:xfrm>
              <a:off x="2445125" y="4056150"/>
              <a:ext cx="161975" cy="95425"/>
            </a:xfrm>
            <a:custGeom>
              <a:avLst/>
              <a:gdLst/>
              <a:ahLst/>
              <a:cxnLst/>
              <a:rect l="l" t="t" r="r" b="b"/>
              <a:pathLst>
                <a:path w="6479" h="3817" extrusionOk="0">
                  <a:moveTo>
                    <a:pt x="560" y="1"/>
                  </a:moveTo>
                  <a:cubicBezTo>
                    <a:pt x="352" y="1"/>
                    <a:pt x="0" y="239"/>
                    <a:pt x="280" y="351"/>
                  </a:cubicBezTo>
                  <a:lnTo>
                    <a:pt x="280" y="320"/>
                  </a:lnTo>
                  <a:cubicBezTo>
                    <a:pt x="2389" y="1033"/>
                    <a:pt x="4034" y="2584"/>
                    <a:pt x="5833" y="3794"/>
                  </a:cubicBezTo>
                  <a:cubicBezTo>
                    <a:pt x="5864" y="3810"/>
                    <a:pt x="5903" y="3816"/>
                    <a:pt x="5947" y="3816"/>
                  </a:cubicBezTo>
                  <a:cubicBezTo>
                    <a:pt x="6164" y="3816"/>
                    <a:pt x="6479" y="3644"/>
                    <a:pt x="6298" y="3515"/>
                  </a:cubicBezTo>
                  <a:cubicBezTo>
                    <a:pt x="4437" y="2274"/>
                    <a:pt x="2793" y="723"/>
                    <a:pt x="621" y="10"/>
                  </a:cubicBezTo>
                  <a:cubicBezTo>
                    <a:pt x="603" y="4"/>
                    <a:pt x="582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7" name="Google Shape;1867;p15"/>
            <p:cNvSpPr/>
            <p:nvPr/>
          </p:nvSpPr>
          <p:spPr>
            <a:xfrm>
              <a:off x="2403925" y="4174100"/>
              <a:ext cx="206525" cy="108250"/>
            </a:xfrm>
            <a:custGeom>
              <a:avLst/>
              <a:gdLst/>
              <a:ahLst/>
              <a:cxnLst/>
              <a:rect l="l" t="t" r="r" b="b"/>
              <a:pathLst>
                <a:path w="8261" h="4330" extrusionOk="0">
                  <a:moveTo>
                    <a:pt x="489" y="0"/>
                  </a:moveTo>
                  <a:cubicBezTo>
                    <a:pt x="287" y="0"/>
                    <a:pt x="0" y="150"/>
                    <a:pt x="98" y="224"/>
                  </a:cubicBezTo>
                  <a:cubicBezTo>
                    <a:pt x="2424" y="1899"/>
                    <a:pt x="4937" y="3295"/>
                    <a:pt x="7605" y="4318"/>
                  </a:cubicBezTo>
                  <a:cubicBezTo>
                    <a:pt x="7624" y="4326"/>
                    <a:pt x="7648" y="4329"/>
                    <a:pt x="7676" y="4329"/>
                  </a:cubicBezTo>
                  <a:cubicBezTo>
                    <a:pt x="7877" y="4329"/>
                    <a:pt x="8261" y="4152"/>
                    <a:pt x="8070" y="4070"/>
                  </a:cubicBezTo>
                  <a:cubicBezTo>
                    <a:pt x="5433" y="3046"/>
                    <a:pt x="2921" y="1682"/>
                    <a:pt x="625" y="38"/>
                  </a:cubicBezTo>
                  <a:cubicBezTo>
                    <a:pt x="592" y="11"/>
                    <a:pt x="544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8" name="Google Shape;1868;p15"/>
            <p:cNvSpPr/>
            <p:nvPr/>
          </p:nvSpPr>
          <p:spPr>
            <a:xfrm>
              <a:off x="2402100" y="4291275"/>
              <a:ext cx="218100" cy="118400"/>
            </a:xfrm>
            <a:custGeom>
              <a:avLst/>
              <a:gdLst/>
              <a:ahLst/>
              <a:cxnLst/>
              <a:rect l="l" t="t" r="r" b="b"/>
              <a:pathLst>
                <a:path w="8724" h="4736" extrusionOk="0">
                  <a:moveTo>
                    <a:pt x="505" y="1"/>
                  </a:moveTo>
                  <a:cubicBezTo>
                    <a:pt x="289" y="1"/>
                    <a:pt x="1" y="188"/>
                    <a:pt x="202" y="314"/>
                  </a:cubicBezTo>
                  <a:cubicBezTo>
                    <a:pt x="2715" y="1865"/>
                    <a:pt x="5320" y="3695"/>
                    <a:pt x="8112" y="4718"/>
                  </a:cubicBezTo>
                  <a:cubicBezTo>
                    <a:pt x="8140" y="4730"/>
                    <a:pt x="8171" y="4736"/>
                    <a:pt x="8203" y="4736"/>
                  </a:cubicBezTo>
                  <a:cubicBezTo>
                    <a:pt x="8428" y="4736"/>
                    <a:pt x="8724" y="4485"/>
                    <a:pt x="8453" y="4377"/>
                  </a:cubicBezTo>
                  <a:cubicBezTo>
                    <a:pt x="5723" y="3385"/>
                    <a:pt x="3087" y="1554"/>
                    <a:pt x="636" y="35"/>
                  </a:cubicBezTo>
                  <a:cubicBezTo>
                    <a:pt x="601" y="11"/>
                    <a:pt x="555" y="1"/>
                    <a:pt x="5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9" name="Google Shape;1869;p15"/>
            <p:cNvSpPr/>
            <p:nvPr/>
          </p:nvSpPr>
          <p:spPr>
            <a:xfrm>
              <a:off x="2489225" y="4423675"/>
              <a:ext cx="159525" cy="73725"/>
            </a:xfrm>
            <a:custGeom>
              <a:avLst/>
              <a:gdLst/>
              <a:ahLst/>
              <a:cxnLst/>
              <a:rect l="l" t="t" r="r" b="b"/>
              <a:pathLst>
                <a:path w="6381" h="2949" extrusionOk="0">
                  <a:moveTo>
                    <a:pt x="564" y="1"/>
                  </a:moveTo>
                  <a:cubicBezTo>
                    <a:pt x="384" y="1"/>
                    <a:pt x="1" y="178"/>
                    <a:pt x="191" y="260"/>
                  </a:cubicBezTo>
                  <a:cubicBezTo>
                    <a:pt x="2083" y="1066"/>
                    <a:pt x="3945" y="1935"/>
                    <a:pt x="5775" y="2928"/>
                  </a:cubicBezTo>
                  <a:cubicBezTo>
                    <a:pt x="5799" y="2942"/>
                    <a:pt x="5830" y="2948"/>
                    <a:pt x="5866" y="2948"/>
                  </a:cubicBezTo>
                  <a:cubicBezTo>
                    <a:pt x="6061" y="2948"/>
                    <a:pt x="6381" y="2763"/>
                    <a:pt x="6302" y="2710"/>
                  </a:cubicBezTo>
                  <a:cubicBezTo>
                    <a:pt x="4441" y="1718"/>
                    <a:pt x="2580" y="818"/>
                    <a:pt x="625" y="12"/>
                  </a:cubicBezTo>
                  <a:cubicBezTo>
                    <a:pt x="610" y="4"/>
                    <a:pt x="589" y="1"/>
                    <a:pt x="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70" name="Google Shape;1870;p15"/>
          <p:cNvGrpSpPr/>
          <p:nvPr/>
        </p:nvGrpSpPr>
        <p:grpSpPr>
          <a:xfrm rot="-8100000">
            <a:off x="-120127" y="-854997"/>
            <a:ext cx="1107000" cy="1952583"/>
            <a:chOff x="2797700" y="3217325"/>
            <a:chExt cx="682725" cy="1204225"/>
          </a:xfrm>
        </p:grpSpPr>
        <p:sp>
          <p:nvSpPr>
            <p:cNvPr id="1871" name="Google Shape;1871;p15"/>
            <p:cNvSpPr/>
            <p:nvPr/>
          </p:nvSpPr>
          <p:spPr>
            <a:xfrm>
              <a:off x="2797700" y="3824925"/>
              <a:ext cx="500825" cy="451000"/>
            </a:xfrm>
            <a:custGeom>
              <a:avLst/>
              <a:gdLst/>
              <a:ahLst/>
              <a:cxnLst/>
              <a:rect l="l" t="t" r="r" b="b"/>
              <a:pathLst>
                <a:path w="20033" h="18040" extrusionOk="0">
                  <a:moveTo>
                    <a:pt x="1771" y="1417"/>
                  </a:moveTo>
                  <a:cubicBezTo>
                    <a:pt x="5098" y="3779"/>
                    <a:pt x="8428" y="6149"/>
                    <a:pt x="11644" y="8700"/>
                  </a:cubicBezTo>
                  <a:cubicBezTo>
                    <a:pt x="14663" y="11098"/>
                    <a:pt x="17605" y="13317"/>
                    <a:pt x="19046" y="16873"/>
                  </a:cubicBezTo>
                  <a:lnTo>
                    <a:pt x="19046" y="16873"/>
                  </a:lnTo>
                  <a:cubicBezTo>
                    <a:pt x="17333" y="16151"/>
                    <a:pt x="15525" y="16018"/>
                    <a:pt x="13691" y="15680"/>
                  </a:cubicBezTo>
                  <a:cubicBezTo>
                    <a:pt x="10775" y="15183"/>
                    <a:pt x="8759" y="13850"/>
                    <a:pt x="7239" y="11306"/>
                  </a:cubicBezTo>
                  <a:cubicBezTo>
                    <a:pt x="6154" y="9476"/>
                    <a:pt x="5440" y="7429"/>
                    <a:pt x="4479" y="5567"/>
                  </a:cubicBezTo>
                  <a:cubicBezTo>
                    <a:pt x="3681" y="4109"/>
                    <a:pt x="2783" y="2717"/>
                    <a:pt x="1771" y="1417"/>
                  </a:cubicBezTo>
                  <a:close/>
                  <a:moveTo>
                    <a:pt x="548" y="1"/>
                  </a:moveTo>
                  <a:cubicBezTo>
                    <a:pt x="359" y="1"/>
                    <a:pt x="0" y="127"/>
                    <a:pt x="105" y="232"/>
                  </a:cubicBezTo>
                  <a:cubicBezTo>
                    <a:pt x="105" y="232"/>
                    <a:pt x="105" y="232"/>
                    <a:pt x="105" y="232"/>
                  </a:cubicBezTo>
                  <a:lnTo>
                    <a:pt x="105" y="232"/>
                  </a:lnTo>
                  <a:cubicBezTo>
                    <a:pt x="1904" y="2310"/>
                    <a:pt x="3424" y="4606"/>
                    <a:pt x="4572" y="7087"/>
                  </a:cubicBezTo>
                  <a:cubicBezTo>
                    <a:pt x="5409" y="8917"/>
                    <a:pt x="6123" y="10779"/>
                    <a:pt x="7301" y="12423"/>
                  </a:cubicBezTo>
                  <a:cubicBezTo>
                    <a:pt x="10279" y="16641"/>
                    <a:pt x="14963" y="15338"/>
                    <a:pt x="19120" y="17355"/>
                  </a:cubicBezTo>
                  <a:cubicBezTo>
                    <a:pt x="19135" y="17362"/>
                    <a:pt x="19156" y="17366"/>
                    <a:pt x="19181" y="17366"/>
                  </a:cubicBezTo>
                  <a:cubicBezTo>
                    <a:pt x="19196" y="17366"/>
                    <a:pt x="19213" y="17364"/>
                    <a:pt x="19231" y="17362"/>
                  </a:cubicBezTo>
                  <a:lnTo>
                    <a:pt x="19231" y="17362"/>
                  </a:lnTo>
                  <a:cubicBezTo>
                    <a:pt x="19302" y="17562"/>
                    <a:pt x="19369" y="17766"/>
                    <a:pt x="19430" y="17975"/>
                  </a:cubicBezTo>
                  <a:cubicBezTo>
                    <a:pt x="19448" y="18020"/>
                    <a:pt x="19509" y="18039"/>
                    <a:pt x="19584" y="18039"/>
                  </a:cubicBezTo>
                  <a:cubicBezTo>
                    <a:pt x="19766" y="18039"/>
                    <a:pt x="20032" y="17930"/>
                    <a:pt x="19988" y="17820"/>
                  </a:cubicBezTo>
                  <a:cubicBezTo>
                    <a:pt x="18809" y="13787"/>
                    <a:pt x="15894" y="11523"/>
                    <a:pt x="12730" y="8948"/>
                  </a:cubicBezTo>
                  <a:cubicBezTo>
                    <a:pt x="8821" y="5785"/>
                    <a:pt x="4727" y="2900"/>
                    <a:pt x="632" y="15"/>
                  </a:cubicBezTo>
                  <a:cubicBezTo>
                    <a:pt x="613" y="5"/>
                    <a:pt x="583" y="1"/>
                    <a:pt x="5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2" name="Google Shape;1872;p15"/>
            <p:cNvSpPr/>
            <p:nvPr/>
          </p:nvSpPr>
          <p:spPr>
            <a:xfrm>
              <a:off x="2799200" y="3824650"/>
              <a:ext cx="633925" cy="527825"/>
            </a:xfrm>
            <a:custGeom>
              <a:avLst/>
              <a:gdLst/>
              <a:ahLst/>
              <a:cxnLst/>
              <a:rect l="l" t="t" r="r" b="b"/>
              <a:pathLst>
                <a:path w="25357" h="21113" extrusionOk="0">
                  <a:moveTo>
                    <a:pt x="511" y="1"/>
                  </a:moveTo>
                  <a:cubicBezTo>
                    <a:pt x="334" y="1"/>
                    <a:pt x="0" y="142"/>
                    <a:pt x="76" y="243"/>
                  </a:cubicBezTo>
                  <a:lnTo>
                    <a:pt x="45" y="243"/>
                  </a:lnTo>
                  <a:cubicBezTo>
                    <a:pt x="2092" y="2787"/>
                    <a:pt x="4263" y="5206"/>
                    <a:pt x="6621" y="7471"/>
                  </a:cubicBezTo>
                  <a:cubicBezTo>
                    <a:pt x="8854" y="9735"/>
                    <a:pt x="11088" y="12123"/>
                    <a:pt x="13476" y="14202"/>
                  </a:cubicBezTo>
                  <a:cubicBezTo>
                    <a:pt x="14655" y="15256"/>
                    <a:pt x="15927" y="15536"/>
                    <a:pt x="17292" y="16280"/>
                  </a:cubicBezTo>
                  <a:cubicBezTo>
                    <a:pt x="18625" y="17024"/>
                    <a:pt x="19618" y="18234"/>
                    <a:pt x="20766" y="19196"/>
                  </a:cubicBezTo>
                  <a:cubicBezTo>
                    <a:pt x="21763" y="20010"/>
                    <a:pt x="22961" y="21112"/>
                    <a:pt x="24321" y="21112"/>
                  </a:cubicBezTo>
                  <a:cubicBezTo>
                    <a:pt x="24568" y="21112"/>
                    <a:pt x="24820" y="21076"/>
                    <a:pt x="25077" y="20995"/>
                  </a:cubicBezTo>
                  <a:cubicBezTo>
                    <a:pt x="25328" y="20920"/>
                    <a:pt x="25356" y="20783"/>
                    <a:pt x="25177" y="20783"/>
                  </a:cubicBezTo>
                  <a:cubicBezTo>
                    <a:pt x="25134" y="20783"/>
                    <a:pt x="25081" y="20791"/>
                    <a:pt x="25015" y="20809"/>
                  </a:cubicBezTo>
                  <a:cubicBezTo>
                    <a:pt x="24851" y="20858"/>
                    <a:pt x="24683" y="20881"/>
                    <a:pt x="24511" y="20881"/>
                  </a:cubicBezTo>
                  <a:cubicBezTo>
                    <a:pt x="22509" y="20881"/>
                    <a:pt x="20066" y="17774"/>
                    <a:pt x="18781" y="16745"/>
                  </a:cubicBezTo>
                  <a:cubicBezTo>
                    <a:pt x="17664" y="15877"/>
                    <a:pt x="16392" y="15629"/>
                    <a:pt x="15182" y="14915"/>
                  </a:cubicBezTo>
                  <a:cubicBezTo>
                    <a:pt x="14097" y="14233"/>
                    <a:pt x="13228" y="13240"/>
                    <a:pt x="12297" y="12341"/>
                  </a:cubicBezTo>
                  <a:cubicBezTo>
                    <a:pt x="8265" y="8370"/>
                    <a:pt x="4077" y="4493"/>
                    <a:pt x="603" y="26"/>
                  </a:cubicBezTo>
                  <a:cubicBezTo>
                    <a:pt x="586" y="8"/>
                    <a:pt x="553" y="1"/>
                    <a:pt x="5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3" name="Google Shape;1873;p15"/>
            <p:cNvSpPr/>
            <p:nvPr/>
          </p:nvSpPr>
          <p:spPr>
            <a:xfrm>
              <a:off x="3258625" y="3484850"/>
              <a:ext cx="221800" cy="706250"/>
            </a:xfrm>
            <a:custGeom>
              <a:avLst/>
              <a:gdLst/>
              <a:ahLst/>
              <a:cxnLst/>
              <a:rect l="l" t="t" r="r" b="b"/>
              <a:pathLst>
                <a:path w="8872" h="28250" extrusionOk="0">
                  <a:moveTo>
                    <a:pt x="4023" y="1179"/>
                  </a:moveTo>
                  <a:lnTo>
                    <a:pt x="4023" y="1179"/>
                  </a:lnTo>
                  <a:cubicBezTo>
                    <a:pt x="4839" y="3333"/>
                    <a:pt x="5669" y="5467"/>
                    <a:pt x="6452" y="7600"/>
                  </a:cubicBezTo>
                  <a:cubicBezTo>
                    <a:pt x="7414" y="10175"/>
                    <a:pt x="8375" y="12905"/>
                    <a:pt x="8127" y="15696"/>
                  </a:cubicBezTo>
                  <a:cubicBezTo>
                    <a:pt x="7781" y="19683"/>
                    <a:pt x="5201" y="23239"/>
                    <a:pt x="5550" y="27266"/>
                  </a:cubicBezTo>
                  <a:lnTo>
                    <a:pt x="5550" y="27266"/>
                  </a:lnTo>
                  <a:cubicBezTo>
                    <a:pt x="2881" y="24125"/>
                    <a:pt x="1683" y="19726"/>
                    <a:pt x="993" y="15727"/>
                  </a:cubicBezTo>
                  <a:cubicBezTo>
                    <a:pt x="528" y="12967"/>
                    <a:pt x="1644" y="10485"/>
                    <a:pt x="2420" y="7879"/>
                  </a:cubicBezTo>
                  <a:cubicBezTo>
                    <a:pt x="3063" y="5626"/>
                    <a:pt x="3591" y="3420"/>
                    <a:pt x="4023" y="1179"/>
                  </a:cubicBezTo>
                  <a:close/>
                  <a:moveTo>
                    <a:pt x="4046" y="0"/>
                  </a:moveTo>
                  <a:cubicBezTo>
                    <a:pt x="3884" y="0"/>
                    <a:pt x="3692" y="87"/>
                    <a:pt x="3692" y="187"/>
                  </a:cubicBezTo>
                  <a:cubicBezTo>
                    <a:pt x="3690" y="196"/>
                    <a:pt x="3688" y="204"/>
                    <a:pt x="3687" y="213"/>
                  </a:cubicBezTo>
                  <a:lnTo>
                    <a:pt x="3687" y="213"/>
                  </a:lnTo>
                  <a:lnTo>
                    <a:pt x="3661" y="218"/>
                  </a:lnTo>
                  <a:cubicBezTo>
                    <a:pt x="3666" y="233"/>
                    <a:pt x="3672" y="248"/>
                    <a:pt x="3677" y="263"/>
                  </a:cubicBezTo>
                  <a:lnTo>
                    <a:pt x="3677" y="263"/>
                  </a:lnTo>
                  <a:cubicBezTo>
                    <a:pt x="3152" y="3091"/>
                    <a:pt x="2474" y="5888"/>
                    <a:pt x="1644" y="8655"/>
                  </a:cubicBezTo>
                  <a:cubicBezTo>
                    <a:pt x="931" y="11074"/>
                    <a:pt x="0" y="13339"/>
                    <a:pt x="435" y="15882"/>
                  </a:cubicBezTo>
                  <a:cubicBezTo>
                    <a:pt x="1179" y="20225"/>
                    <a:pt x="2513" y="25002"/>
                    <a:pt x="5677" y="28197"/>
                  </a:cubicBezTo>
                  <a:cubicBezTo>
                    <a:pt x="5681" y="28201"/>
                    <a:pt x="5685" y="28205"/>
                    <a:pt x="5690" y="28208"/>
                  </a:cubicBezTo>
                  <a:lnTo>
                    <a:pt x="5690" y="28208"/>
                  </a:lnTo>
                  <a:cubicBezTo>
                    <a:pt x="5712" y="28237"/>
                    <a:pt x="5760" y="28250"/>
                    <a:pt x="5817" y="28250"/>
                  </a:cubicBezTo>
                  <a:cubicBezTo>
                    <a:pt x="5990" y="28250"/>
                    <a:pt x="6256" y="28138"/>
                    <a:pt x="6235" y="28011"/>
                  </a:cubicBezTo>
                  <a:cubicBezTo>
                    <a:pt x="5336" y="23420"/>
                    <a:pt x="8593" y="19481"/>
                    <a:pt x="8717" y="14983"/>
                  </a:cubicBezTo>
                  <a:cubicBezTo>
                    <a:pt x="8872" y="9958"/>
                    <a:pt x="5987" y="4715"/>
                    <a:pt x="4250" y="94"/>
                  </a:cubicBezTo>
                  <a:cubicBezTo>
                    <a:pt x="4217" y="27"/>
                    <a:pt x="4136" y="0"/>
                    <a:pt x="40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4" name="Google Shape;1874;p15"/>
            <p:cNvSpPr/>
            <p:nvPr/>
          </p:nvSpPr>
          <p:spPr>
            <a:xfrm>
              <a:off x="3342800" y="3512850"/>
              <a:ext cx="102725" cy="837725"/>
            </a:xfrm>
            <a:custGeom>
              <a:avLst/>
              <a:gdLst/>
              <a:ahLst/>
              <a:cxnLst/>
              <a:rect l="l" t="t" r="r" b="b"/>
              <a:pathLst>
                <a:path w="4109" h="33509" extrusionOk="0">
                  <a:moveTo>
                    <a:pt x="467" y="0"/>
                  </a:moveTo>
                  <a:cubicBezTo>
                    <a:pt x="285" y="0"/>
                    <a:pt x="0" y="124"/>
                    <a:pt x="45" y="214"/>
                  </a:cubicBezTo>
                  <a:lnTo>
                    <a:pt x="14" y="214"/>
                  </a:lnTo>
                  <a:cubicBezTo>
                    <a:pt x="2496" y="5612"/>
                    <a:pt x="263" y="11567"/>
                    <a:pt x="449" y="17213"/>
                  </a:cubicBezTo>
                  <a:cubicBezTo>
                    <a:pt x="604" y="20067"/>
                    <a:pt x="1100" y="22889"/>
                    <a:pt x="1969" y="25619"/>
                  </a:cubicBezTo>
                  <a:cubicBezTo>
                    <a:pt x="2682" y="28101"/>
                    <a:pt x="3582" y="30799"/>
                    <a:pt x="3023" y="33405"/>
                  </a:cubicBezTo>
                  <a:cubicBezTo>
                    <a:pt x="3011" y="33478"/>
                    <a:pt x="3090" y="33508"/>
                    <a:pt x="3192" y="33508"/>
                  </a:cubicBezTo>
                  <a:cubicBezTo>
                    <a:pt x="3350" y="33508"/>
                    <a:pt x="3563" y="33437"/>
                    <a:pt x="3582" y="33343"/>
                  </a:cubicBezTo>
                  <a:cubicBezTo>
                    <a:pt x="4109" y="30861"/>
                    <a:pt x="3364" y="28349"/>
                    <a:pt x="2682" y="25991"/>
                  </a:cubicBezTo>
                  <a:cubicBezTo>
                    <a:pt x="1907" y="23293"/>
                    <a:pt x="1224" y="20594"/>
                    <a:pt x="1069" y="17740"/>
                  </a:cubicBezTo>
                  <a:cubicBezTo>
                    <a:pt x="728" y="11940"/>
                    <a:pt x="3178" y="5643"/>
                    <a:pt x="604" y="59"/>
                  </a:cubicBezTo>
                  <a:cubicBezTo>
                    <a:pt x="587" y="17"/>
                    <a:pt x="534" y="0"/>
                    <a:pt x="46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5" name="Google Shape;1875;p15"/>
            <p:cNvSpPr/>
            <p:nvPr/>
          </p:nvSpPr>
          <p:spPr>
            <a:xfrm>
              <a:off x="3139775" y="3858825"/>
              <a:ext cx="334875" cy="562725"/>
            </a:xfrm>
            <a:custGeom>
              <a:avLst/>
              <a:gdLst/>
              <a:ahLst/>
              <a:cxnLst/>
              <a:rect l="l" t="t" r="r" b="b"/>
              <a:pathLst>
                <a:path w="13395" h="22509" extrusionOk="0">
                  <a:moveTo>
                    <a:pt x="389" y="1"/>
                  </a:moveTo>
                  <a:cubicBezTo>
                    <a:pt x="207" y="1"/>
                    <a:pt x="0" y="127"/>
                    <a:pt x="39" y="303"/>
                  </a:cubicBezTo>
                  <a:cubicBezTo>
                    <a:pt x="2149" y="8585"/>
                    <a:pt x="8725" y="15068"/>
                    <a:pt x="12788" y="22420"/>
                  </a:cubicBezTo>
                  <a:cubicBezTo>
                    <a:pt x="12824" y="22482"/>
                    <a:pt x="12894" y="22509"/>
                    <a:pt x="12970" y="22509"/>
                  </a:cubicBezTo>
                  <a:cubicBezTo>
                    <a:pt x="13160" y="22509"/>
                    <a:pt x="13395" y="22348"/>
                    <a:pt x="13285" y="22171"/>
                  </a:cubicBezTo>
                  <a:cubicBezTo>
                    <a:pt x="9252" y="14851"/>
                    <a:pt x="2707" y="8399"/>
                    <a:pt x="629" y="148"/>
                  </a:cubicBezTo>
                  <a:cubicBezTo>
                    <a:pt x="594" y="44"/>
                    <a:pt x="496" y="1"/>
                    <a:pt x="38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6" name="Google Shape;1876;p15"/>
            <p:cNvSpPr/>
            <p:nvPr/>
          </p:nvSpPr>
          <p:spPr>
            <a:xfrm>
              <a:off x="2926700" y="3217325"/>
              <a:ext cx="246850" cy="708075"/>
            </a:xfrm>
            <a:custGeom>
              <a:avLst/>
              <a:gdLst/>
              <a:ahLst/>
              <a:cxnLst/>
              <a:rect l="l" t="t" r="r" b="b"/>
              <a:pathLst>
                <a:path w="9874" h="28323" extrusionOk="0">
                  <a:moveTo>
                    <a:pt x="1803" y="1094"/>
                  </a:moveTo>
                  <a:cubicBezTo>
                    <a:pt x="2973" y="3036"/>
                    <a:pt x="4212" y="4983"/>
                    <a:pt x="5305" y="6979"/>
                  </a:cubicBezTo>
                  <a:cubicBezTo>
                    <a:pt x="6081" y="8313"/>
                    <a:pt x="6515" y="9833"/>
                    <a:pt x="6515" y="11384"/>
                  </a:cubicBezTo>
                  <a:cubicBezTo>
                    <a:pt x="6484" y="12718"/>
                    <a:pt x="6174" y="14021"/>
                    <a:pt x="6205" y="15354"/>
                  </a:cubicBezTo>
                  <a:cubicBezTo>
                    <a:pt x="6205" y="17495"/>
                    <a:pt x="7042" y="19542"/>
                    <a:pt x="7570" y="21558"/>
                  </a:cubicBezTo>
                  <a:cubicBezTo>
                    <a:pt x="8064" y="23536"/>
                    <a:pt x="8534" y="25490"/>
                    <a:pt x="9088" y="27441"/>
                  </a:cubicBezTo>
                  <a:lnTo>
                    <a:pt x="9088" y="27441"/>
                  </a:lnTo>
                  <a:cubicBezTo>
                    <a:pt x="5794" y="24842"/>
                    <a:pt x="3483" y="20703"/>
                    <a:pt x="2234" y="16781"/>
                  </a:cubicBezTo>
                  <a:cubicBezTo>
                    <a:pt x="685" y="11810"/>
                    <a:pt x="1450" y="6261"/>
                    <a:pt x="1803" y="1094"/>
                  </a:cubicBezTo>
                  <a:close/>
                  <a:moveTo>
                    <a:pt x="1642" y="1"/>
                  </a:moveTo>
                  <a:cubicBezTo>
                    <a:pt x="1488" y="1"/>
                    <a:pt x="1304" y="96"/>
                    <a:pt x="1304" y="217"/>
                  </a:cubicBezTo>
                  <a:cubicBezTo>
                    <a:pt x="994" y="5863"/>
                    <a:pt x="1" y="11973"/>
                    <a:pt x="1862" y="17433"/>
                  </a:cubicBezTo>
                  <a:cubicBezTo>
                    <a:pt x="3289" y="21558"/>
                    <a:pt x="5740" y="25746"/>
                    <a:pt x="9369" y="28289"/>
                  </a:cubicBezTo>
                  <a:cubicBezTo>
                    <a:pt x="9397" y="28308"/>
                    <a:pt x="9432" y="28318"/>
                    <a:pt x="9471" y="28320"/>
                  </a:cubicBezTo>
                  <a:lnTo>
                    <a:pt x="9471" y="28320"/>
                  </a:lnTo>
                  <a:cubicBezTo>
                    <a:pt x="9484" y="28321"/>
                    <a:pt x="9498" y="28322"/>
                    <a:pt x="9512" y="28322"/>
                  </a:cubicBezTo>
                  <a:cubicBezTo>
                    <a:pt x="9674" y="28322"/>
                    <a:pt x="9870" y="28220"/>
                    <a:pt x="9870" y="28080"/>
                  </a:cubicBezTo>
                  <a:lnTo>
                    <a:pt x="9870" y="28080"/>
                  </a:lnTo>
                  <a:cubicBezTo>
                    <a:pt x="9874" y="28054"/>
                    <a:pt x="9869" y="28027"/>
                    <a:pt x="9853" y="28001"/>
                  </a:cubicBezTo>
                  <a:lnTo>
                    <a:pt x="9853" y="28001"/>
                  </a:lnTo>
                  <a:cubicBezTo>
                    <a:pt x="9207" y="25812"/>
                    <a:pt x="8683" y="23623"/>
                    <a:pt x="8128" y="21434"/>
                  </a:cubicBezTo>
                  <a:cubicBezTo>
                    <a:pt x="7384" y="18580"/>
                    <a:pt x="6608" y="16130"/>
                    <a:pt x="6918" y="13152"/>
                  </a:cubicBezTo>
                  <a:cubicBezTo>
                    <a:pt x="7166" y="10888"/>
                    <a:pt x="7042" y="9089"/>
                    <a:pt x="5988" y="7041"/>
                  </a:cubicBezTo>
                  <a:cubicBezTo>
                    <a:pt x="4716" y="4653"/>
                    <a:pt x="3227" y="2388"/>
                    <a:pt x="1831" y="93"/>
                  </a:cubicBezTo>
                  <a:cubicBezTo>
                    <a:pt x="1799" y="28"/>
                    <a:pt x="1725" y="1"/>
                    <a:pt x="16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7" name="Google Shape;1877;p15"/>
            <p:cNvSpPr/>
            <p:nvPr/>
          </p:nvSpPr>
          <p:spPr>
            <a:xfrm>
              <a:off x="2975275" y="3249325"/>
              <a:ext cx="199675" cy="674700"/>
            </a:xfrm>
            <a:custGeom>
              <a:avLst/>
              <a:gdLst/>
              <a:ahLst/>
              <a:cxnLst/>
              <a:rect l="l" t="t" r="r" b="b"/>
              <a:pathLst>
                <a:path w="7987" h="26988" extrusionOk="0">
                  <a:moveTo>
                    <a:pt x="427" y="1"/>
                  </a:moveTo>
                  <a:cubicBezTo>
                    <a:pt x="246" y="1"/>
                    <a:pt x="1" y="113"/>
                    <a:pt x="43" y="240"/>
                  </a:cubicBezTo>
                  <a:cubicBezTo>
                    <a:pt x="881" y="2970"/>
                    <a:pt x="633" y="5699"/>
                    <a:pt x="788" y="8491"/>
                  </a:cubicBezTo>
                  <a:cubicBezTo>
                    <a:pt x="943" y="10724"/>
                    <a:pt x="1284" y="12958"/>
                    <a:pt x="1842" y="15129"/>
                  </a:cubicBezTo>
                  <a:cubicBezTo>
                    <a:pt x="2928" y="19348"/>
                    <a:pt x="4603" y="23535"/>
                    <a:pt x="7364" y="26947"/>
                  </a:cubicBezTo>
                  <a:cubicBezTo>
                    <a:pt x="7385" y="26976"/>
                    <a:pt x="7431" y="26988"/>
                    <a:pt x="7487" y="26988"/>
                  </a:cubicBezTo>
                  <a:cubicBezTo>
                    <a:pt x="7677" y="26988"/>
                    <a:pt x="7987" y="26850"/>
                    <a:pt x="7891" y="26730"/>
                  </a:cubicBezTo>
                  <a:cubicBezTo>
                    <a:pt x="5037" y="23194"/>
                    <a:pt x="3331" y="18789"/>
                    <a:pt x="2277" y="14416"/>
                  </a:cubicBezTo>
                  <a:cubicBezTo>
                    <a:pt x="1780" y="12430"/>
                    <a:pt x="1470" y="10383"/>
                    <a:pt x="1346" y="8367"/>
                  </a:cubicBezTo>
                  <a:cubicBezTo>
                    <a:pt x="1191" y="5575"/>
                    <a:pt x="1439" y="2814"/>
                    <a:pt x="602" y="85"/>
                  </a:cubicBezTo>
                  <a:cubicBezTo>
                    <a:pt x="582" y="25"/>
                    <a:pt x="512" y="1"/>
                    <a:pt x="4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78" name="Google Shape;1878;p15"/>
          <p:cNvGrpSpPr/>
          <p:nvPr/>
        </p:nvGrpSpPr>
        <p:grpSpPr>
          <a:xfrm>
            <a:off x="2794084" y="6137185"/>
            <a:ext cx="933933" cy="848100"/>
            <a:chOff x="3652400" y="3788700"/>
            <a:chExt cx="700450" cy="636075"/>
          </a:xfrm>
        </p:grpSpPr>
        <p:sp>
          <p:nvSpPr>
            <p:cNvPr id="1879" name="Google Shape;1879;p15"/>
            <p:cNvSpPr/>
            <p:nvPr/>
          </p:nvSpPr>
          <p:spPr>
            <a:xfrm>
              <a:off x="3941050" y="3916900"/>
              <a:ext cx="65150" cy="72250"/>
            </a:xfrm>
            <a:custGeom>
              <a:avLst/>
              <a:gdLst/>
              <a:ahLst/>
              <a:cxnLst/>
              <a:rect l="l" t="t" r="r" b="b"/>
              <a:pathLst>
                <a:path w="2606" h="2890" extrusionOk="0">
                  <a:moveTo>
                    <a:pt x="1800" y="1"/>
                  </a:moveTo>
                  <a:cubicBezTo>
                    <a:pt x="1498" y="1"/>
                    <a:pt x="1118" y="159"/>
                    <a:pt x="1032" y="354"/>
                  </a:cubicBezTo>
                  <a:lnTo>
                    <a:pt x="1032" y="354"/>
                  </a:lnTo>
                  <a:cubicBezTo>
                    <a:pt x="780" y="380"/>
                    <a:pt x="506" y="491"/>
                    <a:pt x="435" y="648"/>
                  </a:cubicBezTo>
                  <a:cubicBezTo>
                    <a:pt x="124" y="1268"/>
                    <a:pt x="0" y="2012"/>
                    <a:pt x="93" y="2726"/>
                  </a:cubicBezTo>
                  <a:cubicBezTo>
                    <a:pt x="121" y="2853"/>
                    <a:pt x="258" y="2890"/>
                    <a:pt x="411" y="2890"/>
                  </a:cubicBezTo>
                  <a:cubicBezTo>
                    <a:pt x="594" y="2890"/>
                    <a:pt x="801" y="2836"/>
                    <a:pt x="869" y="2819"/>
                  </a:cubicBezTo>
                  <a:cubicBezTo>
                    <a:pt x="1892" y="2385"/>
                    <a:pt x="2606" y="1268"/>
                    <a:pt x="2172" y="182"/>
                  </a:cubicBezTo>
                  <a:cubicBezTo>
                    <a:pt x="2122" y="53"/>
                    <a:pt x="1974" y="1"/>
                    <a:pt x="18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0" name="Google Shape;1880;p15"/>
            <p:cNvSpPr/>
            <p:nvPr/>
          </p:nvSpPr>
          <p:spPr>
            <a:xfrm>
              <a:off x="4125850" y="3918850"/>
              <a:ext cx="58725" cy="76325"/>
            </a:xfrm>
            <a:custGeom>
              <a:avLst/>
              <a:gdLst/>
              <a:ahLst/>
              <a:cxnLst/>
              <a:rect l="l" t="t" r="r" b="b"/>
              <a:pathLst>
                <a:path w="2349" h="3053" extrusionOk="0">
                  <a:moveTo>
                    <a:pt x="1488" y="1"/>
                  </a:moveTo>
                  <a:cubicBezTo>
                    <a:pt x="1165" y="1"/>
                    <a:pt x="767" y="244"/>
                    <a:pt x="783" y="561"/>
                  </a:cubicBezTo>
                  <a:lnTo>
                    <a:pt x="783" y="561"/>
                  </a:lnTo>
                  <a:cubicBezTo>
                    <a:pt x="491" y="578"/>
                    <a:pt x="178" y="750"/>
                    <a:pt x="146" y="1035"/>
                  </a:cubicBezTo>
                  <a:cubicBezTo>
                    <a:pt x="115" y="1562"/>
                    <a:pt x="53" y="2121"/>
                    <a:pt x="22" y="2648"/>
                  </a:cubicBezTo>
                  <a:cubicBezTo>
                    <a:pt x="1" y="2944"/>
                    <a:pt x="268" y="3052"/>
                    <a:pt x="528" y="3052"/>
                  </a:cubicBezTo>
                  <a:cubicBezTo>
                    <a:pt x="650" y="3052"/>
                    <a:pt x="770" y="3029"/>
                    <a:pt x="859" y="2989"/>
                  </a:cubicBezTo>
                  <a:cubicBezTo>
                    <a:pt x="1914" y="2493"/>
                    <a:pt x="2348" y="1252"/>
                    <a:pt x="1852" y="197"/>
                  </a:cubicBezTo>
                  <a:cubicBezTo>
                    <a:pt x="1788" y="59"/>
                    <a:pt x="1647" y="1"/>
                    <a:pt x="14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1" name="Google Shape;1881;p15"/>
            <p:cNvSpPr/>
            <p:nvPr/>
          </p:nvSpPr>
          <p:spPr>
            <a:xfrm>
              <a:off x="4000750" y="4053225"/>
              <a:ext cx="75575" cy="74650"/>
            </a:xfrm>
            <a:custGeom>
              <a:avLst/>
              <a:gdLst/>
              <a:ahLst/>
              <a:cxnLst/>
              <a:rect l="l" t="t" r="r" b="b"/>
              <a:pathLst>
                <a:path w="3023" h="2986" extrusionOk="0">
                  <a:moveTo>
                    <a:pt x="2768" y="0"/>
                  </a:moveTo>
                  <a:cubicBezTo>
                    <a:pt x="2724" y="0"/>
                    <a:pt x="2686" y="3"/>
                    <a:pt x="2668" y="3"/>
                  </a:cubicBezTo>
                  <a:cubicBezTo>
                    <a:pt x="2062" y="55"/>
                    <a:pt x="1321" y="287"/>
                    <a:pt x="1113" y="870"/>
                  </a:cubicBezTo>
                  <a:lnTo>
                    <a:pt x="1113" y="870"/>
                  </a:lnTo>
                  <a:cubicBezTo>
                    <a:pt x="756" y="892"/>
                    <a:pt x="213" y="1132"/>
                    <a:pt x="280" y="1243"/>
                  </a:cubicBezTo>
                  <a:cubicBezTo>
                    <a:pt x="528" y="1740"/>
                    <a:pt x="1" y="2174"/>
                    <a:pt x="187" y="2639"/>
                  </a:cubicBezTo>
                  <a:cubicBezTo>
                    <a:pt x="282" y="2906"/>
                    <a:pt x="483" y="2986"/>
                    <a:pt x="710" y="2986"/>
                  </a:cubicBezTo>
                  <a:cubicBezTo>
                    <a:pt x="852" y="2986"/>
                    <a:pt x="1005" y="2954"/>
                    <a:pt x="1148" y="2918"/>
                  </a:cubicBezTo>
                  <a:cubicBezTo>
                    <a:pt x="1707" y="2763"/>
                    <a:pt x="1924" y="2391"/>
                    <a:pt x="2172" y="1926"/>
                  </a:cubicBezTo>
                  <a:cubicBezTo>
                    <a:pt x="2482" y="1336"/>
                    <a:pt x="2730" y="747"/>
                    <a:pt x="2979" y="127"/>
                  </a:cubicBezTo>
                  <a:cubicBezTo>
                    <a:pt x="3023" y="16"/>
                    <a:pt x="2877" y="0"/>
                    <a:pt x="27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2" name="Google Shape;1882;p15"/>
            <p:cNvSpPr/>
            <p:nvPr/>
          </p:nvSpPr>
          <p:spPr>
            <a:xfrm>
              <a:off x="3800675" y="4048800"/>
              <a:ext cx="69825" cy="77400"/>
            </a:xfrm>
            <a:custGeom>
              <a:avLst/>
              <a:gdLst/>
              <a:ahLst/>
              <a:cxnLst/>
              <a:rect l="l" t="t" r="r" b="b"/>
              <a:pathLst>
                <a:path w="2793" h="3096" extrusionOk="0">
                  <a:moveTo>
                    <a:pt x="1487" y="1268"/>
                  </a:moveTo>
                  <a:cubicBezTo>
                    <a:pt x="1435" y="1475"/>
                    <a:pt x="1348" y="1672"/>
                    <a:pt x="1231" y="1852"/>
                  </a:cubicBezTo>
                  <a:lnTo>
                    <a:pt x="1231" y="1852"/>
                  </a:lnTo>
                  <a:cubicBezTo>
                    <a:pt x="1267" y="1652"/>
                    <a:pt x="1345" y="1458"/>
                    <a:pt x="1462" y="1284"/>
                  </a:cubicBezTo>
                  <a:lnTo>
                    <a:pt x="1462" y="1284"/>
                  </a:lnTo>
                  <a:cubicBezTo>
                    <a:pt x="1471" y="1279"/>
                    <a:pt x="1479" y="1273"/>
                    <a:pt x="1487" y="1268"/>
                  </a:cubicBezTo>
                  <a:close/>
                  <a:moveTo>
                    <a:pt x="2313" y="1"/>
                  </a:moveTo>
                  <a:cubicBezTo>
                    <a:pt x="2085" y="1"/>
                    <a:pt x="1809" y="95"/>
                    <a:pt x="1738" y="149"/>
                  </a:cubicBezTo>
                  <a:lnTo>
                    <a:pt x="776" y="862"/>
                  </a:lnTo>
                  <a:cubicBezTo>
                    <a:pt x="690" y="927"/>
                    <a:pt x="634" y="987"/>
                    <a:pt x="603" y="1041"/>
                  </a:cubicBezTo>
                  <a:lnTo>
                    <a:pt x="603" y="1041"/>
                  </a:lnTo>
                  <a:cubicBezTo>
                    <a:pt x="554" y="1080"/>
                    <a:pt x="508" y="1124"/>
                    <a:pt x="466" y="1172"/>
                  </a:cubicBezTo>
                  <a:lnTo>
                    <a:pt x="528" y="1172"/>
                  </a:lnTo>
                  <a:cubicBezTo>
                    <a:pt x="94" y="1637"/>
                    <a:pt x="1" y="2320"/>
                    <a:pt x="218" y="2909"/>
                  </a:cubicBezTo>
                  <a:cubicBezTo>
                    <a:pt x="264" y="3049"/>
                    <a:pt x="412" y="3095"/>
                    <a:pt x="571" y="3095"/>
                  </a:cubicBezTo>
                  <a:cubicBezTo>
                    <a:pt x="730" y="3095"/>
                    <a:pt x="900" y="3049"/>
                    <a:pt x="993" y="3002"/>
                  </a:cubicBezTo>
                  <a:cubicBezTo>
                    <a:pt x="2110" y="2537"/>
                    <a:pt x="2793" y="1389"/>
                    <a:pt x="2637" y="211"/>
                  </a:cubicBezTo>
                  <a:cubicBezTo>
                    <a:pt x="2624" y="52"/>
                    <a:pt x="2482" y="1"/>
                    <a:pt x="2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3" name="Google Shape;1883;p15"/>
            <p:cNvSpPr/>
            <p:nvPr/>
          </p:nvSpPr>
          <p:spPr>
            <a:xfrm>
              <a:off x="3854875" y="4183625"/>
              <a:ext cx="67575" cy="96850"/>
            </a:xfrm>
            <a:custGeom>
              <a:avLst/>
              <a:gdLst/>
              <a:ahLst/>
              <a:cxnLst/>
              <a:rect l="l" t="t" r="r" b="b"/>
              <a:pathLst>
                <a:path w="2703" h="3874" extrusionOk="0">
                  <a:moveTo>
                    <a:pt x="2290" y="0"/>
                  </a:moveTo>
                  <a:cubicBezTo>
                    <a:pt x="2053" y="0"/>
                    <a:pt x="1727" y="114"/>
                    <a:pt x="1648" y="153"/>
                  </a:cubicBezTo>
                  <a:lnTo>
                    <a:pt x="1090" y="494"/>
                  </a:lnTo>
                  <a:cubicBezTo>
                    <a:pt x="771" y="717"/>
                    <a:pt x="878" y="850"/>
                    <a:pt x="1104" y="898"/>
                  </a:cubicBezTo>
                  <a:lnTo>
                    <a:pt x="1104" y="898"/>
                  </a:lnTo>
                  <a:cubicBezTo>
                    <a:pt x="1055" y="935"/>
                    <a:pt x="1017" y="976"/>
                    <a:pt x="997" y="1021"/>
                  </a:cubicBezTo>
                  <a:cubicBezTo>
                    <a:pt x="593" y="1859"/>
                    <a:pt x="283" y="2759"/>
                    <a:pt x="35" y="3658"/>
                  </a:cubicBezTo>
                  <a:cubicBezTo>
                    <a:pt x="1" y="3819"/>
                    <a:pt x="115" y="3873"/>
                    <a:pt x="280" y="3873"/>
                  </a:cubicBezTo>
                  <a:cubicBezTo>
                    <a:pt x="559" y="3873"/>
                    <a:pt x="981" y="3717"/>
                    <a:pt x="1059" y="3658"/>
                  </a:cubicBezTo>
                  <a:cubicBezTo>
                    <a:pt x="2144" y="2852"/>
                    <a:pt x="2703" y="1518"/>
                    <a:pt x="2548" y="153"/>
                  </a:cubicBezTo>
                  <a:cubicBezTo>
                    <a:pt x="2536" y="39"/>
                    <a:pt x="2428" y="0"/>
                    <a:pt x="22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4" name="Google Shape;1884;p15"/>
            <p:cNvSpPr/>
            <p:nvPr/>
          </p:nvSpPr>
          <p:spPr>
            <a:xfrm>
              <a:off x="4105450" y="4181350"/>
              <a:ext cx="54300" cy="88550"/>
            </a:xfrm>
            <a:custGeom>
              <a:avLst/>
              <a:gdLst/>
              <a:ahLst/>
              <a:cxnLst/>
              <a:rect l="l" t="t" r="r" b="b"/>
              <a:pathLst>
                <a:path w="2172" h="3542" extrusionOk="0">
                  <a:moveTo>
                    <a:pt x="1674" y="0"/>
                  </a:moveTo>
                  <a:cubicBezTo>
                    <a:pt x="1331" y="0"/>
                    <a:pt x="859" y="206"/>
                    <a:pt x="900" y="492"/>
                  </a:cubicBezTo>
                  <a:cubicBezTo>
                    <a:pt x="908" y="555"/>
                    <a:pt x="914" y="617"/>
                    <a:pt x="919" y="680"/>
                  </a:cubicBezTo>
                  <a:lnTo>
                    <a:pt x="919" y="680"/>
                  </a:lnTo>
                  <a:cubicBezTo>
                    <a:pt x="635" y="711"/>
                    <a:pt x="312" y="844"/>
                    <a:pt x="249" y="1050"/>
                  </a:cubicBezTo>
                  <a:lnTo>
                    <a:pt x="280" y="1050"/>
                  </a:lnTo>
                  <a:cubicBezTo>
                    <a:pt x="62" y="1795"/>
                    <a:pt x="0" y="2570"/>
                    <a:pt x="93" y="3346"/>
                  </a:cubicBezTo>
                  <a:cubicBezTo>
                    <a:pt x="104" y="3489"/>
                    <a:pt x="208" y="3541"/>
                    <a:pt x="350" y="3541"/>
                  </a:cubicBezTo>
                  <a:cubicBezTo>
                    <a:pt x="637" y="3541"/>
                    <a:pt x="1075" y="3326"/>
                    <a:pt x="1179" y="3222"/>
                  </a:cubicBezTo>
                  <a:cubicBezTo>
                    <a:pt x="1862" y="2353"/>
                    <a:pt x="2172" y="1268"/>
                    <a:pt x="2017" y="182"/>
                  </a:cubicBezTo>
                  <a:cubicBezTo>
                    <a:pt x="1995" y="55"/>
                    <a:pt x="1852" y="0"/>
                    <a:pt x="16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5" name="Google Shape;1885;p15"/>
            <p:cNvSpPr/>
            <p:nvPr/>
          </p:nvSpPr>
          <p:spPr>
            <a:xfrm>
              <a:off x="4174475" y="4054800"/>
              <a:ext cx="64375" cy="71425"/>
            </a:xfrm>
            <a:custGeom>
              <a:avLst/>
              <a:gdLst/>
              <a:ahLst/>
              <a:cxnLst/>
              <a:rect l="l" t="t" r="r" b="b"/>
              <a:pathLst>
                <a:path w="2575" h="2857" extrusionOk="0">
                  <a:moveTo>
                    <a:pt x="1318" y="917"/>
                  </a:moveTo>
                  <a:cubicBezTo>
                    <a:pt x="1374" y="1076"/>
                    <a:pt x="1390" y="1252"/>
                    <a:pt x="1365" y="1429"/>
                  </a:cubicBezTo>
                  <a:cubicBezTo>
                    <a:pt x="1342" y="1557"/>
                    <a:pt x="1297" y="1677"/>
                    <a:pt x="1236" y="1788"/>
                  </a:cubicBezTo>
                  <a:lnTo>
                    <a:pt x="1236" y="1788"/>
                  </a:lnTo>
                  <a:cubicBezTo>
                    <a:pt x="1212" y="1495"/>
                    <a:pt x="1240" y="1202"/>
                    <a:pt x="1318" y="917"/>
                  </a:cubicBezTo>
                  <a:close/>
                  <a:moveTo>
                    <a:pt x="1451" y="0"/>
                  </a:moveTo>
                  <a:cubicBezTo>
                    <a:pt x="1341" y="0"/>
                    <a:pt x="1229" y="11"/>
                    <a:pt x="1117" y="33"/>
                  </a:cubicBezTo>
                  <a:cubicBezTo>
                    <a:pt x="993" y="33"/>
                    <a:pt x="465" y="157"/>
                    <a:pt x="465" y="312"/>
                  </a:cubicBezTo>
                  <a:cubicBezTo>
                    <a:pt x="465" y="428"/>
                    <a:pt x="597" y="459"/>
                    <a:pt x="727" y="459"/>
                  </a:cubicBezTo>
                  <a:cubicBezTo>
                    <a:pt x="806" y="459"/>
                    <a:pt x="884" y="448"/>
                    <a:pt x="931" y="436"/>
                  </a:cubicBezTo>
                  <a:cubicBezTo>
                    <a:pt x="936" y="436"/>
                    <a:pt x="950" y="446"/>
                    <a:pt x="968" y="462"/>
                  </a:cubicBezTo>
                  <a:lnTo>
                    <a:pt x="968" y="462"/>
                  </a:lnTo>
                  <a:cubicBezTo>
                    <a:pt x="703" y="495"/>
                    <a:pt x="416" y="580"/>
                    <a:pt x="341" y="715"/>
                  </a:cubicBezTo>
                  <a:cubicBezTo>
                    <a:pt x="31" y="1366"/>
                    <a:pt x="0" y="2080"/>
                    <a:pt x="248" y="2762"/>
                  </a:cubicBezTo>
                  <a:cubicBezTo>
                    <a:pt x="274" y="2830"/>
                    <a:pt x="351" y="2857"/>
                    <a:pt x="452" y="2857"/>
                  </a:cubicBezTo>
                  <a:cubicBezTo>
                    <a:pt x="718" y="2857"/>
                    <a:pt x="1151" y="2675"/>
                    <a:pt x="1241" y="2607"/>
                  </a:cubicBezTo>
                  <a:cubicBezTo>
                    <a:pt x="1830" y="2235"/>
                    <a:pt x="2575" y="1677"/>
                    <a:pt x="2513" y="901"/>
                  </a:cubicBezTo>
                  <a:cubicBezTo>
                    <a:pt x="2436" y="259"/>
                    <a:pt x="1976" y="0"/>
                    <a:pt x="14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6" name="Google Shape;1886;p15"/>
            <p:cNvSpPr/>
            <p:nvPr/>
          </p:nvSpPr>
          <p:spPr>
            <a:xfrm>
              <a:off x="4066675" y="3788700"/>
              <a:ext cx="50425" cy="73275"/>
            </a:xfrm>
            <a:custGeom>
              <a:avLst/>
              <a:gdLst/>
              <a:ahLst/>
              <a:cxnLst/>
              <a:rect l="l" t="t" r="r" b="b"/>
              <a:pathLst>
                <a:path w="2017" h="2931" extrusionOk="0">
                  <a:moveTo>
                    <a:pt x="1370" y="0"/>
                  </a:moveTo>
                  <a:cubicBezTo>
                    <a:pt x="1012" y="0"/>
                    <a:pt x="641" y="99"/>
                    <a:pt x="342" y="316"/>
                  </a:cubicBezTo>
                  <a:cubicBezTo>
                    <a:pt x="210" y="426"/>
                    <a:pt x="202" y="489"/>
                    <a:pt x="286" y="528"/>
                  </a:cubicBezTo>
                  <a:lnTo>
                    <a:pt x="286" y="528"/>
                  </a:lnTo>
                  <a:cubicBezTo>
                    <a:pt x="250" y="558"/>
                    <a:pt x="225" y="591"/>
                    <a:pt x="218" y="626"/>
                  </a:cubicBezTo>
                  <a:cubicBezTo>
                    <a:pt x="62" y="1340"/>
                    <a:pt x="0" y="2084"/>
                    <a:pt x="62" y="2829"/>
                  </a:cubicBezTo>
                  <a:cubicBezTo>
                    <a:pt x="62" y="2903"/>
                    <a:pt x="130" y="2931"/>
                    <a:pt x="230" y="2931"/>
                  </a:cubicBezTo>
                  <a:cubicBezTo>
                    <a:pt x="510" y="2931"/>
                    <a:pt x="1049" y="2711"/>
                    <a:pt x="1117" y="2643"/>
                  </a:cubicBezTo>
                  <a:cubicBezTo>
                    <a:pt x="1706" y="2146"/>
                    <a:pt x="2017" y="1433"/>
                    <a:pt x="1986" y="657"/>
                  </a:cubicBezTo>
                  <a:cubicBezTo>
                    <a:pt x="1955" y="285"/>
                    <a:pt x="1924" y="37"/>
                    <a:pt x="1520" y="6"/>
                  </a:cubicBezTo>
                  <a:cubicBezTo>
                    <a:pt x="1471" y="2"/>
                    <a:pt x="1421" y="0"/>
                    <a:pt x="13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7" name="Google Shape;1887;p15"/>
            <p:cNvSpPr/>
            <p:nvPr/>
          </p:nvSpPr>
          <p:spPr>
            <a:xfrm>
              <a:off x="3819300" y="3848450"/>
              <a:ext cx="66700" cy="75350"/>
            </a:xfrm>
            <a:custGeom>
              <a:avLst/>
              <a:gdLst/>
              <a:ahLst/>
              <a:cxnLst/>
              <a:rect l="l" t="t" r="r" b="b"/>
              <a:pathLst>
                <a:path w="2668" h="3014" extrusionOk="0">
                  <a:moveTo>
                    <a:pt x="1789" y="0"/>
                  </a:moveTo>
                  <a:cubicBezTo>
                    <a:pt x="1481" y="0"/>
                    <a:pt x="1020" y="189"/>
                    <a:pt x="931" y="346"/>
                  </a:cubicBezTo>
                  <a:lnTo>
                    <a:pt x="466" y="1183"/>
                  </a:lnTo>
                  <a:cubicBezTo>
                    <a:pt x="403" y="1276"/>
                    <a:pt x="497" y="1300"/>
                    <a:pt x="613" y="1300"/>
                  </a:cubicBezTo>
                  <a:cubicBezTo>
                    <a:pt x="698" y="1300"/>
                    <a:pt x="796" y="1287"/>
                    <a:pt x="854" y="1280"/>
                  </a:cubicBezTo>
                  <a:lnTo>
                    <a:pt x="854" y="1280"/>
                  </a:lnTo>
                  <a:cubicBezTo>
                    <a:pt x="806" y="1307"/>
                    <a:pt x="759" y="1337"/>
                    <a:pt x="714" y="1369"/>
                  </a:cubicBezTo>
                  <a:lnTo>
                    <a:pt x="745" y="1369"/>
                  </a:lnTo>
                  <a:cubicBezTo>
                    <a:pt x="435" y="1711"/>
                    <a:pt x="0" y="2207"/>
                    <a:pt x="310" y="2703"/>
                  </a:cubicBezTo>
                  <a:cubicBezTo>
                    <a:pt x="466" y="2936"/>
                    <a:pt x="683" y="3013"/>
                    <a:pt x="911" y="3013"/>
                  </a:cubicBezTo>
                  <a:cubicBezTo>
                    <a:pt x="1140" y="3013"/>
                    <a:pt x="1381" y="2936"/>
                    <a:pt x="1582" y="2858"/>
                  </a:cubicBezTo>
                  <a:cubicBezTo>
                    <a:pt x="2668" y="2455"/>
                    <a:pt x="2606" y="935"/>
                    <a:pt x="2048" y="98"/>
                  </a:cubicBezTo>
                  <a:cubicBezTo>
                    <a:pt x="2004" y="28"/>
                    <a:pt x="1908" y="0"/>
                    <a:pt x="17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8" name="Google Shape;1888;p15"/>
            <p:cNvSpPr/>
            <p:nvPr/>
          </p:nvSpPr>
          <p:spPr>
            <a:xfrm>
              <a:off x="4278375" y="3872450"/>
              <a:ext cx="63625" cy="77775"/>
            </a:xfrm>
            <a:custGeom>
              <a:avLst/>
              <a:gdLst/>
              <a:ahLst/>
              <a:cxnLst/>
              <a:rect l="l" t="t" r="r" b="b"/>
              <a:pathLst>
                <a:path w="2545" h="3111" extrusionOk="0">
                  <a:moveTo>
                    <a:pt x="1622" y="1"/>
                  </a:moveTo>
                  <a:cubicBezTo>
                    <a:pt x="1248" y="1"/>
                    <a:pt x="675" y="269"/>
                    <a:pt x="838" y="502"/>
                  </a:cubicBezTo>
                  <a:cubicBezTo>
                    <a:pt x="908" y="589"/>
                    <a:pt x="967" y="684"/>
                    <a:pt x="1017" y="782"/>
                  </a:cubicBezTo>
                  <a:lnTo>
                    <a:pt x="1017" y="782"/>
                  </a:lnTo>
                  <a:cubicBezTo>
                    <a:pt x="835" y="828"/>
                    <a:pt x="673" y="905"/>
                    <a:pt x="621" y="999"/>
                  </a:cubicBezTo>
                  <a:cubicBezTo>
                    <a:pt x="342" y="1464"/>
                    <a:pt x="1" y="2146"/>
                    <a:pt x="156" y="2705"/>
                  </a:cubicBezTo>
                  <a:cubicBezTo>
                    <a:pt x="223" y="3008"/>
                    <a:pt x="464" y="3110"/>
                    <a:pt x="731" y="3110"/>
                  </a:cubicBezTo>
                  <a:cubicBezTo>
                    <a:pt x="954" y="3110"/>
                    <a:pt x="1196" y="3038"/>
                    <a:pt x="1366" y="2953"/>
                  </a:cubicBezTo>
                  <a:cubicBezTo>
                    <a:pt x="2451" y="2457"/>
                    <a:pt x="2544" y="937"/>
                    <a:pt x="1893" y="99"/>
                  </a:cubicBezTo>
                  <a:cubicBezTo>
                    <a:pt x="1847" y="30"/>
                    <a:pt x="1745" y="1"/>
                    <a:pt x="16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9" name="Google Shape;1889;p15"/>
            <p:cNvSpPr/>
            <p:nvPr/>
          </p:nvSpPr>
          <p:spPr>
            <a:xfrm>
              <a:off x="4287675" y="4167850"/>
              <a:ext cx="65175" cy="79700"/>
            </a:xfrm>
            <a:custGeom>
              <a:avLst/>
              <a:gdLst/>
              <a:ahLst/>
              <a:cxnLst/>
              <a:rect l="l" t="t" r="r" b="b"/>
              <a:pathLst>
                <a:path w="2607" h="3188" extrusionOk="0">
                  <a:moveTo>
                    <a:pt x="1441" y="1215"/>
                  </a:moveTo>
                  <a:cubicBezTo>
                    <a:pt x="1414" y="1383"/>
                    <a:pt x="1379" y="1539"/>
                    <a:pt x="1304" y="1714"/>
                  </a:cubicBezTo>
                  <a:cubicBezTo>
                    <a:pt x="1284" y="1777"/>
                    <a:pt x="1261" y="1838"/>
                    <a:pt x="1234" y="1897"/>
                  </a:cubicBezTo>
                  <a:lnTo>
                    <a:pt x="1234" y="1897"/>
                  </a:lnTo>
                  <a:cubicBezTo>
                    <a:pt x="1283" y="1663"/>
                    <a:pt x="1351" y="1435"/>
                    <a:pt x="1441" y="1215"/>
                  </a:cubicBezTo>
                  <a:close/>
                  <a:moveTo>
                    <a:pt x="2001" y="1"/>
                  </a:moveTo>
                  <a:cubicBezTo>
                    <a:pt x="1965" y="1"/>
                    <a:pt x="1929" y="3"/>
                    <a:pt x="1893" y="8"/>
                  </a:cubicBezTo>
                  <a:cubicBezTo>
                    <a:pt x="1869" y="7"/>
                    <a:pt x="1845" y="6"/>
                    <a:pt x="1821" y="6"/>
                  </a:cubicBezTo>
                  <a:cubicBezTo>
                    <a:pt x="1324" y="6"/>
                    <a:pt x="890" y="310"/>
                    <a:pt x="683" y="784"/>
                  </a:cubicBezTo>
                  <a:cubicBezTo>
                    <a:pt x="664" y="856"/>
                    <a:pt x="698" y="906"/>
                    <a:pt x="765" y="937"/>
                  </a:cubicBezTo>
                  <a:lnTo>
                    <a:pt x="765" y="937"/>
                  </a:lnTo>
                  <a:cubicBezTo>
                    <a:pt x="596" y="994"/>
                    <a:pt x="453" y="1080"/>
                    <a:pt x="404" y="1187"/>
                  </a:cubicBezTo>
                  <a:cubicBezTo>
                    <a:pt x="156" y="1777"/>
                    <a:pt x="1" y="2397"/>
                    <a:pt x="1" y="3048"/>
                  </a:cubicBezTo>
                  <a:cubicBezTo>
                    <a:pt x="1" y="3157"/>
                    <a:pt x="140" y="3188"/>
                    <a:pt x="292" y="3188"/>
                  </a:cubicBezTo>
                  <a:cubicBezTo>
                    <a:pt x="443" y="3188"/>
                    <a:pt x="606" y="3157"/>
                    <a:pt x="652" y="3141"/>
                  </a:cubicBezTo>
                  <a:cubicBezTo>
                    <a:pt x="1645" y="2800"/>
                    <a:pt x="2513" y="2025"/>
                    <a:pt x="2576" y="908"/>
                  </a:cubicBezTo>
                  <a:cubicBezTo>
                    <a:pt x="2607" y="660"/>
                    <a:pt x="2576" y="412"/>
                    <a:pt x="2482" y="195"/>
                  </a:cubicBezTo>
                  <a:cubicBezTo>
                    <a:pt x="2353" y="65"/>
                    <a:pt x="2181" y="1"/>
                    <a:pt x="20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0" name="Google Shape;1890;p15"/>
            <p:cNvSpPr/>
            <p:nvPr/>
          </p:nvSpPr>
          <p:spPr>
            <a:xfrm>
              <a:off x="3652400" y="4192450"/>
              <a:ext cx="73850" cy="83825"/>
            </a:xfrm>
            <a:custGeom>
              <a:avLst/>
              <a:gdLst/>
              <a:ahLst/>
              <a:cxnLst/>
              <a:rect l="l" t="t" r="r" b="b"/>
              <a:pathLst>
                <a:path w="2954" h="3353" extrusionOk="0">
                  <a:moveTo>
                    <a:pt x="1620" y="1597"/>
                  </a:moveTo>
                  <a:lnTo>
                    <a:pt x="1620" y="1597"/>
                  </a:lnTo>
                  <a:cubicBezTo>
                    <a:pt x="1611" y="1650"/>
                    <a:pt x="1600" y="1702"/>
                    <a:pt x="1589" y="1754"/>
                  </a:cubicBezTo>
                  <a:cubicBezTo>
                    <a:pt x="1567" y="1889"/>
                    <a:pt x="1528" y="2007"/>
                    <a:pt x="1473" y="2132"/>
                  </a:cubicBezTo>
                  <a:lnTo>
                    <a:pt x="1473" y="2132"/>
                  </a:lnTo>
                  <a:cubicBezTo>
                    <a:pt x="1486" y="1925"/>
                    <a:pt x="1537" y="1720"/>
                    <a:pt x="1620" y="1597"/>
                  </a:cubicBezTo>
                  <a:close/>
                  <a:moveTo>
                    <a:pt x="2436" y="1"/>
                  </a:moveTo>
                  <a:cubicBezTo>
                    <a:pt x="2170" y="1"/>
                    <a:pt x="1811" y="136"/>
                    <a:pt x="1713" y="234"/>
                  </a:cubicBezTo>
                  <a:cubicBezTo>
                    <a:pt x="1589" y="389"/>
                    <a:pt x="1465" y="513"/>
                    <a:pt x="1341" y="668"/>
                  </a:cubicBezTo>
                  <a:cubicBezTo>
                    <a:pt x="1170" y="851"/>
                    <a:pt x="1234" y="962"/>
                    <a:pt x="1390" y="1013"/>
                  </a:cubicBezTo>
                  <a:lnTo>
                    <a:pt x="1390" y="1013"/>
                  </a:lnTo>
                  <a:cubicBezTo>
                    <a:pt x="1247" y="1044"/>
                    <a:pt x="1105" y="1105"/>
                    <a:pt x="1000" y="1165"/>
                  </a:cubicBezTo>
                  <a:cubicBezTo>
                    <a:pt x="235" y="1576"/>
                    <a:pt x="0" y="3353"/>
                    <a:pt x="1087" y="3353"/>
                  </a:cubicBezTo>
                  <a:cubicBezTo>
                    <a:pt x="1147" y="3353"/>
                    <a:pt x="1211" y="3347"/>
                    <a:pt x="1279" y="3336"/>
                  </a:cubicBezTo>
                  <a:cubicBezTo>
                    <a:pt x="2551" y="3119"/>
                    <a:pt x="2954" y="1258"/>
                    <a:pt x="2737" y="172"/>
                  </a:cubicBezTo>
                  <a:cubicBezTo>
                    <a:pt x="2714" y="47"/>
                    <a:pt x="2590" y="1"/>
                    <a:pt x="24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1" name="Google Shape;1891;p15"/>
            <p:cNvSpPr/>
            <p:nvPr/>
          </p:nvSpPr>
          <p:spPr>
            <a:xfrm>
              <a:off x="3725450" y="4337000"/>
              <a:ext cx="71150" cy="87775"/>
            </a:xfrm>
            <a:custGeom>
              <a:avLst/>
              <a:gdLst/>
              <a:ahLst/>
              <a:cxnLst/>
              <a:rect l="l" t="t" r="r" b="b"/>
              <a:pathLst>
                <a:path w="2846" h="3511" extrusionOk="0">
                  <a:moveTo>
                    <a:pt x="2581" y="1"/>
                  </a:moveTo>
                  <a:cubicBezTo>
                    <a:pt x="2286" y="1"/>
                    <a:pt x="1819" y="182"/>
                    <a:pt x="1738" y="284"/>
                  </a:cubicBezTo>
                  <a:cubicBezTo>
                    <a:pt x="1421" y="691"/>
                    <a:pt x="1170" y="1148"/>
                    <a:pt x="1022" y="1643"/>
                  </a:cubicBezTo>
                  <a:lnTo>
                    <a:pt x="1022" y="1643"/>
                  </a:lnTo>
                  <a:cubicBezTo>
                    <a:pt x="991" y="1663"/>
                    <a:pt x="960" y="1686"/>
                    <a:pt x="931" y="1711"/>
                  </a:cubicBezTo>
                  <a:lnTo>
                    <a:pt x="900" y="1680"/>
                  </a:lnTo>
                  <a:cubicBezTo>
                    <a:pt x="559" y="1959"/>
                    <a:pt x="1" y="2393"/>
                    <a:pt x="125" y="2920"/>
                  </a:cubicBezTo>
                  <a:cubicBezTo>
                    <a:pt x="253" y="3279"/>
                    <a:pt x="593" y="3511"/>
                    <a:pt x="952" y="3511"/>
                  </a:cubicBezTo>
                  <a:cubicBezTo>
                    <a:pt x="1027" y="3511"/>
                    <a:pt x="1104" y="3500"/>
                    <a:pt x="1180" y="3479"/>
                  </a:cubicBezTo>
                  <a:cubicBezTo>
                    <a:pt x="1831" y="3355"/>
                    <a:pt x="2079" y="2951"/>
                    <a:pt x="2265" y="2362"/>
                  </a:cubicBezTo>
                  <a:cubicBezTo>
                    <a:pt x="2513" y="1649"/>
                    <a:pt x="2700" y="935"/>
                    <a:pt x="2824" y="191"/>
                  </a:cubicBezTo>
                  <a:cubicBezTo>
                    <a:pt x="2845" y="51"/>
                    <a:pt x="2737" y="1"/>
                    <a:pt x="25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2" name="Google Shape;1892;p15"/>
            <p:cNvSpPr/>
            <p:nvPr/>
          </p:nvSpPr>
          <p:spPr>
            <a:xfrm>
              <a:off x="3960575" y="4329600"/>
              <a:ext cx="56500" cy="67600"/>
            </a:xfrm>
            <a:custGeom>
              <a:avLst/>
              <a:gdLst/>
              <a:ahLst/>
              <a:cxnLst/>
              <a:rect l="l" t="t" r="r" b="b"/>
              <a:pathLst>
                <a:path w="2260" h="2704" extrusionOk="0">
                  <a:moveTo>
                    <a:pt x="1231" y="0"/>
                  </a:moveTo>
                  <a:cubicBezTo>
                    <a:pt x="1161" y="0"/>
                    <a:pt x="1090" y="7"/>
                    <a:pt x="1018" y="21"/>
                  </a:cubicBezTo>
                  <a:cubicBezTo>
                    <a:pt x="832" y="52"/>
                    <a:pt x="429" y="177"/>
                    <a:pt x="398" y="394"/>
                  </a:cubicBezTo>
                  <a:cubicBezTo>
                    <a:pt x="387" y="481"/>
                    <a:pt x="422" y="542"/>
                    <a:pt x="480" y="582"/>
                  </a:cubicBezTo>
                  <a:lnTo>
                    <a:pt x="480" y="582"/>
                  </a:lnTo>
                  <a:cubicBezTo>
                    <a:pt x="110" y="1159"/>
                    <a:pt x="0" y="1846"/>
                    <a:pt x="150" y="2534"/>
                  </a:cubicBezTo>
                  <a:cubicBezTo>
                    <a:pt x="175" y="2659"/>
                    <a:pt x="302" y="2704"/>
                    <a:pt x="454" y="2704"/>
                  </a:cubicBezTo>
                  <a:cubicBezTo>
                    <a:pt x="678" y="2704"/>
                    <a:pt x="957" y="2608"/>
                    <a:pt x="1049" y="2534"/>
                  </a:cubicBezTo>
                  <a:cubicBezTo>
                    <a:pt x="1577" y="2162"/>
                    <a:pt x="2259" y="1665"/>
                    <a:pt x="2259" y="983"/>
                  </a:cubicBezTo>
                  <a:cubicBezTo>
                    <a:pt x="2232" y="407"/>
                    <a:pt x="1767" y="0"/>
                    <a:pt x="12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3" name="Google Shape;1893;p15"/>
            <p:cNvSpPr/>
            <p:nvPr/>
          </p:nvSpPr>
          <p:spPr>
            <a:xfrm>
              <a:off x="4174850" y="4333225"/>
              <a:ext cx="77200" cy="87325"/>
            </a:xfrm>
            <a:custGeom>
              <a:avLst/>
              <a:gdLst/>
              <a:ahLst/>
              <a:cxnLst/>
              <a:rect l="l" t="t" r="r" b="b"/>
              <a:pathLst>
                <a:path w="3088" h="3493" extrusionOk="0">
                  <a:moveTo>
                    <a:pt x="1720" y="1468"/>
                  </a:moveTo>
                  <a:cubicBezTo>
                    <a:pt x="1652" y="1832"/>
                    <a:pt x="1506" y="2180"/>
                    <a:pt x="1288" y="2482"/>
                  </a:cubicBezTo>
                  <a:cubicBezTo>
                    <a:pt x="1203" y="2595"/>
                    <a:pt x="1163" y="2650"/>
                    <a:pt x="1157" y="2650"/>
                  </a:cubicBezTo>
                  <a:cubicBezTo>
                    <a:pt x="1149" y="2650"/>
                    <a:pt x="1189" y="2572"/>
                    <a:pt x="1257" y="2420"/>
                  </a:cubicBezTo>
                  <a:cubicBezTo>
                    <a:pt x="1319" y="2265"/>
                    <a:pt x="1350" y="2110"/>
                    <a:pt x="1443" y="1955"/>
                  </a:cubicBezTo>
                  <a:cubicBezTo>
                    <a:pt x="1521" y="1783"/>
                    <a:pt x="1615" y="1620"/>
                    <a:pt x="1720" y="1468"/>
                  </a:cubicBezTo>
                  <a:close/>
                  <a:moveTo>
                    <a:pt x="2343" y="1"/>
                  </a:moveTo>
                  <a:cubicBezTo>
                    <a:pt x="1838" y="26"/>
                    <a:pt x="1272" y="318"/>
                    <a:pt x="1145" y="793"/>
                  </a:cubicBezTo>
                  <a:lnTo>
                    <a:pt x="1145" y="793"/>
                  </a:lnTo>
                  <a:cubicBezTo>
                    <a:pt x="598" y="1287"/>
                    <a:pt x="262" y="1932"/>
                    <a:pt x="109" y="2637"/>
                  </a:cubicBezTo>
                  <a:cubicBezTo>
                    <a:pt x="1" y="3207"/>
                    <a:pt x="438" y="3492"/>
                    <a:pt x="944" y="3492"/>
                  </a:cubicBezTo>
                  <a:cubicBezTo>
                    <a:pt x="1016" y="3492"/>
                    <a:pt x="1090" y="3486"/>
                    <a:pt x="1164" y="3475"/>
                  </a:cubicBezTo>
                  <a:cubicBezTo>
                    <a:pt x="2529" y="3195"/>
                    <a:pt x="3087" y="1458"/>
                    <a:pt x="2839" y="249"/>
                  </a:cubicBezTo>
                  <a:cubicBezTo>
                    <a:pt x="2808" y="32"/>
                    <a:pt x="2498" y="1"/>
                    <a:pt x="23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94" name="Google Shape;1894;p15"/>
          <p:cNvGrpSpPr/>
          <p:nvPr/>
        </p:nvGrpSpPr>
        <p:grpSpPr>
          <a:xfrm rot="9629822">
            <a:off x="10627373" y="-1110228"/>
            <a:ext cx="1346967" cy="2125632"/>
            <a:chOff x="322650" y="2571325"/>
            <a:chExt cx="573100" cy="904450"/>
          </a:xfrm>
        </p:grpSpPr>
        <p:sp>
          <p:nvSpPr>
            <p:cNvPr id="1895" name="Google Shape;1895;p15"/>
            <p:cNvSpPr/>
            <p:nvPr/>
          </p:nvSpPr>
          <p:spPr>
            <a:xfrm>
              <a:off x="423450" y="2666625"/>
              <a:ext cx="95400" cy="131175"/>
            </a:xfrm>
            <a:custGeom>
              <a:avLst/>
              <a:gdLst/>
              <a:ahLst/>
              <a:cxnLst/>
              <a:rect l="l" t="t" r="r" b="b"/>
              <a:pathLst>
                <a:path w="3816" h="5247" extrusionOk="0">
                  <a:moveTo>
                    <a:pt x="199" y="1"/>
                  </a:moveTo>
                  <a:cubicBezTo>
                    <a:pt x="164" y="1"/>
                    <a:pt x="129" y="2"/>
                    <a:pt x="94" y="4"/>
                  </a:cubicBezTo>
                  <a:cubicBezTo>
                    <a:pt x="1" y="1059"/>
                    <a:pt x="745" y="1958"/>
                    <a:pt x="1521" y="2672"/>
                  </a:cubicBezTo>
                  <a:cubicBezTo>
                    <a:pt x="2327" y="3385"/>
                    <a:pt x="3227" y="4006"/>
                    <a:pt x="3692" y="4936"/>
                  </a:cubicBezTo>
                  <a:lnTo>
                    <a:pt x="3816" y="5247"/>
                  </a:lnTo>
                  <a:cubicBezTo>
                    <a:pt x="3537" y="3851"/>
                    <a:pt x="2978" y="2548"/>
                    <a:pt x="2172" y="1369"/>
                  </a:cubicBezTo>
                  <a:cubicBezTo>
                    <a:pt x="1696" y="685"/>
                    <a:pt x="1020" y="1"/>
                    <a:pt x="19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6" name="Google Shape;1896;p15"/>
            <p:cNvSpPr/>
            <p:nvPr/>
          </p:nvSpPr>
          <p:spPr>
            <a:xfrm>
              <a:off x="510300" y="2571325"/>
              <a:ext cx="155125" cy="237325"/>
            </a:xfrm>
            <a:custGeom>
              <a:avLst/>
              <a:gdLst/>
              <a:ahLst/>
              <a:cxnLst/>
              <a:rect l="l" t="t" r="r" b="b"/>
              <a:pathLst>
                <a:path w="6205" h="9493" extrusionOk="0">
                  <a:moveTo>
                    <a:pt x="6205" y="1"/>
                  </a:moveTo>
                  <a:lnTo>
                    <a:pt x="6205" y="1"/>
                  </a:lnTo>
                  <a:cubicBezTo>
                    <a:pt x="4343" y="435"/>
                    <a:pt x="3010" y="2048"/>
                    <a:pt x="2203" y="3754"/>
                  </a:cubicBezTo>
                  <a:cubicBezTo>
                    <a:pt x="1397" y="5460"/>
                    <a:pt x="931" y="7352"/>
                    <a:pt x="1" y="8996"/>
                  </a:cubicBezTo>
                  <a:lnTo>
                    <a:pt x="218" y="9493"/>
                  </a:lnTo>
                  <a:lnTo>
                    <a:pt x="2544" y="6639"/>
                  </a:lnTo>
                  <a:cubicBezTo>
                    <a:pt x="2917" y="6205"/>
                    <a:pt x="3258" y="5770"/>
                    <a:pt x="3537" y="5274"/>
                  </a:cubicBezTo>
                  <a:cubicBezTo>
                    <a:pt x="4530" y="3537"/>
                    <a:pt x="4592" y="1211"/>
                    <a:pt x="62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7" name="Google Shape;1897;p15"/>
            <p:cNvSpPr/>
            <p:nvPr/>
          </p:nvSpPr>
          <p:spPr>
            <a:xfrm>
              <a:off x="548300" y="2691425"/>
              <a:ext cx="236550" cy="266900"/>
            </a:xfrm>
            <a:custGeom>
              <a:avLst/>
              <a:gdLst/>
              <a:ahLst/>
              <a:cxnLst/>
              <a:rect l="l" t="t" r="r" b="b"/>
              <a:pathLst>
                <a:path w="9462" h="10676" extrusionOk="0">
                  <a:moveTo>
                    <a:pt x="9224" y="1"/>
                  </a:moveTo>
                  <a:cubicBezTo>
                    <a:pt x="7570" y="1"/>
                    <a:pt x="5960" y="617"/>
                    <a:pt x="4747" y="1742"/>
                  </a:cubicBezTo>
                  <a:cubicBezTo>
                    <a:pt x="2588" y="3791"/>
                    <a:pt x="2114" y="7045"/>
                    <a:pt x="654" y="9656"/>
                  </a:cubicBezTo>
                  <a:lnTo>
                    <a:pt x="654" y="9656"/>
                  </a:lnTo>
                  <a:cubicBezTo>
                    <a:pt x="1708" y="8788"/>
                    <a:pt x="3146" y="8364"/>
                    <a:pt x="4343" y="7636"/>
                  </a:cubicBezTo>
                  <a:cubicBezTo>
                    <a:pt x="7011" y="5992"/>
                    <a:pt x="8283" y="2890"/>
                    <a:pt x="9462" y="5"/>
                  </a:cubicBezTo>
                  <a:cubicBezTo>
                    <a:pt x="9382" y="2"/>
                    <a:pt x="9303" y="1"/>
                    <a:pt x="9224" y="1"/>
                  </a:cubicBezTo>
                  <a:close/>
                  <a:moveTo>
                    <a:pt x="654" y="9656"/>
                  </a:moveTo>
                  <a:cubicBezTo>
                    <a:pt x="451" y="9823"/>
                    <a:pt x="263" y="10006"/>
                    <a:pt x="94" y="10210"/>
                  </a:cubicBezTo>
                  <a:lnTo>
                    <a:pt x="1" y="10675"/>
                  </a:lnTo>
                  <a:cubicBezTo>
                    <a:pt x="241" y="10351"/>
                    <a:pt x="456" y="10009"/>
                    <a:pt x="654" y="96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8" name="Google Shape;1898;p15"/>
            <p:cNvSpPr/>
            <p:nvPr/>
          </p:nvSpPr>
          <p:spPr>
            <a:xfrm>
              <a:off x="322650" y="2792325"/>
              <a:ext cx="214050" cy="94475"/>
            </a:xfrm>
            <a:custGeom>
              <a:avLst/>
              <a:gdLst/>
              <a:ahLst/>
              <a:cxnLst/>
              <a:rect l="l" t="t" r="r" b="b"/>
              <a:pathLst>
                <a:path w="8562" h="3779" extrusionOk="0">
                  <a:moveTo>
                    <a:pt x="129" y="1"/>
                  </a:moveTo>
                  <a:cubicBezTo>
                    <a:pt x="86" y="1"/>
                    <a:pt x="43" y="1"/>
                    <a:pt x="0" y="1"/>
                  </a:cubicBezTo>
                  <a:cubicBezTo>
                    <a:pt x="652" y="374"/>
                    <a:pt x="1024" y="1056"/>
                    <a:pt x="1489" y="1645"/>
                  </a:cubicBezTo>
                  <a:cubicBezTo>
                    <a:pt x="2666" y="3032"/>
                    <a:pt x="4368" y="3778"/>
                    <a:pt x="6106" y="3778"/>
                  </a:cubicBezTo>
                  <a:cubicBezTo>
                    <a:pt x="6934" y="3778"/>
                    <a:pt x="7771" y="3609"/>
                    <a:pt x="8561" y="3258"/>
                  </a:cubicBezTo>
                  <a:lnTo>
                    <a:pt x="8158" y="2979"/>
                  </a:lnTo>
                  <a:cubicBezTo>
                    <a:pt x="5926" y="1053"/>
                    <a:pt x="3091" y="1"/>
                    <a:pt x="1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9" name="Google Shape;1899;p15"/>
            <p:cNvSpPr/>
            <p:nvPr/>
          </p:nvSpPr>
          <p:spPr>
            <a:xfrm>
              <a:off x="386225" y="2924175"/>
              <a:ext cx="215625" cy="317975"/>
            </a:xfrm>
            <a:custGeom>
              <a:avLst/>
              <a:gdLst/>
              <a:ahLst/>
              <a:cxnLst/>
              <a:rect l="l" t="t" r="r" b="b"/>
              <a:pathLst>
                <a:path w="8625" h="12719" extrusionOk="0">
                  <a:moveTo>
                    <a:pt x="63" y="1"/>
                  </a:moveTo>
                  <a:cubicBezTo>
                    <a:pt x="1" y="2606"/>
                    <a:pt x="94" y="5367"/>
                    <a:pt x="1459" y="7600"/>
                  </a:cubicBezTo>
                  <a:cubicBezTo>
                    <a:pt x="3010" y="10144"/>
                    <a:pt x="5894" y="11509"/>
                    <a:pt x="8593" y="12719"/>
                  </a:cubicBezTo>
                  <a:lnTo>
                    <a:pt x="8593" y="12563"/>
                  </a:lnTo>
                  <a:cubicBezTo>
                    <a:pt x="8624" y="10392"/>
                    <a:pt x="7942" y="8283"/>
                    <a:pt x="6639" y="6546"/>
                  </a:cubicBezTo>
                  <a:cubicBezTo>
                    <a:pt x="4778" y="4064"/>
                    <a:pt x="1831" y="2544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0" name="Google Shape;1900;p15"/>
            <p:cNvSpPr/>
            <p:nvPr/>
          </p:nvSpPr>
          <p:spPr>
            <a:xfrm>
              <a:off x="579325" y="2835775"/>
              <a:ext cx="316425" cy="283075"/>
            </a:xfrm>
            <a:custGeom>
              <a:avLst/>
              <a:gdLst/>
              <a:ahLst/>
              <a:cxnLst/>
              <a:rect l="l" t="t" r="r" b="b"/>
              <a:pathLst>
                <a:path w="12657" h="11323" extrusionOk="0">
                  <a:moveTo>
                    <a:pt x="12656" y="0"/>
                  </a:moveTo>
                  <a:cubicBezTo>
                    <a:pt x="10175" y="94"/>
                    <a:pt x="7786" y="1055"/>
                    <a:pt x="5925" y="2730"/>
                  </a:cubicBezTo>
                  <a:cubicBezTo>
                    <a:pt x="4095" y="4374"/>
                    <a:pt x="2668" y="6421"/>
                    <a:pt x="1707" y="8717"/>
                  </a:cubicBezTo>
                  <a:cubicBezTo>
                    <a:pt x="1303" y="9616"/>
                    <a:pt x="869" y="10640"/>
                    <a:pt x="1" y="11105"/>
                  </a:cubicBezTo>
                  <a:lnTo>
                    <a:pt x="559" y="11322"/>
                  </a:lnTo>
                  <a:cubicBezTo>
                    <a:pt x="2606" y="8810"/>
                    <a:pt x="5770" y="7445"/>
                    <a:pt x="8035" y="5119"/>
                  </a:cubicBezTo>
                  <a:cubicBezTo>
                    <a:pt x="9648" y="3475"/>
                    <a:pt x="10795" y="1365"/>
                    <a:pt x="126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1" name="Google Shape;1901;p15"/>
            <p:cNvSpPr/>
            <p:nvPr/>
          </p:nvSpPr>
          <p:spPr>
            <a:xfrm>
              <a:off x="509000" y="2776025"/>
              <a:ext cx="101375" cy="699750"/>
            </a:xfrm>
            <a:custGeom>
              <a:avLst/>
              <a:gdLst/>
              <a:ahLst/>
              <a:cxnLst/>
              <a:rect l="l" t="t" r="r" b="b"/>
              <a:pathLst>
                <a:path w="4055" h="27990" extrusionOk="0">
                  <a:moveTo>
                    <a:pt x="520" y="0"/>
                  </a:moveTo>
                  <a:cubicBezTo>
                    <a:pt x="350" y="0"/>
                    <a:pt x="126" y="122"/>
                    <a:pt x="146" y="281"/>
                  </a:cubicBezTo>
                  <a:cubicBezTo>
                    <a:pt x="983" y="4965"/>
                    <a:pt x="1852" y="9618"/>
                    <a:pt x="2689" y="14302"/>
                  </a:cubicBezTo>
                  <a:cubicBezTo>
                    <a:pt x="3124" y="16628"/>
                    <a:pt x="3589" y="19017"/>
                    <a:pt x="3062" y="21343"/>
                  </a:cubicBezTo>
                  <a:cubicBezTo>
                    <a:pt x="2534" y="23701"/>
                    <a:pt x="1294" y="25748"/>
                    <a:pt x="84" y="27795"/>
                  </a:cubicBezTo>
                  <a:cubicBezTo>
                    <a:pt x="1" y="27928"/>
                    <a:pt x="122" y="27990"/>
                    <a:pt x="272" y="27990"/>
                  </a:cubicBezTo>
                  <a:cubicBezTo>
                    <a:pt x="402" y="27990"/>
                    <a:pt x="554" y="27944"/>
                    <a:pt x="611" y="27857"/>
                  </a:cubicBezTo>
                  <a:cubicBezTo>
                    <a:pt x="1666" y="26058"/>
                    <a:pt x="2751" y="24259"/>
                    <a:pt x="3372" y="22274"/>
                  </a:cubicBezTo>
                  <a:cubicBezTo>
                    <a:pt x="4054" y="20040"/>
                    <a:pt x="3899" y="17838"/>
                    <a:pt x="3527" y="15574"/>
                  </a:cubicBezTo>
                  <a:cubicBezTo>
                    <a:pt x="2658" y="10424"/>
                    <a:pt x="1666" y="5275"/>
                    <a:pt x="704" y="126"/>
                  </a:cubicBezTo>
                  <a:cubicBezTo>
                    <a:pt x="693" y="38"/>
                    <a:pt x="615" y="0"/>
                    <a:pt x="5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02" name="Google Shape;1902;p15"/>
          <p:cNvGrpSpPr/>
          <p:nvPr/>
        </p:nvGrpSpPr>
        <p:grpSpPr>
          <a:xfrm rot="-4956298" flipH="1">
            <a:off x="11205525" y="5489054"/>
            <a:ext cx="1738799" cy="1296300"/>
            <a:chOff x="4500175" y="3779525"/>
            <a:chExt cx="1136425" cy="847075"/>
          </a:xfrm>
        </p:grpSpPr>
        <p:sp>
          <p:nvSpPr>
            <p:cNvPr id="1903" name="Google Shape;1903;p15"/>
            <p:cNvSpPr/>
            <p:nvPr/>
          </p:nvSpPr>
          <p:spPr>
            <a:xfrm>
              <a:off x="4500175" y="3779525"/>
              <a:ext cx="272200" cy="333500"/>
            </a:xfrm>
            <a:custGeom>
              <a:avLst/>
              <a:gdLst/>
              <a:ahLst/>
              <a:cxnLst/>
              <a:rect l="l" t="t" r="r" b="b"/>
              <a:pathLst>
                <a:path w="10888" h="13340" extrusionOk="0">
                  <a:moveTo>
                    <a:pt x="0" y="1"/>
                  </a:moveTo>
                  <a:lnTo>
                    <a:pt x="0" y="1"/>
                  </a:lnTo>
                  <a:cubicBezTo>
                    <a:pt x="403" y="3010"/>
                    <a:pt x="869" y="6205"/>
                    <a:pt x="2792" y="8562"/>
                  </a:cubicBezTo>
                  <a:cubicBezTo>
                    <a:pt x="4591" y="10764"/>
                    <a:pt x="8127" y="12688"/>
                    <a:pt x="10888" y="13339"/>
                  </a:cubicBezTo>
                  <a:cubicBezTo>
                    <a:pt x="8872" y="7787"/>
                    <a:pt x="5025" y="307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4" name="Google Shape;1904;p15"/>
            <p:cNvSpPr/>
            <p:nvPr/>
          </p:nvSpPr>
          <p:spPr>
            <a:xfrm>
              <a:off x="4865425" y="3905150"/>
              <a:ext cx="121775" cy="341250"/>
            </a:xfrm>
            <a:custGeom>
              <a:avLst/>
              <a:gdLst/>
              <a:ahLst/>
              <a:cxnLst/>
              <a:rect l="l" t="t" r="r" b="b"/>
              <a:pathLst>
                <a:path w="4871" h="13650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2110"/>
                    <a:pt x="62" y="4220"/>
                    <a:pt x="621" y="6267"/>
                  </a:cubicBezTo>
                  <a:cubicBezTo>
                    <a:pt x="1365" y="8810"/>
                    <a:pt x="2947" y="11044"/>
                    <a:pt x="4498" y="13246"/>
                  </a:cubicBezTo>
                  <a:lnTo>
                    <a:pt x="4870" y="13649"/>
                  </a:lnTo>
                  <a:cubicBezTo>
                    <a:pt x="4374" y="10703"/>
                    <a:pt x="3909" y="7663"/>
                    <a:pt x="2451" y="5057"/>
                  </a:cubicBezTo>
                  <a:cubicBezTo>
                    <a:pt x="2079" y="4375"/>
                    <a:pt x="1675" y="3754"/>
                    <a:pt x="1272" y="3072"/>
                  </a:cubicBezTo>
                  <a:cubicBezTo>
                    <a:pt x="745" y="2110"/>
                    <a:pt x="310" y="1087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5" name="Google Shape;1905;p15"/>
            <p:cNvSpPr/>
            <p:nvPr/>
          </p:nvSpPr>
          <p:spPr>
            <a:xfrm>
              <a:off x="4578500" y="4253350"/>
              <a:ext cx="408700" cy="101825"/>
            </a:xfrm>
            <a:custGeom>
              <a:avLst/>
              <a:gdLst/>
              <a:ahLst/>
              <a:cxnLst/>
              <a:rect l="l" t="t" r="r" b="b"/>
              <a:pathLst>
                <a:path w="16348" h="4073" extrusionOk="0">
                  <a:moveTo>
                    <a:pt x="16254" y="1"/>
                  </a:moveTo>
                  <a:cubicBezTo>
                    <a:pt x="16101" y="56"/>
                    <a:pt x="15952" y="118"/>
                    <a:pt x="15804" y="186"/>
                  </a:cubicBezTo>
                  <a:lnTo>
                    <a:pt x="15804" y="186"/>
                  </a:lnTo>
                  <a:lnTo>
                    <a:pt x="16347" y="156"/>
                  </a:lnTo>
                  <a:lnTo>
                    <a:pt x="16254" y="1"/>
                  </a:lnTo>
                  <a:close/>
                  <a:moveTo>
                    <a:pt x="15804" y="186"/>
                  </a:moveTo>
                  <a:lnTo>
                    <a:pt x="9585" y="528"/>
                  </a:lnTo>
                  <a:cubicBezTo>
                    <a:pt x="6359" y="714"/>
                    <a:pt x="3071" y="931"/>
                    <a:pt x="0" y="1924"/>
                  </a:cubicBezTo>
                  <a:lnTo>
                    <a:pt x="3474" y="3071"/>
                  </a:lnTo>
                  <a:cubicBezTo>
                    <a:pt x="4997" y="3564"/>
                    <a:pt x="6616" y="4073"/>
                    <a:pt x="8193" y="4073"/>
                  </a:cubicBezTo>
                  <a:cubicBezTo>
                    <a:pt x="8800" y="4073"/>
                    <a:pt x="9402" y="3997"/>
                    <a:pt x="9988" y="3816"/>
                  </a:cubicBezTo>
                  <a:cubicBezTo>
                    <a:pt x="12160" y="3121"/>
                    <a:pt x="13737" y="1129"/>
                    <a:pt x="15804" y="1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6" name="Google Shape;1906;p15"/>
            <p:cNvSpPr/>
            <p:nvPr/>
          </p:nvSpPr>
          <p:spPr>
            <a:xfrm>
              <a:off x="5091850" y="4023800"/>
              <a:ext cx="224925" cy="356750"/>
            </a:xfrm>
            <a:custGeom>
              <a:avLst/>
              <a:gdLst/>
              <a:ahLst/>
              <a:cxnLst/>
              <a:rect l="l" t="t" r="r" b="b"/>
              <a:pathLst>
                <a:path w="8997" h="14270" extrusionOk="0">
                  <a:moveTo>
                    <a:pt x="1" y="1"/>
                  </a:moveTo>
                  <a:lnTo>
                    <a:pt x="1" y="1"/>
                  </a:lnTo>
                  <a:cubicBezTo>
                    <a:pt x="32" y="2172"/>
                    <a:pt x="776" y="4313"/>
                    <a:pt x="1707" y="6267"/>
                  </a:cubicBezTo>
                  <a:cubicBezTo>
                    <a:pt x="3181" y="9360"/>
                    <a:pt x="5356" y="12264"/>
                    <a:pt x="8332" y="13901"/>
                  </a:cubicBezTo>
                  <a:lnTo>
                    <a:pt x="8332" y="13901"/>
                  </a:lnTo>
                  <a:cubicBezTo>
                    <a:pt x="7447" y="12669"/>
                    <a:pt x="7145" y="11082"/>
                    <a:pt x="6639" y="9648"/>
                  </a:cubicBezTo>
                  <a:cubicBezTo>
                    <a:pt x="5367" y="5926"/>
                    <a:pt x="2638" y="2917"/>
                    <a:pt x="1" y="1"/>
                  </a:cubicBezTo>
                  <a:close/>
                  <a:moveTo>
                    <a:pt x="8332" y="13901"/>
                  </a:moveTo>
                  <a:cubicBezTo>
                    <a:pt x="8423" y="14028"/>
                    <a:pt x="8520" y="14151"/>
                    <a:pt x="8624" y="14270"/>
                  </a:cubicBezTo>
                  <a:lnTo>
                    <a:pt x="8997" y="14239"/>
                  </a:lnTo>
                  <a:cubicBezTo>
                    <a:pt x="8771" y="14133"/>
                    <a:pt x="8549" y="14020"/>
                    <a:pt x="8332" y="139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7" name="Google Shape;1907;p15"/>
            <p:cNvSpPr/>
            <p:nvPr/>
          </p:nvSpPr>
          <p:spPr>
            <a:xfrm>
              <a:off x="4806475" y="4389050"/>
              <a:ext cx="524250" cy="230525"/>
            </a:xfrm>
            <a:custGeom>
              <a:avLst/>
              <a:gdLst/>
              <a:ahLst/>
              <a:cxnLst/>
              <a:rect l="l" t="t" r="r" b="b"/>
              <a:pathLst>
                <a:path w="20970" h="9221" extrusionOk="0">
                  <a:moveTo>
                    <a:pt x="20970" y="1"/>
                  </a:moveTo>
                  <a:lnTo>
                    <a:pt x="20970" y="1"/>
                  </a:lnTo>
                  <a:cubicBezTo>
                    <a:pt x="20925" y="59"/>
                    <a:pt x="20880" y="117"/>
                    <a:pt x="20834" y="175"/>
                  </a:cubicBezTo>
                  <a:lnTo>
                    <a:pt x="20834" y="175"/>
                  </a:lnTo>
                  <a:cubicBezTo>
                    <a:pt x="20869" y="179"/>
                    <a:pt x="20904" y="183"/>
                    <a:pt x="20939" y="187"/>
                  </a:cubicBezTo>
                  <a:lnTo>
                    <a:pt x="20970" y="1"/>
                  </a:lnTo>
                  <a:close/>
                  <a:moveTo>
                    <a:pt x="20002" y="130"/>
                  </a:moveTo>
                  <a:cubicBezTo>
                    <a:pt x="17600" y="130"/>
                    <a:pt x="15257" y="1222"/>
                    <a:pt x="13060" y="2265"/>
                  </a:cubicBezTo>
                  <a:lnTo>
                    <a:pt x="4064" y="6608"/>
                  </a:lnTo>
                  <a:cubicBezTo>
                    <a:pt x="2849" y="7186"/>
                    <a:pt x="1608" y="7765"/>
                    <a:pt x="289" y="7765"/>
                  </a:cubicBezTo>
                  <a:cubicBezTo>
                    <a:pt x="193" y="7765"/>
                    <a:pt x="97" y="7762"/>
                    <a:pt x="1" y="7756"/>
                  </a:cubicBezTo>
                  <a:lnTo>
                    <a:pt x="1" y="7756"/>
                  </a:lnTo>
                  <a:cubicBezTo>
                    <a:pt x="1714" y="8719"/>
                    <a:pt x="3657" y="9221"/>
                    <a:pt x="5633" y="9221"/>
                  </a:cubicBezTo>
                  <a:cubicBezTo>
                    <a:pt x="5947" y="9221"/>
                    <a:pt x="6262" y="9208"/>
                    <a:pt x="6577" y="9183"/>
                  </a:cubicBezTo>
                  <a:cubicBezTo>
                    <a:pt x="8779" y="8903"/>
                    <a:pt x="10889" y="8190"/>
                    <a:pt x="12781" y="7042"/>
                  </a:cubicBezTo>
                  <a:cubicBezTo>
                    <a:pt x="15881" y="5310"/>
                    <a:pt x="18624" y="2982"/>
                    <a:pt x="20834" y="175"/>
                  </a:cubicBezTo>
                  <a:lnTo>
                    <a:pt x="20834" y="175"/>
                  </a:lnTo>
                  <a:cubicBezTo>
                    <a:pt x="20556" y="144"/>
                    <a:pt x="20279" y="130"/>
                    <a:pt x="20002" y="1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8" name="Google Shape;1908;p15"/>
            <p:cNvSpPr/>
            <p:nvPr/>
          </p:nvSpPr>
          <p:spPr>
            <a:xfrm>
              <a:off x="4686050" y="4050575"/>
              <a:ext cx="950550" cy="367300"/>
            </a:xfrm>
            <a:custGeom>
              <a:avLst/>
              <a:gdLst/>
              <a:ahLst/>
              <a:cxnLst/>
              <a:rect l="l" t="t" r="r" b="b"/>
              <a:pathLst>
                <a:path w="38022" h="14692" extrusionOk="0">
                  <a:moveTo>
                    <a:pt x="999" y="1"/>
                  </a:moveTo>
                  <a:cubicBezTo>
                    <a:pt x="663" y="1"/>
                    <a:pt x="0" y="316"/>
                    <a:pt x="103" y="419"/>
                  </a:cubicBezTo>
                  <a:cubicBezTo>
                    <a:pt x="5190" y="5258"/>
                    <a:pt x="11673" y="8918"/>
                    <a:pt x="18125" y="11617"/>
                  </a:cubicBezTo>
                  <a:cubicBezTo>
                    <a:pt x="22199" y="13331"/>
                    <a:pt x="26470" y="14691"/>
                    <a:pt x="30759" y="14691"/>
                  </a:cubicBezTo>
                  <a:cubicBezTo>
                    <a:pt x="33066" y="14691"/>
                    <a:pt x="35378" y="14298"/>
                    <a:pt x="37667" y="13354"/>
                  </a:cubicBezTo>
                  <a:cubicBezTo>
                    <a:pt x="38021" y="13202"/>
                    <a:pt x="37872" y="13151"/>
                    <a:pt x="37621" y="13151"/>
                  </a:cubicBezTo>
                  <a:cubicBezTo>
                    <a:pt x="37411" y="13151"/>
                    <a:pt x="37129" y="13187"/>
                    <a:pt x="37016" y="13230"/>
                  </a:cubicBezTo>
                  <a:cubicBezTo>
                    <a:pt x="35119" y="14024"/>
                    <a:pt x="33150" y="14356"/>
                    <a:pt x="31160" y="14356"/>
                  </a:cubicBezTo>
                  <a:cubicBezTo>
                    <a:pt x="25765" y="14356"/>
                    <a:pt x="20219" y="11912"/>
                    <a:pt x="15551" y="9600"/>
                  </a:cubicBezTo>
                  <a:cubicBezTo>
                    <a:pt x="10432" y="7088"/>
                    <a:pt x="5314" y="4017"/>
                    <a:pt x="1158" y="47"/>
                  </a:cubicBezTo>
                  <a:cubicBezTo>
                    <a:pt x="1125" y="14"/>
                    <a:pt x="1070" y="1"/>
                    <a:pt x="99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9" name="Google Shape;1909;p15"/>
            <p:cNvSpPr/>
            <p:nvPr/>
          </p:nvSpPr>
          <p:spPr>
            <a:xfrm>
              <a:off x="4853625" y="4301350"/>
              <a:ext cx="270725" cy="158925"/>
            </a:xfrm>
            <a:custGeom>
              <a:avLst/>
              <a:gdLst/>
              <a:ahLst/>
              <a:cxnLst/>
              <a:rect l="l" t="t" r="r" b="b"/>
              <a:pathLst>
                <a:path w="10829" h="6357" extrusionOk="0">
                  <a:moveTo>
                    <a:pt x="8253" y="670"/>
                  </a:moveTo>
                  <a:cubicBezTo>
                    <a:pt x="8749" y="670"/>
                    <a:pt x="9239" y="780"/>
                    <a:pt x="9716" y="1027"/>
                  </a:cubicBezTo>
                  <a:cubicBezTo>
                    <a:pt x="9731" y="1035"/>
                    <a:pt x="9748" y="1041"/>
                    <a:pt x="9766" y="1046"/>
                  </a:cubicBezTo>
                  <a:lnTo>
                    <a:pt x="9766" y="1046"/>
                  </a:lnTo>
                  <a:cubicBezTo>
                    <a:pt x="8643" y="1435"/>
                    <a:pt x="7794" y="2072"/>
                    <a:pt x="6893" y="2889"/>
                  </a:cubicBezTo>
                  <a:cubicBezTo>
                    <a:pt x="5273" y="4401"/>
                    <a:pt x="3534" y="5114"/>
                    <a:pt x="1514" y="5601"/>
                  </a:cubicBezTo>
                  <a:lnTo>
                    <a:pt x="1514" y="5601"/>
                  </a:lnTo>
                  <a:cubicBezTo>
                    <a:pt x="2969" y="3652"/>
                    <a:pt x="5671" y="670"/>
                    <a:pt x="8253" y="670"/>
                  </a:cubicBezTo>
                  <a:close/>
                  <a:moveTo>
                    <a:pt x="8567" y="0"/>
                  </a:moveTo>
                  <a:cubicBezTo>
                    <a:pt x="5201" y="0"/>
                    <a:pt x="1836" y="3662"/>
                    <a:pt x="162" y="6083"/>
                  </a:cubicBezTo>
                  <a:cubicBezTo>
                    <a:pt x="0" y="6306"/>
                    <a:pt x="234" y="6357"/>
                    <a:pt x="451" y="6357"/>
                  </a:cubicBezTo>
                  <a:cubicBezTo>
                    <a:pt x="566" y="6357"/>
                    <a:pt x="677" y="6342"/>
                    <a:pt x="720" y="6332"/>
                  </a:cubicBezTo>
                  <a:cubicBezTo>
                    <a:pt x="2364" y="5990"/>
                    <a:pt x="4009" y="5618"/>
                    <a:pt x="5497" y="4812"/>
                  </a:cubicBezTo>
                  <a:cubicBezTo>
                    <a:pt x="7172" y="3912"/>
                    <a:pt x="8351" y="1989"/>
                    <a:pt x="10243" y="1431"/>
                  </a:cubicBezTo>
                  <a:cubicBezTo>
                    <a:pt x="10790" y="1281"/>
                    <a:pt x="10819" y="933"/>
                    <a:pt x="10458" y="896"/>
                  </a:cubicBezTo>
                  <a:lnTo>
                    <a:pt x="10458" y="896"/>
                  </a:lnTo>
                  <a:cubicBezTo>
                    <a:pt x="10691" y="773"/>
                    <a:pt x="10829" y="607"/>
                    <a:pt x="10616" y="500"/>
                  </a:cubicBezTo>
                  <a:cubicBezTo>
                    <a:pt x="9942" y="153"/>
                    <a:pt x="9255" y="0"/>
                    <a:pt x="85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0" name="Google Shape;1910;p15"/>
            <p:cNvSpPr/>
            <p:nvPr/>
          </p:nvSpPr>
          <p:spPr>
            <a:xfrm>
              <a:off x="4713425" y="4154200"/>
              <a:ext cx="193025" cy="58850"/>
            </a:xfrm>
            <a:custGeom>
              <a:avLst/>
              <a:gdLst/>
              <a:ahLst/>
              <a:cxnLst/>
              <a:rect l="l" t="t" r="r" b="b"/>
              <a:pathLst>
                <a:path w="7721" h="2354" extrusionOk="0">
                  <a:moveTo>
                    <a:pt x="2637" y="810"/>
                  </a:moveTo>
                  <a:cubicBezTo>
                    <a:pt x="3291" y="810"/>
                    <a:pt x="4017" y="1058"/>
                    <a:pt x="4693" y="1369"/>
                  </a:cubicBezTo>
                  <a:lnTo>
                    <a:pt x="4693" y="1369"/>
                  </a:lnTo>
                  <a:cubicBezTo>
                    <a:pt x="4139" y="1390"/>
                    <a:pt x="3582" y="1436"/>
                    <a:pt x="3031" y="1436"/>
                  </a:cubicBezTo>
                  <a:cubicBezTo>
                    <a:pt x="2486" y="1436"/>
                    <a:pt x="1947" y="1391"/>
                    <a:pt x="1425" y="1228"/>
                  </a:cubicBezTo>
                  <a:lnTo>
                    <a:pt x="1425" y="1228"/>
                  </a:lnTo>
                  <a:cubicBezTo>
                    <a:pt x="1767" y="929"/>
                    <a:pt x="2185" y="810"/>
                    <a:pt x="2637" y="810"/>
                  </a:cubicBezTo>
                  <a:close/>
                  <a:moveTo>
                    <a:pt x="2637" y="1"/>
                  </a:moveTo>
                  <a:cubicBezTo>
                    <a:pt x="1679" y="1"/>
                    <a:pt x="802" y="338"/>
                    <a:pt x="187" y="1268"/>
                  </a:cubicBezTo>
                  <a:cubicBezTo>
                    <a:pt x="1" y="1423"/>
                    <a:pt x="94" y="1733"/>
                    <a:pt x="311" y="1795"/>
                  </a:cubicBezTo>
                  <a:cubicBezTo>
                    <a:pt x="1074" y="2151"/>
                    <a:pt x="1858" y="2231"/>
                    <a:pt x="2651" y="2231"/>
                  </a:cubicBezTo>
                  <a:cubicBezTo>
                    <a:pt x="3292" y="2231"/>
                    <a:pt x="3938" y="2179"/>
                    <a:pt x="4583" y="2179"/>
                  </a:cubicBezTo>
                  <a:cubicBezTo>
                    <a:pt x="5084" y="2179"/>
                    <a:pt x="5584" y="2210"/>
                    <a:pt x="6080" y="2323"/>
                  </a:cubicBezTo>
                  <a:cubicBezTo>
                    <a:pt x="6121" y="2332"/>
                    <a:pt x="6162" y="2336"/>
                    <a:pt x="6203" y="2336"/>
                  </a:cubicBezTo>
                  <a:cubicBezTo>
                    <a:pt x="6280" y="2336"/>
                    <a:pt x="6355" y="2320"/>
                    <a:pt x="6425" y="2294"/>
                  </a:cubicBezTo>
                  <a:lnTo>
                    <a:pt x="6425" y="2294"/>
                  </a:lnTo>
                  <a:cubicBezTo>
                    <a:pt x="6494" y="2335"/>
                    <a:pt x="6580" y="2353"/>
                    <a:pt x="6672" y="2353"/>
                  </a:cubicBezTo>
                  <a:cubicBezTo>
                    <a:pt x="7121" y="2353"/>
                    <a:pt x="7721" y="1922"/>
                    <a:pt x="7259" y="1640"/>
                  </a:cubicBezTo>
                  <a:cubicBezTo>
                    <a:pt x="6056" y="942"/>
                    <a:pt x="4235" y="1"/>
                    <a:pt x="26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1" name="Google Shape;1911;p15"/>
            <p:cNvSpPr/>
            <p:nvPr/>
          </p:nvSpPr>
          <p:spPr>
            <a:xfrm>
              <a:off x="5030750" y="4164750"/>
              <a:ext cx="105750" cy="162700"/>
            </a:xfrm>
            <a:custGeom>
              <a:avLst/>
              <a:gdLst/>
              <a:ahLst/>
              <a:cxnLst/>
              <a:rect l="l" t="t" r="r" b="b"/>
              <a:pathLst>
                <a:path w="4230" h="6508" extrusionOk="0">
                  <a:moveTo>
                    <a:pt x="1434" y="1535"/>
                  </a:moveTo>
                  <a:cubicBezTo>
                    <a:pt x="2003" y="2203"/>
                    <a:pt x="2346" y="3036"/>
                    <a:pt x="2571" y="3918"/>
                  </a:cubicBezTo>
                  <a:lnTo>
                    <a:pt x="2571" y="3918"/>
                  </a:lnTo>
                  <a:cubicBezTo>
                    <a:pt x="2071" y="3188"/>
                    <a:pt x="1688" y="2384"/>
                    <a:pt x="1434" y="1535"/>
                  </a:cubicBezTo>
                  <a:close/>
                  <a:moveTo>
                    <a:pt x="830" y="1"/>
                  </a:moveTo>
                  <a:cubicBezTo>
                    <a:pt x="498" y="1"/>
                    <a:pt x="1" y="173"/>
                    <a:pt x="25" y="443"/>
                  </a:cubicBezTo>
                  <a:cubicBezTo>
                    <a:pt x="295" y="2566"/>
                    <a:pt x="1342" y="4487"/>
                    <a:pt x="2918" y="5901"/>
                  </a:cubicBezTo>
                  <a:lnTo>
                    <a:pt x="2918" y="5901"/>
                  </a:lnTo>
                  <a:cubicBezTo>
                    <a:pt x="2937" y="6058"/>
                    <a:pt x="2955" y="6213"/>
                    <a:pt x="2972" y="6367"/>
                  </a:cubicBezTo>
                  <a:cubicBezTo>
                    <a:pt x="2992" y="6466"/>
                    <a:pt x="3117" y="6508"/>
                    <a:pt x="3278" y="6508"/>
                  </a:cubicBezTo>
                  <a:cubicBezTo>
                    <a:pt x="3624" y="6508"/>
                    <a:pt x="4131" y="6311"/>
                    <a:pt x="4089" y="6057"/>
                  </a:cubicBezTo>
                  <a:cubicBezTo>
                    <a:pt x="4083" y="5998"/>
                    <a:pt x="4076" y="5939"/>
                    <a:pt x="4070" y="5879"/>
                  </a:cubicBezTo>
                  <a:lnTo>
                    <a:pt x="4070" y="5879"/>
                  </a:lnTo>
                  <a:cubicBezTo>
                    <a:pt x="4181" y="5795"/>
                    <a:pt x="4229" y="5701"/>
                    <a:pt x="4151" y="5623"/>
                  </a:cubicBezTo>
                  <a:lnTo>
                    <a:pt x="4151" y="5623"/>
                  </a:lnTo>
                  <a:lnTo>
                    <a:pt x="4151" y="5654"/>
                  </a:lnTo>
                  <a:cubicBezTo>
                    <a:pt x="4111" y="5621"/>
                    <a:pt x="4071" y="5587"/>
                    <a:pt x="4032" y="5553"/>
                  </a:cubicBezTo>
                  <a:lnTo>
                    <a:pt x="4032" y="5553"/>
                  </a:lnTo>
                  <a:cubicBezTo>
                    <a:pt x="3765" y="3350"/>
                    <a:pt x="3210" y="1106"/>
                    <a:pt x="1049" y="39"/>
                  </a:cubicBezTo>
                  <a:cubicBezTo>
                    <a:pt x="997" y="13"/>
                    <a:pt x="919" y="1"/>
                    <a:pt x="8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2" name="Google Shape;1912;p15"/>
            <p:cNvSpPr/>
            <p:nvPr/>
          </p:nvSpPr>
          <p:spPr>
            <a:xfrm>
              <a:off x="5238400" y="4401775"/>
              <a:ext cx="151175" cy="224825"/>
            </a:xfrm>
            <a:custGeom>
              <a:avLst/>
              <a:gdLst/>
              <a:ahLst/>
              <a:cxnLst/>
              <a:rect l="l" t="t" r="r" b="b"/>
              <a:pathLst>
                <a:path w="6047" h="8993" extrusionOk="0">
                  <a:moveTo>
                    <a:pt x="4378" y="2090"/>
                  </a:moveTo>
                  <a:cubicBezTo>
                    <a:pt x="3712" y="4090"/>
                    <a:pt x="2803" y="5986"/>
                    <a:pt x="1318" y="7445"/>
                  </a:cubicBezTo>
                  <a:lnTo>
                    <a:pt x="1318" y="7445"/>
                  </a:lnTo>
                  <a:cubicBezTo>
                    <a:pt x="1776" y="5480"/>
                    <a:pt x="3028" y="3672"/>
                    <a:pt x="4378" y="2090"/>
                  </a:cubicBezTo>
                  <a:close/>
                  <a:moveTo>
                    <a:pt x="5444" y="1"/>
                  </a:moveTo>
                  <a:cubicBezTo>
                    <a:pt x="5230" y="1"/>
                    <a:pt x="4999" y="66"/>
                    <a:pt x="4872" y="205"/>
                  </a:cubicBezTo>
                  <a:lnTo>
                    <a:pt x="4903" y="205"/>
                  </a:lnTo>
                  <a:cubicBezTo>
                    <a:pt x="2762" y="2470"/>
                    <a:pt x="250" y="5386"/>
                    <a:pt x="33" y="8643"/>
                  </a:cubicBezTo>
                  <a:cubicBezTo>
                    <a:pt x="0" y="8902"/>
                    <a:pt x="188" y="8992"/>
                    <a:pt x="411" y="8992"/>
                  </a:cubicBezTo>
                  <a:cubicBezTo>
                    <a:pt x="614" y="8992"/>
                    <a:pt x="845" y="8917"/>
                    <a:pt x="963" y="8829"/>
                  </a:cubicBezTo>
                  <a:cubicBezTo>
                    <a:pt x="3817" y="6843"/>
                    <a:pt x="5120" y="3648"/>
                    <a:pt x="5988" y="360"/>
                  </a:cubicBezTo>
                  <a:cubicBezTo>
                    <a:pt x="6046" y="175"/>
                    <a:pt x="5922" y="76"/>
                    <a:pt x="5738" y="49"/>
                  </a:cubicBezTo>
                  <a:lnTo>
                    <a:pt x="5738" y="49"/>
                  </a:lnTo>
                  <a:cubicBezTo>
                    <a:pt x="5655" y="17"/>
                    <a:pt x="5552" y="1"/>
                    <a:pt x="54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3" name="Google Shape;1913;p15"/>
            <p:cNvSpPr/>
            <p:nvPr/>
          </p:nvSpPr>
          <p:spPr>
            <a:xfrm>
              <a:off x="5265900" y="4177950"/>
              <a:ext cx="148575" cy="238175"/>
            </a:xfrm>
            <a:custGeom>
              <a:avLst/>
              <a:gdLst/>
              <a:ahLst/>
              <a:cxnLst/>
              <a:rect l="l" t="t" r="r" b="b"/>
              <a:pathLst>
                <a:path w="5943" h="9527" extrusionOk="0">
                  <a:moveTo>
                    <a:pt x="1409" y="1401"/>
                  </a:moveTo>
                  <a:cubicBezTo>
                    <a:pt x="3252" y="2956"/>
                    <a:pt x="4246" y="5305"/>
                    <a:pt x="4088" y="7701"/>
                  </a:cubicBezTo>
                  <a:lnTo>
                    <a:pt x="4088" y="7701"/>
                  </a:lnTo>
                  <a:cubicBezTo>
                    <a:pt x="2828" y="5778"/>
                    <a:pt x="1917" y="3637"/>
                    <a:pt x="1409" y="1401"/>
                  </a:cubicBezTo>
                  <a:close/>
                  <a:moveTo>
                    <a:pt x="836" y="0"/>
                  </a:moveTo>
                  <a:cubicBezTo>
                    <a:pt x="511" y="0"/>
                    <a:pt x="0" y="173"/>
                    <a:pt x="49" y="442"/>
                  </a:cubicBezTo>
                  <a:cubicBezTo>
                    <a:pt x="515" y="3482"/>
                    <a:pt x="1724" y="6336"/>
                    <a:pt x="3523" y="8817"/>
                  </a:cubicBezTo>
                  <a:cubicBezTo>
                    <a:pt x="3570" y="8886"/>
                    <a:pt x="3671" y="8916"/>
                    <a:pt x="3794" y="8916"/>
                  </a:cubicBezTo>
                  <a:cubicBezTo>
                    <a:pt x="3831" y="8916"/>
                    <a:pt x="3869" y="8913"/>
                    <a:pt x="3909" y="8908"/>
                  </a:cubicBezTo>
                  <a:lnTo>
                    <a:pt x="3909" y="8908"/>
                  </a:lnTo>
                  <a:cubicBezTo>
                    <a:pt x="3877" y="9044"/>
                    <a:pt x="3842" y="9179"/>
                    <a:pt x="3803" y="9313"/>
                  </a:cubicBezTo>
                  <a:cubicBezTo>
                    <a:pt x="3765" y="9462"/>
                    <a:pt x="3922" y="9527"/>
                    <a:pt x="4129" y="9527"/>
                  </a:cubicBezTo>
                  <a:cubicBezTo>
                    <a:pt x="4439" y="9527"/>
                    <a:pt x="4864" y="9382"/>
                    <a:pt x="4919" y="9158"/>
                  </a:cubicBezTo>
                  <a:cubicBezTo>
                    <a:pt x="5943" y="5591"/>
                    <a:pt x="4330" y="1776"/>
                    <a:pt x="1042" y="39"/>
                  </a:cubicBezTo>
                  <a:cubicBezTo>
                    <a:pt x="996" y="13"/>
                    <a:pt x="923" y="0"/>
                    <a:pt x="8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14" name="Google Shape;1914;p15"/>
          <p:cNvSpPr txBox="1">
            <a:spLocks noGrp="1"/>
          </p:cNvSpPr>
          <p:nvPr>
            <p:ph type="title" idx="5"/>
          </p:nvPr>
        </p:nvSpPr>
        <p:spPr>
          <a:xfrm>
            <a:off x="6273392" y="3097319"/>
            <a:ext cx="233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Font typeface="Poppins SemiBold"/>
              <a:buNone/>
              <a:defRPr sz="2000">
                <a:latin typeface="Poppins SemiBold"/>
                <a:ea typeface="Poppins SemiBold"/>
                <a:cs typeface="Poppins SemiBold"/>
                <a:sym typeface="Poppins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9pPr>
          </a:lstStyle>
          <a:p>
            <a:endParaRPr/>
          </a:p>
        </p:txBody>
      </p:sp>
      <p:sp>
        <p:nvSpPr>
          <p:cNvPr id="1915" name="Google Shape;1915;p15"/>
          <p:cNvSpPr txBox="1">
            <a:spLocks noGrp="1"/>
          </p:cNvSpPr>
          <p:nvPr>
            <p:ph type="subTitle" idx="6"/>
          </p:nvPr>
        </p:nvSpPr>
        <p:spPr>
          <a:xfrm>
            <a:off x="6464796" y="3545935"/>
            <a:ext cx="19524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916" name="Google Shape;1916;p15"/>
          <p:cNvSpPr txBox="1">
            <a:spLocks noGrp="1"/>
          </p:cNvSpPr>
          <p:nvPr>
            <p:ph type="title" idx="7"/>
          </p:nvPr>
        </p:nvSpPr>
        <p:spPr>
          <a:xfrm>
            <a:off x="8904313" y="3097319"/>
            <a:ext cx="233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Font typeface="Poppins SemiBold"/>
              <a:buNone/>
              <a:defRPr sz="2000">
                <a:latin typeface="Poppins SemiBold"/>
                <a:ea typeface="Poppins SemiBold"/>
                <a:cs typeface="Poppins SemiBold"/>
                <a:sym typeface="Poppins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9pPr>
          </a:lstStyle>
          <a:p>
            <a:endParaRPr/>
          </a:p>
        </p:txBody>
      </p:sp>
      <p:sp>
        <p:nvSpPr>
          <p:cNvPr id="1917" name="Google Shape;1917;p15"/>
          <p:cNvSpPr txBox="1">
            <a:spLocks noGrp="1"/>
          </p:cNvSpPr>
          <p:nvPr>
            <p:ph type="subTitle" idx="8"/>
          </p:nvPr>
        </p:nvSpPr>
        <p:spPr>
          <a:xfrm>
            <a:off x="9095919" y="3545935"/>
            <a:ext cx="19524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2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40133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" name="Google Shape;1261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l"/>
            <a:fld id="{00000000-1234-1234-1234-123412341234}" type="slidenum">
              <a:rPr lang="es-EC" smtClean="0"/>
              <a:pPr algn="l"/>
              <a:t>‹Nº›</a:t>
            </a:fld>
            <a:endParaRPr lang="es-EC">
              <a:solidFill>
                <a:schemeClr val="dk1"/>
              </a:solidFill>
            </a:endParaRPr>
          </a:p>
        </p:txBody>
      </p:sp>
      <p:sp>
        <p:nvSpPr>
          <p:cNvPr id="1262" name="Google Shape;1262;p10"/>
          <p:cNvSpPr/>
          <p:nvPr/>
        </p:nvSpPr>
        <p:spPr>
          <a:xfrm>
            <a:off x="-1446107" y="6137204"/>
            <a:ext cx="3826032" cy="3733851"/>
          </a:xfrm>
          <a:custGeom>
            <a:avLst/>
            <a:gdLst/>
            <a:ahLst/>
            <a:cxnLst/>
            <a:rect l="l" t="t" r="r" b="b"/>
            <a:pathLst>
              <a:path w="39985" h="39023" extrusionOk="0">
                <a:moveTo>
                  <a:pt x="19555" y="1"/>
                </a:moveTo>
                <a:cubicBezTo>
                  <a:pt x="17751" y="1"/>
                  <a:pt x="15948" y="224"/>
                  <a:pt x="14208" y="672"/>
                </a:cubicBezTo>
                <a:lnTo>
                  <a:pt x="14397" y="744"/>
                </a:lnTo>
                <a:lnTo>
                  <a:pt x="14397" y="744"/>
                </a:lnTo>
                <a:cubicBezTo>
                  <a:pt x="12048" y="978"/>
                  <a:pt x="9715" y="1569"/>
                  <a:pt x="7787" y="2906"/>
                </a:cubicBezTo>
                <a:cubicBezTo>
                  <a:pt x="5987" y="4146"/>
                  <a:pt x="4654" y="5976"/>
                  <a:pt x="3537" y="7869"/>
                </a:cubicBezTo>
                <a:cubicBezTo>
                  <a:pt x="1397" y="11560"/>
                  <a:pt x="1" y="15748"/>
                  <a:pt x="32" y="19997"/>
                </a:cubicBezTo>
                <a:cubicBezTo>
                  <a:pt x="63" y="24247"/>
                  <a:pt x="1521" y="28558"/>
                  <a:pt x="4499" y="31629"/>
                </a:cubicBezTo>
                <a:cubicBezTo>
                  <a:pt x="7290" y="34514"/>
                  <a:pt x="11106" y="36096"/>
                  <a:pt x="14921" y="37337"/>
                </a:cubicBezTo>
                <a:cubicBezTo>
                  <a:pt x="17618" y="38244"/>
                  <a:pt x="20443" y="39022"/>
                  <a:pt x="23270" y="39022"/>
                </a:cubicBezTo>
                <a:cubicBezTo>
                  <a:pt x="24117" y="39022"/>
                  <a:pt x="24965" y="38952"/>
                  <a:pt x="25809" y="38795"/>
                </a:cubicBezTo>
                <a:cubicBezTo>
                  <a:pt x="32044" y="37616"/>
                  <a:pt x="36479" y="31815"/>
                  <a:pt x="38434" y="25798"/>
                </a:cubicBezTo>
                <a:cubicBezTo>
                  <a:pt x="39054" y="23968"/>
                  <a:pt x="39457" y="22106"/>
                  <a:pt x="39612" y="20183"/>
                </a:cubicBezTo>
                <a:cubicBezTo>
                  <a:pt x="39985" y="13979"/>
                  <a:pt x="36945" y="7714"/>
                  <a:pt x="31951" y="3991"/>
                </a:cubicBezTo>
                <a:cubicBezTo>
                  <a:pt x="28423" y="1346"/>
                  <a:pt x="23987" y="1"/>
                  <a:pt x="1955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3" name="Google Shape;1263;p10"/>
          <p:cNvSpPr txBox="1">
            <a:spLocks noGrp="1"/>
          </p:cNvSpPr>
          <p:nvPr>
            <p:ph type="title"/>
          </p:nvPr>
        </p:nvSpPr>
        <p:spPr>
          <a:xfrm>
            <a:off x="952400" y="728536"/>
            <a:ext cx="10287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264" name="Google Shape;1264;p10"/>
          <p:cNvGrpSpPr/>
          <p:nvPr/>
        </p:nvGrpSpPr>
        <p:grpSpPr>
          <a:xfrm rot="10800000">
            <a:off x="8837853" y="-617351"/>
            <a:ext cx="5992897" cy="2172104"/>
            <a:chOff x="-1068128" y="3996204"/>
            <a:chExt cx="3672418" cy="1331055"/>
          </a:xfrm>
        </p:grpSpPr>
        <p:sp>
          <p:nvSpPr>
            <p:cNvPr id="1265" name="Google Shape;1265;p10"/>
            <p:cNvSpPr/>
            <p:nvPr/>
          </p:nvSpPr>
          <p:spPr>
            <a:xfrm rot="-10594719">
              <a:off x="-1038001" y="4102993"/>
              <a:ext cx="3612164" cy="1117479"/>
            </a:xfrm>
            <a:custGeom>
              <a:avLst/>
              <a:gdLst/>
              <a:ahLst/>
              <a:cxnLst/>
              <a:rect l="l" t="t" r="r" b="b"/>
              <a:pathLst>
                <a:path w="62034" h="19192" extrusionOk="0">
                  <a:moveTo>
                    <a:pt x="11909" y="0"/>
                  </a:moveTo>
                  <a:cubicBezTo>
                    <a:pt x="10357" y="0"/>
                    <a:pt x="8959" y="416"/>
                    <a:pt x="7720" y="1498"/>
                  </a:cubicBezTo>
                  <a:cubicBezTo>
                    <a:pt x="0" y="8222"/>
                    <a:pt x="9929" y="19192"/>
                    <a:pt x="23150" y="19192"/>
                  </a:cubicBezTo>
                  <a:cubicBezTo>
                    <a:pt x="24750" y="19192"/>
                    <a:pt x="26398" y="19031"/>
                    <a:pt x="28069" y="18683"/>
                  </a:cubicBezTo>
                  <a:cubicBezTo>
                    <a:pt x="43548" y="15426"/>
                    <a:pt x="55087" y="14402"/>
                    <a:pt x="58747" y="9036"/>
                  </a:cubicBezTo>
                  <a:cubicBezTo>
                    <a:pt x="62033" y="4211"/>
                    <a:pt x="59267" y="1003"/>
                    <a:pt x="52187" y="1003"/>
                  </a:cubicBezTo>
                  <a:cubicBezTo>
                    <a:pt x="48708" y="1003"/>
                    <a:pt x="44188" y="1777"/>
                    <a:pt x="38833" y="3515"/>
                  </a:cubicBezTo>
                  <a:cubicBezTo>
                    <a:pt x="36521" y="4263"/>
                    <a:pt x="34303" y="4561"/>
                    <a:pt x="32180" y="4561"/>
                  </a:cubicBezTo>
                  <a:cubicBezTo>
                    <a:pt x="23878" y="4561"/>
                    <a:pt x="17050" y="0"/>
                    <a:pt x="11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266" name="Google Shape;1266;p10"/>
            <p:cNvGrpSpPr/>
            <p:nvPr/>
          </p:nvGrpSpPr>
          <p:grpSpPr>
            <a:xfrm>
              <a:off x="-800178" y="4304942"/>
              <a:ext cx="2873315" cy="818933"/>
              <a:chOff x="-800178" y="4304942"/>
              <a:chExt cx="2873315" cy="818933"/>
            </a:xfrm>
          </p:grpSpPr>
          <p:sp>
            <p:nvSpPr>
              <p:cNvPr id="1267" name="Google Shape;1267;p10"/>
              <p:cNvSpPr/>
              <p:nvPr/>
            </p:nvSpPr>
            <p:spPr>
              <a:xfrm rot="-10594719">
                <a:off x="1780944" y="5070486"/>
                <a:ext cx="126240" cy="49667"/>
              </a:xfrm>
              <a:custGeom>
                <a:avLst/>
                <a:gdLst/>
                <a:ahLst/>
                <a:cxnLst/>
                <a:rect l="l" t="t" r="r" b="b"/>
                <a:pathLst>
                  <a:path w="2168" h="853" extrusionOk="0">
                    <a:moveTo>
                      <a:pt x="986" y="1"/>
                    </a:moveTo>
                    <a:cubicBezTo>
                      <a:pt x="882" y="1"/>
                      <a:pt x="780" y="9"/>
                      <a:pt x="679" y="24"/>
                    </a:cubicBezTo>
                    <a:cubicBezTo>
                      <a:pt x="431" y="55"/>
                      <a:pt x="89" y="179"/>
                      <a:pt x="27" y="427"/>
                    </a:cubicBezTo>
                    <a:cubicBezTo>
                      <a:pt x="1" y="664"/>
                      <a:pt x="243" y="745"/>
                      <a:pt x="430" y="745"/>
                    </a:cubicBezTo>
                    <a:cubicBezTo>
                      <a:pt x="464" y="745"/>
                      <a:pt x="495" y="742"/>
                      <a:pt x="524" y="738"/>
                    </a:cubicBezTo>
                    <a:cubicBezTo>
                      <a:pt x="573" y="729"/>
                      <a:pt x="621" y="725"/>
                      <a:pt x="667" y="725"/>
                    </a:cubicBezTo>
                    <a:cubicBezTo>
                      <a:pt x="793" y="725"/>
                      <a:pt x="906" y="754"/>
                      <a:pt x="1020" y="800"/>
                    </a:cubicBezTo>
                    <a:cubicBezTo>
                      <a:pt x="1125" y="835"/>
                      <a:pt x="1229" y="852"/>
                      <a:pt x="1332" y="852"/>
                    </a:cubicBezTo>
                    <a:cubicBezTo>
                      <a:pt x="1504" y="852"/>
                      <a:pt x="1671" y="804"/>
                      <a:pt x="1826" y="707"/>
                    </a:cubicBezTo>
                    <a:cubicBezTo>
                      <a:pt x="1982" y="614"/>
                      <a:pt x="2168" y="334"/>
                      <a:pt x="1919" y="210"/>
                    </a:cubicBezTo>
                    <a:cubicBezTo>
                      <a:pt x="1617" y="71"/>
                      <a:pt x="1297" y="1"/>
                      <a:pt x="9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8" name="Google Shape;1268;p10"/>
              <p:cNvSpPr/>
              <p:nvPr/>
            </p:nvSpPr>
            <p:spPr>
              <a:xfrm rot="-10594719">
                <a:off x="1565235" y="5016770"/>
                <a:ext cx="124668" cy="49551"/>
              </a:xfrm>
              <a:custGeom>
                <a:avLst/>
                <a:gdLst/>
                <a:ahLst/>
                <a:cxnLst/>
                <a:rect l="l" t="t" r="r" b="b"/>
                <a:pathLst>
                  <a:path w="2141" h="851" extrusionOk="0">
                    <a:moveTo>
                      <a:pt x="814" y="1"/>
                    </a:moveTo>
                    <a:cubicBezTo>
                      <a:pt x="564" y="1"/>
                      <a:pt x="323" y="118"/>
                      <a:pt x="156" y="285"/>
                    </a:cubicBezTo>
                    <a:cubicBezTo>
                      <a:pt x="1" y="502"/>
                      <a:pt x="280" y="595"/>
                      <a:pt x="466" y="595"/>
                    </a:cubicBezTo>
                    <a:cubicBezTo>
                      <a:pt x="621" y="595"/>
                      <a:pt x="776" y="657"/>
                      <a:pt x="900" y="781"/>
                    </a:cubicBezTo>
                    <a:cubicBezTo>
                      <a:pt x="1009" y="828"/>
                      <a:pt x="1133" y="851"/>
                      <a:pt x="1257" y="851"/>
                    </a:cubicBezTo>
                    <a:cubicBezTo>
                      <a:pt x="1381" y="851"/>
                      <a:pt x="1505" y="828"/>
                      <a:pt x="1614" y="781"/>
                    </a:cubicBezTo>
                    <a:cubicBezTo>
                      <a:pt x="1738" y="719"/>
                      <a:pt x="2141" y="502"/>
                      <a:pt x="1924" y="347"/>
                    </a:cubicBezTo>
                    <a:cubicBezTo>
                      <a:pt x="1645" y="130"/>
                      <a:pt x="1272" y="6"/>
                      <a:pt x="900" y="6"/>
                    </a:cubicBezTo>
                    <a:cubicBezTo>
                      <a:pt x="871" y="2"/>
                      <a:pt x="843" y="1"/>
                      <a:pt x="81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9" name="Google Shape;1269;p10"/>
              <p:cNvSpPr/>
              <p:nvPr/>
            </p:nvSpPr>
            <p:spPr>
              <a:xfrm rot="-10594719">
                <a:off x="1976086" y="4955828"/>
                <a:ext cx="95786" cy="45242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777" extrusionOk="0">
                    <a:moveTo>
                      <a:pt x="869" y="1"/>
                    </a:moveTo>
                    <a:cubicBezTo>
                      <a:pt x="249" y="1"/>
                      <a:pt x="1" y="776"/>
                      <a:pt x="776" y="776"/>
                    </a:cubicBezTo>
                    <a:cubicBezTo>
                      <a:pt x="1396" y="776"/>
                      <a:pt x="1645" y="1"/>
                      <a:pt x="86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0" name="Google Shape;1270;p10"/>
              <p:cNvSpPr/>
              <p:nvPr/>
            </p:nvSpPr>
            <p:spPr>
              <a:xfrm rot="-10594719">
                <a:off x="1773296" y="4958228"/>
                <a:ext cx="95786" cy="45184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776" extrusionOk="0">
                    <a:moveTo>
                      <a:pt x="900" y="0"/>
                    </a:moveTo>
                    <a:cubicBezTo>
                      <a:pt x="249" y="0"/>
                      <a:pt x="1" y="776"/>
                      <a:pt x="776" y="776"/>
                    </a:cubicBezTo>
                    <a:cubicBezTo>
                      <a:pt x="1397" y="776"/>
                      <a:pt x="1645" y="0"/>
                      <a:pt x="90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1" name="Google Shape;1271;p10"/>
              <p:cNvSpPr/>
              <p:nvPr/>
            </p:nvSpPr>
            <p:spPr>
              <a:xfrm rot="-10594719">
                <a:off x="1864326" y="4858253"/>
                <a:ext cx="126473" cy="45999"/>
              </a:xfrm>
              <a:custGeom>
                <a:avLst/>
                <a:gdLst/>
                <a:ahLst/>
                <a:cxnLst/>
                <a:rect l="l" t="t" r="r" b="b"/>
                <a:pathLst>
                  <a:path w="2172" h="790" extrusionOk="0">
                    <a:moveTo>
                      <a:pt x="828" y="0"/>
                    </a:moveTo>
                    <a:cubicBezTo>
                      <a:pt x="650" y="0"/>
                      <a:pt x="477" y="49"/>
                      <a:pt x="342" y="146"/>
                    </a:cubicBezTo>
                    <a:cubicBezTo>
                      <a:pt x="187" y="239"/>
                      <a:pt x="1" y="487"/>
                      <a:pt x="249" y="611"/>
                    </a:cubicBezTo>
                    <a:cubicBezTo>
                      <a:pt x="525" y="726"/>
                      <a:pt x="835" y="790"/>
                      <a:pt x="1154" y="790"/>
                    </a:cubicBezTo>
                    <a:cubicBezTo>
                      <a:pt x="1265" y="790"/>
                      <a:pt x="1377" y="782"/>
                      <a:pt x="1489" y="766"/>
                    </a:cubicBezTo>
                    <a:cubicBezTo>
                      <a:pt x="1707" y="735"/>
                      <a:pt x="2079" y="611"/>
                      <a:pt x="2110" y="363"/>
                    </a:cubicBezTo>
                    <a:cubicBezTo>
                      <a:pt x="2172" y="115"/>
                      <a:pt x="1800" y="115"/>
                      <a:pt x="1645" y="115"/>
                    </a:cubicBezTo>
                    <a:cubicBezTo>
                      <a:pt x="1595" y="123"/>
                      <a:pt x="1547" y="127"/>
                      <a:pt x="1501" y="127"/>
                    </a:cubicBezTo>
                    <a:cubicBezTo>
                      <a:pt x="1375" y="127"/>
                      <a:pt x="1262" y="98"/>
                      <a:pt x="1148" y="53"/>
                    </a:cubicBezTo>
                    <a:cubicBezTo>
                      <a:pt x="1044" y="18"/>
                      <a:pt x="935" y="0"/>
                      <a:pt x="82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2" name="Google Shape;1272;p10"/>
              <p:cNvSpPr/>
              <p:nvPr/>
            </p:nvSpPr>
            <p:spPr>
              <a:xfrm rot="-10594719">
                <a:off x="1635557" y="4850249"/>
                <a:ext cx="88566" cy="25328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435" extrusionOk="0">
                    <a:moveTo>
                      <a:pt x="931" y="1"/>
                    </a:moveTo>
                    <a:cubicBezTo>
                      <a:pt x="652" y="1"/>
                      <a:pt x="404" y="63"/>
                      <a:pt x="156" y="218"/>
                    </a:cubicBezTo>
                    <a:cubicBezTo>
                      <a:pt x="124" y="249"/>
                      <a:pt x="0" y="280"/>
                      <a:pt x="31" y="373"/>
                    </a:cubicBezTo>
                    <a:cubicBezTo>
                      <a:pt x="31" y="435"/>
                      <a:pt x="156" y="435"/>
                      <a:pt x="218" y="435"/>
                    </a:cubicBezTo>
                    <a:lnTo>
                      <a:pt x="590" y="435"/>
                    </a:lnTo>
                    <a:cubicBezTo>
                      <a:pt x="869" y="404"/>
                      <a:pt x="1148" y="342"/>
                      <a:pt x="1365" y="218"/>
                    </a:cubicBezTo>
                    <a:cubicBezTo>
                      <a:pt x="1427" y="187"/>
                      <a:pt x="1520" y="125"/>
                      <a:pt x="1520" y="63"/>
                    </a:cubicBezTo>
                    <a:cubicBezTo>
                      <a:pt x="1489" y="1"/>
                      <a:pt x="1365" y="1"/>
                      <a:pt x="130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3" name="Google Shape;1273;p10"/>
              <p:cNvSpPr/>
              <p:nvPr/>
            </p:nvSpPr>
            <p:spPr>
              <a:xfrm rot="-10594719">
                <a:off x="1326281" y="4893132"/>
                <a:ext cx="144524" cy="58168"/>
              </a:xfrm>
              <a:custGeom>
                <a:avLst/>
                <a:gdLst/>
                <a:ahLst/>
                <a:cxnLst/>
                <a:rect l="l" t="t" r="r" b="b"/>
                <a:pathLst>
                  <a:path w="2482" h="999" extrusionOk="0">
                    <a:moveTo>
                      <a:pt x="782" y="1"/>
                    </a:moveTo>
                    <a:cubicBezTo>
                      <a:pt x="533" y="1"/>
                      <a:pt x="291" y="118"/>
                      <a:pt x="124" y="285"/>
                    </a:cubicBezTo>
                    <a:cubicBezTo>
                      <a:pt x="0" y="502"/>
                      <a:pt x="248" y="626"/>
                      <a:pt x="434" y="626"/>
                    </a:cubicBezTo>
                    <a:lnTo>
                      <a:pt x="434" y="595"/>
                    </a:lnTo>
                    <a:cubicBezTo>
                      <a:pt x="714" y="595"/>
                      <a:pt x="1024" y="719"/>
                      <a:pt x="1241" y="905"/>
                    </a:cubicBezTo>
                    <a:cubicBezTo>
                      <a:pt x="1365" y="967"/>
                      <a:pt x="1497" y="998"/>
                      <a:pt x="1625" y="998"/>
                    </a:cubicBezTo>
                    <a:cubicBezTo>
                      <a:pt x="1753" y="998"/>
                      <a:pt x="1877" y="967"/>
                      <a:pt x="1985" y="905"/>
                    </a:cubicBezTo>
                    <a:cubicBezTo>
                      <a:pt x="2109" y="843"/>
                      <a:pt x="2482" y="626"/>
                      <a:pt x="2296" y="440"/>
                    </a:cubicBezTo>
                    <a:cubicBezTo>
                      <a:pt x="1926" y="156"/>
                      <a:pt x="1479" y="2"/>
                      <a:pt x="1001" y="2"/>
                    </a:cubicBezTo>
                    <a:cubicBezTo>
                      <a:pt x="957" y="2"/>
                      <a:pt x="913" y="3"/>
                      <a:pt x="869" y="6"/>
                    </a:cubicBezTo>
                    <a:cubicBezTo>
                      <a:pt x="840" y="2"/>
                      <a:pt x="811" y="1"/>
                      <a:pt x="7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4" name="Google Shape;1274;p10"/>
              <p:cNvSpPr/>
              <p:nvPr/>
            </p:nvSpPr>
            <p:spPr>
              <a:xfrm rot="-10594719">
                <a:off x="1377624" y="4771551"/>
                <a:ext cx="112090" cy="34645"/>
              </a:xfrm>
              <a:custGeom>
                <a:avLst/>
                <a:gdLst/>
                <a:ahLst/>
                <a:cxnLst/>
                <a:rect l="l" t="t" r="r" b="b"/>
                <a:pathLst>
                  <a:path w="1925" h="595" extrusionOk="0">
                    <a:moveTo>
                      <a:pt x="956" y="1"/>
                    </a:moveTo>
                    <a:cubicBezTo>
                      <a:pt x="755" y="1"/>
                      <a:pt x="563" y="59"/>
                      <a:pt x="404" y="149"/>
                    </a:cubicBezTo>
                    <a:cubicBezTo>
                      <a:pt x="280" y="211"/>
                      <a:pt x="1" y="397"/>
                      <a:pt x="249" y="460"/>
                    </a:cubicBezTo>
                    <a:lnTo>
                      <a:pt x="776" y="584"/>
                    </a:lnTo>
                    <a:cubicBezTo>
                      <a:pt x="835" y="591"/>
                      <a:pt x="895" y="595"/>
                      <a:pt x="957" y="595"/>
                    </a:cubicBezTo>
                    <a:cubicBezTo>
                      <a:pt x="1155" y="595"/>
                      <a:pt x="1362" y="554"/>
                      <a:pt x="1552" y="460"/>
                    </a:cubicBezTo>
                    <a:cubicBezTo>
                      <a:pt x="1645" y="397"/>
                      <a:pt x="1924" y="211"/>
                      <a:pt x="1676" y="149"/>
                    </a:cubicBezTo>
                    <a:lnTo>
                      <a:pt x="1180" y="25"/>
                    </a:lnTo>
                    <a:cubicBezTo>
                      <a:pt x="1105" y="9"/>
                      <a:pt x="1030" y="1"/>
                      <a:pt x="9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5" name="Google Shape;1275;p10"/>
              <p:cNvSpPr/>
              <p:nvPr/>
            </p:nvSpPr>
            <p:spPr>
              <a:xfrm rot="-10594719">
                <a:off x="1803282" y="4697382"/>
                <a:ext cx="112032" cy="48211"/>
              </a:xfrm>
              <a:custGeom>
                <a:avLst/>
                <a:gdLst/>
                <a:ahLst/>
                <a:cxnLst/>
                <a:rect l="l" t="t" r="r" b="b"/>
                <a:pathLst>
                  <a:path w="1924" h="828" extrusionOk="0">
                    <a:moveTo>
                      <a:pt x="826" y="1"/>
                    </a:moveTo>
                    <a:cubicBezTo>
                      <a:pt x="594" y="1"/>
                      <a:pt x="368" y="69"/>
                      <a:pt x="187" y="225"/>
                    </a:cubicBezTo>
                    <a:cubicBezTo>
                      <a:pt x="0" y="349"/>
                      <a:pt x="31" y="535"/>
                      <a:pt x="280" y="535"/>
                    </a:cubicBezTo>
                    <a:lnTo>
                      <a:pt x="249" y="535"/>
                    </a:lnTo>
                    <a:cubicBezTo>
                      <a:pt x="404" y="567"/>
                      <a:pt x="559" y="629"/>
                      <a:pt x="683" y="753"/>
                    </a:cubicBezTo>
                    <a:cubicBezTo>
                      <a:pt x="749" y="808"/>
                      <a:pt x="838" y="828"/>
                      <a:pt x="935" y="828"/>
                    </a:cubicBezTo>
                    <a:cubicBezTo>
                      <a:pt x="1110" y="828"/>
                      <a:pt x="1307" y="762"/>
                      <a:pt x="1427" y="722"/>
                    </a:cubicBezTo>
                    <a:cubicBezTo>
                      <a:pt x="1520" y="691"/>
                      <a:pt x="1924" y="473"/>
                      <a:pt x="1738" y="318"/>
                    </a:cubicBezTo>
                    <a:cubicBezTo>
                      <a:pt x="1520" y="132"/>
                      <a:pt x="1241" y="39"/>
                      <a:pt x="962" y="8"/>
                    </a:cubicBezTo>
                    <a:cubicBezTo>
                      <a:pt x="917" y="3"/>
                      <a:pt x="871" y="1"/>
                      <a:pt x="8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6" name="Google Shape;1276;p10"/>
              <p:cNvSpPr/>
              <p:nvPr/>
            </p:nvSpPr>
            <p:spPr>
              <a:xfrm rot="-10594719">
                <a:off x="1895778" y="4578886"/>
                <a:ext cx="113837" cy="36159"/>
              </a:xfrm>
              <a:custGeom>
                <a:avLst/>
                <a:gdLst/>
                <a:ahLst/>
                <a:cxnLst/>
                <a:rect l="l" t="t" r="r" b="b"/>
                <a:pathLst>
                  <a:path w="1955" h="621" extrusionOk="0">
                    <a:moveTo>
                      <a:pt x="1210" y="1"/>
                    </a:moveTo>
                    <a:cubicBezTo>
                      <a:pt x="807" y="1"/>
                      <a:pt x="1" y="621"/>
                      <a:pt x="745" y="621"/>
                    </a:cubicBezTo>
                    <a:cubicBezTo>
                      <a:pt x="1148" y="621"/>
                      <a:pt x="1955" y="1"/>
                      <a:pt x="121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7" name="Google Shape;1277;p10"/>
              <p:cNvSpPr/>
              <p:nvPr/>
            </p:nvSpPr>
            <p:spPr>
              <a:xfrm rot="-10594719">
                <a:off x="1667823" y="4452968"/>
                <a:ext cx="119311" cy="43903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754" extrusionOk="0">
                    <a:moveTo>
                      <a:pt x="754" y="0"/>
                    </a:moveTo>
                    <a:cubicBezTo>
                      <a:pt x="504" y="0"/>
                      <a:pt x="264" y="123"/>
                      <a:pt x="125" y="346"/>
                    </a:cubicBezTo>
                    <a:cubicBezTo>
                      <a:pt x="1" y="563"/>
                      <a:pt x="218" y="749"/>
                      <a:pt x="435" y="749"/>
                    </a:cubicBezTo>
                    <a:lnTo>
                      <a:pt x="1180" y="749"/>
                    </a:lnTo>
                    <a:cubicBezTo>
                      <a:pt x="1208" y="752"/>
                      <a:pt x="1237" y="754"/>
                      <a:pt x="1265" y="754"/>
                    </a:cubicBezTo>
                    <a:cubicBezTo>
                      <a:pt x="1515" y="754"/>
                      <a:pt x="1757" y="634"/>
                      <a:pt x="1924" y="439"/>
                    </a:cubicBezTo>
                    <a:cubicBezTo>
                      <a:pt x="2048" y="191"/>
                      <a:pt x="1831" y="5"/>
                      <a:pt x="1583" y="5"/>
                    </a:cubicBezTo>
                    <a:lnTo>
                      <a:pt x="839" y="5"/>
                    </a:lnTo>
                    <a:cubicBezTo>
                      <a:pt x="810" y="2"/>
                      <a:pt x="782" y="0"/>
                      <a:pt x="75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8" name="Google Shape;1278;p10"/>
              <p:cNvSpPr/>
              <p:nvPr/>
            </p:nvSpPr>
            <p:spPr>
              <a:xfrm rot="-10594719">
                <a:off x="1579763" y="4538236"/>
                <a:ext cx="113896" cy="34412"/>
              </a:xfrm>
              <a:custGeom>
                <a:avLst/>
                <a:gdLst/>
                <a:ahLst/>
                <a:cxnLst/>
                <a:rect l="l" t="t" r="r" b="b"/>
                <a:pathLst>
                  <a:path w="1956" h="591" extrusionOk="0">
                    <a:moveTo>
                      <a:pt x="1211" y="1"/>
                    </a:moveTo>
                    <a:cubicBezTo>
                      <a:pt x="838" y="1"/>
                      <a:pt x="1" y="590"/>
                      <a:pt x="776" y="590"/>
                    </a:cubicBezTo>
                    <a:cubicBezTo>
                      <a:pt x="1149" y="590"/>
                      <a:pt x="1955" y="1"/>
                      <a:pt x="121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9" name="Google Shape;1279;p10"/>
              <p:cNvSpPr/>
              <p:nvPr/>
            </p:nvSpPr>
            <p:spPr>
              <a:xfrm rot="-10594719">
                <a:off x="1579808" y="4655738"/>
                <a:ext cx="106675" cy="39652"/>
              </a:xfrm>
              <a:custGeom>
                <a:avLst/>
                <a:gdLst/>
                <a:ahLst/>
                <a:cxnLst/>
                <a:rect l="l" t="t" r="r" b="b"/>
                <a:pathLst>
                  <a:path w="1832" h="681" extrusionOk="0">
                    <a:moveTo>
                      <a:pt x="915" y="1"/>
                    </a:moveTo>
                    <a:cubicBezTo>
                      <a:pt x="727" y="1"/>
                      <a:pt x="543" y="49"/>
                      <a:pt x="373" y="155"/>
                    </a:cubicBezTo>
                    <a:cubicBezTo>
                      <a:pt x="249" y="217"/>
                      <a:pt x="1" y="434"/>
                      <a:pt x="280" y="527"/>
                    </a:cubicBezTo>
                    <a:lnTo>
                      <a:pt x="683" y="651"/>
                    </a:lnTo>
                    <a:cubicBezTo>
                      <a:pt x="762" y="671"/>
                      <a:pt x="844" y="681"/>
                      <a:pt x="926" y="681"/>
                    </a:cubicBezTo>
                    <a:cubicBezTo>
                      <a:pt x="1105" y="681"/>
                      <a:pt x="1289" y="633"/>
                      <a:pt x="1459" y="527"/>
                    </a:cubicBezTo>
                    <a:cubicBezTo>
                      <a:pt x="1583" y="465"/>
                      <a:pt x="1831" y="248"/>
                      <a:pt x="1552" y="155"/>
                    </a:cubicBezTo>
                    <a:lnTo>
                      <a:pt x="1180" y="31"/>
                    </a:lnTo>
                    <a:cubicBezTo>
                      <a:pt x="1091" y="11"/>
                      <a:pt x="1003" y="1"/>
                      <a:pt x="9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0" name="Google Shape;1280;p10"/>
              <p:cNvSpPr/>
              <p:nvPr/>
            </p:nvSpPr>
            <p:spPr>
              <a:xfrm rot="-10594719">
                <a:off x="1253171" y="4536196"/>
                <a:ext cx="131888" cy="69813"/>
              </a:xfrm>
              <a:custGeom>
                <a:avLst/>
                <a:gdLst/>
                <a:ahLst/>
                <a:cxnLst/>
                <a:rect l="l" t="t" r="r" b="b"/>
                <a:pathLst>
                  <a:path w="2265" h="1199" extrusionOk="0">
                    <a:moveTo>
                      <a:pt x="979" y="0"/>
                    </a:moveTo>
                    <a:cubicBezTo>
                      <a:pt x="813" y="0"/>
                      <a:pt x="636" y="53"/>
                      <a:pt x="497" y="92"/>
                    </a:cubicBezTo>
                    <a:cubicBezTo>
                      <a:pt x="403" y="123"/>
                      <a:pt x="0" y="341"/>
                      <a:pt x="186" y="496"/>
                    </a:cubicBezTo>
                    <a:lnTo>
                      <a:pt x="1055" y="1116"/>
                    </a:lnTo>
                    <a:cubicBezTo>
                      <a:pt x="1127" y="1176"/>
                      <a:pt x="1222" y="1199"/>
                      <a:pt x="1323" y="1199"/>
                    </a:cubicBezTo>
                    <a:cubicBezTo>
                      <a:pt x="1482" y="1199"/>
                      <a:pt x="1654" y="1142"/>
                      <a:pt x="1768" y="1085"/>
                    </a:cubicBezTo>
                    <a:cubicBezTo>
                      <a:pt x="1861" y="1054"/>
                      <a:pt x="2265" y="868"/>
                      <a:pt x="2079" y="713"/>
                    </a:cubicBezTo>
                    <a:lnTo>
                      <a:pt x="1241" y="61"/>
                    </a:lnTo>
                    <a:cubicBezTo>
                      <a:pt x="1163" y="17"/>
                      <a:pt x="1073" y="0"/>
                      <a:pt x="97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1" name="Google Shape;1281;p10"/>
              <p:cNvSpPr/>
              <p:nvPr/>
            </p:nvSpPr>
            <p:spPr>
              <a:xfrm rot="-10594719">
                <a:off x="1324781" y="4401406"/>
                <a:ext cx="110227" cy="62419"/>
              </a:xfrm>
              <a:custGeom>
                <a:avLst/>
                <a:gdLst/>
                <a:ahLst/>
                <a:cxnLst/>
                <a:rect l="l" t="t" r="r" b="b"/>
                <a:pathLst>
                  <a:path w="1893" h="1072" extrusionOk="0">
                    <a:moveTo>
                      <a:pt x="707" y="1"/>
                    </a:moveTo>
                    <a:cubicBezTo>
                      <a:pt x="508" y="1"/>
                      <a:pt x="317" y="77"/>
                      <a:pt x="187" y="229"/>
                    </a:cubicBezTo>
                    <a:cubicBezTo>
                      <a:pt x="1" y="415"/>
                      <a:pt x="94" y="725"/>
                      <a:pt x="342" y="787"/>
                    </a:cubicBezTo>
                    <a:lnTo>
                      <a:pt x="962" y="1035"/>
                    </a:lnTo>
                    <a:cubicBezTo>
                      <a:pt x="1037" y="1060"/>
                      <a:pt x="1114" y="1072"/>
                      <a:pt x="1190" y="1072"/>
                    </a:cubicBezTo>
                    <a:cubicBezTo>
                      <a:pt x="1399" y="1072"/>
                      <a:pt x="1602" y="986"/>
                      <a:pt x="1738" y="849"/>
                    </a:cubicBezTo>
                    <a:cubicBezTo>
                      <a:pt x="1893" y="663"/>
                      <a:pt x="1831" y="353"/>
                      <a:pt x="1583" y="291"/>
                    </a:cubicBezTo>
                    <a:lnTo>
                      <a:pt x="962" y="43"/>
                    </a:lnTo>
                    <a:cubicBezTo>
                      <a:pt x="879" y="15"/>
                      <a:pt x="792" y="1"/>
                      <a:pt x="70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2" name="Google Shape;1282;p10"/>
              <p:cNvSpPr/>
              <p:nvPr/>
            </p:nvSpPr>
            <p:spPr>
              <a:xfrm rot="-10594719">
                <a:off x="1535351" y="4341719"/>
                <a:ext cx="103007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1769" h="645" extrusionOk="0">
                    <a:moveTo>
                      <a:pt x="925" y="1"/>
                    </a:moveTo>
                    <a:cubicBezTo>
                      <a:pt x="724" y="1"/>
                      <a:pt x="532" y="58"/>
                      <a:pt x="373" y="149"/>
                    </a:cubicBezTo>
                    <a:cubicBezTo>
                      <a:pt x="249" y="211"/>
                      <a:pt x="1" y="428"/>
                      <a:pt x="249" y="490"/>
                    </a:cubicBezTo>
                    <a:lnTo>
                      <a:pt x="652" y="614"/>
                    </a:lnTo>
                    <a:cubicBezTo>
                      <a:pt x="731" y="634"/>
                      <a:pt x="812" y="644"/>
                      <a:pt x="895" y="644"/>
                    </a:cubicBezTo>
                    <a:cubicBezTo>
                      <a:pt x="1074" y="644"/>
                      <a:pt x="1258" y="596"/>
                      <a:pt x="1428" y="490"/>
                    </a:cubicBezTo>
                    <a:cubicBezTo>
                      <a:pt x="1521" y="428"/>
                      <a:pt x="1769" y="242"/>
                      <a:pt x="1521" y="149"/>
                    </a:cubicBezTo>
                    <a:lnTo>
                      <a:pt x="1148" y="25"/>
                    </a:lnTo>
                    <a:cubicBezTo>
                      <a:pt x="1074" y="8"/>
                      <a:pt x="999" y="1"/>
                      <a:pt x="92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3" name="Google Shape;1283;p10"/>
              <p:cNvSpPr/>
              <p:nvPr/>
            </p:nvSpPr>
            <p:spPr>
              <a:xfrm rot="-10594719">
                <a:off x="1118834" y="4308400"/>
                <a:ext cx="117506" cy="54616"/>
              </a:xfrm>
              <a:custGeom>
                <a:avLst/>
                <a:gdLst/>
                <a:ahLst/>
                <a:cxnLst/>
                <a:rect l="l" t="t" r="r" b="b"/>
                <a:pathLst>
                  <a:path w="2018" h="938" extrusionOk="0">
                    <a:moveTo>
                      <a:pt x="1418" y="1"/>
                    </a:moveTo>
                    <a:cubicBezTo>
                      <a:pt x="1366" y="1"/>
                      <a:pt x="1316" y="5"/>
                      <a:pt x="1273" y="11"/>
                    </a:cubicBezTo>
                    <a:lnTo>
                      <a:pt x="528" y="135"/>
                    </a:lnTo>
                    <a:cubicBezTo>
                      <a:pt x="311" y="197"/>
                      <a:pt x="1" y="445"/>
                      <a:pt x="63" y="693"/>
                    </a:cubicBezTo>
                    <a:cubicBezTo>
                      <a:pt x="130" y="872"/>
                      <a:pt x="341" y="938"/>
                      <a:pt x="535" y="938"/>
                    </a:cubicBezTo>
                    <a:cubicBezTo>
                      <a:pt x="611" y="938"/>
                      <a:pt x="684" y="928"/>
                      <a:pt x="745" y="910"/>
                    </a:cubicBezTo>
                    <a:lnTo>
                      <a:pt x="1490" y="786"/>
                    </a:lnTo>
                    <a:cubicBezTo>
                      <a:pt x="1707" y="755"/>
                      <a:pt x="2017" y="507"/>
                      <a:pt x="1955" y="259"/>
                    </a:cubicBezTo>
                    <a:cubicBezTo>
                      <a:pt x="1881" y="60"/>
                      <a:pt x="1628" y="1"/>
                      <a:pt x="141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4" name="Google Shape;1284;p10"/>
              <p:cNvSpPr/>
              <p:nvPr/>
            </p:nvSpPr>
            <p:spPr>
              <a:xfrm rot="-10594719">
                <a:off x="780859" y="4335661"/>
                <a:ext cx="95786" cy="48037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825" extrusionOk="0">
                    <a:moveTo>
                      <a:pt x="1144" y="0"/>
                    </a:moveTo>
                    <a:cubicBezTo>
                      <a:pt x="983" y="0"/>
                      <a:pt x="816" y="51"/>
                      <a:pt x="714" y="102"/>
                    </a:cubicBezTo>
                    <a:lnTo>
                      <a:pt x="466" y="226"/>
                    </a:lnTo>
                    <a:cubicBezTo>
                      <a:pt x="311" y="289"/>
                      <a:pt x="1" y="506"/>
                      <a:pt x="187" y="692"/>
                    </a:cubicBezTo>
                    <a:cubicBezTo>
                      <a:pt x="257" y="790"/>
                      <a:pt x="378" y="825"/>
                      <a:pt x="507" y="825"/>
                    </a:cubicBezTo>
                    <a:cubicBezTo>
                      <a:pt x="662" y="825"/>
                      <a:pt x="829" y="774"/>
                      <a:pt x="931" y="723"/>
                    </a:cubicBezTo>
                    <a:lnTo>
                      <a:pt x="1180" y="599"/>
                    </a:lnTo>
                    <a:cubicBezTo>
                      <a:pt x="1335" y="537"/>
                      <a:pt x="1645" y="320"/>
                      <a:pt x="1490" y="133"/>
                    </a:cubicBezTo>
                    <a:cubicBezTo>
                      <a:pt x="1406" y="35"/>
                      <a:pt x="1277" y="0"/>
                      <a:pt x="1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5" name="Google Shape;1285;p10"/>
              <p:cNvSpPr/>
              <p:nvPr/>
            </p:nvSpPr>
            <p:spPr>
              <a:xfrm rot="-10594719">
                <a:off x="896926" y="4426275"/>
                <a:ext cx="104812" cy="39303"/>
              </a:xfrm>
              <a:custGeom>
                <a:avLst/>
                <a:gdLst/>
                <a:ahLst/>
                <a:cxnLst/>
                <a:rect l="l" t="t" r="r" b="b"/>
                <a:pathLst>
                  <a:path w="1800" h="675" extrusionOk="0">
                    <a:moveTo>
                      <a:pt x="1130" y="0"/>
                    </a:moveTo>
                    <a:cubicBezTo>
                      <a:pt x="769" y="0"/>
                      <a:pt x="422" y="122"/>
                      <a:pt x="124" y="328"/>
                    </a:cubicBezTo>
                    <a:cubicBezTo>
                      <a:pt x="62" y="390"/>
                      <a:pt x="0" y="452"/>
                      <a:pt x="0" y="545"/>
                    </a:cubicBezTo>
                    <a:cubicBezTo>
                      <a:pt x="31" y="638"/>
                      <a:pt x="155" y="669"/>
                      <a:pt x="218" y="669"/>
                    </a:cubicBezTo>
                    <a:cubicBezTo>
                      <a:pt x="254" y="673"/>
                      <a:pt x="290" y="675"/>
                      <a:pt x="326" y="675"/>
                    </a:cubicBezTo>
                    <a:cubicBezTo>
                      <a:pt x="508" y="675"/>
                      <a:pt x="686" y="625"/>
                      <a:pt x="844" y="543"/>
                    </a:cubicBezTo>
                    <a:lnTo>
                      <a:pt x="844" y="543"/>
                    </a:lnTo>
                    <a:cubicBezTo>
                      <a:pt x="857" y="544"/>
                      <a:pt x="871" y="544"/>
                      <a:pt x="884" y="544"/>
                    </a:cubicBezTo>
                    <a:cubicBezTo>
                      <a:pt x="1071" y="544"/>
                      <a:pt x="1248" y="496"/>
                      <a:pt x="1396" y="390"/>
                    </a:cubicBezTo>
                    <a:cubicBezTo>
                      <a:pt x="1520" y="359"/>
                      <a:pt x="1800" y="111"/>
                      <a:pt x="1520" y="49"/>
                    </a:cubicBezTo>
                    <a:cubicBezTo>
                      <a:pt x="1390" y="16"/>
                      <a:pt x="1259" y="0"/>
                      <a:pt x="113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6" name="Google Shape;1286;p10"/>
              <p:cNvSpPr/>
              <p:nvPr/>
            </p:nvSpPr>
            <p:spPr>
              <a:xfrm rot="-10594719">
                <a:off x="1035410" y="4484473"/>
                <a:ext cx="146329" cy="74355"/>
              </a:xfrm>
              <a:custGeom>
                <a:avLst/>
                <a:gdLst/>
                <a:ahLst/>
                <a:cxnLst/>
                <a:rect l="l" t="t" r="r" b="b"/>
                <a:pathLst>
                  <a:path w="2513" h="1277" extrusionOk="0">
                    <a:moveTo>
                      <a:pt x="1964" y="0"/>
                    </a:moveTo>
                    <a:cubicBezTo>
                      <a:pt x="1894" y="0"/>
                      <a:pt x="1826" y="10"/>
                      <a:pt x="1769" y="27"/>
                    </a:cubicBezTo>
                    <a:lnTo>
                      <a:pt x="528" y="430"/>
                    </a:lnTo>
                    <a:cubicBezTo>
                      <a:pt x="280" y="492"/>
                      <a:pt x="0" y="709"/>
                      <a:pt x="62" y="988"/>
                    </a:cubicBezTo>
                    <a:cubicBezTo>
                      <a:pt x="129" y="1188"/>
                      <a:pt x="339" y="1277"/>
                      <a:pt x="532" y="1277"/>
                    </a:cubicBezTo>
                    <a:cubicBezTo>
                      <a:pt x="609" y="1277"/>
                      <a:pt x="683" y="1263"/>
                      <a:pt x="745" y="1236"/>
                    </a:cubicBezTo>
                    <a:lnTo>
                      <a:pt x="1986" y="864"/>
                    </a:lnTo>
                    <a:cubicBezTo>
                      <a:pt x="2203" y="771"/>
                      <a:pt x="2513" y="585"/>
                      <a:pt x="2420" y="306"/>
                    </a:cubicBezTo>
                    <a:cubicBezTo>
                      <a:pt x="2374" y="77"/>
                      <a:pt x="2160" y="0"/>
                      <a:pt x="19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7" name="Google Shape;1287;p10"/>
              <p:cNvSpPr/>
              <p:nvPr/>
            </p:nvSpPr>
            <p:spPr>
              <a:xfrm rot="-10594719">
                <a:off x="1152901" y="4685992"/>
                <a:ext cx="99397" cy="36450"/>
              </a:xfrm>
              <a:custGeom>
                <a:avLst/>
                <a:gdLst/>
                <a:ahLst/>
                <a:cxnLst/>
                <a:rect l="l" t="t" r="r" b="b"/>
                <a:pathLst>
                  <a:path w="1707" h="626" extrusionOk="0">
                    <a:moveTo>
                      <a:pt x="785" y="0"/>
                    </a:moveTo>
                    <a:cubicBezTo>
                      <a:pt x="540" y="0"/>
                      <a:pt x="323" y="120"/>
                      <a:pt x="156" y="315"/>
                    </a:cubicBezTo>
                    <a:cubicBezTo>
                      <a:pt x="1" y="532"/>
                      <a:pt x="280" y="625"/>
                      <a:pt x="435" y="625"/>
                    </a:cubicBezTo>
                    <a:lnTo>
                      <a:pt x="838" y="625"/>
                    </a:lnTo>
                    <a:cubicBezTo>
                      <a:pt x="1117" y="625"/>
                      <a:pt x="1365" y="532"/>
                      <a:pt x="1583" y="315"/>
                    </a:cubicBezTo>
                    <a:cubicBezTo>
                      <a:pt x="1707" y="98"/>
                      <a:pt x="1458" y="5"/>
                      <a:pt x="1272" y="5"/>
                    </a:cubicBezTo>
                    <a:lnTo>
                      <a:pt x="869" y="5"/>
                    </a:lnTo>
                    <a:cubicBezTo>
                      <a:pt x="841" y="2"/>
                      <a:pt x="812" y="0"/>
                      <a:pt x="78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8" name="Google Shape;1288;p10"/>
              <p:cNvSpPr/>
              <p:nvPr/>
            </p:nvSpPr>
            <p:spPr>
              <a:xfrm rot="-10594719">
                <a:off x="1100228" y="4854235"/>
                <a:ext cx="153608" cy="70337"/>
              </a:xfrm>
              <a:custGeom>
                <a:avLst/>
                <a:gdLst/>
                <a:ahLst/>
                <a:cxnLst/>
                <a:rect l="l" t="t" r="r" b="b"/>
                <a:pathLst>
                  <a:path w="2638" h="1208" extrusionOk="0">
                    <a:moveTo>
                      <a:pt x="729" y="0"/>
                    </a:moveTo>
                    <a:cubicBezTo>
                      <a:pt x="520" y="0"/>
                      <a:pt x="320" y="76"/>
                      <a:pt x="156" y="240"/>
                    </a:cubicBezTo>
                    <a:cubicBezTo>
                      <a:pt x="0" y="426"/>
                      <a:pt x="62" y="736"/>
                      <a:pt x="311" y="798"/>
                    </a:cubicBezTo>
                    <a:lnTo>
                      <a:pt x="1675" y="1171"/>
                    </a:lnTo>
                    <a:cubicBezTo>
                      <a:pt x="1750" y="1195"/>
                      <a:pt x="1827" y="1207"/>
                      <a:pt x="1904" y="1207"/>
                    </a:cubicBezTo>
                    <a:cubicBezTo>
                      <a:pt x="2112" y="1207"/>
                      <a:pt x="2315" y="1121"/>
                      <a:pt x="2451" y="984"/>
                    </a:cubicBezTo>
                    <a:cubicBezTo>
                      <a:pt x="2637" y="798"/>
                      <a:pt x="2544" y="488"/>
                      <a:pt x="2296" y="426"/>
                    </a:cubicBezTo>
                    <a:lnTo>
                      <a:pt x="931" y="23"/>
                    </a:lnTo>
                    <a:cubicBezTo>
                      <a:pt x="863" y="8"/>
                      <a:pt x="796" y="0"/>
                      <a:pt x="72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9" name="Google Shape;1289;p10"/>
              <p:cNvSpPr/>
              <p:nvPr/>
            </p:nvSpPr>
            <p:spPr>
              <a:xfrm rot="-10594719">
                <a:off x="909141" y="4699932"/>
                <a:ext cx="84956" cy="50657"/>
              </a:xfrm>
              <a:custGeom>
                <a:avLst/>
                <a:gdLst/>
                <a:ahLst/>
                <a:cxnLst/>
                <a:rect l="l" t="t" r="r" b="b"/>
                <a:pathLst>
                  <a:path w="1459" h="870" extrusionOk="0">
                    <a:moveTo>
                      <a:pt x="652" y="1"/>
                    </a:moveTo>
                    <a:cubicBezTo>
                      <a:pt x="342" y="1"/>
                      <a:pt x="93" y="187"/>
                      <a:pt x="31" y="466"/>
                    </a:cubicBezTo>
                    <a:cubicBezTo>
                      <a:pt x="0" y="745"/>
                      <a:pt x="310" y="838"/>
                      <a:pt x="559" y="838"/>
                    </a:cubicBezTo>
                    <a:lnTo>
                      <a:pt x="559" y="869"/>
                    </a:lnTo>
                    <a:lnTo>
                      <a:pt x="807" y="869"/>
                    </a:lnTo>
                    <a:cubicBezTo>
                      <a:pt x="1055" y="869"/>
                      <a:pt x="1396" y="652"/>
                      <a:pt x="1427" y="404"/>
                    </a:cubicBezTo>
                    <a:cubicBezTo>
                      <a:pt x="1458" y="125"/>
                      <a:pt x="1148" y="1"/>
                      <a:pt x="9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0" name="Google Shape;1290;p10"/>
              <p:cNvSpPr/>
              <p:nvPr/>
            </p:nvSpPr>
            <p:spPr>
              <a:xfrm rot="-10594719">
                <a:off x="661505" y="4790849"/>
                <a:ext cx="119253" cy="43961"/>
              </a:xfrm>
              <a:custGeom>
                <a:avLst/>
                <a:gdLst/>
                <a:ahLst/>
                <a:cxnLst/>
                <a:rect l="l" t="t" r="r" b="b"/>
                <a:pathLst>
                  <a:path w="2048" h="755" extrusionOk="0">
                    <a:moveTo>
                      <a:pt x="775" y="1"/>
                    </a:moveTo>
                    <a:cubicBezTo>
                      <a:pt x="503" y="1"/>
                      <a:pt x="264" y="121"/>
                      <a:pt x="125" y="316"/>
                    </a:cubicBezTo>
                    <a:cubicBezTo>
                      <a:pt x="1" y="564"/>
                      <a:pt x="218" y="750"/>
                      <a:pt x="435" y="750"/>
                    </a:cubicBezTo>
                    <a:lnTo>
                      <a:pt x="1210" y="750"/>
                    </a:lnTo>
                    <a:cubicBezTo>
                      <a:pt x="1238" y="753"/>
                      <a:pt x="1267" y="755"/>
                      <a:pt x="1295" y="755"/>
                    </a:cubicBezTo>
                    <a:cubicBezTo>
                      <a:pt x="1545" y="755"/>
                      <a:pt x="1784" y="632"/>
                      <a:pt x="1924" y="409"/>
                    </a:cubicBezTo>
                    <a:cubicBezTo>
                      <a:pt x="2048" y="192"/>
                      <a:pt x="1831" y="6"/>
                      <a:pt x="1614" y="6"/>
                    </a:cubicBezTo>
                    <a:lnTo>
                      <a:pt x="869" y="6"/>
                    </a:lnTo>
                    <a:cubicBezTo>
                      <a:pt x="837" y="2"/>
                      <a:pt x="806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1" name="Google Shape;1291;p10"/>
              <p:cNvSpPr/>
              <p:nvPr/>
            </p:nvSpPr>
            <p:spPr>
              <a:xfrm rot="-10594719">
                <a:off x="716042" y="4640466"/>
                <a:ext cx="115642" cy="32548"/>
              </a:xfrm>
              <a:custGeom>
                <a:avLst/>
                <a:gdLst/>
                <a:ahLst/>
                <a:cxnLst/>
                <a:rect l="l" t="t" r="r" b="b"/>
                <a:pathLst>
                  <a:path w="1986" h="559" extrusionOk="0">
                    <a:moveTo>
                      <a:pt x="1210" y="0"/>
                    </a:moveTo>
                    <a:cubicBezTo>
                      <a:pt x="838" y="0"/>
                      <a:pt x="0" y="559"/>
                      <a:pt x="776" y="559"/>
                    </a:cubicBezTo>
                    <a:cubicBezTo>
                      <a:pt x="1148" y="559"/>
                      <a:pt x="1985" y="0"/>
                      <a:pt x="121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2" name="Google Shape;1292;p10"/>
              <p:cNvSpPr/>
              <p:nvPr/>
            </p:nvSpPr>
            <p:spPr>
              <a:xfrm rot="-10594719">
                <a:off x="596313" y="4488004"/>
                <a:ext cx="97591" cy="45242"/>
              </a:xfrm>
              <a:custGeom>
                <a:avLst/>
                <a:gdLst/>
                <a:ahLst/>
                <a:cxnLst/>
                <a:rect l="l" t="t" r="r" b="b"/>
                <a:pathLst>
                  <a:path w="1676" h="777" extrusionOk="0">
                    <a:moveTo>
                      <a:pt x="652" y="1"/>
                    </a:moveTo>
                    <a:cubicBezTo>
                      <a:pt x="404" y="1"/>
                      <a:pt x="63" y="187"/>
                      <a:pt x="32" y="435"/>
                    </a:cubicBezTo>
                    <a:cubicBezTo>
                      <a:pt x="1" y="683"/>
                      <a:pt x="342" y="776"/>
                      <a:pt x="528" y="776"/>
                    </a:cubicBezTo>
                    <a:lnTo>
                      <a:pt x="1024" y="776"/>
                    </a:lnTo>
                    <a:cubicBezTo>
                      <a:pt x="1272" y="776"/>
                      <a:pt x="1614" y="590"/>
                      <a:pt x="1645" y="342"/>
                    </a:cubicBezTo>
                    <a:cubicBezTo>
                      <a:pt x="1676" y="63"/>
                      <a:pt x="1365" y="1"/>
                      <a:pt x="114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3" name="Google Shape;1293;p10"/>
              <p:cNvSpPr/>
              <p:nvPr/>
            </p:nvSpPr>
            <p:spPr>
              <a:xfrm rot="-10594719">
                <a:off x="411673" y="4405110"/>
                <a:ext cx="113837" cy="32548"/>
              </a:xfrm>
              <a:custGeom>
                <a:avLst/>
                <a:gdLst/>
                <a:ahLst/>
                <a:cxnLst/>
                <a:rect l="l" t="t" r="r" b="b"/>
                <a:pathLst>
                  <a:path w="1955" h="559" extrusionOk="0">
                    <a:moveTo>
                      <a:pt x="1210" y="1"/>
                    </a:moveTo>
                    <a:cubicBezTo>
                      <a:pt x="807" y="1"/>
                      <a:pt x="0" y="559"/>
                      <a:pt x="745" y="559"/>
                    </a:cubicBezTo>
                    <a:cubicBezTo>
                      <a:pt x="1148" y="559"/>
                      <a:pt x="1955" y="1"/>
                      <a:pt x="121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4" name="Google Shape;1294;p10"/>
              <p:cNvSpPr/>
              <p:nvPr/>
            </p:nvSpPr>
            <p:spPr>
              <a:xfrm rot="-10594719">
                <a:off x="260348" y="4417234"/>
                <a:ext cx="95786" cy="45184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776" extrusionOk="0">
                    <a:moveTo>
                      <a:pt x="869" y="0"/>
                    </a:moveTo>
                    <a:cubicBezTo>
                      <a:pt x="248" y="0"/>
                      <a:pt x="0" y="776"/>
                      <a:pt x="776" y="776"/>
                    </a:cubicBezTo>
                    <a:cubicBezTo>
                      <a:pt x="1396" y="776"/>
                      <a:pt x="1644" y="0"/>
                      <a:pt x="8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5" name="Google Shape;1295;p10"/>
              <p:cNvSpPr/>
              <p:nvPr/>
            </p:nvSpPr>
            <p:spPr>
              <a:xfrm rot="-10594719">
                <a:off x="298549" y="4538806"/>
                <a:ext cx="92176" cy="38255"/>
              </a:xfrm>
              <a:custGeom>
                <a:avLst/>
                <a:gdLst/>
                <a:ahLst/>
                <a:cxnLst/>
                <a:rect l="l" t="t" r="r" b="b"/>
                <a:pathLst>
                  <a:path w="1583" h="657" extrusionOk="0">
                    <a:moveTo>
                      <a:pt x="807" y="0"/>
                    </a:moveTo>
                    <a:cubicBezTo>
                      <a:pt x="540" y="0"/>
                      <a:pt x="323" y="120"/>
                      <a:pt x="156" y="315"/>
                    </a:cubicBezTo>
                    <a:cubicBezTo>
                      <a:pt x="1" y="532"/>
                      <a:pt x="280" y="656"/>
                      <a:pt x="466" y="656"/>
                    </a:cubicBezTo>
                    <a:lnTo>
                      <a:pt x="714" y="656"/>
                    </a:lnTo>
                    <a:cubicBezTo>
                      <a:pt x="993" y="656"/>
                      <a:pt x="1242" y="532"/>
                      <a:pt x="1459" y="346"/>
                    </a:cubicBezTo>
                    <a:cubicBezTo>
                      <a:pt x="1583" y="98"/>
                      <a:pt x="1335" y="5"/>
                      <a:pt x="1149" y="5"/>
                    </a:cubicBezTo>
                    <a:lnTo>
                      <a:pt x="900" y="5"/>
                    </a:lnTo>
                    <a:cubicBezTo>
                      <a:pt x="869" y="2"/>
                      <a:pt x="838" y="0"/>
                      <a:pt x="8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6" name="Google Shape;1296;p10"/>
              <p:cNvSpPr/>
              <p:nvPr/>
            </p:nvSpPr>
            <p:spPr>
              <a:xfrm rot="-10594719">
                <a:off x="400126" y="4620999"/>
                <a:ext cx="95786" cy="46989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807" extrusionOk="0">
                    <a:moveTo>
                      <a:pt x="869" y="0"/>
                    </a:moveTo>
                    <a:cubicBezTo>
                      <a:pt x="249" y="0"/>
                      <a:pt x="1" y="807"/>
                      <a:pt x="776" y="807"/>
                    </a:cubicBezTo>
                    <a:cubicBezTo>
                      <a:pt x="1397" y="807"/>
                      <a:pt x="1645" y="0"/>
                      <a:pt x="8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7" name="Google Shape;1297;p10"/>
              <p:cNvSpPr/>
              <p:nvPr/>
            </p:nvSpPr>
            <p:spPr>
              <a:xfrm rot="-10594719">
                <a:off x="569542" y="4609361"/>
                <a:ext cx="93981" cy="32548"/>
              </a:xfrm>
              <a:custGeom>
                <a:avLst/>
                <a:gdLst/>
                <a:ahLst/>
                <a:cxnLst/>
                <a:rect l="l" t="t" r="r" b="b"/>
                <a:pathLst>
                  <a:path w="1614" h="559" extrusionOk="0">
                    <a:moveTo>
                      <a:pt x="900" y="0"/>
                    </a:moveTo>
                    <a:cubicBezTo>
                      <a:pt x="652" y="0"/>
                      <a:pt x="373" y="94"/>
                      <a:pt x="187" y="280"/>
                    </a:cubicBezTo>
                    <a:cubicBezTo>
                      <a:pt x="1" y="497"/>
                      <a:pt x="311" y="559"/>
                      <a:pt x="466" y="559"/>
                    </a:cubicBezTo>
                    <a:lnTo>
                      <a:pt x="714" y="559"/>
                    </a:lnTo>
                    <a:cubicBezTo>
                      <a:pt x="994" y="559"/>
                      <a:pt x="1242" y="466"/>
                      <a:pt x="1459" y="280"/>
                    </a:cubicBezTo>
                    <a:cubicBezTo>
                      <a:pt x="1614" y="63"/>
                      <a:pt x="1304" y="0"/>
                      <a:pt x="114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8" name="Google Shape;1298;p10"/>
              <p:cNvSpPr/>
              <p:nvPr/>
            </p:nvSpPr>
            <p:spPr>
              <a:xfrm rot="-10594719">
                <a:off x="262558" y="4750610"/>
                <a:ext cx="176259" cy="32781"/>
              </a:xfrm>
              <a:custGeom>
                <a:avLst/>
                <a:gdLst/>
                <a:ahLst/>
                <a:cxnLst/>
                <a:rect l="l" t="t" r="r" b="b"/>
                <a:pathLst>
                  <a:path w="3027" h="563" extrusionOk="0">
                    <a:moveTo>
                      <a:pt x="2121" y="1"/>
                    </a:moveTo>
                    <a:cubicBezTo>
                      <a:pt x="1644" y="1"/>
                      <a:pt x="1156" y="49"/>
                      <a:pt x="669" y="155"/>
                    </a:cubicBezTo>
                    <a:cubicBezTo>
                      <a:pt x="545" y="186"/>
                      <a:pt x="48" y="248"/>
                      <a:pt x="17" y="434"/>
                    </a:cubicBezTo>
                    <a:cubicBezTo>
                      <a:pt x="1" y="534"/>
                      <a:pt x="109" y="562"/>
                      <a:pt x="223" y="562"/>
                    </a:cubicBezTo>
                    <a:cubicBezTo>
                      <a:pt x="321" y="562"/>
                      <a:pt x="423" y="541"/>
                      <a:pt x="451" y="527"/>
                    </a:cubicBezTo>
                    <a:lnTo>
                      <a:pt x="482" y="527"/>
                    </a:lnTo>
                    <a:cubicBezTo>
                      <a:pt x="763" y="467"/>
                      <a:pt x="1069" y="433"/>
                      <a:pt x="1376" y="433"/>
                    </a:cubicBezTo>
                    <a:cubicBezTo>
                      <a:pt x="1545" y="433"/>
                      <a:pt x="1714" y="443"/>
                      <a:pt x="1878" y="465"/>
                    </a:cubicBezTo>
                    <a:cubicBezTo>
                      <a:pt x="1921" y="470"/>
                      <a:pt x="1964" y="473"/>
                      <a:pt x="2009" y="473"/>
                    </a:cubicBezTo>
                    <a:cubicBezTo>
                      <a:pt x="2221" y="473"/>
                      <a:pt x="2448" y="413"/>
                      <a:pt x="2654" y="310"/>
                    </a:cubicBezTo>
                    <a:cubicBezTo>
                      <a:pt x="2716" y="279"/>
                      <a:pt x="3026" y="62"/>
                      <a:pt x="2778" y="31"/>
                    </a:cubicBezTo>
                    <a:cubicBezTo>
                      <a:pt x="2562" y="11"/>
                      <a:pt x="2343" y="1"/>
                      <a:pt x="212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9" name="Google Shape;1299;p10"/>
              <p:cNvSpPr/>
              <p:nvPr/>
            </p:nvSpPr>
            <p:spPr>
              <a:xfrm rot="-10594719">
                <a:off x="61020" y="4723690"/>
                <a:ext cx="93981" cy="47047"/>
              </a:xfrm>
              <a:custGeom>
                <a:avLst/>
                <a:gdLst/>
                <a:ahLst/>
                <a:cxnLst/>
                <a:rect l="l" t="t" r="r" b="b"/>
                <a:pathLst>
                  <a:path w="1614" h="808" extrusionOk="0">
                    <a:moveTo>
                      <a:pt x="869" y="1"/>
                    </a:moveTo>
                    <a:cubicBezTo>
                      <a:pt x="217" y="1"/>
                      <a:pt x="0" y="807"/>
                      <a:pt x="745" y="807"/>
                    </a:cubicBezTo>
                    <a:cubicBezTo>
                      <a:pt x="1396" y="807"/>
                      <a:pt x="1613" y="1"/>
                      <a:pt x="86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0" name="Google Shape;1300;p10"/>
              <p:cNvSpPr/>
              <p:nvPr/>
            </p:nvSpPr>
            <p:spPr>
              <a:xfrm rot="-10594719">
                <a:off x="-30399" y="4853917"/>
                <a:ext cx="124260" cy="31792"/>
              </a:xfrm>
              <a:custGeom>
                <a:avLst/>
                <a:gdLst/>
                <a:ahLst/>
                <a:cxnLst/>
                <a:rect l="l" t="t" r="r" b="b"/>
                <a:pathLst>
                  <a:path w="2134" h="546" extrusionOk="0">
                    <a:moveTo>
                      <a:pt x="1850" y="1"/>
                    </a:moveTo>
                    <a:cubicBezTo>
                      <a:pt x="1808" y="1"/>
                      <a:pt x="1769" y="3"/>
                      <a:pt x="1746" y="3"/>
                    </a:cubicBezTo>
                    <a:lnTo>
                      <a:pt x="877" y="127"/>
                    </a:lnTo>
                    <a:cubicBezTo>
                      <a:pt x="598" y="127"/>
                      <a:pt x="350" y="220"/>
                      <a:pt x="133" y="375"/>
                    </a:cubicBezTo>
                    <a:cubicBezTo>
                      <a:pt x="1" y="507"/>
                      <a:pt x="134" y="545"/>
                      <a:pt x="256" y="545"/>
                    </a:cubicBezTo>
                    <a:cubicBezTo>
                      <a:pt x="306" y="545"/>
                      <a:pt x="354" y="539"/>
                      <a:pt x="381" y="530"/>
                    </a:cubicBezTo>
                    <a:lnTo>
                      <a:pt x="1250" y="406"/>
                    </a:lnTo>
                    <a:cubicBezTo>
                      <a:pt x="1529" y="406"/>
                      <a:pt x="1777" y="313"/>
                      <a:pt x="1994" y="158"/>
                    </a:cubicBezTo>
                    <a:cubicBezTo>
                      <a:pt x="2134" y="18"/>
                      <a:pt x="1977" y="1"/>
                      <a:pt x="185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1" name="Google Shape;1301;p10"/>
              <p:cNvSpPr/>
              <p:nvPr/>
            </p:nvSpPr>
            <p:spPr>
              <a:xfrm rot="-10594719">
                <a:off x="111684" y="4611706"/>
                <a:ext cx="130083" cy="31035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533" extrusionOk="0">
                    <a:moveTo>
                      <a:pt x="900" y="0"/>
                    </a:moveTo>
                    <a:cubicBezTo>
                      <a:pt x="621" y="0"/>
                      <a:pt x="373" y="93"/>
                      <a:pt x="155" y="279"/>
                    </a:cubicBezTo>
                    <a:cubicBezTo>
                      <a:pt x="0" y="496"/>
                      <a:pt x="311" y="528"/>
                      <a:pt x="435" y="528"/>
                    </a:cubicBezTo>
                    <a:lnTo>
                      <a:pt x="1303" y="528"/>
                    </a:lnTo>
                    <a:cubicBezTo>
                      <a:pt x="1332" y="531"/>
                      <a:pt x="1361" y="532"/>
                      <a:pt x="1390" y="532"/>
                    </a:cubicBezTo>
                    <a:cubicBezTo>
                      <a:pt x="1639" y="532"/>
                      <a:pt x="1881" y="415"/>
                      <a:pt x="2048" y="248"/>
                    </a:cubicBezTo>
                    <a:cubicBezTo>
                      <a:pt x="2234" y="62"/>
                      <a:pt x="1924" y="0"/>
                      <a:pt x="176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2" name="Google Shape;1302;p10"/>
              <p:cNvSpPr/>
              <p:nvPr/>
            </p:nvSpPr>
            <p:spPr>
              <a:xfrm rot="-10594719">
                <a:off x="86956" y="4479838"/>
                <a:ext cx="115701" cy="30743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528" extrusionOk="0">
                    <a:moveTo>
                      <a:pt x="1211" y="1"/>
                    </a:moveTo>
                    <a:cubicBezTo>
                      <a:pt x="869" y="1"/>
                      <a:pt x="1" y="528"/>
                      <a:pt x="745" y="528"/>
                    </a:cubicBezTo>
                    <a:cubicBezTo>
                      <a:pt x="1118" y="528"/>
                      <a:pt x="1986" y="1"/>
                      <a:pt x="121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3" name="Google Shape;1303;p10"/>
              <p:cNvSpPr/>
              <p:nvPr/>
            </p:nvSpPr>
            <p:spPr>
              <a:xfrm rot="-10594719">
                <a:off x="62376" y="4370819"/>
                <a:ext cx="90371" cy="41923"/>
              </a:xfrm>
              <a:custGeom>
                <a:avLst/>
                <a:gdLst/>
                <a:ahLst/>
                <a:cxnLst/>
                <a:rect l="l" t="t" r="r" b="b"/>
                <a:pathLst>
                  <a:path w="1552" h="720" extrusionOk="0">
                    <a:moveTo>
                      <a:pt x="776" y="1"/>
                    </a:moveTo>
                    <a:cubicBezTo>
                      <a:pt x="509" y="1"/>
                      <a:pt x="292" y="121"/>
                      <a:pt x="125" y="316"/>
                    </a:cubicBezTo>
                    <a:cubicBezTo>
                      <a:pt x="0" y="564"/>
                      <a:pt x="218" y="719"/>
                      <a:pt x="435" y="719"/>
                    </a:cubicBezTo>
                    <a:lnTo>
                      <a:pt x="683" y="719"/>
                    </a:lnTo>
                    <a:cubicBezTo>
                      <a:pt x="962" y="719"/>
                      <a:pt x="1241" y="626"/>
                      <a:pt x="1427" y="378"/>
                    </a:cubicBezTo>
                    <a:cubicBezTo>
                      <a:pt x="1551" y="161"/>
                      <a:pt x="1303" y="6"/>
                      <a:pt x="1117" y="6"/>
                    </a:cubicBezTo>
                    <a:lnTo>
                      <a:pt x="869" y="6"/>
                    </a:lnTo>
                    <a:cubicBezTo>
                      <a:pt x="837" y="2"/>
                      <a:pt x="806" y="1"/>
                      <a:pt x="7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4" name="Google Shape;1304;p10"/>
              <p:cNvSpPr/>
              <p:nvPr/>
            </p:nvSpPr>
            <p:spPr>
              <a:xfrm rot="-10594719">
                <a:off x="-212795" y="4459478"/>
                <a:ext cx="93981" cy="50599"/>
              </a:xfrm>
              <a:custGeom>
                <a:avLst/>
                <a:gdLst/>
                <a:ahLst/>
                <a:cxnLst/>
                <a:rect l="l" t="t" r="r" b="b"/>
                <a:pathLst>
                  <a:path w="1614" h="869" extrusionOk="0">
                    <a:moveTo>
                      <a:pt x="869" y="0"/>
                    </a:moveTo>
                    <a:cubicBezTo>
                      <a:pt x="217" y="0"/>
                      <a:pt x="0" y="869"/>
                      <a:pt x="776" y="869"/>
                    </a:cubicBezTo>
                    <a:cubicBezTo>
                      <a:pt x="1427" y="869"/>
                      <a:pt x="1613" y="0"/>
                      <a:pt x="8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5" name="Google Shape;1305;p10"/>
              <p:cNvSpPr/>
              <p:nvPr/>
            </p:nvSpPr>
            <p:spPr>
              <a:xfrm rot="-10594719">
                <a:off x="-145853" y="4541382"/>
                <a:ext cx="112032" cy="69580"/>
              </a:xfrm>
              <a:custGeom>
                <a:avLst/>
                <a:gdLst/>
                <a:ahLst/>
                <a:cxnLst/>
                <a:rect l="l" t="t" r="r" b="b"/>
                <a:pathLst>
                  <a:path w="1924" h="1195" extrusionOk="0">
                    <a:moveTo>
                      <a:pt x="1447" y="1"/>
                    </a:moveTo>
                    <a:cubicBezTo>
                      <a:pt x="1214" y="1"/>
                      <a:pt x="989" y="70"/>
                      <a:pt x="807" y="225"/>
                    </a:cubicBezTo>
                    <a:lnTo>
                      <a:pt x="186" y="722"/>
                    </a:lnTo>
                    <a:cubicBezTo>
                      <a:pt x="0" y="877"/>
                      <a:pt x="93" y="1125"/>
                      <a:pt x="311" y="1187"/>
                    </a:cubicBezTo>
                    <a:cubicBezTo>
                      <a:pt x="356" y="1192"/>
                      <a:pt x="402" y="1195"/>
                      <a:pt x="448" y="1195"/>
                    </a:cubicBezTo>
                    <a:cubicBezTo>
                      <a:pt x="688" y="1195"/>
                      <a:pt x="935" y="1126"/>
                      <a:pt x="1117" y="970"/>
                    </a:cubicBezTo>
                    <a:lnTo>
                      <a:pt x="1086" y="970"/>
                    </a:lnTo>
                    <a:lnTo>
                      <a:pt x="1706" y="474"/>
                    </a:lnTo>
                    <a:cubicBezTo>
                      <a:pt x="1924" y="319"/>
                      <a:pt x="1799" y="70"/>
                      <a:pt x="1582" y="8"/>
                    </a:cubicBezTo>
                    <a:cubicBezTo>
                      <a:pt x="1537" y="3"/>
                      <a:pt x="1492" y="1"/>
                      <a:pt x="144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6" name="Google Shape;1306;p10"/>
              <p:cNvSpPr/>
              <p:nvPr/>
            </p:nvSpPr>
            <p:spPr>
              <a:xfrm rot="-10594719">
                <a:off x="-117570" y="4693484"/>
                <a:ext cx="106617" cy="28938"/>
              </a:xfrm>
              <a:custGeom>
                <a:avLst/>
                <a:gdLst/>
                <a:ahLst/>
                <a:cxnLst/>
                <a:rect l="l" t="t" r="r" b="b"/>
                <a:pathLst>
                  <a:path w="1831" h="497" extrusionOk="0">
                    <a:moveTo>
                      <a:pt x="1272" y="0"/>
                    </a:moveTo>
                    <a:cubicBezTo>
                      <a:pt x="1024" y="0"/>
                      <a:pt x="0" y="496"/>
                      <a:pt x="527" y="496"/>
                    </a:cubicBezTo>
                    <a:cubicBezTo>
                      <a:pt x="807" y="496"/>
                      <a:pt x="1830" y="0"/>
                      <a:pt x="127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7" name="Google Shape;1307;p10"/>
              <p:cNvSpPr/>
              <p:nvPr/>
            </p:nvSpPr>
            <p:spPr>
              <a:xfrm rot="-10594719">
                <a:off x="-219900" y="4883379"/>
                <a:ext cx="128336" cy="46406"/>
              </a:xfrm>
              <a:custGeom>
                <a:avLst/>
                <a:gdLst/>
                <a:ahLst/>
                <a:cxnLst/>
                <a:rect l="l" t="t" r="r" b="b"/>
                <a:pathLst>
                  <a:path w="2204" h="797" extrusionOk="0">
                    <a:moveTo>
                      <a:pt x="1893" y="0"/>
                    </a:moveTo>
                    <a:cubicBezTo>
                      <a:pt x="1750" y="0"/>
                      <a:pt x="1587" y="34"/>
                      <a:pt x="1521" y="51"/>
                    </a:cubicBezTo>
                    <a:lnTo>
                      <a:pt x="528" y="299"/>
                    </a:lnTo>
                    <a:cubicBezTo>
                      <a:pt x="404" y="361"/>
                      <a:pt x="1" y="485"/>
                      <a:pt x="32" y="671"/>
                    </a:cubicBezTo>
                    <a:cubicBezTo>
                      <a:pt x="46" y="768"/>
                      <a:pt x="151" y="797"/>
                      <a:pt x="272" y="797"/>
                    </a:cubicBezTo>
                    <a:cubicBezTo>
                      <a:pt x="423" y="797"/>
                      <a:pt x="600" y="751"/>
                      <a:pt x="652" y="733"/>
                    </a:cubicBezTo>
                    <a:lnTo>
                      <a:pt x="1645" y="485"/>
                    </a:lnTo>
                    <a:cubicBezTo>
                      <a:pt x="1769" y="454"/>
                      <a:pt x="2203" y="330"/>
                      <a:pt x="2141" y="113"/>
                    </a:cubicBezTo>
                    <a:cubicBezTo>
                      <a:pt x="2127" y="26"/>
                      <a:pt x="2018" y="0"/>
                      <a:pt x="18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8" name="Google Shape;1308;p10"/>
              <p:cNvSpPr/>
              <p:nvPr/>
            </p:nvSpPr>
            <p:spPr>
              <a:xfrm rot="-10594719">
                <a:off x="-435485" y="4915741"/>
                <a:ext cx="135557" cy="51705"/>
              </a:xfrm>
              <a:custGeom>
                <a:avLst/>
                <a:gdLst/>
                <a:ahLst/>
                <a:cxnLst/>
                <a:rect l="l" t="t" r="r" b="b"/>
                <a:pathLst>
                  <a:path w="2328" h="888" extrusionOk="0">
                    <a:moveTo>
                      <a:pt x="743" y="1"/>
                    </a:moveTo>
                    <a:cubicBezTo>
                      <a:pt x="508" y="1"/>
                      <a:pt x="283" y="140"/>
                      <a:pt x="125" y="325"/>
                    </a:cubicBezTo>
                    <a:cubicBezTo>
                      <a:pt x="1" y="573"/>
                      <a:pt x="249" y="728"/>
                      <a:pt x="466" y="759"/>
                    </a:cubicBezTo>
                    <a:lnTo>
                      <a:pt x="1459" y="883"/>
                    </a:lnTo>
                    <a:cubicBezTo>
                      <a:pt x="1487" y="886"/>
                      <a:pt x="1516" y="888"/>
                      <a:pt x="1544" y="888"/>
                    </a:cubicBezTo>
                    <a:cubicBezTo>
                      <a:pt x="1794" y="888"/>
                      <a:pt x="2036" y="768"/>
                      <a:pt x="2203" y="573"/>
                    </a:cubicBezTo>
                    <a:cubicBezTo>
                      <a:pt x="2327" y="325"/>
                      <a:pt x="2079" y="170"/>
                      <a:pt x="1862" y="138"/>
                    </a:cubicBezTo>
                    <a:lnTo>
                      <a:pt x="870" y="14"/>
                    </a:lnTo>
                    <a:cubicBezTo>
                      <a:pt x="827" y="5"/>
                      <a:pt x="785" y="1"/>
                      <a:pt x="7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9" name="Google Shape;1309;p10"/>
              <p:cNvSpPr/>
              <p:nvPr/>
            </p:nvSpPr>
            <p:spPr>
              <a:xfrm rot="-10594719">
                <a:off x="-367530" y="4751000"/>
                <a:ext cx="106617" cy="44776"/>
              </a:xfrm>
              <a:custGeom>
                <a:avLst/>
                <a:gdLst/>
                <a:ahLst/>
                <a:cxnLst/>
                <a:rect l="l" t="t" r="r" b="b"/>
                <a:pathLst>
                  <a:path w="1831" h="769" extrusionOk="0">
                    <a:moveTo>
                      <a:pt x="894" y="1"/>
                    </a:moveTo>
                    <a:cubicBezTo>
                      <a:pt x="693" y="1"/>
                      <a:pt x="501" y="59"/>
                      <a:pt x="342" y="149"/>
                    </a:cubicBezTo>
                    <a:cubicBezTo>
                      <a:pt x="187" y="242"/>
                      <a:pt x="1" y="398"/>
                      <a:pt x="218" y="491"/>
                    </a:cubicBezTo>
                    <a:lnTo>
                      <a:pt x="714" y="739"/>
                    </a:lnTo>
                    <a:cubicBezTo>
                      <a:pt x="793" y="758"/>
                      <a:pt x="874" y="769"/>
                      <a:pt x="957" y="769"/>
                    </a:cubicBezTo>
                    <a:cubicBezTo>
                      <a:pt x="1136" y="769"/>
                      <a:pt x="1320" y="721"/>
                      <a:pt x="1490" y="615"/>
                    </a:cubicBezTo>
                    <a:cubicBezTo>
                      <a:pt x="1614" y="553"/>
                      <a:pt x="1831" y="398"/>
                      <a:pt x="1614" y="273"/>
                    </a:cubicBezTo>
                    <a:lnTo>
                      <a:pt x="1117" y="25"/>
                    </a:lnTo>
                    <a:cubicBezTo>
                      <a:pt x="1043" y="9"/>
                      <a:pt x="968" y="1"/>
                      <a:pt x="89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0" name="Google Shape;1310;p10"/>
              <p:cNvSpPr/>
              <p:nvPr/>
            </p:nvSpPr>
            <p:spPr>
              <a:xfrm rot="-10594719">
                <a:off x="-335072" y="4573098"/>
                <a:ext cx="84956" cy="40060"/>
              </a:xfrm>
              <a:custGeom>
                <a:avLst/>
                <a:gdLst/>
                <a:ahLst/>
                <a:cxnLst/>
                <a:rect l="l" t="t" r="r" b="b"/>
                <a:pathLst>
                  <a:path w="1459" h="688" extrusionOk="0">
                    <a:moveTo>
                      <a:pt x="807" y="0"/>
                    </a:moveTo>
                    <a:cubicBezTo>
                      <a:pt x="540" y="0"/>
                      <a:pt x="323" y="120"/>
                      <a:pt x="156" y="315"/>
                    </a:cubicBezTo>
                    <a:cubicBezTo>
                      <a:pt x="1" y="533"/>
                      <a:pt x="280" y="688"/>
                      <a:pt x="466" y="688"/>
                    </a:cubicBezTo>
                    <a:lnTo>
                      <a:pt x="590" y="688"/>
                    </a:lnTo>
                    <a:cubicBezTo>
                      <a:pt x="869" y="688"/>
                      <a:pt x="1117" y="595"/>
                      <a:pt x="1303" y="377"/>
                    </a:cubicBezTo>
                    <a:cubicBezTo>
                      <a:pt x="1459" y="129"/>
                      <a:pt x="1210" y="5"/>
                      <a:pt x="993" y="5"/>
                    </a:cubicBezTo>
                    <a:lnTo>
                      <a:pt x="900" y="5"/>
                    </a:lnTo>
                    <a:cubicBezTo>
                      <a:pt x="869" y="2"/>
                      <a:pt x="838" y="0"/>
                      <a:pt x="8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1" name="Google Shape;1311;p10"/>
              <p:cNvSpPr/>
              <p:nvPr/>
            </p:nvSpPr>
            <p:spPr>
              <a:xfrm rot="-10594719">
                <a:off x="-414983" y="4513806"/>
                <a:ext cx="77735" cy="47047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808" extrusionOk="0">
                    <a:moveTo>
                      <a:pt x="652" y="1"/>
                    </a:moveTo>
                    <a:cubicBezTo>
                      <a:pt x="435" y="1"/>
                      <a:pt x="63" y="187"/>
                      <a:pt x="32" y="466"/>
                    </a:cubicBezTo>
                    <a:cubicBezTo>
                      <a:pt x="1" y="714"/>
                      <a:pt x="342" y="807"/>
                      <a:pt x="559" y="807"/>
                    </a:cubicBezTo>
                    <a:lnTo>
                      <a:pt x="683" y="807"/>
                    </a:lnTo>
                    <a:cubicBezTo>
                      <a:pt x="900" y="807"/>
                      <a:pt x="1272" y="621"/>
                      <a:pt x="1303" y="342"/>
                    </a:cubicBezTo>
                    <a:cubicBezTo>
                      <a:pt x="1334" y="94"/>
                      <a:pt x="993" y="1"/>
                      <a:pt x="7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2" name="Google Shape;1312;p10"/>
              <p:cNvSpPr/>
              <p:nvPr/>
            </p:nvSpPr>
            <p:spPr>
              <a:xfrm rot="-10594719">
                <a:off x="-638248" y="4580252"/>
                <a:ext cx="83500" cy="47862"/>
              </a:xfrm>
              <a:custGeom>
                <a:avLst/>
                <a:gdLst/>
                <a:ahLst/>
                <a:cxnLst/>
                <a:rect l="l" t="t" r="r" b="b"/>
                <a:pathLst>
                  <a:path w="1434" h="822" extrusionOk="0">
                    <a:moveTo>
                      <a:pt x="1017" y="0"/>
                    </a:moveTo>
                    <a:cubicBezTo>
                      <a:pt x="951" y="0"/>
                      <a:pt x="895" y="6"/>
                      <a:pt x="869" y="15"/>
                    </a:cubicBezTo>
                    <a:cubicBezTo>
                      <a:pt x="621" y="15"/>
                      <a:pt x="373" y="139"/>
                      <a:pt x="218" y="356"/>
                    </a:cubicBezTo>
                    <a:lnTo>
                      <a:pt x="94" y="604"/>
                    </a:lnTo>
                    <a:cubicBezTo>
                      <a:pt x="1" y="821"/>
                      <a:pt x="497" y="821"/>
                      <a:pt x="590" y="821"/>
                    </a:cubicBezTo>
                    <a:cubicBezTo>
                      <a:pt x="838" y="790"/>
                      <a:pt x="1087" y="666"/>
                      <a:pt x="1242" y="449"/>
                    </a:cubicBezTo>
                    <a:lnTo>
                      <a:pt x="1366" y="201"/>
                    </a:lnTo>
                    <a:cubicBezTo>
                      <a:pt x="1433" y="43"/>
                      <a:pt x="1190" y="0"/>
                      <a:pt x="101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3" name="Google Shape;1313;p10"/>
              <p:cNvSpPr/>
              <p:nvPr/>
            </p:nvSpPr>
            <p:spPr>
              <a:xfrm rot="-10594719">
                <a:off x="-500255" y="4633121"/>
                <a:ext cx="108422" cy="58750"/>
              </a:xfrm>
              <a:custGeom>
                <a:avLst/>
                <a:gdLst/>
                <a:ahLst/>
                <a:cxnLst/>
                <a:rect l="l" t="t" r="r" b="b"/>
                <a:pathLst>
                  <a:path w="1862" h="1009" extrusionOk="0">
                    <a:moveTo>
                      <a:pt x="1326" y="0"/>
                    </a:moveTo>
                    <a:cubicBezTo>
                      <a:pt x="1187" y="0"/>
                      <a:pt x="1039" y="39"/>
                      <a:pt x="931" y="85"/>
                    </a:cubicBezTo>
                    <a:lnTo>
                      <a:pt x="434" y="333"/>
                    </a:lnTo>
                    <a:cubicBezTo>
                      <a:pt x="248" y="427"/>
                      <a:pt x="0" y="644"/>
                      <a:pt x="155" y="861"/>
                    </a:cubicBezTo>
                    <a:cubicBezTo>
                      <a:pt x="248" y="969"/>
                      <a:pt x="388" y="1008"/>
                      <a:pt x="531" y="1008"/>
                    </a:cubicBezTo>
                    <a:cubicBezTo>
                      <a:pt x="675" y="1008"/>
                      <a:pt x="822" y="969"/>
                      <a:pt x="931" y="923"/>
                    </a:cubicBezTo>
                    <a:lnTo>
                      <a:pt x="1427" y="675"/>
                    </a:lnTo>
                    <a:cubicBezTo>
                      <a:pt x="1582" y="582"/>
                      <a:pt x="1861" y="364"/>
                      <a:pt x="1675" y="147"/>
                    </a:cubicBezTo>
                    <a:cubicBezTo>
                      <a:pt x="1598" y="39"/>
                      <a:pt x="1466" y="0"/>
                      <a:pt x="1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4" name="Google Shape;1314;p10"/>
              <p:cNvSpPr/>
              <p:nvPr/>
            </p:nvSpPr>
            <p:spPr>
              <a:xfrm rot="-10594719">
                <a:off x="-591684" y="4775174"/>
                <a:ext cx="79541" cy="47687"/>
              </a:xfrm>
              <a:custGeom>
                <a:avLst/>
                <a:gdLst/>
                <a:ahLst/>
                <a:cxnLst/>
                <a:rect l="l" t="t" r="r" b="b"/>
                <a:pathLst>
                  <a:path w="1366" h="819" extrusionOk="0">
                    <a:moveTo>
                      <a:pt x="909" y="1"/>
                    </a:moveTo>
                    <a:cubicBezTo>
                      <a:pt x="683" y="1"/>
                      <a:pt x="458" y="90"/>
                      <a:pt x="311" y="237"/>
                    </a:cubicBezTo>
                    <a:lnTo>
                      <a:pt x="186" y="361"/>
                    </a:lnTo>
                    <a:cubicBezTo>
                      <a:pt x="0" y="485"/>
                      <a:pt x="62" y="764"/>
                      <a:pt x="311" y="795"/>
                    </a:cubicBezTo>
                    <a:cubicBezTo>
                      <a:pt x="371" y="810"/>
                      <a:pt x="435" y="818"/>
                      <a:pt x="500" y="818"/>
                    </a:cubicBezTo>
                    <a:cubicBezTo>
                      <a:pt x="704" y="818"/>
                      <a:pt x="922" y="743"/>
                      <a:pt x="1086" y="578"/>
                    </a:cubicBezTo>
                    <a:lnTo>
                      <a:pt x="1210" y="454"/>
                    </a:lnTo>
                    <a:cubicBezTo>
                      <a:pt x="1365" y="330"/>
                      <a:pt x="1303" y="51"/>
                      <a:pt x="1086" y="20"/>
                    </a:cubicBezTo>
                    <a:cubicBezTo>
                      <a:pt x="1028" y="7"/>
                      <a:pt x="968" y="1"/>
                      <a:pt x="90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5" name="Google Shape;1315;p10"/>
              <p:cNvSpPr/>
              <p:nvPr/>
            </p:nvSpPr>
            <p:spPr>
              <a:xfrm rot="-10594719">
                <a:off x="-638440" y="4931436"/>
                <a:ext cx="149997" cy="31035"/>
              </a:xfrm>
              <a:custGeom>
                <a:avLst/>
                <a:gdLst/>
                <a:ahLst/>
                <a:cxnLst/>
                <a:rect l="l" t="t" r="r" b="b"/>
                <a:pathLst>
                  <a:path w="2576" h="533" extrusionOk="0">
                    <a:moveTo>
                      <a:pt x="815" y="1"/>
                    </a:moveTo>
                    <a:cubicBezTo>
                      <a:pt x="570" y="1"/>
                      <a:pt x="351" y="118"/>
                      <a:pt x="156" y="285"/>
                    </a:cubicBezTo>
                    <a:cubicBezTo>
                      <a:pt x="1" y="502"/>
                      <a:pt x="280" y="533"/>
                      <a:pt x="435" y="533"/>
                    </a:cubicBezTo>
                    <a:lnTo>
                      <a:pt x="1676" y="533"/>
                    </a:lnTo>
                    <a:cubicBezTo>
                      <a:pt x="1955" y="533"/>
                      <a:pt x="2234" y="440"/>
                      <a:pt x="2452" y="253"/>
                    </a:cubicBezTo>
                    <a:cubicBezTo>
                      <a:pt x="2576" y="36"/>
                      <a:pt x="2296" y="5"/>
                      <a:pt x="2141" y="5"/>
                    </a:cubicBezTo>
                    <a:lnTo>
                      <a:pt x="901" y="5"/>
                    </a:lnTo>
                    <a:cubicBezTo>
                      <a:pt x="872" y="2"/>
                      <a:pt x="843" y="1"/>
                      <a:pt x="8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6" name="Google Shape;1316;p10"/>
              <p:cNvSpPr/>
              <p:nvPr/>
            </p:nvSpPr>
            <p:spPr>
              <a:xfrm rot="-10594719">
                <a:off x="-799362" y="4868291"/>
                <a:ext cx="115642" cy="30802"/>
              </a:xfrm>
              <a:custGeom>
                <a:avLst/>
                <a:gdLst/>
                <a:ahLst/>
                <a:cxnLst/>
                <a:rect l="l" t="t" r="r" b="b"/>
                <a:pathLst>
                  <a:path w="1986" h="529" extrusionOk="0">
                    <a:moveTo>
                      <a:pt x="1241" y="1"/>
                    </a:moveTo>
                    <a:cubicBezTo>
                      <a:pt x="869" y="1"/>
                      <a:pt x="0" y="528"/>
                      <a:pt x="776" y="528"/>
                    </a:cubicBezTo>
                    <a:cubicBezTo>
                      <a:pt x="1117" y="528"/>
                      <a:pt x="1985" y="1"/>
                      <a:pt x="124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7" name="Google Shape;1317;p10"/>
              <p:cNvSpPr/>
              <p:nvPr/>
            </p:nvSpPr>
            <p:spPr>
              <a:xfrm rot="-10594719">
                <a:off x="-732763" y="4721604"/>
                <a:ext cx="113022" cy="51472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884" extrusionOk="0">
                    <a:moveTo>
                      <a:pt x="1487" y="0"/>
                    </a:moveTo>
                    <a:cubicBezTo>
                      <a:pt x="1452" y="0"/>
                      <a:pt x="1420" y="3"/>
                      <a:pt x="1391" y="7"/>
                    </a:cubicBezTo>
                    <a:lnTo>
                      <a:pt x="647" y="131"/>
                    </a:lnTo>
                    <a:cubicBezTo>
                      <a:pt x="399" y="162"/>
                      <a:pt x="58" y="286"/>
                      <a:pt x="27" y="566"/>
                    </a:cubicBezTo>
                    <a:cubicBezTo>
                      <a:pt x="0" y="803"/>
                      <a:pt x="242" y="883"/>
                      <a:pt x="429" y="883"/>
                    </a:cubicBezTo>
                    <a:cubicBezTo>
                      <a:pt x="463" y="883"/>
                      <a:pt x="495" y="881"/>
                      <a:pt x="523" y="876"/>
                    </a:cubicBezTo>
                    <a:lnTo>
                      <a:pt x="1267" y="752"/>
                    </a:lnTo>
                    <a:cubicBezTo>
                      <a:pt x="1515" y="721"/>
                      <a:pt x="1857" y="597"/>
                      <a:pt x="1888" y="317"/>
                    </a:cubicBezTo>
                    <a:cubicBezTo>
                      <a:pt x="1940" y="81"/>
                      <a:pt x="1680" y="0"/>
                      <a:pt x="148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8" name="Google Shape;1318;p10"/>
              <p:cNvSpPr/>
              <p:nvPr/>
            </p:nvSpPr>
            <p:spPr>
              <a:xfrm rot="-10594719">
                <a:off x="-778463" y="4637919"/>
                <a:ext cx="113837" cy="34354"/>
              </a:xfrm>
              <a:custGeom>
                <a:avLst/>
                <a:gdLst/>
                <a:ahLst/>
                <a:cxnLst/>
                <a:rect l="l" t="t" r="r" b="b"/>
                <a:pathLst>
                  <a:path w="1955" h="590" extrusionOk="0">
                    <a:moveTo>
                      <a:pt x="1179" y="0"/>
                    </a:moveTo>
                    <a:cubicBezTo>
                      <a:pt x="807" y="0"/>
                      <a:pt x="0" y="590"/>
                      <a:pt x="745" y="590"/>
                    </a:cubicBezTo>
                    <a:cubicBezTo>
                      <a:pt x="1117" y="590"/>
                      <a:pt x="1954" y="0"/>
                      <a:pt x="117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319" name="Google Shape;1319;p10"/>
          <p:cNvGrpSpPr/>
          <p:nvPr/>
        </p:nvGrpSpPr>
        <p:grpSpPr>
          <a:xfrm rot="1156600">
            <a:off x="-621806" y="4661645"/>
            <a:ext cx="1161495" cy="1863571"/>
            <a:chOff x="2402100" y="3854125"/>
            <a:chExt cx="435600" cy="698825"/>
          </a:xfrm>
        </p:grpSpPr>
        <p:sp>
          <p:nvSpPr>
            <p:cNvPr id="1320" name="Google Shape;1320;p10"/>
            <p:cNvSpPr/>
            <p:nvPr/>
          </p:nvSpPr>
          <p:spPr>
            <a:xfrm>
              <a:off x="2438150" y="3861725"/>
              <a:ext cx="380025" cy="675475"/>
            </a:xfrm>
            <a:custGeom>
              <a:avLst/>
              <a:gdLst/>
              <a:ahLst/>
              <a:cxnLst/>
              <a:rect l="l" t="t" r="r" b="b"/>
              <a:pathLst>
                <a:path w="15201" h="27019" extrusionOk="0">
                  <a:moveTo>
                    <a:pt x="6019" y="1"/>
                  </a:moveTo>
                  <a:cubicBezTo>
                    <a:pt x="3072" y="4437"/>
                    <a:pt x="1" y="9338"/>
                    <a:pt x="497" y="14642"/>
                  </a:cubicBezTo>
                  <a:cubicBezTo>
                    <a:pt x="652" y="15914"/>
                    <a:pt x="931" y="17154"/>
                    <a:pt x="1335" y="18364"/>
                  </a:cubicBezTo>
                  <a:cubicBezTo>
                    <a:pt x="1893" y="20194"/>
                    <a:pt x="2575" y="22024"/>
                    <a:pt x="3723" y="23606"/>
                  </a:cubicBezTo>
                  <a:cubicBezTo>
                    <a:pt x="4840" y="25157"/>
                    <a:pt x="6484" y="26429"/>
                    <a:pt x="8376" y="26770"/>
                  </a:cubicBezTo>
                  <a:lnTo>
                    <a:pt x="9338" y="26832"/>
                  </a:lnTo>
                  <a:lnTo>
                    <a:pt x="8872" y="27019"/>
                  </a:lnTo>
                  <a:cubicBezTo>
                    <a:pt x="10175" y="26957"/>
                    <a:pt x="11199" y="25933"/>
                    <a:pt x="11974" y="24878"/>
                  </a:cubicBezTo>
                  <a:cubicBezTo>
                    <a:pt x="14518" y="21218"/>
                    <a:pt x="15200" y="16596"/>
                    <a:pt x="13804" y="12346"/>
                  </a:cubicBezTo>
                  <a:cubicBezTo>
                    <a:pt x="12253" y="7725"/>
                    <a:pt x="8376" y="4282"/>
                    <a:pt x="6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10"/>
            <p:cNvSpPr/>
            <p:nvPr/>
          </p:nvSpPr>
          <p:spPr>
            <a:xfrm>
              <a:off x="2589375" y="3854125"/>
              <a:ext cx="98750" cy="698825"/>
            </a:xfrm>
            <a:custGeom>
              <a:avLst/>
              <a:gdLst/>
              <a:ahLst/>
              <a:cxnLst/>
              <a:rect l="l" t="t" r="r" b="b"/>
              <a:pathLst>
                <a:path w="3950" h="27953" extrusionOk="0">
                  <a:moveTo>
                    <a:pt x="452" y="0"/>
                  </a:moveTo>
                  <a:cubicBezTo>
                    <a:pt x="278" y="0"/>
                    <a:pt x="1" y="84"/>
                    <a:pt x="1" y="212"/>
                  </a:cubicBezTo>
                  <a:cubicBezTo>
                    <a:pt x="156" y="5454"/>
                    <a:pt x="249" y="10696"/>
                    <a:pt x="311" y="15939"/>
                  </a:cubicBezTo>
                  <a:cubicBezTo>
                    <a:pt x="342" y="20157"/>
                    <a:pt x="404" y="24593"/>
                    <a:pt x="3351" y="27912"/>
                  </a:cubicBezTo>
                  <a:cubicBezTo>
                    <a:pt x="3372" y="27941"/>
                    <a:pt x="3417" y="27953"/>
                    <a:pt x="3473" y="27953"/>
                  </a:cubicBezTo>
                  <a:cubicBezTo>
                    <a:pt x="3655" y="27953"/>
                    <a:pt x="3949" y="27821"/>
                    <a:pt x="3878" y="27726"/>
                  </a:cubicBezTo>
                  <a:cubicBezTo>
                    <a:pt x="776" y="24190"/>
                    <a:pt x="900" y="19444"/>
                    <a:pt x="869" y="15008"/>
                  </a:cubicBezTo>
                  <a:cubicBezTo>
                    <a:pt x="807" y="10014"/>
                    <a:pt x="714" y="5051"/>
                    <a:pt x="590" y="57"/>
                  </a:cubicBezTo>
                  <a:cubicBezTo>
                    <a:pt x="590" y="18"/>
                    <a:pt x="532" y="0"/>
                    <a:pt x="4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10"/>
            <p:cNvSpPr/>
            <p:nvPr/>
          </p:nvSpPr>
          <p:spPr>
            <a:xfrm>
              <a:off x="2594025" y="3930575"/>
              <a:ext cx="64850" cy="50600"/>
            </a:xfrm>
            <a:custGeom>
              <a:avLst/>
              <a:gdLst/>
              <a:ahLst/>
              <a:cxnLst/>
              <a:rect l="l" t="t" r="r" b="b"/>
              <a:pathLst>
                <a:path w="2594" h="2024" extrusionOk="0">
                  <a:moveTo>
                    <a:pt x="2450" y="0"/>
                  </a:moveTo>
                  <a:cubicBezTo>
                    <a:pt x="2316" y="0"/>
                    <a:pt x="2104" y="45"/>
                    <a:pt x="2048" y="101"/>
                  </a:cubicBezTo>
                  <a:cubicBezTo>
                    <a:pt x="1428" y="752"/>
                    <a:pt x="776" y="1372"/>
                    <a:pt x="125" y="1931"/>
                  </a:cubicBezTo>
                  <a:cubicBezTo>
                    <a:pt x="1" y="2024"/>
                    <a:pt x="187" y="2024"/>
                    <a:pt x="249" y="2024"/>
                  </a:cubicBezTo>
                  <a:cubicBezTo>
                    <a:pt x="373" y="1993"/>
                    <a:pt x="528" y="1962"/>
                    <a:pt x="621" y="1869"/>
                  </a:cubicBezTo>
                  <a:cubicBezTo>
                    <a:pt x="1304" y="1310"/>
                    <a:pt x="1955" y="690"/>
                    <a:pt x="2544" y="70"/>
                  </a:cubicBezTo>
                  <a:cubicBezTo>
                    <a:pt x="2594" y="20"/>
                    <a:pt x="2539" y="0"/>
                    <a:pt x="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10"/>
            <p:cNvSpPr/>
            <p:nvPr/>
          </p:nvSpPr>
          <p:spPr>
            <a:xfrm>
              <a:off x="2596625" y="3995425"/>
              <a:ext cx="113900" cy="91325"/>
            </a:xfrm>
            <a:custGeom>
              <a:avLst/>
              <a:gdLst/>
              <a:ahLst/>
              <a:cxnLst/>
              <a:rect l="l" t="t" r="r" b="b"/>
              <a:pathLst>
                <a:path w="4556" h="3653" extrusionOk="0">
                  <a:moveTo>
                    <a:pt x="4248" y="1"/>
                  </a:moveTo>
                  <a:cubicBezTo>
                    <a:pt x="4157" y="1"/>
                    <a:pt x="4056" y="18"/>
                    <a:pt x="3991" y="50"/>
                  </a:cubicBezTo>
                  <a:cubicBezTo>
                    <a:pt x="2533" y="981"/>
                    <a:pt x="1355" y="2284"/>
                    <a:pt x="114" y="3493"/>
                  </a:cubicBezTo>
                  <a:cubicBezTo>
                    <a:pt x="0" y="3607"/>
                    <a:pt x="99" y="3653"/>
                    <a:pt x="236" y="3653"/>
                  </a:cubicBezTo>
                  <a:cubicBezTo>
                    <a:pt x="362" y="3653"/>
                    <a:pt x="520" y="3615"/>
                    <a:pt x="579" y="3555"/>
                  </a:cubicBezTo>
                  <a:cubicBezTo>
                    <a:pt x="1758" y="2377"/>
                    <a:pt x="2906" y="1105"/>
                    <a:pt x="4332" y="205"/>
                  </a:cubicBezTo>
                  <a:cubicBezTo>
                    <a:pt x="4556" y="63"/>
                    <a:pt x="4420" y="1"/>
                    <a:pt x="4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10"/>
            <p:cNvSpPr/>
            <p:nvPr/>
          </p:nvSpPr>
          <p:spPr>
            <a:xfrm>
              <a:off x="2596650" y="4053575"/>
              <a:ext cx="154425" cy="142975"/>
            </a:xfrm>
            <a:custGeom>
              <a:avLst/>
              <a:gdLst/>
              <a:ahLst/>
              <a:cxnLst/>
              <a:rect l="l" t="t" r="r" b="b"/>
              <a:pathLst>
                <a:path w="6177" h="5719" extrusionOk="0">
                  <a:moveTo>
                    <a:pt x="5832" y="1"/>
                  </a:moveTo>
                  <a:cubicBezTo>
                    <a:pt x="5732" y="1"/>
                    <a:pt x="5628" y="35"/>
                    <a:pt x="5572" y="113"/>
                  </a:cubicBezTo>
                  <a:cubicBezTo>
                    <a:pt x="3928" y="1881"/>
                    <a:pt x="2284" y="4114"/>
                    <a:pt x="237" y="5417"/>
                  </a:cubicBezTo>
                  <a:cubicBezTo>
                    <a:pt x="1" y="5559"/>
                    <a:pt x="214" y="5718"/>
                    <a:pt x="438" y="5718"/>
                  </a:cubicBezTo>
                  <a:cubicBezTo>
                    <a:pt x="509" y="5718"/>
                    <a:pt x="581" y="5702"/>
                    <a:pt x="640" y="5665"/>
                  </a:cubicBezTo>
                  <a:lnTo>
                    <a:pt x="609" y="5665"/>
                  </a:lnTo>
                  <a:cubicBezTo>
                    <a:pt x="2687" y="4331"/>
                    <a:pt x="4362" y="2098"/>
                    <a:pt x="6038" y="268"/>
                  </a:cubicBezTo>
                  <a:cubicBezTo>
                    <a:pt x="6177" y="109"/>
                    <a:pt x="6010" y="1"/>
                    <a:pt x="58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10"/>
            <p:cNvSpPr/>
            <p:nvPr/>
          </p:nvSpPr>
          <p:spPr>
            <a:xfrm>
              <a:off x="2602425" y="4133100"/>
              <a:ext cx="192625" cy="200200"/>
            </a:xfrm>
            <a:custGeom>
              <a:avLst/>
              <a:gdLst/>
              <a:ahLst/>
              <a:cxnLst/>
              <a:rect l="l" t="t" r="r" b="b"/>
              <a:pathLst>
                <a:path w="7705" h="8008" extrusionOk="0">
                  <a:moveTo>
                    <a:pt x="7405" y="1"/>
                  </a:moveTo>
                  <a:cubicBezTo>
                    <a:pt x="7295" y="1"/>
                    <a:pt x="7172" y="33"/>
                    <a:pt x="7109" y="96"/>
                  </a:cubicBezTo>
                  <a:cubicBezTo>
                    <a:pt x="4690" y="2577"/>
                    <a:pt x="2363" y="5152"/>
                    <a:pt x="130" y="7788"/>
                  </a:cubicBezTo>
                  <a:cubicBezTo>
                    <a:pt x="0" y="7937"/>
                    <a:pt x="136" y="8007"/>
                    <a:pt x="299" y="8007"/>
                  </a:cubicBezTo>
                  <a:cubicBezTo>
                    <a:pt x="410" y="8007"/>
                    <a:pt x="533" y="7975"/>
                    <a:pt x="595" y="7912"/>
                  </a:cubicBezTo>
                  <a:cubicBezTo>
                    <a:pt x="2829" y="5276"/>
                    <a:pt x="5155" y="2701"/>
                    <a:pt x="7575" y="220"/>
                  </a:cubicBezTo>
                  <a:cubicBezTo>
                    <a:pt x="7704" y="72"/>
                    <a:pt x="7569" y="1"/>
                    <a:pt x="74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10"/>
            <p:cNvSpPr/>
            <p:nvPr/>
          </p:nvSpPr>
          <p:spPr>
            <a:xfrm>
              <a:off x="2616775" y="4214150"/>
              <a:ext cx="220925" cy="236875"/>
            </a:xfrm>
            <a:custGeom>
              <a:avLst/>
              <a:gdLst/>
              <a:ahLst/>
              <a:cxnLst/>
              <a:rect l="l" t="t" r="r" b="b"/>
              <a:pathLst>
                <a:path w="8837" h="9475" extrusionOk="0">
                  <a:moveTo>
                    <a:pt x="8471" y="0"/>
                  </a:moveTo>
                  <a:cubicBezTo>
                    <a:pt x="8370" y="0"/>
                    <a:pt x="8265" y="34"/>
                    <a:pt x="8210" y="111"/>
                  </a:cubicBezTo>
                  <a:lnTo>
                    <a:pt x="145" y="9199"/>
                  </a:lnTo>
                  <a:cubicBezTo>
                    <a:pt x="1" y="9365"/>
                    <a:pt x="187" y="9475"/>
                    <a:pt x="382" y="9475"/>
                  </a:cubicBezTo>
                  <a:cubicBezTo>
                    <a:pt x="480" y="9475"/>
                    <a:pt x="580" y="9447"/>
                    <a:pt x="642" y="9385"/>
                  </a:cubicBezTo>
                  <a:lnTo>
                    <a:pt x="8676" y="297"/>
                  </a:lnTo>
                  <a:cubicBezTo>
                    <a:pt x="8836" y="116"/>
                    <a:pt x="8659" y="0"/>
                    <a:pt x="84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10"/>
            <p:cNvSpPr/>
            <p:nvPr/>
          </p:nvSpPr>
          <p:spPr>
            <a:xfrm>
              <a:off x="2529425" y="3901825"/>
              <a:ext cx="70050" cy="50450"/>
            </a:xfrm>
            <a:custGeom>
              <a:avLst/>
              <a:gdLst/>
              <a:ahLst/>
              <a:cxnLst/>
              <a:rect l="l" t="t" r="r" b="b"/>
              <a:pathLst>
                <a:path w="2802" h="2018" extrusionOk="0">
                  <a:moveTo>
                    <a:pt x="480" y="0"/>
                  </a:moveTo>
                  <a:cubicBezTo>
                    <a:pt x="298" y="0"/>
                    <a:pt x="0" y="138"/>
                    <a:pt x="72" y="258"/>
                  </a:cubicBezTo>
                  <a:cubicBezTo>
                    <a:pt x="630" y="971"/>
                    <a:pt x="1344" y="1592"/>
                    <a:pt x="2181" y="1995"/>
                  </a:cubicBezTo>
                  <a:cubicBezTo>
                    <a:pt x="2208" y="2011"/>
                    <a:pt x="2243" y="2018"/>
                    <a:pt x="2284" y="2018"/>
                  </a:cubicBezTo>
                  <a:cubicBezTo>
                    <a:pt x="2484" y="2018"/>
                    <a:pt x="2802" y="1850"/>
                    <a:pt x="2647" y="1747"/>
                  </a:cubicBezTo>
                  <a:cubicBezTo>
                    <a:pt x="1840" y="1344"/>
                    <a:pt x="1158" y="754"/>
                    <a:pt x="599" y="41"/>
                  </a:cubicBezTo>
                  <a:cubicBezTo>
                    <a:pt x="578" y="12"/>
                    <a:pt x="534" y="0"/>
                    <a:pt x="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10"/>
            <p:cNvSpPr/>
            <p:nvPr/>
          </p:nvSpPr>
          <p:spPr>
            <a:xfrm>
              <a:off x="2466675" y="3969450"/>
              <a:ext cx="143525" cy="85975"/>
            </a:xfrm>
            <a:custGeom>
              <a:avLst/>
              <a:gdLst/>
              <a:ahLst/>
              <a:cxnLst/>
              <a:rect l="l" t="t" r="r" b="b"/>
              <a:pathLst>
                <a:path w="5741" h="3439" extrusionOk="0">
                  <a:moveTo>
                    <a:pt x="507" y="1"/>
                  </a:moveTo>
                  <a:cubicBezTo>
                    <a:pt x="304" y="1"/>
                    <a:pt x="0" y="177"/>
                    <a:pt x="101" y="252"/>
                  </a:cubicBezTo>
                  <a:cubicBezTo>
                    <a:pt x="1683" y="1461"/>
                    <a:pt x="3358" y="2516"/>
                    <a:pt x="5095" y="3416"/>
                  </a:cubicBezTo>
                  <a:cubicBezTo>
                    <a:pt x="5121" y="3431"/>
                    <a:pt x="5158" y="3438"/>
                    <a:pt x="5199" y="3438"/>
                  </a:cubicBezTo>
                  <a:cubicBezTo>
                    <a:pt x="5406" y="3438"/>
                    <a:pt x="5741" y="3271"/>
                    <a:pt x="5560" y="3167"/>
                  </a:cubicBezTo>
                  <a:cubicBezTo>
                    <a:pt x="3823" y="2268"/>
                    <a:pt x="2179" y="1213"/>
                    <a:pt x="628" y="35"/>
                  </a:cubicBezTo>
                  <a:cubicBezTo>
                    <a:pt x="598" y="11"/>
                    <a:pt x="555" y="1"/>
                    <a:pt x="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10"/>
            <p:cNvSpPr/>
            <p:nvPr/>
          </p:nvSpPr>
          <p:spPr>
            <a:xfrm>
              <a:off x="2445125" y="4056150"/>
              <a:ext cx="161975" cy="95425"/>
            </a:xfrm>
            <a:custGeom>
              <a:avLst/>
              <a:gdLst/>
              <a:ahLst/>
              <a:cxnLst/>
              <a:rect l="l" t="t" r="r" b="b"/>
              <a:pathLst>
                <a:path w="6479" h="3817" extrusionOk="0">
                  <a:moveTo>
                    <a:pt x="560" y="1"/>
                  </a:moveTo>
                  <a:cubicBezTo>
                    <a:pt x="352" y="1"/>
                    <a:pt x="0" y="239"/>
                    <a:pt x="280" y="351"/>
                  </a:cubicBezTo>
                  <a:lnTo>
                    <a:pt x="280" y="320"/>
                  </a:lnTo>
                  <a:cubicBezTo>
                    <a:pt x="2389" y="1033"/>
                    <a:pt x="4034" y="2584"/>
                    <a:pt x="5833" y="3794"/>
                  </a:cubicBezTo>
                  <a:cubicBezTo>
                    <a:pt x="5864" y="3810"/>
                    <a:pt x="5903" y="3816"/>
                    <a:pt x="5947" y="3816"/>
                  </a:cubicBezTo>
                  <a:cubicBezTo>
                    <a:pt x="6164" y="3816"/>
                    <a:pt x="6479" y="3644"/>
                    <a:pt x="6298" y="3515"/>
                  </a:cubicBezTo>
                  <a:cubicBezTo>
                    <a:pt x="4437" y="2274"/>
                    <a:pt x="2793" y="723"/>
                    <a:pt x="621" y="10"/>
                  </a:cubicBezTo>
                  <a:cubicBezTo>
                    <a:pt x="603" y="4"/>
                    <a:pt x="582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10"/>
            <p:cNvSpPr/>
            <p:nvPr/>
          </p:nvSpPr>
          <p:spPr>
            <a:xfrm>
              <a:off x="2403925" y="4174100"/>
              <a:ext cx="206525" cy="108250"/>
            </a:xfrm>
            <a:custGeom>
              <a:avLst/>
              <a:gdLst/>
              <a:ahLst/>
              <a:cxnLst/>
              <a:rect l="l" t="t" r="r" b="b"/>
              <a:pathLst>
                <a:path w="8261" h="4330" extrusionOk="0">
                  <a:moveTo>
                    <a:pt x="489" y="0"/>
                  </a:moveTo>
                  <a:cubicBezTo>
                    <a:pt x="287" y="0"/>
                    <a:pt x="0" y="150"/>
                    <a:pt x="98" y="224"/>
                  </a:cubicBezTo>
                  <a:cubicBezTo>
                    <a:pt x="2424" y="1899"/>
                    <a:pt x="4937" y="3295"/>
                    <a:pt x="7605" y="4318"/>
                  </a:cubicBezTo>
                  <a:cubicBezTo>
                    <a:pt x="7624" y="4326"/>
                    <a:pt x="7648" y="4329"/>
                    <a:pt x="7676" y="4329"/>
                  </a:cubicBezTo>
                  <a:cubicBezTo>
                    <a:pt x="7877" y="4329"/>
                    <a:pt x="8261" y="4152"/>
                    <a:pt x="8070" y="4070"/>
                  </a:cubicBezTo>
                  <a:cubicBezTo>
                    <a:pt x="5433" y="3046"/>
                    <a:pt x="2921" y="1682"/>
                    <a:pt x="625" y="38"/>
                  </a:cubicBezTo>
                  <a:cubicBezTo>
                    <a:pt x="592" y="11"/>
                    <a:pt x="544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10"/>
            <p:cNvSpPr/>
            <p:nvPr/>
          </p:nvSpPr>
          <p:spPr>
            <a:xfrm>
              <a:off x="2402100" y="4291275"/>
              <a:ext cx="218100" cy="118400"/>
            </a:xfrm>
            <a:custGeom>
              <a:avLst/>
              <a:gdLst/>
              <a:ahLst/>
              <a:cxnLst/>
              <a:rect l="l" t="t" r="r" b="b"/>
              <a:pathLst>
                <a:path w="8724" h="4736" extrusionOk="0">
                  <a:moveTo>
                    <a:pt x="505" y="1"/>
                  </a:moveTo>
                  <a:cubicBezTo>
                    <a:pt x="289" y="1"/>
                    <a:pt x="1" y="188"/>
                    <a:pt x="202" y="314"/>
                  </a:cubicBezTo>
                  <a:cubicBezTo>
                    <a:pt x="2715" y="1865"/>
                    <a:pt x="5320" y="3695"/>
                    <a:pt x="8112" y="4718"/>
                  </a:cubicBezTo>
                  <a:cubicBezTo>
                    <a:pt x="8140" y="4730"/>
                    <a:pt x="8171" y="4736"/>
                    <a:pt x="8203" y="4736"/>
                  </a:cubicBezTo>
                  <a:cubicBezTo>
                    <a:pt x="8428" y="4736"/>
                    <a:pt x="8724" y="4485"/>
                    <a:pt x="8453" y="4377"/>
                  </a:cubicBezTo>
                  <a:cubicBezTo>
                    <a:pt x="5723" y="3385"/>
                    <a:pt x="3087" y="1554"/>
                    <a:pt x="636" y="35"/>
                  </a:cubicBezTo>
                  <a:cubicBezTo>
                    <a:pt x="601" y="11"/>
                    <a:pt x="555" y="1"/>
                    <a:pt x="5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10"/>
            <p:cNvSpPr/>
            <p:nvPr/>
          </p:nvSpPr>
          <p:spPr>
            <a:xfrm>
              <a:off x="2489225" y="4423675"/>
              <a:ext cx="159525" cy="73725"/>
            </a:xfrm>
            <a:custGeom>
              <a:avLst/>
              <a:gdLst/>
              <a:ahLst/>
              <a:cxnLst/>
              <a:rect l="l" t="t" r="r" b="b"/>
              <a:pathLst>
                <a:path w="6381" h="2949" extrusionOk="0">
                  <a:moveTo>
                    <a:pt x="564" y="1"/>
                  </a:moveTo>
                  <a:cubicBezTo>
                    <a:pt x="384" y="1"/>
                    <a:pt x="1" y="178"/>
                    <a:pt x="191" y="260"/>
                  </a:cubicBezTo>
                  <a:cubicBezTo>
                    <a:pt x="2083" y="1066"/>
                    <a:pt x="3945" y="1935"/>
                    <a:pt x="5775" y="2928"/>
                  </a:cubicBezTo>
                  <a:cubicBezTo>
                    <a:pt x="5799" y="2942"/>
                    <a:pt x="5830" y="2948"/>
                    <a:pt x="5866" y="2948"/>
                  </a:cubicBezTo>
                  <a:cubicBezTo>
                    <a:pt x="6061" y="2948"/>
                    <a:pt x="6381" y="2763"/>
                    <a:pt x="6302" y="2710"/>
                  </a:cubicBezTo>
                  <a:cubicBezTo>
                    <a:pt x="4441" y="1718"/>
                    <a:pt x="2580" y="818"/>
                    <a:pt x="625" y="12"/>
                  </a:cubicBezTo>
                  <a:cubicBezTo>
                    <a:pt x="610" y="4"/>
                    <a:pt x="589" y="1"/>
                    <a:pt x="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33" name="Google Shape;1333;p10"/>
          <p:cNvGrpSpPr/>
          <p:nvPr/>
        </p:nvGrpSpPr>
        <p:grpSpPr>
          <a:xfrm rot="10091607" flipH="1">
            <a:off x="7853659" y="-800454"/>
            <a:ext cx="2804480" cy="2090419"/>
            <a:chOff x="4500175" y="3779525"/>
            <a:chExt cx="1136425" cy="847075"/>
          </a:xfrm>
        </p:grpSpPr>
        <p:sp>
          <p:nvSpPr>
            <p:cNvPr id="1334" name="Google Shape;1334;p10"/>
            <p:cNvSpPr/>
            <p:nvPr/>
          </p:nvSpPr>
          <p:spPr>
            <a:xfrm>
              <a:off x="4500175" y="3779525"/>
              <a:ext cx="272200" cy="333500"/>
            </a:xfrm>
            <a:custGeom>
              <a:avLst/>
              <a:gdLst/>
              <a:ahLst/>
              <a:cxnLst/>
              <a:rect l="l" t="t" r="r" b="b"/>
              <a:pathLst>
                <a:path w="10888" h="13340" extrusionOk="0">
                  <a:moveTo>
                    <a:pt x="0" y="1"/>
                  </a:moveTo>
                  <a:lnTo>
                    <a:pt x="0" y="1"/>
                  </a:lnTo>
                  <a:cubicBezTo>
                    <a:pt x="403" y="3010"/>
                    <a:pt x="869" y="6205"/>
                    <a:pt x="2792" y="8562"/>
                  </a:cubicBezTo>
                  <a:cubicBezTo>
                    <a:pt x="4591" y="10764"/>
                    <a:pt x="8127" y="12688"/>
                    <a:pt x="10888" y="13339"/>
                  </a:cubicBezTo>
                  <a:cubicBezTo>
                    <a:pt x="8872" y="7787"/>
                    <a:pt x="5025" y="3072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10"/>
            <p:cNvSpPr/>
            <p:nvPr/>
          </p:nvSpPr>
          <p:spPr>
            <a:xfrm>
              <a:off x="4865425" y="3905150"/>
              <a:ext cx="121775" cy="341250"/>
            </a:xfrm>
            <a:custGeom>
              <a:avLst/>
              <a:gdLst/>
              <a:ahLst/>
              <a:cxnLst/>
              <a:rect l="l" t="t" r="r" b="b"/>
              <a:pathLst>
                <a:path w="4871" h="13650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2110"/>
                    <a:pt x="62" y="4220"/>
                    <a:pt x="621" y="6267"/>
                  </a:cubicBezTo>
                  <a:cubicBezTo>
                    <a:pt x="1365" y="8810"/>
                    <a:pt x="2947" y="11044"/>
                    <a:pt x="4498" y="13246"/>
                  </a:cubicBezTo>
                  <a:lnTo>
                    <a:pt x="4870" y="13649"/>
                  </a:lnTo>
                  <a:cubicBezTo>
                    <a:pt x="4374" y="10703"/>
                    <a:pt x="3909" y="7663"/>
                    <a:pt x="2451" y="5057"/>
                  </a:cubicBezTo>
                  <a:cubicBezTo>
                    <a:pt x="2079" y="4375"/>
                    <a:pt x="1675" y="3754"/>
                    <a:pt x="1272" y="3072"/>
                  </a:cubicBezTo>
                  <a:cubicBezTo>
                    <a:pt x="745" y="2110"/>
                    <a:pt x="310" y="1087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10"/>
            <p:cNvSpPr/>
            <p:nvPr/>
          </p:nvSpPr>
          <p:spPr>
            <a:xfrm>
              <a:off x="4578500" y="4253350"/>
              <a:ext cx="408700" cy="101825"/>
            </a:xfrm>
            <a:custGeom>
              <a:avLst/>
              <a:gdLst/>
              <a:ahLst/>
              <a:cxnLst/>
              <a:rect l="l" t="t" r="r" b="b"/>
              <a:pathLst>
                <a:path w="16348" h="4073" extrusionOk="0">
                  <a:moveTo>
                    <a:pt x="16254" y="1"/>
                  </a:moveTo>
                  <a:cubicBezTo>
                    <a:pt x="16101" y="56"/>
                    <a:pt x="15952" y="118"/>
                    <a:pt x="15804" y="186"/>
                  </a:cubicBezTo>
                  <a:lnTo>
                    <a:pt x="15804" y="186"/>
                  </a:lnTo>
                  <a:lnTo>
                    <a:pt x="16347" y="156"/>
                  </a:lnTo>
                  <a:lnTo>
                    <a:pt x="16254" y="1"/>
                  </a:lnTo>
                  <a:close/>
                  <a:moveTo>
                    <a:pt x="15804" y="186"/>
                  </a:moveTo>
                  <a:lnTo>
                    <a:pt x="9585" y="528"/>
                  </a:lnTo>
                  <a:cubicBezTo>
                    <a:pt x="6359" y="714"/>
                    <a:pt x="3071" y="931"/>
                    <a:pt x="0" y="1924"/>
                  </a:cubicBezTo>
                  <a:lnTo>
                    <a:pt x="3474" y="3071"/>
                  </a:lnTo>
                  <a:cubicBezTo>
                    <a:pt x="4997" y="3564"/>
                    <a:pt x="6616" y="4073"/>
                    <a:pt x="8193" y="4073"/>
                  </a:cubicBezTo>
                  <a:cubicBezTo>
                    <a:pt x="8800" y="4073"/>
                    <a:pt x="9402" y="3997"/>
                    <a:pt x="9988" y="3816"/>
                  </a:cubicBezTo>
                  <a:cubicBezTo>
                    <a:pt x="12160" y="3121"/>
                    <a:pt x="13737" y="1129"/>
                    <a:pt x="15804" y="18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10"/>
            <p:cNvSpPr/>
            <p:nvPr/>
          </p:nvSpPr>
          <p:spPr>
            <a:xfrm>
              <a:off x="5091850" y="4023800"/>
              <a:ext cx="224925" cy="356750"/>
            </a:xfrm>
            <a:custGeom>
              <a:avLst/>
              <a:gdLst/>
              <a:ahLst/>
              <a:cxnLst/>
              <a:rect l="l" t="t" r="r" b="b"/>
              <a:pathLst>
                <a:path w="8997" h="14270" extrusionOk="0">
                  <a:moveTo>
                    <a:pt x="1" y="1"/>
                  </a:moveTo>
                  <a:lnTo>
                    <a:pt x="1" y="1"/>
                  </a:lnTo>
                  <a:cubicBezTo>
                    <a:pt x="32" y="2172"/>
                    <a:pt x="776" y="4313"/>
                    <a:pt x="1707" y="6267"/>
                  </a:cubicBezTo>
                  <a:cubicBezTo>
                    <a:pt x="3181" y="9360"/>
                    <a:pt x="5356" y="12264"/>
                    <a:pt x="8332" y="13901"/>
                  </a:cubicBezTo>
                  <a:lnTo>
                    <a:pt x="8332" y="13901"/>
                  </a:lnTo>
                  <a:cubicBezTo>
                    <a:pt x="7447" y="12669"/>
                    <a:pt x="7145" y="11082"/>
                    <a:pt x="6639" y="9648"/>
                  </a:cubicBezTo>
                  <a:cubicBezTo>
                    <a:pt x="5367" y="5926"/>
                    <a:pt x="2638" y="2917"/>
                    <a:pt x="1" y="1"/>
                  </a:cubicBezTo>
                  <a:close/>
                  <a:moveTo>
                    <a:pt x="8332" y="13901"/>
                  </a:moveTo>
                  <a:cubicBezTo>
                    <a:pt x="8423" y="14028"/>
                    <a:pt x="8520" y="14151"/>
                    <a:pt x="8624" y="14270"/>
                  </a:cubicBezTo>
                  <a:lnTo>
                    <a:pt x="8997" y="14239"/>
                  </a:lnTo>
                  <a:cubicBezTo>
                    <a:pt x="8771" y="14133"/>
                    <a:pt x="8549" y="14020"/>
                    <a:pt x="8332" y="139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10"/>
            <p:cNvSpPr/>
            <p:nvPr/>
          </p:nvSpPr>
          <p:spPr>
            <a:xfrm>
              <a:off x="4806475" y="4389050"/>
              <a:ext cx="524250" cy="230525"/>
            </a:xfrm>
            <a:custGeom>
              <a:avLst/>
              <a:gdLst/>
              <a:ahLst/>
              <a:cxnLst/>
              <a:rect l="l" t="t" r="r" b="b"/>
              <a:pathLst>
                <a:path w="20970" h="9221" extrusionOk="0">
                  <a:moveTo>
                    <a:pt x="20970" y="1"/>
                  </a:moveTo>
                  <a:lnTo>
                    <a:pt x="20970" y="1"/>
                  </a:lnTo>
                  <a:cubicBezTo>
                    <a:pt x="20925" y="59"/>
                    <a:pt x="20880" y="117"/>
                    <a:pt x="20834" y="175"/>
                  </a:cubicBezTo>
                  <a:lnTo>
                    <a:pt x="20834" y="175"/>
                  </a:lnTo>
                  <a:cubicBezTo>
                    <a:pt x="20869" y="179"/>
                    <a:pt x="20904" y="183"/>
                    <a:pt x="20939" y="187"/>
                  </a:cubicBezTo>
                  <a:lnTo>
                    <a:pt x="20970" y="1"/>
                  </a:lnTo>
                  <a:close/>
                  <a:moveTo>
                    <a:pt x="20002" y="130"/>
                  </a:moveTo>
                  <a:cubicBezTo>
                    <a:pt x="17600" y="130"/>
                    <a:pt x="15257" y="1222"/>
                    <a:pt x="13060" y="2265"/>
                  </a:cubicBezTo>
                  <a:lnTo>
                    <a:pt x="4064" y="6608"/>
                  </a:lnTo>
                  <a:cubicBezTo>
                    <a:pt x="2849" y="7186"/>
                    <a:pt x="1608" y="7765"/>
                    <a:pt x="289" y="7765"/>
                  </a:cubicBezTo>
                  <a:cubicBezTo>
                    <a:pt x="193" y="7765"/>
                    <a:pt x="97" y="7762"/>
                    <a:pt x="1" y="7756"/>
                  </a:cubicBezTo>
                  <a:lnTo>
                    <a:pt x="1" y="7756"/>
                  </a:lnTo>
                  <a:cubicBezTo>
                    <a:pt x="1714" y="8719"/>
                    <a:pt x="3657" y="9221"/>
                    <a:pt x="5633" y="9221"/>
                  </a:cubicBezTo>
                  <a:cubicBezTo>
                    <a:pt x="5947" y="9221"/>
                    <a:pt x="6262" y="9208"/>
                    <a:pt x="6577" y="9183"/>
                  </a:cubicBezTo>
                  <a:cubicBezTo>
                    <a:pt x="8779" y="8903"/>
                    <a:pt x="10889" y="8190"/>
                    <a:pt x="12781" y="7042"/>
                  </a:cubicBezTo>
                  <a:cubicBezTo>
                    <a:pt x="15881" y="5310"/>
                    <a:pt x="18624" y="2982"/>
                    <a:pt x="20834" y="175"/>
                  </a:cubicBezTo>
                  <a:lnTo>
                    <a:pt x="20834" y="175"/>
                  </a:lnTo>
                  <a:cubicBezTo>
                    <a:pt x="20556" y="144"/>
                    <a:pt x="20279" y="130"/>
                    <a:pt x="20002" y="13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10"/>
            <p:cNvSpPr/>
            <p:nvPr/>
          </p:nvSpPr>
          <p:spPr>
            <a:xfrm>
              <a:off x="4686050" y="4050575"/>
              <a:ext cx="950550" cy="367300"/>
            </a:xfrm>
            <a:custGeom>
              <a:avLst/>
              <a:gdLst/>
              <a:ahLst/>
              <a:cxnLst/>
              <a:rect l="l" t="t" r="r" b="b"/>
              <a:pathLst>
                <a:path w="38022" h="14692" extrusionOk="0">
                  <a:moveTo>
                    <a:pt x="999" y="1"/>
                  </a:moveTo>
                  <a:cubicBezTo>
                    <a:pt x="663" y="1"/>
                    <a:pt x="0" y="316"/>
                    <a:pt x="103" y="419"/>
                  </a:cubicBezTo>
                  <a:cubicBezTo>
                    <a:pt x="5190" y="5258"/>
                    <a:pt x="11673" y="8918"/>
                    <a:pt x="18125" y="11617"/>
                  </a:cubicBezTo>
                  <a:cubicBezTo>
                    <a:pt x="22199" y="13331"/>
                    <a:pt x="26470" y="14691"/>
                    <a:pt x="30759" y="14691"/>
                  </a:cubicBezTo>
                  <a:cubicBezTo>
                    <a:pt x="33066" y="14691"/>
                    <a:pt x="35378" y="14298"/>
                    <a:pt x="37667" y="13354"/>
                  </a:cubicBezTo>
                  <a:cubicBezTo>
                    <a:pt x="38021" y="13202"/>
                    <a:pt x="37872" y="13151"/>
                    <a:pt x="37621" y="13151"/>
                  </a:cubicBezTo>
                  <a:cubicBezTo>
                    <a:pt x="37411" y="13151"/>
                    <a:pt x="37129" y="13187"/>
                    <a:pt x="37016" y="13230"/>
                  </a:cubicBezTo>
                  <a:cubicBezTo>
                    <a:pt x="35119" y="14024"/>
                    <a:pt x="33150" y="14356"/>
                    <a:pt x="31160" y="14356"/>
                  </a:cubicBezTo>
                  <a:cubicBezTo>
                    <a:pt x="25765" y="14356"/>
                    <a:pt x="20219" y="11912"/>
                    <a:pt x="15551" y="9600"/>
                  </a:cubicBezTo>
                  <a:cubicBezTo>
                    <a:pt x="10432" y="7088"/>
                    <a:pt x="5314" y="4017"/>
                    <a:pt x="1158" y="47"/>
                  </a:cubicBezTo>
                  <a:cubicBezTo>
                    <a:pt x="1125" y="14"/>
                    <a:pt x="1070" y="1"/>
                    <a:pt x="9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10"/>
            <p:cNvSpPr/>
            <p:nvPr/>
          </p:nvSpPr>
          <p:spPr>
            <a:xfrm>
              <a:off x="4853625" y="4301350"/>
              <a:ext cx="270725" cy="158925"/>
            </a:xfrm>
            <a:custGeom>
              <a:avLst/>
              <a:gdLst/>
              <a:ahLst/>
              <a:cxnLst/>
              <a:rect l="l" t="t" r="r" b="b"/>
              <a:pathLst>
                <a:path w="10829" h="6357" extrusionOk="0">
                  <a:moveTo>
                    <a:pt x="8253" y="670"/>
                  </a:moveTo>
                  <a:cubicBezTo>
                    <a:pt x="8749" y="670"/>
                    <a:pt x="9239" y="780"/>
                    <a:pt x="9716" y="1027"/>
                  </a:cubicBezTo>
                  <a:cubicBezTo>
                    <a:pt x="9731" y="1035"/>
                    <a:pt x="9748" y="1041"/>
                    <a:pt x="9766" y="1046"/>
                  </a:cubicBezTo>
                  <a:lnTo>
                    <a:pt x="9766" y="1046"/>
                  </a:lnTo>
                  <a:cubicBezTo>
                    <a:pt x="8643" y="1435"/>
                    <a:pt x="7794" y="2072"/>
                    <a:pt x="6893" y="2889"/>
                  </a:cubicBezTo>
                  <a:cubicBezTo>
                    <a:pt x="5273" y="4401"/>
                    <a:pt x="3534" y="5114"/>
                    <a:pt x="1514" y="5601"/>
                  </a:cubicBezTo>
                  <a:lnTo>
                    <a:pt x="1514" y="5601"/>
                  </a:lnTo>
                  <a:cubicBezTo>
                    <a:pt x="2969" y="3652"/>
                    <a:pt x="5671" y="670"/>
                    <a:pt x="8253" y="670"/>
                  </a:cubicBezTo>
                  <a:close/>
                  <a:moveTo>
                    <a:pt x="8567" y="0"/>
                  </a:moveTo>
                  <a:cubicBezTo>
                    <a:pt x="5201" y="0"/>
                    <a:pt x="1836" y="3662"/>
                    <a:pt x="162" y="6083"/>
                  </a:cubicBezTo>
                  <a:cubicBezTo>
                    <a:pt x="0" y="6306"/>
                    <a:pt x="234" y="6357"/>
                    <a:pt x="451" y="6357"/>
                  </a:cubicBezTo>
                  <a:cubicBezTo>
                    <a:pt x="566" y="6357"/>
                    <a:pt x="677" y="6342"/>
                    <a:pt x="720" y="6332"/>
                  </a:cubicBezTo>
                  <a:cubicBezTo>
                    <a:pt x="2364" y="5990"/>
                    <a:pt x="4009" y="5618"/>
                    <a:pt x="5497" y="4812"/>
                  </a:cubicBezTo>
                  <a:cubicBezTo>
                    <a:pt x="7172" y="3912"/>
                    <a:pt x="8351" y="1989"/>
                    <a:pt x="10243" y="1431"/>
                  </a:cubicBezTo>
                  <a:cubicBezTo>
                    <a:pt x="10790" y="1281"/>
                    <a:pt x="10819" y="933"/>
                    <a:pt x="10458" y="896"/>
                  </a:cubicBezTo>
                  <a:lnTo>
                    <a:pt x="10458" y="896"/>
                  </a:lnTo>
                  <a:cubicBezTo>
                    <a:pt x="10691" y="773"/>
                    <a:pt x="10829" y="607"/>
                    <a:pt x="10616" y="500"/>
                  </a:cubicBezTo>
                  <a:cubicBezTo>
                    <a:pt x="9942" y="153"/>
                    <a:pt x="9255" y="0"/>
                    <a:pt x="85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10"/>
            <p:cNvSpPr/>
            <p:nvPr/>
          </p:nvSpPr>
          <p:spPr>
            <a:xfrm>
              <a:off x="4713425" y="4154200"/>
              <a:ext cx="193025" cy="58850"/>
            </a:xfrm>
            <a:custGeom>
              <a:avLst/>
              <a:gdLst/>
              <a:ahLst/>
              <a:cxnLst/>
              <a:rect l="l" t="t" r="r" b="b"/>
              <a:pathLst>
                <a:path w="7721" h="2354" extrusionOk="0">
                  <a:moveTo>
                    <a:pt x="2637" y="810"/>
                  </a:moveTo>
                  <a:cubicBezTo>
                    <a:pt x="3291" y="810"/>
                    <a:pt x="4017" y="1058"/>
                    <a:pt x="4693" y="1369"/>
                  </a:cubicBezTo>
                  <a:lnTo>
                    <a:pt x="4693" y="1369"/>
                  </a:lnTo>
                  <a:cubicBezTo>
                    <a:pt x="4139" y="1390"/>
                    <a:pt x="3582" y="1436"/>
                    <a:pt x="3031" y="1436"/>
                  </a:cubicBezTo>
                  <a:cubicBezTo>
                    <a:pt x="2486" y="1436"/>
                    <a:pt x="1947" y="1391"/>
                    <a:pt x="1425" y="1228"/>
                  </a:cubicBezTo>
                  <a:lnTo>
                    <a:pt x="1425" y="1228"/>
                  </a:lnTo>
                  <a:cubicBezTo>
                    <a:pt x="1767" y="929"/>
                    <a:pt x="2185" y="810"/>
                    <a:pt x="2637" y="810"/>
                  </a:cubicBezTo>
                  <a:close/>
                  <a:moveTo>
                    <a:pt x="2637" y="1"/>
                  </a:moveTo>
                  <a:cubicBezTo>
                    <a:pt x="1679" y="1"/>
                    <a:pt x="802" y="338"/>
                    <a:pt x="187" y="1268"/>
                  </a:cubicBezTo>
                  <a:cubicBezTo>
                    <a:pt x="1" y="1423"/>
                    <a:pt x="94" y="1733"/>
                    <a:pt x="311" y="1795"/>
                  </a:cubicBezTo>
                  <a:cubicBezTo>
                    <a:pt x="1074" y="2151"/>
                    <a:pt x="1858" y="2231"/>
                    <a:pt x="2651" y="2231"/>
                  </a:cubicBezTo>
                  <a:cubicBezTo>
                    <a:pt x="3292" y="2231"/>
                    <a:pt x="3938" y="2179"/>
                    <a:pt x="4583" y="2179"/>
                  </a:cubicBezTo>
                  <a:cubicBezTo>
                    <a:pt x="5084" y="2179"/>
                    <a:pt x="5584" y="2210"/>
                    <a:pt x="6080" y="2323"/>
                  </a:cubicBezTo>
                  <a:cubicBezTo>
                    <a:pt x="6121" y="2332"/>
                    <a:pt x="6162" y="2336"/>
                    <a:pt x="6203" y="2336"/>
                  </a:cubicBezTo>
                  <a:cubicBezTo>
                    <a:pt x="6280" y="2336"/>
                    <a:pt x="6355" y="2320"/>
                    <a:pt x="6425" y="2294"/>
                  </a:cubicBezTo>
                  <a:lnTo>
                    <a:pt x="6425" y="2294"/>
                  </a:lnTo>
                  <a:cubicBezTo>
                    <a:pt x="6494" y="2335"/>
                    <a:pt x="6580" y="2353"/>
                    <a:pt x="6672" y="2353"/>
                  </a:cubicBezTo>
                  <a:cubicBezTo>
                    <a:pt x="7121" y="2353"/>
                    <a:pt x="7721" y="1922"/>
                    <a:pt x="7259" y="1640"/>
                  </a:cubicBezTo>
                  <a:cubicBezTo>
                    <a:pt x="6056" y="942"/>
                    <a:pt x="4235" y="1"/>
                    <a:pt x="26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10"/>
            <p:cNvSpPr/>
            <p:nvPr/>
          </p:nvSpPr>
          <p:spPr>
            <a:xfrm>
              <a:off x="5030750" y="4164750"/>
              <a:ext cx="105750" cy="162700"/>
            </a:xfrm>
            <a:custGeom>
              <a:avLst/>
              <a:gdLst/>
              <a:ahLst/>
              <a:cxnLst/>
              <a:rect l="l" t="t" r="r" b="b"/>
              <a:pathLst>
                <a:path w="4230" h="6508" extrusionOk="0">
                  <a:moveTo>
                    <a:pt x="1434" y="1535"/>
                  </a:moveTo>
                  <a:cubicBezTo>
                    <a:pt x="2003" y="2203"/>
                    <a:pt x="2346" y="3036"/>
                    <a:pt x="2571" y="3918"/>
                  </a:cubicBezTo>
                  <a:lnTo>
                    <a:pt x="2571" y="3918"/>
                  </a:lnTo>
                  <a:cubicBezTo>
                    <a:pt x="2071" y="3188"/>
                    <a:pt x="1688" y="2384"/>
                    <a:pt x="1434" y="1535"/>
                  </a:cubicBezTo>
                  <a:close/>
                  <a:moveTo>
                    <a:pt x="830" y="1"/>
                  </a:moveTo>
                  <a:cubicBezTo>
                    <a:pt x="498" y="1"/>
                    <a:pt x="1" y="173"/>
                    <a:pt x="25" y="443"/>
                  </a:cubicBezTo>
                  <a:cubicBezTo>
                    <a:pt x="295" y="2566"/>
                    <a:pt x="1342" y="4487"/>
                    <a:pt x="2918" y="5901"/>
                  </a:cubicBezTo>
                  <a:lnTo>
                    <a:pt x="2918" y="5901"/>
                  </a:lnTo>
                  <a:cubicBezTo>
                    <a:pt x="2937" y="6058"/>
                    <a:pt x="2955" y="6213"/>
                    <a:pt x="2972" y="6367"/>
                  </a:cubicBezTo>
                  <a:cubicBezTo>
                    <a:pt x="2992" y="6466"/>
                    <a:pt x="3117" y="6508"/>
                    <a:pt x="3278" y="6508"/>
                  </a:cubicBezTo>
                  <a:cubicBezTo>
                    <a:pt x="3624" y="6508"/>
                    <a:pt x="4131" y="6311"/>
                    <a:pt x="4089" y="6057"/>
                  </a:cubicBezTo>
                  <a:cubicBezTo>
                    <a:pt x="4083" y="5998"/>
                    <a:pt x="4076" y="5939"/>
                    <a:pt x="4070" y="5879"/>
                  </a:cubicBezTo>
                  <a:lnTo>
                    <a:pt x="4070" y="5879"/>
                  </a:lnTo>
                  <a:cubicBezTo>
                    <a:pt x="4181" y="5795"/>
                    <a:pt x="4229" y="5701"/>
                    <a:pt x="4151" y="5623"/>
                  </a:cubicBezTo>
                  <a:lnTo>
                    <a:pt x="4151" y="5623"/>
                  </a:lnTo>
                  <a:lnTo>
                    <a:pt x="4151" y="5654"/>
                  </a:lnTo>
                  <a:cubicBezTo>
                    <a:pt x="4111" y="5621"/>
                    <a:pt x="4071" y="5587"/>
                    <a:pt x="4032" y="5553"/>
                  </a:cubicBezTo>
                  <a:lnTo>
                    <a:pt x="4032" y="5553"/>
                  </a:lnTo>
                  <a:cubicBezTo>
                    <a:pt x="3765" y="3350"/>
                    <a:pt x="3210" y="1106"/>
                    <a:pt x="1049" y="39"/>
                  </a:cubicBezTo>
                  <a:cubicBezTo>
                    <a:pt x="997" y="13"/>
                    <a:pt x="919" y="1"/>
                    <a:pt x="83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3" name="Google Shape;1343;p10"/>
            <p:cNvSpPr/>
            <p:nvPr/>
          </p:nvSpPr>
          <p:spPr>
            <a:xfrm>
              <a:off x="5238400" y="4401775"/>
              <a:ext cx="151175" cy="224825"/>
            </a:xfrm>
            <a:custGeom>
              <a:avLst/>
              <a:gdLst/>
              <a:ahLst/>
              <a:cxnLst/>
              <a:rect l="l" t="t" r="r" b="b"/>
              <a:pathLst>
                <a:path w="6047" h="8993" extrusionOk="0">
                  <a:moveTo>
                    <a:pt x="4378" y="2090"/>
                  </a:moveTo>
                  <a:cubicBezTo>
                    <a:pt x="3712" y="4090"/>
                    <a:pt x="2803" y="5986"/>
                    <a:pt x="1318" y="7445"/>
                  </a:cubicBezTo>
                  <a:lnTo>
                    <a:pt x="1318" y="7445"/>
                  </a:lnTo>
                  <a:cubicBezTo>
                    <a:pt x="1776" y="5480"/>
                    <a:pt x="3028" y="3672"/>
                    <a:pt x="4378" y="2090"/>
                  </a:cubicBezTo>
                  <a:close/>
                  <a:moveTo>
                    <a:pt x="5444" y="1"/>
                  </a:moveTo>
                  <a:cubicBezTo>
                    <a:pt x="5230" y="1"/>
                    <a:pt x="4999" y="66"/>
                    <a:pt x="4872" y="205"/>
                  </a:cubicBezTo>
                  <a:lnTo>
                    <a:pt x="4903" y="205"/>
                  </a:lnTo>
                  <a:cubicBezTo>
                    <a:pt x="2762" y="2470"/>
                    <a:pt x="250" y="5386"/>
                    <a:pt x="33" y="8643"/>
                  </a:cubicBezTo>
                  <a:cubicBezTo>
                    <a:pt x="0" y="8902"/>
                    <a:pt x="188" y="8992"/>
                    <a:pt x="411" y="8992"/>
                  </a:cubicBezTo>
                  <a:cubicBezTo>
                    <a:pt x="614" y="8992"/>
                    <a:pt x="845" y="8917"/>
                    <a:pt x="963" y="8829"/>
                  </a:cubicBezTo>
                  <a:cubicBezTo>
                    <a:pt x="3817" y="6843"/>
                    <a:pt x="5120" y="3648"/>
                    <a:pt x="5988" y="360"/>
                  </a:cubicBezTo>
                  <a:cubicBezTo>
                    <a:pt x="6046" y="175"/>
                    <a:pt x="5922" y="76"/>
                    <a:pt x="5738" y="49"/>
                  </a:cubicBezTo>
                  <a:lnTo>
                    <a:pt x="5738" y="49"/>
                  </a:lnTo>
                  <a:cubicBezTo>
                    <a:pt x="5655" y="17"/>
                    <a:pt x="5552" y="1"/>
                    <a:pt x="54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10"/>
            <p:cNvSpPr/>
            <p:nvPr/>
          </p:nvSpPr>
          <p:spPr>
            <a:xfrm>
              <a:off x="5265900" y="4177950"/>
              <a:ext cx="148575" cy="238175"/>
            </a:xfrm>
            <a:custGeom>
              <a:avLst/>
              <a:gdLst/>
              <a:ahLst/>
              <a:cxnLst/>
              <a:rect l="l" t="t" r="r" b="b"/>
              <a:pathLst>
                <a:path w="5943" h="9527" extrusionOk="0">
                  <a:moveTo>
                    <a:pt x="1409" y="1401"/>
                  </a:moveTo>
                  <a:cubicBezTo>
                    <a:pt x="3252" y="2956"/>
                    <a:pt x="4246" y="5305"/>
                    <a:pt x="4088" y="7701"/>
                  </a:cubicBezTo>
                  <a:lnTo>
                    <a:pt x="4088" y="7701"/>
                  </a:lnTo>
                  <a:cubicBezTo>
                    <a:pt x="2828" y="5778"/>
                    <a:pt x="1917" y="3637"/>
                    <a:pt x="1409" y="1401"/>
                  </a:cubicBezTo>
                  <a:close/>
                  <a:moveTo>
                    <a:pt x="836" y="0"/>
                  </a:moveTo>
                  <a:cubicBezTo>
                    <a:pt x="511" y="0"/>
                    <a:pt x="0" y="173"/>
                    <a:pt x="49" y="442"/>
                  </a:cubicBezTo>
                  <a:cubicBezTo>
                    <a:pt x="515" y="3482"/>
                    <a:pt x="1724" y="6336"/>
                    <a:pt x="3523" y="8817"/>
                  </a:cubicBezTo>
                  <a:cubicBezTo>
                    <a:pt x="3570" y="8886"/>
                    <a:pt x="3671" y="8916"/>
                    <a:pt x="3794" y="8916"/>
                  </a:cubicBezTo>
                  <a:cubicBezTo>
                    <a:pt x="3831" y="8916"/>
                    <a:pt x="3869" y="8913"/>
                    <a:pt x="3909" y="8908"/>
                  </a:cubicBezTo>
                  <a:lnTo>
                    <a:pt x="3909" y="8908"/>
                  </a:lnTo>
                  <a:cubicBezTo>
                    <a:pt x="3877" y="9044"/>
                    <a:pt x="3842" y="9179"/>
                    <a:pt x="3803" y="9313"/>
                  </a:cubicBezTo>
                  <a:cubicBezTo>
                    <a:pt x="3765" y="9462"/>
                    <a:pt x="3922" y="9527"/>
                    <a:pt x="4129" y="9527"/>
                  </a:cubicBezTo>
                  <a:cubicBezTo>
                    <a:pt x="4439" y="9527"/>
                    <a:pt x="4864" y="9382"/>
                    <a:pt x="4919" y="9158"/>
                  </a:cubicBezTo>
                  <a:cubicBezTo>
                    <a:pt x="5943" y="5591"/>
                    <a:pt x="4330" y="1776"/>
                    <a:pt x="1042" y="39"/>
                  </a:cubicBezTo>
                  <a:cubicBezTo>
                    <a:pt x="996" y="13"/>
                    <a:pt x="923" y="0"/>
                    <a:pt x="8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45" name="Google Shape;1345;p10"/>
          <p:cNvGrpSpPr/>
          <p:nvPr/>
        </p:nvGrpSpPr>
        <p:grpSpPr>
          <a:xfrm rot="-1341702" flipH="1">
            <a:off x="11181708" y="5678532"/>
            <a:ext cx="1139153" cy="2009297"/>
            <a:chOff x="2797700" y="3217325"/>
            <a:chExt cx="682725" cy="1204225"/>
          </a:xfrm>
        </p:grpSpPr>
        <p:sp>
          <p:nvSpPr>
            <p:cNvPr id="1346" name="Google Shape;1346;p10"/>
            <p:cNvSpPr/>
            <p:nvPr/>
          </p:nvSpPr>
          <p:spPr>
            <a:xfrm>
              <a:off x="2797700" y="3824925"/>
              <a:ext cx="500825" cy="451000"/>
            </a:xfrm>
            <a:custGeom>
              <a:avLst/>
              <a:gdLst/>
              <a:ahLst/>
              <a:cxnLst/>
              <a:rect l="l" t="t" r="r" b="b"/>
              <a:pathLst>
                <a:path w="20033" h="18040" extrusionOk="0">
                  <a:moveTo>
                    <a:pt x="1771" y="1417"/>
                  </a:moveTo>
                  <a:cubicBezTo>
                    <a:pt x="5098" y="3779"/>
                    <a:pt x="8428" y="6149"/>
                    <a:pt x="11644" y="8700"/>
                  </a:cubicBezTo>
                  <a:cubicBezTo>
                    <a:pt x="14663" y="11098"/>
                    <a:pt x="17605" y="13317"/>
                    <a:pt x="19046" y="16873"/>
                  </a:cubicBezTo>
                  <a:lnTo>
                    <a:pt x="19046" y="16873"/>
                  </a:lnTo>
                  <a:cubicBezTo>
                    <a:pt x="17333" y="16151"/>
                    <a:pt x="15525" y="16018"/>
                    <a:pt x="13691" y="15680"/>
                  </a:cubicBezTo>
                  <a:cubicBezTo>
                    <a:pt x="10775" y="15183"/>
                    <a:pt x="8759" y="13850"/>
                    <a:pt x="7239" y="11306"/>
                  </a:cubicBezTo>
                  <a:cubicBezTo>
                    <a:pt x="6154" y="9476"/>
                    <a:pt x="5440" y="7429"/>
                    <a:pt x="4479" y="5567"/>
                  </a:cubicBezTo>
                  <a:cubicBezTo>
                    <a:pt x="3681" y="4109"/>
                    <a:pt x="2783" y="2717"/>
                    <a:pt x="1771" y="1417"/>
                  </a:cubicBezTo>
                  <a:close/>
                  <a:moveTo>
                    <a:pt x="548" y="1"/>
                  </a:moveTo>
                  <a:cubicBezTo>
                    <a:pt x="359" y="1"/>
                    <a:pt x="0" y="127"/>
                    <a:pt x="105" y="232"/>
                  </a:cubicBezTo>
                  <a:cubicBezTo>
                    <a:pt x="105" y="232"/>
                    <a:pt x="105" y="232"/>
                    <a:pt x="105" y="232"/>
                  </a:cubicBezTo>
                  <a:lnTo>
                    <a:pt x="105" y="232"/>
                  </a:lnTo>
                  <a:cubicBezTo>
                    <a:pt x="1904" y="2310"/>
                    <a:pt x="3424" y="4606"/>
                    <a:pt x="4572" y="7087"/>
                  </a:cubicBezTo>
                  <a:cubicBezTo>
                    <a:pt x="5409" y="8917"/>
                    <a:pt x="6123" y="10779"/>
                    <a:pt x="7301" y="12423"/>
                  </a:cubicBezTo>
                  <a:cubicBezTo>
                    <a:pt x="10279" y="16641"/>
                    <a:pt x="14963" y="15338"/>
                    <a:pt x="19120" y="17355"/>
                  </a:cubicBezTo>
                  <a:cubicBezTo>
                    <a:pt x="19135" y="17362"/>
                    <a:pt x="19156" y="17366"/>
                    <a:pt x="19181" y="17366"/>
                  </a:cubicBezTo>
                  <a:cubicBezTo>
                    <a:pt x="19196" y="17366"/>
                    <a:pt x="19213" y="17364"/>
                    <a:pt x="19231" y="17362"/>
                  </a:cubicBezTo>
                  <a:lnTo>
                    <a:pt x="19231" y="17362"/>
                  </a:lnTo>
                  <a:cubicBezTo>
                    <a:pt x="19302" y="17562"/>
                    <a:pt x="19369" y="17766"/>
                    <a:pt x="19430" y="17975"/>
                  </a:cubicBezTo>
                  <a:cubicBezTo>
                    <a:pt x="19448" y="18020"/>
                    <a:pt x="19509" y="18039"/>
                    <a:pt x="19584" y="18039"/>
                  </a:cubicBezTo>
                  <a:cubicBezTo>
                    <a:pt x="19766" y="18039"/>
                    <a:pt x="20032" y="17930"/>
                    <a:pt x="19988" y="17820"/>
                  </a:cubicBezTo>
                  <a:cubicBezTo>
                    <a:pt x="18809" y="13787"/>
                    <a:pt x="15894" y="11523"/>
                    <a:pt x="12730" y="8948"/>
                  </a:cubicBezTo>
                  <a:cubicBezTo>
                    <a:pt x="8821" y="5785"/>
                    <a:pt x="4727" y="2900"/>
                    <a:pt x="632" y="15"/>
                  </a:cubicBezTo>
                  <a:cubicBezTo>
                    <a:pt x="613" y="5"/>
                    <a:pt x="583" y="1"/>
                    <a:pt x="5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7" name="Google Shape;1347;p10"/>
            <p:cNvSpPr/>
            <p:nvPr/>
          </p:nvSpPr>
          <p:spPr>
            <a:xfrm>
              <a:off x="2799200" y="3824650"/>
              <a:ext cx="633925" cy="527825"/>
            </a:xfrm>
            <a:custGeom>
              <a:avLst/>
              <a:gdLst/>
              <a:ahLst/>
              <a:cxnLst/>
              <a:rect l="l" t="t" r="r" b="b"/>
              <a:pathLst>
                <a:path w="25357" h="21113" extrusionOk="0">
                  <a:moveTo>
                    <a:pt x="511" y="1"/>
                  </a:moveTo>
                  <a:cubicBezTo>
                    <a:pt x="334" y="1"/>
                    <a:pt x="0" y="142"/>
                    <a:pt x="76" y="243"/>
                  </a:cubicBezTo>
                  <a:lnTo>
                    <a:pt x="45" y="243"/>
                  </a:lnTo>
                  <a:cubicBezTo>
                    <a:pt x="2092" y="2787"/>
                    <a:pt x="4263" y="5206"/>
                    <a:pt x="6621" y="7471"/>
                  </a:cubicBezTo>
                  <a:cubicBezTo>
                    <a:pt x="8854" y="9735"/>
                    <a:pt x="11088" y="12123"/>
                    <a:pt x="13476" y="14202"/>
                  </a:cubicBezTo>
                  <a:cubicBezTo>
                    <a:pt x="14655" y="15256"/>
                    <a:pt x="15927" y="15536"/>
                    <a:pt x="17292" y="16280"/>
                  </a:cubicBezTo>
                  <a:cubicBezTo>
                    <a:pt x="18625" y="17024"/>
                    <a:pt x="19618" y="18234"/>
                    <a:pt x="20766" y="19196"/>
                  </a:cubicBezTo>
                  <a:cubicBezTo>
                    <a:pt x="21763" y="20010"/>
                    <a:pt x="22961" y="21112"/>
                    <a:pt x="24321" y="21112"/>
                  </a:cubicBezTo>
                  <a:cubicBezTo>
                    <a:pt x="24568" y="21112"/>
                    <a:pt x="24820" y="21076"/>
                    <a:pt x="25077" y="20995"/>
                  </a:cubicBezTo>
                  <a:cubicBezTo>
                    <a:pt x="25328" y="20920"/>
                    <a:pt x="25356" y="20783"/>
                    <a:pt x="25177" y="20783"/>
                  </a:cubicBezTo>
                  <a:cubicBezTo>
                    <a:pt x="25134" y="20783"/>
                    <a:pt x="25081" y="20791"/>
                    <a:pt x="25015" y="20809"/>
                  </a:cubicBezTo>
                  <a:cubicBezTo>
                    <a:pt x="24851" y="20858"/>
                    <a:pt x="24683" y="20881"/>
                    <a:pt x="24511" y="20881"/>
                  </a:cubicBezTo>
                  <a:cubicBezTo>
                    <a:pt x="22509" y="20881"/>
                    <a:pt x="20066" y="17774"/>
                    <a:pt x="18781" y="16745"/>
                  </a:cubicBezTo>
                  <a:cubicBezTo>
                    <a:pt x="17664" y="15877"/>
                    <a:pt x="16392" y="15629"/>
                    <a:pt x="15182" y="14915"/>
                  </a:cubicBezTo>
                  <a:cubicBezTo>
                    <a:pt x="14097" y="14233"/>
                    <a:pt x="13228" y="13240"/>
                    <a:pt x="12297" y="12341"/>
                  </a:cubicBezTo>
                  <a:cubicBezTo>
                    <a:pt x="8265" y="8370"/>
                    <a:pt x="4077" y="4493"/>
                    <a:pt x="603" y="26"/>
                  </a:cubicBezTo>
                  <a:cubicBezTo>
                    <a:pt x="586" y="8"/>
                    <a:pt x="553" y="1"/>
                    <a:pt x="5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8" name="Google Shape;1348;p10"/>
            <p:cNvSpPr/>
            <p:nvPr/>
          </p:nvSpPr>
          <p:spPr>
            <a:xfrm>
              <a:off x="3258625" y="3484850"/>
              <a:ext cx="221800" cy="706250"/>
            </a:xfrm>
            <a:custGeom>
              <a:avLst/>
              <a:gdLst/>
              <a:ahLst/>
              <a:cxnLst/>
              <a:rect l="l" t="t" r="r" b="b"/>
              <a:pathLst>
                <a:path w="8872" h="28250" extrusionOk="0">
                  <a:moveTo>
                    <a:pt x="4023" y="1179"/>
                  </a:moveTo>
                  <a:lnTo>
                    <a:pt x="4023" y="1179"/>
                  </a:lnTo>
                  <a:cubicBezTo>
                    <a:pt x="4839" y="3333"/>
                    <a:pt x="5669" y="5467"/>
                    <a:pt x="6452" y="7600"/>
                  </a:cubicBezTo>
                  <a:cubicBezTo>
                    <a:pt x="7414" y="10175"/>
                    <a:pt x="8375" y="12905"/>
                    <a:pt x="8127" y="15696"/>
                  </a:cubicBezTo>
                  <a:cubicBezTo>
                    <a:pt x="7781" y="19683"/>
                    <a:pt x="5201" y="23239"/>
                    <a:pt x="5550" y="27266"/>
                  </a:cubicBezTo>
                  <a:lnTo>
                    <a:pt x="5550" y="27266"/>
                  </a:lnTo>
                  <a:cubicBezTo>
                    <a:pt x="2881" y="24125"/>
                    <a:pt x="1683" y="19726"/>
                    <a:pt x="993" y="15727"/>
                  </a:cubicBezTo>
                  <a:cubicBezTo>
                    <a:pt x="528" y="12967"/>
                    <a:pt x="1644" y="10485"/>
                    <a:pt x="2420" y="7879"/>
                  </a:cubicBezTo>
                  <a:cubicBezTo>
                    <a:pt x="3063" y="5626"/>
                    <a:pt x="3591" y="3420"/>
                    <a:pt x="4023" y="1179"/>
                  </a:cubicBezTo>
                  <a:close/>
                  <a:moveTo>
                    <a:pt x="4046" y="0"/>
                  </a:moveTo>
                  <a:cubicBezTo>
                    <a:pt x="3884" y="0"/>
                    <a:pt x="3692" y="87"/>
                    <a:pt x="3692" y="187"/>
                  </a:cubicBezTo>
                  <a:cubicBezTo>
                    <a:pt x="3690" y="196"/>
                    <a:pt x="3688" y="204"/>
                    <a:pt x="3687" y="213"/>
                  </a:cubicBezTo>
                  <a:lnTo>
                    <a:pt x="3687" y="213"/>
                  </a:lnTo>
                  <a:lnTo>
                    <a:pt x="3661" y="218"/>
                  </a:lnTo>
                  <a:cubicBezTo>
                    <a:pt x="3666" y="233"/>
                    <a:pt x="3672" y="248"/>
                    <a:pt x="3677" y="263"/>
                  </a:cubicBezTo>
                  <a:lnTo>
                    <a:pt x="3677" y="263"/>
                  </a:lnTo>
                  <a:cubicBezTo>
                    <a:pt x="3152" y="3091"/>
                    <a:pt x="2474" y="5888"/>
                    <a:pt x="1644" y="8655"/>
                  </a:cubicBezTo>
                  <a:cubicBezTo>
                    <a:pt x="931" y="11074"/>
                    <a:pt x="0" y="13339"/>
                    <a:pt x="435" y="15882"/>
                  </a:cubicBezTo>
                  <a:cubicBezTo>
                    <a:pt x="1179" y="20225"/>
                    <a:pt x="2513" y="25002"/>
                    <a:pt x="5677" y="28197"/>
                  </a:cubicBezTo>
                  <a:cubicBezTo>
                    <a:pt x="5681" y="28201"/>
                    <a:pt x="5685" y="28205"/>
                    <a:pt x="5690" y="28208"/>
                  </a:cubicBezTo>
                  <a:lnTo>
                    <a:pt x="5690" y="28208"/>
                  </a:lnTo>
                  <a:cubicBezTo>
                    <a:pt x="5712" y="28237"/>
                    <a:pt x="5760" y="28250"/>
                    <a:pt x="5817" y="28250"/>
                  </a:cubicBezTo>
                  <a:cubicBezTo>
                    <a:pt x="5990" y="28250"/>
                    <a:pt x="6256" y="28138"/>
                    <a:pt x="6235" y="28011"/>
                  </a:cubicBezTo>
                  <a:cubicBezTo>
                    <a:pt x="5336" y="23420"/>
                    <a:pt x="8593" y="19481"/>
                    <a:pt x="8717" y="14983"/>
                  </a:cubicBezTo>
                  <a:cubicBezTo>
                    <a:pt x="8872" y="9958"/>
                    <a:pt x="5987" y="4715"/>
                    <a:pt x="4250" y="94"/>
                  </a:cubicBezTo>
                  <a:cubicBezTo>
                    <a:pt x="4217" y="27"/>
                    <a:pt x="4136" y="0"/>
                    <a:pt x="40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9" name="Google Shape;1349;p10"/>
            <p:cNvSpPr/>
            <p:nvPr/>
          </p:nvSpPr>
          <p:spPr>
            <a:xfrm>
              <a:off x="3342800" y="3512850"/>
              <a:ext cx="102725" cy="837725"/>
            </a:xfrm>
            <a:custGeom>
              <a:avLst/>
              <a:gdLst/>
              <a:ahLst/>
              <a:cxnLst/>
              <a:rect l="l" t="t" r="r" b="b"/>
              <a:pathLst>
                <a:path w="4109" h="33509" extrusionOk="0">
                  <a:moveTo>
                    <a:pt x="467" y="0"/>
                  </a:moveTo>
                  <a:cubicBezTo>
                    <a:pt x="285" y="0"/>
                    <a:pt x="0" y="124"/>
                    <a:pt x="45" y="214"/>
                  </a:cubicBezTo>
                  <a:lnTo>
                    <a:pt x="14" y="214"/>
                  </a:lnTo>
                  <a:cubicBezTo>
                    <a:pt x="2496" y="5612"/>
                    <a:pt x="263" y="11567"/>
                    <a:pt x="449" y="17213"/>
                  </a:cubicBezTo>
                  <a:cubicBezTo>
                    <a:pt x="604" y="20067"/>
                    <a:pt x="1100" y="22889"/>
                    <a:pt x="1969" y="25619"/>
                  </a:cubicBezTo>
                  <a:cubicBezTo>
                    <a:pt x="2682" y="28101"/>
                    <a:pt x="3582" y="30799"/>
                    <a:pt x="3023" y="33405"/>
                  </a:cubicBezTo>
                  <a:cubicBezTo>
                    <a:pt x="3011" y="33478"/>
                    <a:pt x="3090" y="33508"/>
                    <a:pt x="3192" y="33508"/>
                  </a:cubicBezTo>
                  <a:cubicBezTo>
                    <a:pt x="3350" y="33508"/>
                    <a:pt x="3563" y="33437"/>
                    <a:pt x="3582" y="33343"/>
                  </a:cubicBezTo>
                  <a:cubicBezTo>
                    <a:pt x="4109" y="30861"/>
                    <a:pt x="3364" y="28349"/>
                    <a:pt x="2682" y="25991"/>
                  </a:cubicBezTo>
                  <a:cubicBezTo>
                    <a:pt x="1907" y="23293"/>
                    <a:pt x="1224" y="20594"/>
                    <a:pt x="1069" y="17740"/>
                  </a:cubicBezTo>
                  <a:cubicBezTo>
                    <a:pt x="728" y="11940"/>
                    <a:pt x="3178" y="5643"/>
                    <a:pt x="604" y="59"/>
                  </a:cubicBezTo>
                  <a:cubicBezTo>
                    <a:pt x="587" y="17"/>
                    <a:pt x="534" y="0"/>
                    <a:pt x="4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0" name="Google Shape;1350;p10"/>
            <p:cNvSpPr/>
            <p:nvPr/>
          </p:nvSpPr>
          <p:spPr>
            <a:xfrm>
              <a:off x="3139775" y="3858825"/>
              <a:ext cx="334875" cy="562725"/>
            </a:xfrm>
            <a:custGeom>
              <a:avLst/>
              <a:gdLst/>
              <a:ahLst/>
              <a:cxnLst/>
              <a:rect l="l" t="t" r="r" b="b"/>
              <a:pathLst>
                <a:path w="13395" h="22509" extrusionOk="0">
                  <a:moveTo>
                    <a:pt x="389" y="1"/>
                  </a:moveTo>
                  <a:cubicBezTo>
                    <a:pt x="207" y="1"/>
                    <a:pt x="0" y="127"/>
                    <a:pt x="39" y="303"/>
                  </a:cubicBezTo>
                  <a:cubicBezTo>
                    <a:pt x="2149" y="8585"/>
                    <a:pt x="8725" y="15068"/>
                    <a:pt x="12788" y="22420"/>
                  </a:cubicBezTo>
                  <a:cubicBezTo>
                    <a:pt x="12824" y="22482"/>
                    <a:pt x="12894" y="22509"/>
                    <a:pt x="12970" y="22509"/>
                  </a:cubicBezTo>
                  <a:cubicBezTo>
                    <a:pt x="13160" y="22509"/>
                    <a:pt x="13395" y="22348"/>
                    <a:pt x="13285" y="22171"/>
                  </a:cubicBezTo>
                  <a:cubicBezTo>
                    <a:pt x="9252" y="14851"/>
                    <a:pt x="2707" y="8399"/>
                    <a:pt x="629" y="148"/>
                  </a:cubicBezTo>
                  <a:cubicBezTo>
                    <a:pt x="594" y="44"/>
                    <a:pt x="496" y="1"/>
                    <a:pt x="38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1" name="Google Shape;1351;p10"/>
            <p:cNvSpPr/>
            <p:nvPr/>
          </p:nvSpPr>
          <p:spPr>
            <a:xfrm>
              <a:off x="2926700" y="3217325"/>
              <a:ext cx="246850" cy="708075"/>
            </a:xfrm>
            <a:custGeom>
              <a:avLst/>
              <a:gdLst/>
              <a:ahLst/>
              <a:cxnLst/>
              <a:rect l="l" t="t" r="r" b="b"/>
              <a:pathLst>
                <a:path w="9874" h="28323" extrusionOk="0">
                  <a:moveTo>
                    <a:pt x="1803" y="1094"/>
                  </a:moveTo>
                  <a:cubicBezTo>
                    <a:pt x="2973" y="3036"/>
                    <a:pt x="4212" y="4983"/>
                    <a:pt x="5305" y="6979"/>
                  </a:cubicBezTo>
                  <a:cubicBezTo>
                    <a:pt x="6081" y="8313"/>
                    <a:pt x="6515" y="9833"/>
                    <a:pt x="6515" y="11384"/>
                  </a:cubicBezTo>
                  <a:cubicBezTo>
                    <a:pt x="6484" y="12718"/>
                    <a:pt x="6174" y="14021"/>
                    <a:pt x="6205" y="15354"/>
                  </a:cubicBezTo>
                  <a:cubicBezTo>
                    <a:pt x="6205" y="17495"/>
                    <a:pt x="7042" y="19542"/>
                    <a:pt x="7570" y="21558"/>
                  </a:cubicBezTo>
                  <a:cubicBezTo>
                    <a:pt x="8064" y="23536"/>
                    <a:pt x="8534" y="25490"/>
                    <a:pt x="9088" y="27441"/>
                  </a:cubicBezTo>
                  <a:lnTo>
                    <a:pt x="9088" y="27441"/>
                  </a:lnTo>
                  <a:cubicBezTo>
                    <a:pt x="5794" y="24842"/>
                    <a:pt x="3483" y="20703"/>
                    <a:pt x="2234" y="16781"/>
                  </a:cubicBezTo>
                  <a:cubicBezTo>
                    <a:pt x="685" y="11810"/>
                    <a:pt x="1450" y="6261"/>
                    <a:pt x="1803" y="1094"/>
                  </a:cubicBezTo>
                  <a:close/>
                  <a:moveTo>
                    <a:pt x="1642" y="1"/>
                  </a:moveTo>
                  <a:cubicBezTo>
                    <a:pt x="1488" y="1"/>
                    <a:pt x="1304" y="96"/>
                    <a:pt x="1304" y="217"/>
                  </a:cubicBezTo>
                  <a:cubicBezTo>
                    <a:pt x="994" y="5863"/>
                    <a:pt x="1" y="11973"/>
                    <a:pt x="1862" y="17433"/>
                  </a:cubicBezTo>
                  <a:cubicBezTo>
                    <a:pt x="3289" y="21558"/>
                    <a:pt x="5740" y="25746"/>
                    <a:pt x="9369" y="28289"/>
                  </a:cubicBezTo>
                  <a:cubicBezTo>
                    <a:pt x="9397" y="28308"/>
                    <a:pt x="9432" y="28318"/>
                    <a:pt x="9471" y="28320"/>
                  </a:cubicBezTo>
                  <a:lnTo>
                    <a:pt x="9471" y="28320"/>
                  </a:lnTo>
                  <a:cubicBezTo>
                    <a:pt x="9484" y="28321"/>
                    <a:pt x="9498" y="28322"/>
                    <a:pt x="9512" y="28322"/>
                  </a:cubicBezTo>
                  <a:cubicBezTo>
                    <a:pt x="9674" y="28322"/>
                    <a:pt x="9870" y="28220"/>
                    <a:pt x="9870" y="28080"/>
                  </a:cubicBezTo>
                  <a:lnTo>
                    <a:pt x="9870" y="28080"/>
                  </a:lnTo>
                  <a:cubicBezTo>
                    <a:pt x="9874" y="28054"/>
                    <a:pt x="9869" y="28027"/>
                    <a:pt x="9853" y="28001"/>
                  </a:cubicBezTo>
                  <a:lnTo>
                    <a:pt x="9853" y="28001"/>
                  </a:lnTo>
                  <a:cubicBezTo>
                    <a:pt x="9207" y="25812"/>
                    <a:pt x="8683" y="23623"/>
                    <a:pt x="8128" y="21434"/>
                  </a:cubicBezTo>
                  <a:cubicBezTo>
                    <a:pt x="7384" y="18580"/>
                    <a:pt x="6608" y="16130"/>
                    <a:pt x="6918" y="13152"/>
                  </a:cubicBezTo>
                  <a:cubicBezTo>
                    <a:pt x="7166" y="10888"/>
                    <a:pt x="7042" y="9089"/>
                    <a:pt x="5988" y="7041"/>
                  </a:cubicBezTo>
                  <a:cubicBezTo>
                    <a:pt x="4716" y="4653"/>
                    <a:pt x="3227" y="2388"/>
                    <a:pt x="1831" y="93"/>
                  </a:cubicBezTo>
                  <a:cubicBezTo>
                    <a:pt x="1799" y="28"/>
                    <a:pt x="1725" y="1"/>
                    <a:pt x="16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2" name="Google Shape;1352;p10"/>
            <p:cNvSpPr/>
            <p:nvPr/>
          </p:nvSpPr>
          <p:spPr>
            <a:xfrm>
              <a:off x="2975275" y="3249325"/>
              <a:ext cx="199675" cy="674700"/>
            </a:xfrm>
            <a:custGeom>
              <a:avLst/>
              <a:gdLst/>
              <a:ahLst/>
              <a:cxnLst/>
              <a:rect l="l" t="t" r="r" b="b"/>
              <a:pathLst>
                <a:path w="7987" h="26988" extrusionOk="0">
                  <a:moveTo>
                    <a:pt x="427" y="1"/>
                  </a:moveTo>
                  <a:cubicBezTo>
                    <a:pt x="246" y="1"/>
                    <a:pt x="1" y="113"/>
                    <a:pt x="43" y="240"/>
                  </a:cubicBezTo>
                  <a:cubicBezTo>
                    <a:pt x="881" y="2970"/>
                    <a:pt x="633" y="5699"/>
                    <a:pt x="788" y="8491"/>
                  </a:cubicBezTo>
                  <a:cubicBezTo>
                    <a:pt x="943" y="10724"/>
                    <a:pt x="1284" y="12958"/>
                    <a:pt x="1842" y="15129"/>
                  </a:cubicBezTo>
                  <a:cubicBezTo>
                    <a:pt x="2928" y="19348"/>
                    <a:pt x="4603" y="23535"/>
                    <a:pt x="7364" y="26947"/>
                  </a:cubicBezTo>
                  <a:cubicBezTo>
                    <a:pt x="7385" y="26976"/>
                    <a:pt x="7431" y="26988"/>
                    <a:pt x="7487" y="26988"/>
                  </a:cubicBezTo>
                  <a:cubicBezTo>
                    <a:pt x="7677" y="26988"/>
                    <a:pt x="7987" y="26850"/>
                    <a:pt x="7891" y="26730"/>
                  </a:cubicBezTo>
                  <a:cubicBezTo>
                    <a:pt x="5037" y="23194"/>
                    <a:pt x="3331" y="18789"/>
                    <a:pt x="2277" y="14416"/>
                  </a:cubicBezTo>
                  <a:cubicBezTo>
                    <a:pt x="1780" y="12430"/>
                    <a:pt x="1470" y="10383"/>
                    <a:pt x="1346" y="8367"/>
                  </a:cubicBezTo>
                  <a:cubicBezTo>
                    <a:pt x="1191" y="5575"/>
                    <a:pt x="1439" y="2814"/>
                    <a:pt x="602" y="85"/>
                  </a:cubicBezTo>
                  <a:cubicBezTo>
                    <a:pt x="582" y="25"/>
                    <a:pt x="512" y="1"/>
                    <a:pt x="4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53" name="Google Shape;1353;p10"/>
          <p:cNvGrpSpPr/>
          <p:nvPr/>
        </p:nvGrpSpPr>
        <p:grpSpPr>
          <a:xfrm>
            <a:off x="1286751" y="6201800"/>
            <a:ext cx="813767" cy="556467"/>
            <a:chOff x="364525" y="2023775"/>
            <a:chExt cx="610325" cy="417350"/>
          </a:xfrm>
        </p:grpSpPr>
        <p:sp>
          <p:nvSpPr>
            <p:cNvPr id="1354" name="Google Shape;1354;p10"/>
            <p:cNvSpPr/>
            <p:nvPr/>
          </p:nvSpPr>
          <p:spPr>
            <a:xfrm>
              <a:off x="739075" y="2213250"/>
              <a:ext cx="87825" cy="70625"/>
            </a:xfrm>
            <a:custGeom>
              <a:avLst/>
              <a:gdLst/>
              <a:ahLst/>
              <a:cxnLst/>
              <a:rect l="l" t="t" r="r" b="b"/>
              <a:pathLst>
                <a:path w="3513" h="2825" extrusionOk="0">
                  <a:moveTo>
                    <a:pt x="2208" y="836"/>
                  </a:moveTo>
                  <a:lnTo>
                    <a:pt x="2208" y="836"/>
                  </a:lnTo>
                  <a:cubicBezTo>
                    <a:pt x="2203" y="904"/>
                    <a:pt x="2191" y="972"/>
                    <a:pt x="2174" y="1040"/>
                  </a:cubicBezTo>
                  <a:lnTo>
                    <a:pt x="2174" y="1040"/>
                  </a:lnTo>
                  <a:cubicBezTo>
                    <a:pt x="2168" y="1040"/>
                    <a:pt x="2162" y="1040"/>
                    <a:pt x="2156" y="1040"/>
                  </a:cubicBezTo>
                  <a:cubicBezTo>
                    <a:pt x="1982" y="1040"/>
                    <a:pt x="1801" y="1092"/>
                    <a:pt x="1677" y="1184"/>
                  </a:cubicBezTo>
                  <a:lnTo>
                    <a:pt x="1677" y="1184"/>
                  </a:lnTo>
                  <a:cubicBezTo>
                    <a:pt x="1681" y="1171"/>
                    <a:pt x="1686" y="1157"/>
                    <a:pt x="1692" y="1142"/>
                  </a:cubicBezTo>
                  <a:lnTo>
                    <a:pt x="1692" y="1142"/>
                  </a:lnTo>
                  <a:cubicBezTo>
                    <a:pt x="1808" y="1029"/>
                    <a:pt x="1938" y="929"/>
                    <a:pt x="2080" y="847"/>
                  </a:cubicBezTo>
                  <a:lnTo>
                    <a:pt x="2080" y="847"/>
                  </a:lnTo>
                  <a:cubicBezTo>
                    <a:pt x="2121" y="840"/>
                    <a:pt x="2164" y="837"/>
                    <a:pt x="2208" y="836"/>
                  </a:cubicBezTo>
                  <a:close/>
                  <a:moveTo>
                    <a:pt x="2191" y="1"/>
                  </a:moveTo>
                  <a:cubicBezTo>
                    <a:pt x="2048" y="1"/>
                    <a:pt x="1893" y="40"/>
                    <a:pt x="1769" y="86"/>
                  </a:cubicBezTo>
                  <a:lnTo>
                    <a:pt x="1800" y="86"/>
                  </a:lnTo>
                  <a:cubicBezTo>
                    <a:pt x="1704" y="126"/>
                    <a:pt x="1612" y="171"/>
                    <a:pt x="1523" y="220"/>
                  </a:cubicBezTo>
                  <a:lnTo>
                    <a:pt x="1523" y="220"/>
                  </a:lnTo>
                  <a:cubicBezTo>
                    <a:pt x="1395" y="270"/>
                    <a:pt x="1270" y="329"/>
                    <a:pt x="1148" y="396"/>
                  </a:cubicBezTo>
                  <a:cubicBezTo>
                    <a:pt x="917" y="535"/>
                    <a:pt x="739" y="735"/>
                    <a:pt x="634" y="970"/>
                  </a:cubicBezTo>
                  <a:lnTo>
                    <a:pt x="634" y="970"/>
                  </a:lnTo>
                  <a:cubicBezTo>
                    <a:pt x="304" y="1382"/>
                    <a:pt x="81" y="1881"/>
                    <a:pt x="0" y="2413"/>
                  </a:cubicBezTo>
                  <a:cubicBezTo>
                    <a:pt x="0" y="2568"/>
                    <a:pt x="94" y="2723"/>
                    <a:pt x="249" y="2754"/>
                  </a:cubicBezTo>
                  <a:cubicBezTo>
                    <a:pt x="443" y="2801"/>
                    <a:pt x="641" y="2824"/>
                    <a:pt x="839" y="2824"/>
                  </a:cubicBezTo>
                  <a:cubicBezTo>
                    <a:pt x="2189" y="2824"/>
                    <a:pt x="3513" y="1764"/>
                    <a:pt x="3351" y="303"/>
                  </a:cubicBezTo>
                  <a:cubicBezTo>
                    <a:pt x="3351" y="148"/>
                    <a:pt x="3102" y="55"/>
                    <a:pt x="2978" y="55"/>
                  </a:cubicBezTo>
                  <a:cubicBezTo>
                    <a:pt x="2837" y="35"/>
                    <a:pt x="2696" y="25"/>
                    <a:pt x="2558" y="25"/>
                  </a:cubicBezTo>
                  <a:cubicBezTo>
                    <a:pt x="2499" y="25"/>
                    <a:pt x="2441" y="27"/>
                    <a:pt x="2383" y="30"/>
                  </a:cubicBezTo>
                  <a:lnTo>
                    <a:pt x="2383" y="30"/>
                  </a:lnTo>
                  <a:cubicBezTo>
                    <a:pt x="2325" y="10"/>
                    <a:pt x="2259" y="1"/>
                    <a:pt x="21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5" name="Google Shape;1355;p10"/>
            <p:cNvSpPr/>
            <p:nvPr/>
          </p:nvSpPr>
          <p:spPr>
            <a:xfrm>
              <a:off x="866250" y="2220425"/>
              <a:ext cx="108600" cy="75500"/>
            </a:xfrm>
            <a:custGeom>
              <a:avLst/>
              <a:gdLst/>
              <a:ahLst/>
              <a:cxnLst/>
              <a:rect l="l" t="t" r="r" b="b"/>
              <a:pathLst>
                <a:path w="4344" h="3020" extrusionOk="0">
                  <a:moveTo>
                    <a:pt x="2513" y="699"/>
                  </a:moveTo>
                  <a:cubicBezTo>
                    <a:pt x="2792" y="730"/>
                    <a:pt x="2823" y="1350"/>
                    <a:pt x="2730" y="1598"/>
                  </a:cubicBezTo>
                  <a:cubicBezTo>
                    <a:pt x="2634" y="1829"/>
                    <a:pt x="2395" y="2000"/>
                    <a:pt x="2131" y="2111"/>
                  </a:cubicBezTo>
                  <a:lnTo>
                    <a:pt x="2131" y="2111"/>
                  </a:lnTo>
                  <a:cubicBezTo>
                    <a:pt x="2398" y="1917"/>
                    <a:pt x="2620" y="1664"/>
                    <a:pt x="2730" y="1443"/>
                  </a:cubicBezTo>
                  <a:cubicBezTo>
                    <a:pt x="2854" y="1195"/>
                    <a:pt x="2637" y="1086"/>
                    <a:pt x="2366" y="1086"/>
                  </a:cubicBezTo>
                  <a:cubicBezTo>
                    <a:pt x="2239" y="1086"/>
                    <a:pt x="2100" y="1110"/>
                    <a:pt x="1978" y="1155"/>
                  </a:cubicBezTo>
                  <a:lnTo>
                    <a:pt x="1978" y="1155"/>
                  </a:lnTo>
                  <a:cubicBezTo>
                    <a:pt x="2152" y="913"/>
                    <a:pt x="2390" y="699"/>
                    <a:pt x="2513" y="699"/>
                  </a:cubicBezTo>
                  <a:close/>
                  <a:moveTo>
                    <a:pt x="2930" y="1"/>
                  </a:moveTo>
                  <a:cubicBezTo>
                    <a:pt x="2394" y="1"/>
                    <a:pt x="1757" y="323"/>
                    <a:pt x="1310" y="698"/>
                  </a:cubicBezTo>
                  <a:lnTo>
                    <a:pt x="1310" y="698"/>
                  </a:lnTo>
                  <a:cubicBezTo>
                    <a:pt x="1244" y="722"/>
                    <a:pt x="1180" y="753"/>
                    <a:pt x="1117" y="792"/>
                  </a:cubicBezTo>
                  <a:cubicBezTo>
                    <a:pt x="621" y="1164"/>
                    <a:pt x="1" y="1629"/>
                    <a:pt x="156" y="2343"/>
                  </a:cubicBezTo>
                  <a:cubicBezTo>
                    <a:pt x="246" y="2861"/>
                    <a:pt x="664" y="3019"/>
                    <a:pt x="1100" y="3019"/>
                  </a:cubicBezTo>
                  <a:cubicBezTo>
                    <a:pt x="1264" y="3019"/>
                    <a:pt x="1430" y="2997"/>
                    <a:pt x="1583" y="2963"/>
                  </a:cubicBezTo>
                  <a:cubicBezTo>
                    <a:pt x="2575" y="2715"/>
                    <a:pt x="4343" y="2032"/>
                    <a:pt x="3847" y="668"/>
                  </a:cubicBezTo>
                  <a:cubicBezTo>
                    <a:pt x="3682" y="184"/>
                    <a:pt x="3335" y="1"/>
                    <a:pt x="29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6" name="Google Shape;1356;p10"/>
            <p:cNvSpPr/>
            <p:nvPr/>
          </p:nvSpPr>
          <p:spPr>
            <a:xfrm>
              <a:off x="620425" y="2375175"/>
              <a:ext cx="91525" cy="65950"/>
            </a:xfrm>
            <a:custGeom>
              <a:avLst/>
              <a:gdLst/>
              <a:ahLst/>
              <a:cxnLst/>
              <a:rect l="l" t="t" r="r" b="b"/>
              <a:pathLst>
                <a:path w="3661" h="2638" extrusionOk="0">
                  <a:moveTo>
                    <a:pt x="2723" y="0"/>
                  </a:moveTo>
                  <a:cubicBezTo>
                    <a:pt x="2311" y="0"/>
                    <a:pt x="1906" y="96"/>
                    <a:pt x="1544" y="275"/>
                  </a:cubicBezTo>
                  <a:lnTo>
                    <a:pt x="1544" y="275"/>
                  </a:lnTo>
                  <a:cubicBezTo>
                    <a:pt x="1475" y="284"/>
                    <a:pt x="1404" y="305"/>
                    <a:pt x="1334" y="340"/>
                  </a:cubicBezTo>
                  <a:cubicBezTo>
                    <a:pt x="621" y="681"/>
                    <a:pt x="125" y="1364"/>
                    <a:pt x="1" y="2139"/>
                  </a:cubicBezTo>
                  <a:cubicBezTo>
                    <a:pt x="1" y="2294"/>
                    <a:pt x="94" y="2419"/>
                    <a:pt x="249" y="2481"/>
                  </a:cubicBezTo>
                  <a:cubicBezTo>
                    <a:pt x="521" y="2587"/>
                    <a:pt x="811" y="2637"/>
                    <a:pt x="1101" y="2637"/>
                  </a:cubicBezTo>
                  <a:cubicBezTo>
                    <a:pt x="2333" y="2637"/>
                    <a:pt x="3586" y="1738"/>
                    <a:pt x="3661" y="433"/>
                  </a:cubicBezTo>
                  <a:cubicBezTo>
                    <a:pt x="3661" y="216"/>
                    <a:pt x="3475" y="123"/>
                    <a:pt x="3289" y="61"/>
                  </a:cubicBezTo>
                  <a:cubicBezTo>
                    <a:pt x="3101" y="20"/>
                    <a:pt x="2911" y="0"/>
                    <a:pt x="272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7" name="Google Shape;1357;p10"/>
            <p:cNvSpPr/>
            <p:nvPr/>
          </p:nvSpPr>
          <p:spPr>
            <a:xfrm>
              <a:off x="571500" y="2185225"/>
              <a:ext cx="110225" cy="72125"/>
            </a:xfrm>
            <a:custGeom>
              <a:avLst/>
              <a:gdLst/>
              <a:ahLst/>
              <a:cxnLst/>
              <a:rect l="l" t="t" r="r" b="b"/>
              <a:pathLst>
                <a:path w="4409" h="2885" extrusionOk="0">
                  <a:moveTo>
                    <a:pt x="2634" y="609"/>
                  </a:moveTo>
                  <a:lnTo>
                    <a:pt x="2634" y="609"/>
                  </a:lnTo>
                  <a:cubicBezTo>
                    <a:pt x="2661" y="624"/>
                    <a:pt x="2693" y="648"/>
                    <a:pt x="2733" y="680"/>
                  </a:cubicBezTo>
                  <a:cubicBezTo>
                    <a:pt x="2857" y="742"/>
                    <a:pt x="2950" y="866"/>
                    <a:pt x="2981" y="1021"/>
                  </a:cubicBezTo>
                  <a:cubicBezTo>
                    <a:pt x="3061" y="1770"/>
                    <a:pt x="2058" y="2173"/>
                    <a:pt x="1382" y="2270"/>
                  </a:cubicBezTo>
                  <a:lnTo>
                    <a:pt x="1382" y="2270"/>
                  </a:lnTo>
                  <a:cubicBezTo>
                    <a:pt x="1364" y="2194"/>
                    <a:pt x="1356" y="2116"/>
                    <a:pt x="1356" y="2038"/>
                  </a:cubicBezTo>
                  <a:lnTo>
                    <a:pt x="1356" y="2038"/>
                  </a:lnTo>
                  <a:cubicBezTo>
                    <a:pt x="2128" y="1962"/>
                    <a:pt x="3118" y="1422"/>
                    <a:pt x="2640" y="618"/>
                  </a:cubicBezTo>
                  <a:cubicBezTo>
                    <a:pt x="2638" y="615"/>
                    <a:pt x="2636" y="612"/>
                    <a:pt x="2634" y="609"/>
                  </a:cubicBezTo>
                  <a:close/>
                  <a:moveTo>
                    <a:pt x="2955" y="0"/>
                  </a:moveTo>
                  <a:cubicBezTo>
                    <a:pt x="2698" y="0"/>
                    <a:pt x="2442" y="49"/>
                    <a:pt x="2237" y="121"/>
                  </a:cubicBezTo>
                  <a:cubicBezTo>
                    <a:pt x="1803" y="278"/>
                    <a:pt x="1486" y="570"/>
                    <a:pt x="1241" y="922"/>
                  </a:cubicBezTo>
                  <a:lnTo>
                    <a:pt x="1241" y="922"/>
                  </a:lnTo>
                  <a:cubicBezTo>
                    <a:pt x="546" y="1259"/>
                    <a:pt x="1" y="1909"/>
                    <a:pt x="314" y="2727"/>
                  </a:cubicBezTo>
                  <a:cubicBezTo>
                    <a:pt x="345" y="2851"/>
                    <a:pt x="531" y="2851"/>
                    <a:pt x="655" y="2882"/>
                  </a:cubicBezTo>
                  <a:cubicBezTo>
                    <a:pt x="702" y="2884"/>
                    <a:pt x="748" y="2885"/>
                    <a:pt x="795" y="2885"/>
                  </a:cubicBezTo>
                  <a:cubicBezTo>
                    <a:pt x="1589" y="2885"/>
                    <a:pt x="2401" y="2639"/>
                    <a:pt x="3074" y="2200"/>
                  </a:cubicBezTo>
                  <a:cubicBezTo>
                    <a:pt x="3571" y="1859"/>
                    <a:pt x="4408" y="1114"/>
                    <a:pt x="3974" y="463"/>
                  </a:cubicBezTo>
                  <a:cubicBezTo>
                    <a:pt x="3765" y="121"/>
                    <a:pt x="3359" y="0"/>
                    <a:pt x="29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8" name="Google Shape;1358;p10"/>
            <p:cNvSpPr/>
            <p:nvPr/>
          </p:nvSpPr>
          <p:spPr>
            <a:xfrm>
              <a:off x="758450" y="2059975"/>
              <a:ext cx="102400" cy="71400"/>
            </a:xfrm>
            <a:custGeom>
              <a:avLst/>
              <a:gdLst/>
              <a:ahLst/>
              <a:cxnLst/>
              <a:rect l="l" t="t" r="r" b="b"/>
              <a:pathLst>
                <a:path w="4096" h="2856" extrusionOk="0">
                  <a:moveTo>
                    <a:pt x="2303" y="689"/>
                  </a:moveTo>
                  <a:cubicBezTo>
                    <a:pt x="2370" y="689"/>
                    <a:pt x="2416" y="740"/>
                    <a:pt x="2451" y="882"/>
                  </a:cubicBezTo>
                  <a:cubicBezTo>
                    <a:pt x="2514" y="1068"/>
                    <a:pt x="2514" y="1285"/>
                    <a:pt x="2420" y="1471"/>
                  </a:cubicBezTo>
                  <a:cubicBezTo>
                    <a:pt x="2405" y="1551"/>
                    <a:pt x="2381" y="1624"/>
                    <a:pt x="2349" y="1692"/>
                  </a:cubicBezTo>
                  <a:lnTo>
                    <a:pt x="2349" y="1692"/>
                  </a:lnTo>
                  <a:cubicBezTo>
                    <a:pt x="2336" y="1658"/>
                    <a:pt x="2310" y="1625"/>
                    <a:pt x="2265" y="1595"/>
                  </a:cubicBezTo>
                  <a:cubicBezTo>
                    <a:pt x="2199" y="1548"/>
                    <a:pt x="2115" y="1529"/>
                    <a:pt x="2026" y="1529"/>
                  </a:cubicBezTo>
                  <a:cubicBezTo>
                    <a:pt x="1963" y="1529"/>
                    <a:pt x="1898" y="1539"/>
                    <a:pt x="1834" y="1553"/>
                  </a:cubicBezTo>
                  <a:lnTo>
                    <a:pt x="1834" y="1553"/>
                  </a:lnTo>
                  <a:lnTo>
                    <a:pt x="1800" y="1502"/>
                  </a:lnTo>
                  <a:cubicBezTo>
                    <a:pt x="1800" y="1440"/>
                    <a:pt x="1707" y="1378"/>
                    <a:pt x="1676" y="1285"/>
                  </a:cubicBezTo>
                  <a:cubicBezTo>
                    <a:pt x="1676" y="1198"/>
                    <a:pt x="1697" y="1124"/>
                    <a:pt x="1732" y="1059"/>
                  </a:cubicBezTo>
                  <a:lnTo>
                    <a:pt x="1732" y="1059"/>
                  </a:lnTo>
                  <a:cubicBezTo>
                    <a:pt x="1754" y="1051"/>
                    <a:pt x="1777" y="1043"/>
                    <a:pt x="1800" y="1037"/>
                  </a:cubicBezTo>
                  <a:cubicBezTo>
                    <a:pt x="1936" y="983"/>
                    <a:pt x="2262" y="881"/>
                    <a:pt x="2299" y="689"/>
                  </a:cubicBezTo>
                  <a:lnTo>
                    <a:pt x="2299" y="689"/>
                  </a:lnTo>
                  <a:cubicBezTo>
                    <a:pt x="2301" y="689"/>
                    <a:pt x="2302" y="689"/>
                    <a:pt x="2303" y="689"/>
                  </a:cubicBezTo>
                  <a:close/>
                  <a:moveTo>
                    <a:pt x="2014" y="2065"/>
                  </a:moveTo>
                  <a:lnTo>
                    <a:pt x="2014" y="2065"/>
                  </a:lnTo>
                  <a:cubicBezTo>
                    <a:pt x="1874" y="2152"/>
                    <a:pt x="1710" y="2201"/>
                    <a:pt x="1541" y="2206"/>
                  </a:cubicBezTo>
                  <a:lnTo>
                    <a:pt x="1541" y="2206"/>
                  </a:lnTo>
                  <a:cubicBezTo>
                    <a:pt x="1706" y="2186"/>
                    <a:pt x="1869" y="2134"/>
                    <a:pt x="2014" y="2065"/>
                  </a:cubicBezTo>
                  <a:close/>
                  <a:moveTo>
                    <a:pt x="2680" y="1"/>
                  </a:moveTo>
                  <a:cubicBezTo>
                    <a:pt x="1961" y="1"/>
                    <a:pt x="1078" y="536"/>
                    <a:pt x="754" y="964"/>
                  </a:cubicBezTo>
                  <a:lnTo>
                    <a:pt x="754" y="964"/>
                  </a:lnTo>
                  <a:cubicBezTo>
                    <a:pt x="311" y="1302"/>
                    <a:pt x="1" y="1786"/>
                    <a:pt x="1" y="2402"/>
                  </a:cubicBezTo>
                  <a:cubicBezTo>
                    <a:pt x="1" y="2495"/>
                    <a:pt x="1" y="2526"/>
                    <a:pt x="94" y="2588"/>
                  </a:cubicBezTo>
                  <a:cubicBezTo>
                    <a:pt x="403" y="2773"/>
                    <a:pt x="762" y="2855"/>
                    <a:pt x="1127" y="2855"/>
                  </a:cubicBezTo>
                  <a:cubicBezTo>
                    <a:pt x="1676" y="2855"/>
                    <a:pt x="2240" y="2669"/>
                    <a:pt x="2669" y="2371"/>
                  </a:cubicBezTo>
                  <a:cubicBezTo>
                    <a:pt x="3258" y="1999"/>
                    <a:pt x="4096" y="913"/>
                    <a:pt x="3382" y="261"/>
                  </a:cubicBezTo>
                  <a:cubicBezTo>
                    <a:pt x="3197" y="76"/>
                    <a:pt x="2950" y="1"/>
                    <a:pt x="26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9" name="Google Shape;1359;p10"/>
            <p:cNvSpPr/>
            <p:nvPr/>
          </p:nvSpPr>
          <p:spPr>
            <a:xfrm>
              <a:off x="474200" y="2335625"/>
              <a:ext cx="88100" cy="62525"/>
            </a:xfrm>
            <a:custGeom>
              <a:avLst/>
              <a:gdLst/>
              <a:ahLst/>
              <a:cxnLst/>
              <a:rect l="l" t="t" r="r" b="b"/>
              <a:pathLst>
                <a:path w="3524" h="2501" extrusionOk="0">
                  <a:moveTo>
                    <a:pt x="2252" y="519"/>
                  </a:moveTo>
                  <a:cubicBezTo>
                    <a:pt x="2279" y="519"/>
                    <a:pt x="2303" y="521"/>
                    <a:pt x="2323" y="525"/>
                  </a:cubicBezTo>
                  <a:lnTo>
                    <a:pt x="2323" y="525"/>
                  </a:lnTo>
                  <a:cubicBezTo>
                    <a:pt x="2304" y="526"/>
                    <a:pt x="2290" y="526"/>
                    <a:pt x="2282" y="526"/>
                  </a:cubicBezTo>
                  <a:cubicBezTo>
                    <a:pt x="2034" y="557"/>
                    <a:pt x="1786" y="650"/>
                    <a:pt x="1631" y="868"/>
                  </a:cubicBezTo>
                  <a:cubicBezTo>
                    <a:pt x="1606" y="886"/>
                    <a:pt x="1586" y="903"/>
                    <a:pt x="1571" y="916"/>
                  </a:cubicBezTo>
                  <a:lnTo>
                    <a:pt x="1571" y="916"/>
                  </a:lnTo>
                  <a:cubicBezTo>
                    <a:pt x="1551" y="909"/>
                    <a:pt x="1530" y="899"/>
                    <a:pt x="1510" y="888"/>
                  </a:cubicBezTo>
                  <a:lnTo>
                    <a:pt x="1510" y="888"/>
                  </a:lnTo>
                  <a:cubicBezTo>
                    <a:pt x="1682" y="717"/>
                    <a:pt x="1899" y="578"/>
                    <a:pt x="2158" y="526"/>
                  </a:cubicBezTo>
                  <a:cubicBezTo>
                    <a:pt x="2193" y="521"/>
                    <a:pt x="2224" y="519"/>
                    <a:pt x="2252" y="519"/>
                  </a:cubicBezTo>
                  <a:close/>
                  <a:moveTo>
                    <a:pt x="2346" y="1080"/>
                  </a:moveTo>
                  <a:cubicBezTo>
                    <a:pt x="2345" y="1082"/>
                    <a:pt x="2345" y="1083"/>
                    <a:pt x="2344" y="1085"/>
                  </a:cubicBezTo>
                  <a:cubicBezTo>
                    <a:pt x="2152" y="1525"/>
                    <a:pt x="1813" y="1941"/>
                    <a:pt x="1349" y="1986"/>
                  </a:cubicBezTo>
                  <a:lnTo>
                    <a:pt x="1349" y="1986"/>
                  </a:lnTo>
                  <a:cubicBezTo>
                    <a:pt x="1329" y="1936"/>
                    <a:pt x="1310" y="1889"/>
                    <a:pt x="1290" y="1829"/>
                  </a:cubicBezTo>
                  <a:cubicBezTo>
                    <a:pt x="1290" y="1798"/>
                    <a:pt x="1290" y="1767"/>
                    <a:pt x="1321" y="1736"/>
                  </a:cubicBezTo>
                  <a:cubicBezTo>
                    <a:pt x="1326" y="1726"/>
                    <a:pt x="1330" y="1716"/>
                    <a:pt x="1334" y="1707"/>
                  </a:cubicBezTo>
                  <a:lnTo>
                    <a:pt x="1334" y="1707"/>
                  </a:lnTo>
                  <a:cubicBezTo>
                    <a:pt x="1452" y="1672"/>
                    <a:pt x="1563" y="1620"/>
                    <a:pt x="1662" y="1550"/>
                  </a:cubicBezTo>
                  <a:cubicBezTo>
                    <a:pt x="1757" y="1487"/>
                    <a:pt x="1795" y="1416"/>
                    <a:pt x="1781" y="1357"/>
                  </a:cubicBezTo>
                  <a:lnTo>
                    <a:pt x="1781" y="1357"/>
                  </a:lnTo>
                  <a:cubicBezTo>
                    <a:pt x="1984" y="1293"/>
                    <a:pt x="2177" y="1198"/>
                    <a:pt x="2346" y="1080"/>
                  </a:cubicBezTo>
                  <a:close/>
                  <a:moveTo>
                    <a:pt x="2800" y="0"/>
                  </a:moveTo>
                  <a:cubicBezTo>
                    <a:pt x="1895" y="0"/>
                    <a:pt x="1020" y="374"/>
                    <a:pt x="390" y="1054"/>
                  </a:cubicBezTo>
                  <a:cubicBezTo>
                    <a:pt x="328" y="1116"/>
                    <a:pt x="297" y="1178"/>
                    <a:pt x="390" y="1240"/>
                  </a:cubicBezTo>
                  <a:cubicBezTo>
                    <a:pt x="484" y="1301"/>
                    <a:pt x="587" y="1349"/>
                    <a:pt x="694" y="1383"/>
                  </a:cubicBezTo>
                  <a:lnTo>
                    <a:pt x="694" y="1383"/>
                  </a:lnTo>
                  <a:cubicBezTo>
                    <a:pt x="435" y="1496"/>
                    <a:pt x="218" y="1680"/>
                    <a:pt x="142" y="1953"/>
                  </a:cubicBezTo>
                  <a:cubicBezTo>
                    <a:pt x="0" y="2398"/>
                    <a:pt x="347" y="2500"/>
                    <a:pt x="708" y="2500"/>
                  </a:cubicBezTo>
                  <a:cubicBezTo>
                    <a:pt x="901" y="2500"/>
                    <a:pt x="1098" y="2471"/>
                    <a:pt x="1228" y="2450"/>
                  </a:cubicBezTo>
                  <a:cubicBezTo>
                    <a:pt x="2406" y="2263"/>
                    <a:pt x="3523" y="1426"/>
                    <a:pt x="3523" y="154"/>
                  </a:cubicBezTo>
                  <a:cubicBezTo>
                    <a:pt x="3492" y="123"/>
                    <a:pt x="3461" y="92"/>
                    <a:pt x="3430" y="61"/>
                  </a:cubicBezTo>
                  <a:cubicBezTo>
                    <a:pt x="3220" y="20"/>
                    <a:pt x="3009" y="0"/>
                    <a:pt x="28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0" name="Google Shape;1360;p10"/>
            <p:cNvSpPr/>
            <p:nvPr/>
          </p:nvSpPr>
          <p:spPr>
            <a:xfrm>
              <a:off x="608800" y="2023775"/>
              <a:ext cx="93075" cy="63850"/>
            </a:xfrm>
            <a:custGeom>
              <a:avLst/>
              <a:gdLst/>
              <a:ahLst/>
              <a:cxnLst/>
              <a:rect l="l" t="t" r="r" b="b"/>
              <a:pathLst>
                <a:path w="3723" h="2554" extrusionOk="0">
                  <a:moveTo>
                    <a:pt x="2475" y="593"/>
                  </a:moveTo>
                  <a:cubicBezTo>
                    <a:pt x="2495" y="593"/>
                    <a:pt x="2514" y="593"/>
                    <a:pt x="2534" y="594"/>
                  </a:cubicBezTo>
                  <a:lnTo>
                    <a:pt x="2534" y="594"/>
                  </a:lnTo>
                  <a:cubicBezTo>
                    <a:pt x="2478" y="780"/>
                    <a:pt x="2398" y="959"/>
                    <a:pt x="2296" y="1122"/>
                  </a:cubicBezTo>
                  <a:lnTo>
                    <a:pt x="2296" y="1122"/>
                  </a:lnTo>
                  <a:cubicBezTo>
                    <a:pt x="2260" y="1063"/>
                    <a:pt x="2150" y="1034"/>
                    <a:pt x="2013" y="1030"/>
                  </a:cubicBezTo>
                  <a:lnTo>
                    <a:pt x="2013" y="1030"/>
                  </a:lnTo>
                  <a:cubicBezTo>
                    <a:pt x="1950" y="986"/>
                    <a:pt x="1856" y="965"/>
                    <a:pt x="1768" y="965"/>
                  </a:cubicBezTo>
                  <a:cubicBezTo>
                    <a:pt x="1679" y="965"/>
                    <a:pt x="1590" y="970"/>
                    <a:pt x="1501" y="981"/>
                  </a:cubicBezTo>
                  <a:lnTo>
                    <a:pt x="1501" y="981"/>
                  </a:lnTo>
                  <a:cubicBezTo>
                    <a:pt x="1593" y="864"/>
                    <a:pt x="1713" y="776"/>
                    <a:pt x="1861" y="717"/>
                  </a:cubicBezTo>
                  <a:cubicBezTo>
                    <a:pt x="2048" y="634"/>
                    <a:pt x="2261" y="593"/>
                    <a:pt x="2475" y="593"/>
                  </a:cubicBezTo>
                  <a:close/>
                  <a:moveTo>
                    <a:pt x="1817" y="1652"/>
                  </a:moveTo>
                  <a:cubicBezTo>
                    <a:pt x="1621" y="1799"/>
                    <a:pt x="1394" y="1902"/>
                    <a:pt x="1146" y="1942"/>
                  </a:cubicBezTo>
                  <a:lnTo>
                    <a:pt x="1146" y="1942"/>
                  </a:lnTo>
                  <a:cubicBezTo>
                    <a:pt x="1156" y="1900"/>
                    <a:pt x="1169" y="1856"/>
                    <a:pt x="1183" y="1813"/>
                  </a:cubicBezTo>
                  <a:lnTo>
                    <a:pt x="1183" y="1813"/>
                  </a:lnTo>
                  <a:cubicBezTo>
                    <a:pt x="1183" y="1813"/>
                    <a:pt x="1184" y="1813"/>
                    <a:pt x="1184" y="1813"/>
                  </a:cubicBezTo>
                  <a:cubicBezTo>
                    <a:pt x="1403" y="1813"/>
                    <a:pt x="1622" y="1755"/>
                    <a:pt x="1817" y="1652"/>
                  </a:cubicBezTo>
                  <a:close/>
                  <a:moveTo>
                    <a:pt x="2849" y="1"/>
                  </a:moveTo>
                  <a:cubicBezTo>
                    <a:pt x="2471" y="1"/>
                    <a:pt x="2098" y="69"/>
                    <a:pt x="1737" y="189"/>
                  </a:cubicBezTo>
                  <a:cubicBezTo>
                    <a:pt x="1303" y="345"/>
                    <a:pt x="497" y="686"/>
                    <a:pt x="310" y="1151"/>
                  </a:cubicBezTo>
                  <a:cubicBezTo>
                    <a:pt x="233" y="1305"/>
                    <a:pt x="258" y="1428"/>
                    <a:pt x="337" y="1524"/>
                  </a:cubicBezTo>
                  <a:lnTo>
                    <a:pt x="337" y="1524"/>
                  </a:lnTo>
                  <a:cubicBezTo>
                    <a:pt x="129" y="1749"/>
                    <a:pt x="0" y="2039"/>
                    <a:pt x="0" y="2392"/>
                  </a:cubicBezTo>
                  <a:cubicBezTo>
                    <a:pt x="0" y="2547"/>
                    <a:pt x="248" y="2547"/>
                    <a:pt x="341" y="2547"/>
                  </a:cubicBezTo>
                  <a:cubicBezTo>
                    <a:pt x="411" y="2551"/>
                    <a:pt x="480" y="2554"/>
                    <a:pt x="549" y="2554"/>
                  </a:cubicBezTo>
                  <a:cubicBezTo>
                    <a:pt x="1944" y="2554"/>
                    <a:pt x="3366" y="1671"/>
                    <a:pt x="3692" y="283"/>
                  </a:cubicBezTo>
                  <a:cubicBezTo>
                    <a:pt x="3723" y="127"/>
                    <a:pt x="3567" y="65"/>
                    <a:pt x="3474" y="65"/>
                  </a:cubicBezTo>
                  <a:cubicBezTo>
                    <a:pt x="3266" y="21"/>
                    <a:pt x="3057" y="1"/>
                    <a:pt x="28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1" name="Google Shape;1361;p10"/>
            <p:cNvSpPr/>
            <p:nvPr/>
          </p:nvSpPr>
          <p:spPr>
            <a:xfrm>
              <a:off x="364525" y="2209500"/>
              <a:ext cx="76800" cy="52900"/>
            </a:xfrm>
            <a:custGeom>
              <a:avLst/>
              <a:gdLst/>
              <a:ahLst/>
              <a:cxnLst/>
              <a:rect l="l" t="t" r="r" b="b"/>
              <a:pathLst>
                <a:path w="3072" h="2116" extrusionOk="0">
                  <a:moveTo>
                    <a:pt x="1846" y="949"/>
                  </a:moveTo>
                  <a:lnTo>
                    <a:pt x="1846" y="949"/>
                  </a:lnTo>
                  <a:cubicBezTo>
                    <a:pt x="1852" y="978"/>
                    <a:pt x="1858" y="1009"/>
                    <a:pt x="1861" y="1043"/>
                  </a:cubicBezTo>
                  <a:cubicBezTo>
                    <a:pt x="1861" y="1167"/>
                    <a:pt x="1830" y="1260"/>
                    <a:pt x="1799" y="1384"/>
                  </a:cubicBezTo>
                  <a:cubicBezTo>
                    <a:pt x="1771" y="1441"/>
                    <a:pt x="1635" y="1579"/>
                    <a:pt x="1616" y="1648"/>
                  </a:cubicBezTo>
                  <a:lnTo>
                    <a:pt x="1616" y="1648"/>
                  </a:lnTo>
                  <a:lnTo>
                    <a:pt x="1520" y="1632"/>
                  </a:lnTo>
                  <a:cubicBezTo>
                    <a:pt x="1385" y="1578"/>
                    <a:pt x="1250" y="1524"/>
                    <a:pt x="1156" y="1449"/>
                  </a:cubicBezTo>
                  <a:lnTo>
                    <a:pt x="1156" y="1449"/>
                  </a:lnTo>
                  <a:cubicBezTo>
                    <a:pt x="1217" y="1318"/>
                    <a:pt x="1294" y="1197"/>
                    <a:pt x="1384" y="1089"/>
                  </a:cubicBezTo>
                  <a:lnTo>
                    <a:pt x="1384" y="1089"/>
                  </a:lnTo>
                  <a:cubicBezTo>
                    <a:pt x="1543" y="1062"/>
                    <a:pt x="1700" y="1015"/>
                    <a:pt x="1846" y="949"/>
                  </a:cubicBezTo>
                  <a:close/>
                  <a:moveTo>
                    <a:pt x="1675" y="1628"/>
                  </a:moveTo>
                  <a:cubicBezTo>
                    <a:pt x="1686" y="1628"/>
                    <a:pt x="1697" y="1637"/>
                    <a:pt x="1706" y="1663"/>
                  </a:cubicBezTo>
                  <a:lnTo>
                    <a:pt x="1635" y="1651"/>
                  </a:lnTo>
                  <a:lnTo>
                    <a:pt x="1635" y="1651"/>
                  </a:lnTo>
                  <a:cubicBezTo>
                    <a:pt x="1647" y="1640"/>
                    <a:pt x="1661" y="1628"/>
                    <a:pt x="1675" y="1628"/>
                  </a:cubicBezTo>
                  <a:close/>
                  <a:moveTo>
                    <a:pt x="2053" y="0"/>
                  </a:moveTo>
                  <a:cubicBezTo>
                    <a:pt x="1957" y="0"/>
                    <a:pt x="1860" y="7"/>
                    <a:pt x="1768" y="19"/>
                  </a:cubicBezTo>
                  <a:cubicBezTo>
                    <a:pt x="1281" y="110"/>
                    <a:pt x="555" y="381"/>
                    <a:pt x="558" y="978"/>
                  </a:cubicBezTo>
                  <a:lnTo>
                    <a:pt x="558" y="978"/>
                  </a:lnTo>
                  <a:cubicBezTo>
                    <a:pt x="349" y="1187"/>
                    <a:pt x="170" y="1428"/>
                    <a:pt x="31" y="1694"/>
                  </a:cubicBezTo>
                  <a:cubicBezTo>
                    <a:pt x="0" y="1725"/>
                    <a:pt x="0" y="1787"/>
                    <a:pt x="62" y="1787"/>
                  </a:cubicBezTo>
                  <a:cubicBezTo>
                    <a:pt x="406" y="2004"/>
                    <a:pt x="802" y="2116"/>
                    <a:pt x="1202" y="2116"/>
                  </a:cubicBezTo>
                  <a:cubicBezTo>
                    <a:pt x="1488" y="2116"/>
                    <a:pt x="1776" y="2059"/>
                    <a:pt x="2047" y="1942"/>
                  </a:cubicBezTo>
                  <a:cubicBezTo>
                    <a:pt x="2575" y="1725"/>
                    <a:pt x="3071" y="1291"/>
                    <a:pt x="2978" y="670"/>
                  </a:cubicBezTo>
                  <a:cubicBezTo>
                    <a:pt x="2902" y="140"/>
                    <a:pt x="2477" y="0"/>
                    <a:pt x="205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001767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9" name="Google Shape;1919;p16"/>
          <p:cNvSpPr txBox="1">
            <a:spLocks noGrp="1"/>
          </p:cNvSpPr>
          <p:nvPr>
            <p:ph type="title"/>
          </p:nvPr>
        </p:nvSpPr>
        <p:spPr>
          <a:xfrm>
            <a:off x="952400" y="727667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920" name="Google Shape;1920;p16"/>
          <p:cNvSpPr txBox="1">
            <a:spLocks noGrp="1"/>
          </p:cNvSpPr>
          <p:nvPr>
            <p:ph type="body" idx="1"/>
          </p:nvPr>
        </p:nvSpPr>
        <p:spPr>
          <a:xfrm>
            <a:off x="952400" y="2312600"/>
            <a:ext cx="3744000" cy="33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grpSp>
        <p:nvGrpSpPr>
          <p:cNvPr id="1921" name="Google Shape;1921;p16"/>
          <p:cNvGrpSpPr/>
          <p:nvPr/>
        </p:nvGrpSpPr>
        <p:grpSpPr>
          <a:xfrm flipH="1">
            <a:off x="-1107371" y="5095255"/>
            <a:ext cx="4319163" cy="2374077"/>
            <a:chOff x="4178350" y="2375050"/>
            <a:chExt cx="938350" cy="515775"/>
          </a:xfrm>
        </p:grpSpPr>
        <p:sp>
          <p:nvSpPr>
            <p:cNvPr id="1922" name="Google Shape;1922;p16"/>
            <p:cNvSpPr/>
            <p:nvPr/>
          </p:nvSpPr>
          <p:spPr>
            <a:xfrm>
              <a:off x="4178350" y="2375050"/>
              <a:ext cx="938350" cy="470050"/>
            </a:xfrm>
            <a:custGeom>
              <a:avLst/>
              <a:gdLst/>
              <a:ahLst/>
              <a:cxnLst/>
              <a:rect l="l" t="t" r="r" b="b"/>
              <a:pathLst>
                <a:path w="37534" h="18802" extrusionOk="0">
                  <a:moveTo>
                    <a:pt x="19941" y="1"/>
                  </a:moveTo>
                  <a:cubicBezTo>
                    <a:pt x="19829" y="1"/>
                    <a:pt x="19717" y="2"/>
                    <a:pt x="19604" y="4"/>
                  </a:cubicBezTo>
                  <a:cubicBezTo>
                    <a:pt x="17557" y="35"/>
                    <a:pt x="15789" y="780"/>
                    <a:pt x="13804" y="1121"/>
                  </a:cubicBezTo>
                  <a:cubicBezTo>
                    <a:pt x="11260" y="1617"/>
                    <a:pt x="8903" y="2765"/>
                    <a:pt x="6949" y="4440"/>
                  </a:cubicBezTo>
                  <a:cubicBezTo>
                    <a:pt x="2792" y="7914"/>
                    <a:pt x="248" y="12970"/>
                    <a:pt x="0" y="18367"/>
                  </a:cubicBezTo>
                  <a:lnTo>
                    <a:pt x="714" y="18802"/>
                  </a:lnTo>
                  <a:lnTo>
                    <a:pt x="36913" y="18678"/>
                  </a:lnTo>
                  <a:cubicBezTo>
                    <a:pt x="37534" y="16816"/>
                    <a:pt x="36727" y="14800"/>
                    <a:pt x="35952" y="12970"/>
                  </a:cubicBezTo>
                  <a:cubicBezTo>
                    <a:pt x="34711" y="10147"/>
                    <a:pt x="33377" y="7263"/>
                    <a:pt x="31392" y="4998"/>
                  </a:cubicBezTo>
                  <a:cubicBezTo>
                    <a:pt x="28520" y="1733"/>
                    <a:pt x="24234" y="1"/>
                    <a:pt x="199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3" name="Google Shape;1923;p16"/>
            <p:cNvSpPr/>
            <p:nvPr/>
          </p:nvSpPr>
          <p:spPr>
            <a:xfrm>
              <a:off x="4192225" y="2449850"/>
              <a:ext cx="867875" cy="411650"/>
            </a:xfrm>
            <a:custGeom>
              <a:avLst/>
              <a:gdLst/>
              <a:ahLst/>
              <a:cxnLst/>
              <a:rect l="l" t="t" r="r" b="b"/>
              <a:pathLst>
                <a:path w="34715" h="16466" extrusionOk="0">
                  <a:moveTo>
                    <a:pt x="18380" y="0"/>
                  </a:moveTo>
                  <a:cubicBezTo>
                    <a:pt x="17829" y="0"/>
                    <a:pt x="17276" y="28"/>
                    <a:pt x="16723" y="83"/>
                  </a:cubicBezTo>
                  <a:cubicBezTo>
                    <a:pt x="13063" y="455"/>
                    <a:pt x="9589" y="1944"/>
                    <a:pt x="6766" y="4302"/>
                  </a:cubicBezTo>
                  <a:cubicBezTo>
                    <a:pt x="3105" y="7403"/>
                    <a:pt x="1492" y="11839"/>
                    <a:pt x="35" y="16275"/>
                  </a:cubicBezTo>
                  <a:cubicBezTo>
                    <a:pt x="1" y="16377"/>
                    <a:pt x="123" y="16421"/>
                    <a:pt x="298" y="16421"/>
                  </a:cubicBezTo>
                  <a:cubicBezTo>
                    <a:pt x="604" y="16421"/>
                    <a:pt x="1072" y="16286"/>
                    <a:pt x="1151" y="16089"/>
                  </a:cubicBezTo>
                  <a:lnTo>
                    <a:pt x="1120" y="16089"/>
                  </a:lnTo>
                  <a:cubicBezTo>
                    <a:pt x="2299" y="12491"/>
                    <a:pt x="3540" y="8768"/>
                    <a:pt x="6083" y="5884"/>
                  </a:cubicBezTo>
                  <a:cubicBezTo>
                    <a:pt x="8906" y="2689"/>
                    <a:pt x="12908" y="765"/>
                    <a:pt x="17188" y="548"/>
                  </a:cubicBezTo>
                  <a:cubicBezTo>
                    <a:pt x="17428" y="536"/>
                    <a:pt x="17667" y="530"/>
                    <a:pt x="17906" y="530"/>
                  </a:cubicBezTo>
                  <a:cubicBezTo>
                    <a:pt x="21865" y="530"/>
                    <a:pt x="25631" y="2217"/>
                    <a:pt x="28293" y="5201"/>
                  </a:cubicBezTo>
                  <a:cubicBezTo>
                    <a:pt x="31023" y="8241"/>
                    <a:pt x="33566" y="11994"/>
                    <a:pt x="32946" y="16306"/>
                  </a:cubicBezTo>
                  <a:cubicBezTo>
                    <a:pt x="32924" y="16418"/>
                    <a:pt x="33055" y="16465"/>
                    <a:pt x="33235" y="16465"/>
                  </a:cubicBezTo>
                  <a:cubicBezTo>
                    <a:pt x="33554" y="16465"/>
                    <a:pt x="34023" y="16318"/>
                    <a:pt x="34063" y="16120"/>
                  </a:cubicBezTo>
                  <a:cubicBezTo>
                    <a:pt x="34714" y="11436"/>
                    <a:pt x="31798" y="7217"/>
                    <a:pt x="28634" y="4053"/>
                  </a:cubicBezTo>
                  <a:cubicBezTo>
                    <a:pt x="25844" y="1317"/>
                    <a:pt x="22177" y="0"/>
                    <a:pt x="1838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4" name="Google Shape;1924;p16"/>
            <p:cNvSpPr/>
            <p:nvPr/>
          </p:nvSpPr>
          <p:spPr>
            <a:xfrm>
              <a:off x="4252800" y="2496850"/>
              <a:ext cx="761025" cy="376950"/>
            </a:xfrm>
            <a:custGeom>
              <a:avLst/>
              <a:gdLst/>
              <a:ahLst/>
              <a:cxnLst/>
              <a:rect l="l" t="t" r="r" b="b"/>
              <a:pathLst>
                <a:path w="30441" h="15078" extrusionOk="0">
                  <a:moveTo>
                    <a:pt x="13814" y="1"/>
                  </a:moveTo>
                  <a:cubicBezTo>
                    <a:pt x="10218" y="1"/>
                    <a:pt x="7746" y="1872"/>
                    <a:pt x="5273" y="4345"/>
                  </a:cubicBezTo>
                  <a:cubicBezTo>
                    <a:pt x="2575" y="7074"/>
                    <a:pt x="62" y="10952"/>
                    <a:pt x="0" y="14922"/>
                  </a:cubicBezTo>
                  <a:cubicBezTo>
                    <a:pt x="0" y="15030"/>
                    <a:pt x="134" y="15078"/>
                    <a:pt x="309" y="15078"/>
                  </a:cubicBezTo>
                  <a:cubicBezTo>
                    <a:pt x="639" y="15078"/>
                    <a:pt x="1117" y="14907"/>
                    <a:pt x="1117" y="14643"/>
                  </a:cubicBezTo>
                  <a:cubicBezTo>
                    <a:pt x="1179" y="10890"/>
                    <a:pt x="3629" y="7074"/>
                    <a:pt x="6173" y="4500"/>
                  </a:cubicBezTo>
                  <a:cubicBezTo>
                    <a:pt x="7414" y="3259"/>
                    <a:pt x="8716" y="1863"/>
                    <a:pt x="10392" y="1150"/>
                  </a:cubicBezTo>
                  <a:cubicBezTo>
                    <a:pt x="11295" y="765"/>
                    <a:pt x="12261" y="601"/>
                    <a:pt x="13235" y="601"/>
                  </a:cubicBezTo>
                  <a:cubicBezTo>
                    <a:pt x="14537" y="601"/>
                    <a:pt x="15855" y="893"/>
                    <a:pt x="17061" y="1336"/>
                  </a:cubicBezTo>
                  <a:cubicBezTo>
                    <a:pt x="23047" y="3507"/>
                    <a:pt x="28104" y="8346"/>
                    <a:pt x="29282" y="14736"/>
                  </a:cubicBezTo>
                  <a:cubicBezTo>
                    <a:pt x="29303" y="14849"/>
                    <a:pt x="29438" y="14897"/>
                    <a:pt x="29607" y="14897"/>
                  </a:cubicBezTo>
                  <a:cubicBezTo>
                    <a:pt x="29952" y="14897"/>
                    <a:pt x="30441" y="14696"/>
                    <a:pt x="30399" y="14426"/>
                  </a:cubicBezTo>
                  <a:cubicBezTo>
                    <a:pt x="29717" y="10549"/>
                    <a:pt x="27638" y="7074"/>
                    <a:pt x="24536" y="4655"/>
                  </a:cubicBezTo>
                  <a:cubicBezTo>
                    <a:pt x="21558" y="2329"/>
                    <a:pt x="17898" y="95"/>
                    <a:pt x="13990" y="2"/>
                  </a:cubicBezTo>
                  <a:cubicBezTo>
                    <a:pt x="13931" y="1"/>
                    <a:pt x="13872" y="1"/>
                    <a:pt x="13814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5" name="Google Shape;1925;p16"/>
            <p:cNvSpPr/>
            <p:nvPr/>
          </p:nvSpPr>
          <p:spPr>
            <a:xfrm>
              <a:off x="4311275" y="2568125"/>
              <a:ext cx="619300" cy="306050"/>
            </a:xfrm>
            <a:custGeom>
              <a:avLst/>
              <a:gdLst/>
              <a:ahLst/>
              <a:cxnLst/>
              <a:rect l="l" t="t" r="r" b="b"/>
              <a:pathLst>
                <a:path w="24772" h="12242" extrusionOk="0">
                  <a:moveTo>
                    <a:pt x="11588" y="1"/>
                  </a:moveTo>
                  <a:cubicBezTo>
                    <a:pt x="5191" y="1"/>
                    <a:pt x="1980" y="5894"/>
                    <a:pt x="50" y="11389"/>
                  </a:cubicBezTo>
                  <a:cubicBezTo>
                    <a:pt x="1" y="11523"/>
                    <a:pt x="143" y="11580"/>
                    <a:pt x="341" y="11580"/>
                  </a:cubicBezTo>
                  <a:cubicBezTo>
                    <a:pt x="648" y="11580"/>
                    <a:pt x="1091" y="11441"/>
                    <a:pt x="1166" y="11234"/>
                  </a:cubicBezTo>
                  <a:lnTo>
                    <a:pt x="1197" y="11234"/>
                  </a:lnTo>
                  <a:cubicBezTo>
                    <a:pt x="2977" y="6003"/>
                    <a:pt x="5858" y="679"/>
                    <a:pt x="11490" y="679"/>
                  </a:cubicBezTo>
                  <a:cubicBezTo>
                    <a:pt x="12337" y="679"/>
                    <a:pt x="13247" y="800"/>
                    <a:pt x="14225" y="1059"/>
                  </a:cubicBezTo>
                  <a:cubicBezTo>
                    <a:pt x="19282" y="2424"/>
                    <a:pt x="23593" y="6488"/>
                    <a:pt x="23531" y="12009"/>
                  </a:cubicBezTo>
                  <a:cubicBezTo>
                    <a:pt x="23531" y="12175"/>
                    <a:pt x="23689" y="12241"/>
                    <a:pt x="23885" y="12241"/>
                  </a:cubicBezTo>
                  <a:cubicBezTo>
                    <a:pt x="24205" y="12241"/>
                    <a:pt x="24629" y="12065"/>
                    <a:pt x="24648" y="11854"/>
                  </a:cubicBezTo>
                  <a:cubicBezTo>
                    <a:pt x="24772" y="5216"/>
                    <a:pt x="18723" y="532"/>
                    <a:pt x="12457" y="36"/>
                  </a:cubicBezTo>
                  <a:cubicBezTo>
                    <a:pt x="12161" y="12"/>
                    <a:pt x="11871" y="1"/>
                    <a:pt x="1158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6" name="Google Shape;1926;p16"/>
            <p:cNvSpPr/>
            <p:nvPr/>
          </p:nvSpPr>
          <p:spPr>
            <a:xfrm>
              <a:off x="4374000" y="2647325"/>
              <a:ext cx="513325" cy="228750"/>
            </a:xfrm>
            <a:custGeom>
              <a:avLst/>
              <a:gdLst/>
              <a:ahLst/>
              <a:cxnLst/>
              <a:rect l="l" t="t" r="r" b="b"/>
              <a:pathLst>
                <a:path w="20533" h="9150" extrusionOk="0">
                  <a:moveTo>
                    <a:pt x="9607" y="1"/>
                  </a:moveTo>
                  <a:cubicBezTo>
                    <a:pt x="5109" y="1"/>
                    <a:pt x="1077" y="4840"/>
                    <a:pt x="22" y="8841"/>
                  </a:cubicBezTo>
                  <a:cubicBezTo>
                    <a:pt x="0" y="8928"/>
                    <a:pt x="119" y="8966"/>
                    <a:pt x="287" y="8966"/>
                  </a:cubicBezTo>
                  <a:cubicBezTo>
                    <a:pt x="599" y="8966"/>
                    <a:pt x="1078" y="8837"/>
                    <a:pt x="1139" y="8655"/>
                  </a:cubicBezTo>
                  <a:cubicBezTo>
                    <a:pt x="1697" y="6546"/>
                    <a:pt x="2845" y="4654"/>
                    <a:pt x="4427" y="3165"/>
                  </a:cubicBezTo>
                  <a:cubicBezTo>
                    <a:pt x="5078" y="2451"/>
                    <a:pt x="5823" y="1831"/>
                    <a:pt x="6629" y="1273"/>
                  </a:cubicBezTo>
                  <a:cubicBezTo>
                    <a:pt x="7450" y="714"/>
                    <a:pt x="8375" y="495"/>
                    <a:pt x="9317" y="495"/>
                  </a:cubicBezTo>
                  <a:cubicBezTo>
                    <a:pt x="10155" y="495"/>
                    <a:pt x="11006" y="669"/>
                    <a:pt x="11809" y="931"/>
                  </a:cubicBezTo>
                  <a:cubicBezTo>
                    <a:pt x="15532" y="2172"/>
                    <a:pt x="18386" y="5212"/>
                    <a:pt x="19347" y="9058"/>
                  </a:cubicBezTo>
                  <a:cubicBezTo>
                    <a:pt x="19363" y="9123"/>
                    <a:pt x="19453" y="9150"/>
                    <a:pt x="19574" y="9150"/>
                  </a:cubicBezTo>
                  <a:cubicBezTo>
                    <a:pt x="19922" y="9150"/>
                    <a:pt x="20533" y="8932"/>
                    <a:pt x="20464" y="8748"/>
                  </a:cubicBezTo>
                  <a:cubicBezTo>
                    <a:pt x="19254" y="3878"/>
                    <a:pt x="14756" y="1"/>
                    <a:pt x="9607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7" name="Google Shape;1927;p16"/>
            <p:cNvSpPr/>
            <p:nvPr/>
          </p:nvSpPr>
          <p:spPr>
            <a:xfrm>
              <a:off x="4437575" y="2724875"/>
              <a:ext cx="345675" cy="156550"/>
            </a:xfrm>
            <a:custGeom>
              <a:avLst/>
              <a:gdLst/>
              <a:ahLst/>
              <a:cxnLst/>
              <a:rect l="l" t="t" r="r" b="b"/>
              <a:pathLst>
                <a:path w="13827" h="6262" extrusionOk="0">
                  <a:moveTo>
                    <a:pt x="7587" y="0"/>
                  </a:moveTo>
                  <a:cubicBezTo>
                    <a:pt x="4082" y="0"/>
                    <a:pt x="1318" y="2440"/>
                    <a:pt x="116" y="5615"/>
                  </a:cubicBezTo>
                  <a:cubicBezTo>
                    <a:pt x="1" y="5927"/>
                    <a:pt x="260" y="6074"/>
                    <a:pt x="557" y="6074"/>
                  </a:cubicBezTo>
                  <a:cubicBezTo>
                    <a:pt x="820" y="6074"/>
                    <a:pt x="1114" y="5958"/>
                    <a:pt x="1201" y="5739"/>
                  </a:cubicBezTo>
                  <a:cubicBezTo>
                    <a:pt x="2132" y="3258"/>
                    <a:pt x="4148" y="1024"/>
                    <a:pt x="6971" y="838"/>
                  </a:cubicBezTo>
                  <a:cubicBezTo>
                    <a:pt x="7119" y="826"/>
                    <a:pt x="7266" y="820"/>
                    <a:pt x="7412" y="820"/>
                  </a:cubicBezTo>
                  <a:cubicBezTo>
                    <a:pt x="10202" y="820"/>
                    <a:pt x="12561" y="3035"/>
                    <a:pt x="12679" y="5894"/>
                  </a:cubicBezTo>
                  <a:cubicBezTo>
                    <a:pt x="12692" y="6152"/>
                    <a:pt x="12913" y="6262"/>
                    <a:pt x="13158" y="6262"/>
                  </a:cubicBezTo>
                  <a:cubicBezTo>
                    <a:pt x="13473" y="6262"/>
                    <a:pt x="13826" y="6081"/>
                    <a:pt x="13826" y="5801"/>
                  </a:cubicBezTo>
                  <a:cubicBezTo>
                    <a:pt x="13671" y="2451"/>
                    <a:pt x="11003" y="32"/>
                    <a:pt x="7653" y="1"/>
                  </a:cubicBezTo>
                  <a:cubicBezTo>
                    <a:pt x="7631" y="1"/>
                    <a:pt x="7609" y="0"/>
                    <a:pt x="7587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8" name="Google Shape;1928;p16"/>
            <p:cNvSpPr/>
            <p:nvPr/>
          </p:nvSpPr>
          <p:spPr>
            <a:xfrm>
              <a:off x="4481575" y="2799000"/>
              <a:ext cx="244675" cy="91825"/>
            </a:xfrm>
            <a:custGeom>
              <a:avLst/>
              <a:gdLst/>
              <a:ahLst/>
              <a:cxnLst/>
              <a:rect l="l" t="t" r="r" b="b"/>
              <a:pathLst>
                <a:path w="9787" h="3673" extrusionOk="0">
                  <a:moveTo>
                    <a:pt x="5465" y="1"/>
                  </a:moveTo>
                  <a:cubicBezTo>
                    <a:pt x="5004" y="1"/>
                    <a:pt x="4566" y="48"/>
                    <a:pt x="4187" y="138"/>
                  </a:cubicBezTo>
                  <a:cubicBezTo>
                    <a:pt x="3350" y="324"/>
                    <a:pt x="2512" y="634"/>
                    <a:pt x="1768" y="1068"/>
                  </a:cubicBezTo>
                  <a:cubicBezTo>
                    <a:pt x="868" y="1627"/>
                    <a:pt x="496" y="2681"/>
                    <a:pt x="31" y="3612"/>
                  </a:cubicBezTo>
                  <a:cubicBezTo>
                    <a:pt x="1" y="3652"/>
                    <a:pt x="91" y="3673"/>
                    <a:pt x="233" y="3673"/>
                  </a:cubicBezTo>
                  <a:cubicBezTo>
                    <a:pt x="528" y="3673"/>
                    <a:pt x="1043" y="3583"/>
                    <a:pt x="1147" y="3395"/>
                  </a:cubicBezTo>
                  <a:cubicBezTo>
                    <a:pt x="1972" y="1802"/>
                    <a:pt x="2823" y="444"/>
                    <a:pt x="4823" y="444"/>
                  </a:cubicBezTo>
                  <a:cubicBezTo>
                    <a:pt x="5004" y="444"/>
                    <a:pt x="5196" y="456"/>
                    <a:pt x="5397" y="479"/>
                  </a:cubicBezTo>
                  <a:cubicBezTo>
                    <a:pt x="6700" y="665"/>
                    <a:pt x="8282" y="1316"/>
                    <a:pt x="8592" y="2681"/>
                  </a:cubicBezTo>
                  <a:cubicBezTo>
                    <a:pt x="8608" y="2736"/>
                    <a:pt x="8693" y="2759"/>
                    <a:pt x="8810" y="2759"/>
                  </a:cubicBezTo>
                  <a:cubicBezTo>
                    <a:pt x="9157" y="2759"/>
                    <a:pt x="9786" y="2556"/>
                    <a:pt x="9740" y="2371"/>
                  </a:cubicBezTo>
                  <a:cubicBezTo>
                    <a:pt x="9346" y="698"/>
                    <a:pt x="7235" y="1"/>
                    <a:pt x="54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29" name="Google Shape;1929;p16"/>
          <p:cNvGrpSpPr/>
          <p:nvPr/>
        </p:nvGrpSpPr>
        <p:grpSpPr>
          <a:xfrm>
            <a:off x="2421781" y="5179941"/>
            <a:ext cx="1174833" cy="2072231"/>
            <a:chOff x="2797700" y="3217325"/>
            <a:chExt cx="682725" cy="1204225"/>
          </a:xfrm>
        </p:grpSpPr>
        <p:sp>
          <p:nvSpPr>
            <p:cNvPr id="1930" name="Google Shape;1930;p16"/>
            <p:cNvSpPr/>
            <p:nvPr/>
          </p:nvSpPr>
          <p:spPr>
            <a:xfrm>
              <a:off x="2797700" y="3824925"/>
              <a:ext cx="500825" cy="451000"/>
            </a:xfrm>
            <a:custGeom>
              <a:avLst/>
              <a:gdLst/>
              <a:ahLst/>
              <a:cxnLst/>
              <a:rect l="l" t="t" r="r" b="b"/>
              <a:pathLst>
                <a:path w="20033" h="18040" extrusionOk="0">
                  <a:moveTo>
                    <a:pt x="1771" y="1417"/>
                  </a:moveTo>
                  <a:cubicBezTo>
                    <a:pt x="5098" y="3779"/>
                    <a:pt x="8428" y="6149"/>
                    <a:pt x="11644" y="8700"/>
                  </a:cubicBezTo>
                  <a:cubicBezTo>
                    <a:pt x="14663" y="11098"/>
                    <a:pt x="17605" y="13317"/>
                    <a:pt x="19046" y="16873"/>
                  </a:cubicBezTo>
                  <a:lnTo>
                    <a:pt x="19046" y="16873"/>
                  </a:lnTo>
                  <a:cubicBezTo>
                    <a:pt x="17333" y="16151"/>
                    <a:pt x="15525" y="16018"/>
                    <a:pt x="13691" y="15680"/>
                  </a:cubicBezTo>
                  <a:cubicBezTo>
                    <a:pt x="10775" y="15183"/>
                    <a:pt x="8759" y="13850"/>
                    <a:pt x="7239" y="11306"/>
                  </a:cubicBezTo>
                  <a:cubicBezTo>
                    <a:pt x="6154" y="9476"/>
                    <a:pt x="5440" y="7429"/>
                    <a:pt x="4479" y="5567"/>
                  </a:cubicBezTo>
                  <a:cubicBezTo>
                    <a:pt x="3681" y="4109"/>
                    <a:pt x="2783" y="2717"/>
                    <a:pt x="1771" y="1417"/>
                  </a:cubicBezTo>
                  <a:close/>
                  <a:moveTo>
                    <a:pt x="548" y="1"/>
                  </a:moveTo>
                  <a:cubicBezTo>
                    <a:pt x="359" y="1"/>
                    <a:pt x="0" y="127"/>
                    <a:pt x="105" y="232"/>
                  </a:cubicBezTo>
                  <a:cubicBezTo>
                    <a:pt x="105" y="232"/>
                    <a:pt x="105" y="232"/>
                    <a:pt x="105" y="232"/>
                  </a:cubicBezTo>
                  <a:lnTo>
                    <a:pt x="105" y="232"/>
                  </a:lnTo>
                  <a:cubicBezTo>
                    <a:pt x="1904" y="2310"/>
                    <a:pt x="3424" y="4606"/>
                    <a:pt x="4572" y="7087"/>
                  </a:cubicBezTo>
                  <a:cubicBezTo>
                    <a:pt x="5409" y="8917"/>
                    <a:pt x="6123" y="10779"/>
                    <a:pt x="7301" y="12423"/>
                  </a:cubicBezTo>
                  <a:cubicBezTo>
                    <a:pt x="10279" y="16641"/>
                    <a:pt x="14963" y="15338"/>
                    <a:pt x="19120" y="17355"/>
                  </a:cubicBezTo>
                  <a:cubicBezTo>
                    <a:pt x="19135" y="17362"/>
                    <a:pt x="19156" y="17366"/>
                    <a:pt x="19181" y="17366"/>
                  </a:cubicBezTo>
                  <a:cubicBezTo>
                    <a:pt x="19196" y="17366"/>
                    <a:pt x="19213" y="17364"/>
                    <a:pt x="19231" y="17362"/>
                  </a:cubicBezTo>
                  <a:lnTo>
                    <a:pt x="19231" y="17362"/>
                  </a:lnTo>
                  <a:cubicBezTo>
                    <a:pt x="19302" y="17562"/>
                    <a:pt x="19369" y="17766"/>
                    <a:pt x="19430" y="17975"/>
                  </a:cubicBezTo>
                  <a:cubicBezTo>
                    <a:pt x="19448" y="18020"/>
                    <a:pt x="19509" y="18039"/>
                    <a:pt x="19584" y="18039"/>
                  </a:cubicBezTo>
                  <a:cubicBezTo>
                    <a:pt x="19766" y="18039"/>
                    <a:pt x="20032" y="17930"/>
                    <a:pt x="19988" y="17820"/>
                  </a:cubicBezTo>
                  <a:cubicBezTo>
                    <a:pt x="18809" y="13787"/>
                    <a:pt x="15894" y="11523"/>
                    <a:pt x="12730" y="8948"/>
                  </a:cubicBezTo>
                  <a:cubicBezTo>
                    <a:pt x="8821" y="5785"/>
                    <a:pt x="4727" y="2900"/>
                    <a:pt x="632" y="15"/>
                  </a:cubicBezTo>
                  <a:cubicBezTo>
                    <a:pt x="613" y="5"/>
                    <a:pt x="583" y="1"/>
                    <a:pt x="5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1" name="Google Shape;1931;p16"/>
            <p:cNvSpPr/>
            <p:nvPr/>
          </p:nvSpPr>
          <p:spPr>
            <a:xfrm>
              <a:off x="2799200" y="3824650"/>
              <a:ext cx="633925" cy="527825"/>
            </a:xfrm>
            <a:custGeom>
              <a:avLst/>
              <a:gdLst/>
              <a:ahLst/>
              <a:cxnLst/>
              <a:rect l="l" t="t" r="r" b="b"/>
              <a:pathLst>
                <a:path w="25357" h="21113" extrusionOk="0">
                  <a:moveTo>
                    <a:pt x="511" y="1"/>
                  </a:moveTo>
                  <a:cubicBezTo>
                    <a:pt x="334" y="1"/>
                    <a:pt x="0" y="142"/>
                    <a:pt x="76" y="243"/>
                  </a:cubicBezTo>
                  <a:lnTo>
                    <a:pt x="45" y="243"/>
                  </a:lnTo>
                  <a:cubicBezTo>
                    <a:pt x="2092" y="2787"/>
                    <a:pt x="4263" y="5206"/>
                    <a:pt x="6621" y="7471"/>
                  </a:cubicBezTo>
                  <a:cubicBezTo>
                    <a:pt x="8854" y="9735"/>
                    <a:pt x="11088" y="12123"/>
                    <a:pt x="13476" y="14202"/>
                  </a:cubicBezTo>
                  <a:cubicBezTo>
                    <a:pt x="14655" y="15256"/>
                    <a:pt x="15927" y="15536"/>
                    <a:pt x="17292" y="16280"/>
                  </a:cubicBezTo>
                  <a:cubicBezTo>
                    <a:pt x="18625" y="17024"/>
                    <a:pt x="19618" y="18234"/>
                    <a:pt x="20766" y="19196"/>
                  </a:cubicBezTo>
                  <a:cubicBezTo>
                    <a:pt x="21763" y="20010"/>
                    <a:pt x="22961" y="21112"/>
                    <a:pt x="24321" y="21112"/>
                  </a:cubicBezTo>
                  <a:cubicBezTo>
                    <a:pt x="24568" y="21112"/>
                    <a:pt x="24820" y="21076"/>
                    <a:pt x="25077" y="20995"/>
                  </a:cubicBezTo>
                  <a:cubicBezTo>
                    <a:pt x="25328" y="20920"/>
                    <a:pt x="25356" y="20783"/>
                    <a:pt x="25177" y="20783"/>
                  </a:cubicBezTo>
                  <a:cubicBezTo>
                    <a:pt x="25134" y="20783"/>
                    <a:pt x="25081" y="20791"/>
                    <a:pt x="25015" y="20809"/>
                  </a:cubicBezTo>
                  <a:cubicBezTo>
                    <a:pt x="24851" y="20858"/>
                    <a:pt x="24683" y="20881"/>
                    <a:pt x="24511" y="20881"/>
                  </a:cubicBezTo>
                  <a:cubicBezTo>
                    <a:pt x="22509" y="20881"/>
                    <a:pt x="20066" y="17774"/>
                    <a:pt x="18781" y="16745"/>
                  </a:cubicBezTo>
                  <a:cubicBezTo>
                    <a:pt x="17664" y="15877"/>
                    <a:pt x="16392" y="15629"/>
                    <a:pt x="15182" y="14915"/>
                  </a:cubicBezTo>
                  <a:cubicBezTo>
                    <a:pt x="14097" y="14233"/>
                    <a:pt x="13228" y="13240"/>
                    <a:pt x="12297" y="12341"/>
                  </a:cubicBezTo>
                  <a:cubicBezTo>
                    <a:pt x="8265" y="8370"/>
                    <a:pt x="4077" y="4493"/>
                    <a:pt x="603" y="26"/>
                  </a:cubicBezTo>
                  <a:cubicBezTo>
                    <a:pt x="586" y="8"/>
                    <a:pt x="553" y="1"/>
                    <a:pt x="5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2" name="Google Shape;1932;p16"/>
            <p:cNvSpPr/>
            <p:nvPr/>
          </p:nvSpPr>
          <p:spPr>
            <a:xfrm>
              <a:off x="3258625" y="3484850"/>
              <a:ext cx="221800" cy="706250"/>
            </a:xfrm>
            <a:custGeom>
              <a:avLst/>
              <a:gdLst/>
              <a:ahLst/>
              <a:cxnLst/>
              <a:rect l="l" t="t" r="r" b="b"/>
              <a:pathLst>
                <a:path w="8872" h="28250" extrusionOk="0">
                  <a:moveTo>
                    <a:pt x="4023" y="1179"/>
                  </a:moveTo>
                  <a:lnTo>
                    <a:pt x="4023" y="1179"/>
                  </a:lnTo>
                  <a:cubicBezTo>
                    <a:pt x="4839" y="3333"/>
                    <a:pt x="5669" y="5467"/>
                    <a:pt x="6452" y="7600"/>
                  </a:cubicBezTo>
                  <a:cubicBezTo>
                    <a:pt x="7414" y="10175"/>
                    <a:pt x="8375" y="12905"/>
                    <a:pt x="8127" y="15696"/>
                  </a:cubicBezTo>
                  <a:cubicBezTo>
                    <a:pt x="7781" y="19683"/>
                    <a:pt x="5201" y="23239"/>
                    <a:pt x="5550" y="27266"/>
                  </a:cubicBezTo>
                  <a:lnTo>
                    <a:pt x="5550" y="27266"/>
                  </a:lnTo>
                  <a:cubicBezTo>
                    <a:pt x="2881" y="24125"/>
                    <a:pt x="1683" y="19726"/>
                    <a:pt x="993" y="15727"/>
                  </a:cubicBezTo>
                  <a:cubicBezTo>
                    <a:pt x="528" y="12967"/>
                    <a:pt x="1644" y="10485"/>
                    <a:pt x="2420" y="7879"/>
                  </a:cubicBezTo>
                  <a:cubicBezTo>
                    <a:pt x="3063" y="5626"/>
                    <a:pt x="3591" y="3420"/>
                    <a:pt x="4023" y="1179"/>
                  </a:cubicBezTo>
                  <a:close/>
                  <a:moveTo>
                    <a:pt x="4046" y="0"/>
                  </a:moveTo>
                  <a:cubicBezTo>
                    <a:pt x="3884" y="0"/>
                    <a:pt x="3692" y="87"/>
                    <a:pt x="3692" y="187"/>
                  </a:cubicBezTo>
                  <a:cubicBezTo>
                    <a:pt x="3690" y="196"/>
                    <a:pt x="3688" y="204"/>
                    <a:pt x="3687" y="213"/>
                  </a:cubicBezTo>
                  <a:lnTo>
                    <a:pt x="3687" y="213"/>
                  </a:lnTo>
                  <a:lnTo>
                    <a:pt x="3661" y="218"/>
                  </a:lnTo>
                  <a:cubicBezTo>
                    <a:pt x="3666" y="233"/>
                    <a:pt x="3672" y="248"/>
                    <a:pt x="3677" y="263"/>
                  </a:cubicBezTo>
                  <a:lnTo>
                    <a:pt x="3677" y="263"/>
                  </a:lnTo>
                  <a:cubicBezTo>
                    <a:pt x="3152" y="3091"/>
                    <a:pt x="2474" y="5888"/>
                    <a:pt x="1644" y="8655"/>
                  </a:cubicBezTo>
                  <a:cubicBezTo>
                    <a:pt x="931" y="11074"/>
                    <a:pt x="0" y="13339"/>
                    <a:pt x="435" y="15882"/>
                  </a:cubicBezTo>
                  <a:cubicBezTo>
                    <a:pt x="1179" y="20225"/>
                    <a:pt x="2513" y="25002"/>
                    <a:pt x="5677" y="28197"/>
                  </a:cubicBezTo>
                  <a:cubicBezTo>
                    <a:pt x="5681" y="28201"/>
                    <a:pt x="5685" y="28205"/>
                    <a:pt x="5690" y="28208"/>
                  </a:cubicBezTo>
                  <a:lnTo>
                    <a:pt x="5690" y="28208"/>
                  </a:lnTo>
                  <a:cubicBezTo>
                    <a:pt x="5712" y="28237"/>
                    <a:pt x="5760" y="28250"/>
                    <a:pt x="5817" y="28250"/>
                  </a:cubicBezTo>
                  <a:cubicBezTo>
                    <a:pt x="5990" y="28250"/>
                    <a:pt x="6256" y="28138"/>
                    <a:pt x="6235" y="28011"/>
                  </a:cubicBezTo>
                  <a:cubicBezTo>
                    <a:pt x="5336" y="23420"/>
                    <a:pt x="8593" y="19481"/>
                    <a:pt x="8717" y="14983"/>
                  </a:cubicBezTo>
                  <a:cubicBezTo>
                    <a:pt x="8872" y="9958"/>
                    <a:pt x="5987" y="4715"/>
                    <a:pt x="4250" y="94"/>
                  </a:cubicBezTo>
                  <a:cubicBezTo>
                    <a:pt x="4217" y="27"/>
                    <a:pt x="4136" y="0"/>
                    <a:pt x="40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3" name="Google Shape;1933;p16"/>
            <p:cNvSpPr/>
            <p:nvPr/>
          </p:nvSpPr>
          <p:spPr>
            <a:xfrm>
              <a:off x="3342800" y="3512850"/>
              <a:ext cx="102725" cy="837725"/>
            </a:xfrm>
            <a:custGeom>
              <a:avLst/>
              <a:gdLst/>
              <a:ahLst/>
              <a:cxnLst/>
              <a:rect l="l" t="t" r="r" b="b"/>
              <a:pathLst>
                <a:path w="4109" h="33509" extrusionOk="0">
                  <a:moveTo>
                    <a:pt x="467" y="0"/>
                  </a:moveTo>
                  <a:cubicBezTo>
                    <a:pt x="285" y="0"/>
                    <a:pt x="0" y="124"/>
                    <a:pt x="45" y="214"/>
                  </a:cubicBezTo>
                  <a:lnTo>
                    <a:pt x="14" y="214"/>
                  </a:lnTo>
                  <a:cubicBezTo>
                    <a:pt x="2496" y="5612"/>
                    <a:pt x="263" y="11567"/>
                    <a:pt x="449" y="17213"/>
                  </a:cubicBezTo>
                  <a:cubicBezTo>
                    <a:pt x="604" y="20067"/>
                    <a:pt x="1100" y="22889"/>
                    <a:pt x="1969" y="25619"/>
                  </a:cubicBezTo>
                  <a:cubicBezTo>
                    <a:pt x="2682" y="28101"/>
                    <a:pt x="3582" y="30799"/>
                    <a:pt x="3023" y="33405"/>
                  </a:cubicBezTo>
                  <a:cubicBezTo>
                    <a:pt x="3011" y="33478"/>
                    <a:pt x="3090" y="33508"/>
                    <a:pt x="3192" y="33508"/>
                  </a:cubicBezTo>
                  <a:cubicBezTo>
                    <a:pt x="3350" y="33508"/>
                    <a:pt x="3563" y="33437"/>
                    <a:pt x="3582" y="33343"/>
                  </a:cubicBezTo>
                  <a:cubicBezTo>
                    <a:pt x="4109" y="30861"/>
                    <a:pt x="3364" y="28349"/>
                    <a:pt x="2682" y="25991"/>
                  </a:cubicBezTo>
                  <a:cubicBezTo>
                    <a:pt x="1907" y="23293"/>
                    <a:pt x="1224" y="20594"/>
                    <a:pt x="1069" y="17740"/>
                  </a:cubicBezTo>
                  <a:cubicBezTo>
                    <a:pt x="728" y="11940"/>
                    <a:pt x="3178" y="5643"/>
                    <a:pt x="604" y="59"/>
                  </a:cubicBezTo>
                  <a:cubicBezTo>
                    <a:pt x="587" y="17"/>
                    <a:pt x="534" y="0"/>
                    <a:pt x="4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4" name="Google Shape;1934;p16"/>
            <p:cNvSpPr/>
            <p:nvPr/>
          </p:nvSpPr>
          <p:spPr>
            <a:xfrm>
              <a:off x="3139775" y="3858825"/>
              <a:ext cx="334875" cy="562725"/>
            </a:xfrm>
            <a:custGeom>
              <a:avLst/>
              <a:gdLst/>
              <a:ahLst/>
              <a:cxnLst/>
              <a:rect l="l" t="t" r="r" b="b"/>
              <a:pathLst>
                <a:path w="13395" h="22509" extrusionOk="0">
                  <a:moveTo>
                    <a:pt x="389" y="1"/>
                  </a:moveTo>
                  <a:cubicBezTo>
                    <a:pt x="207" y="1"/>
                    <a:pt x="0" y="127"/>
                    <a:pt x="39" y="303"/>
                  </a:cubicBezTo>
                  <a:cubicBezTo>
                    <a:pt x="2149" y="8585"/>
                    <a:pt x="8725" y="15068"/>
                    <a:pt x="12788" y="22420"/>
                  </a:cubicBezTo>
                  <a:cubicBezTo>
                    <a:pt x="12824" y="22482"/>
                    <a:pt x="12894" y="22509"/>
                    <a:pt x="12970" y="22509"/>
                  </a:cubicBezTo>
                  <a:cubicBezTo>
                    <a:pt x="13160" y="22509"/>
                    <a:pt x="13395" y="22348"/>
                    <a:pt x="13285" y="22171"/>
                  </a:cubicBezTo>
                  <a:cubicBezTo>
                    <a:pt x="9252" y="14851"/>
                    <a:pt x="2707" y="8399"/>
                    <a:pt x="629" y="148"/>
                  </a:cubicBezTo>
                  <a:cubicBezTo>
                    <a:pt x="594" y="44"/>
                    <a:pt x="496" y="1"/>
                    <a:pt x="38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5" name="Google Shape;1935;p16"/>
            <p:cNvSpPr/>
            <p:nvPr/>
          </p:nvSpPr>
          <p:spPr>
            <a:xfrm>
              <a:off x="2926700" y="3217325"/>
              <a:ext cx="246850" cy="708075"/>
            </a:xfrm>
            <a:custGeom>
              <a:avLst/>
              <a:gdLst/>
              <a:ahLst/>
              <a:cxnLst/>
              <a:rect l="l" t="t" r="r" b="b"/>
              <a:pathLst>
                <a:path w="9874" h="28323" extrusionOk="0">
                  <a:moveTo>
                    <a:pt x="1803" y="1094"/>
                  </a:moveTo>
                  <a:cubicBezTo>
                    <a:pt x="2973" y="3036"/>
                    <a:pt x="4212" y="4983"/>
                    <a:pt x="5305" y="6979"/>
                  </a:cubicBezTo>
                  <a:cubicBezTo>
                    <a:pt x="6081" y="8313"/>
                    <a:pt x="6515" y="9833"/>
                    <a:pt x="6515" y="11384"/>
                  </a:cubicBezTo>
                  <a:cubicBezTo>
                    <a:pt x="6484" y="12718"/>
                    <a:pt x="6174" y="14021"/>
                    <a:pt x="6205" y="15354"/>
                  </a:cubicBezTo>
                  <a:cubicBezTo>
                    <a:pt x="6205" y="17495"/>
                    <a:pt x="7042" y="19542"/>
                    <a:pt x="7570" y="21558"/>
                  </a:cubicBezTo>
                  <a:cubicBezTo>
                    <a:pt x="8064" y="23536"/>
                    <a:pt x="8534" y="25490"/>
                    <a:pt x="9088" y="27441"/>
                  </a:cubicBezTo>
                  <a:lnTo>
                    <a:pt x="9088" y="27441"/>
                  </a:lnTo>
                  <a:cubicBezTo>
                    <a:pt x="5794" y="24842"/>
                    <a:pt x="3483" y="20703"/>
                    <a:pt x="2234" y="16781"/>
                  </a:cubicBezTo>
                  <a:cubicBezTo>
                    <a:pt x="685" y="11810"/>
                    <a:pt x="1450" y="6261"/>
                    <a:pt x="1803" y="1094"/>
                  </a:cubicBezTo>
                  <a:close/>
                  <a:moveTo>
                    <a:pt x="1642" y="1"/>
                  </a:moveTo>
                  <a:cubicBezTo>
                    <a:pt x="1488" y="1"/>
                    <a:pt x="1304" y="96"/>
                    <a:pt x="1304" y="217"/>
                  </a:cubicBezTo>
                  <a:cubicBezTo>
                    <a:pt x="994" y="5863"/>
                    <a:pt x="1" y="11973"/>
                    <a:pt x="1862" y="17433"/>
                  </a:cubicBezTo>
                  <a:cubicBezTo>
                    <a:pt x="3289" y="21558"/>
                    <a:pt x="5740" y="25746"/>
                    <a:pt x="9369" y="28289"/>
                  </a:cubicBezTo>
                  <a:cubicBezTo>
                    <a:pt x="9397" y="28308"/>
                    <a:pt x="9432" y="28318"/>
                    <a:pt x="9471" y="28320"/>
                  </a:cubicBezTo>
                  <a:lnTo>
                    <a:pt x="9471" y="28320"/>
                  </a:lnTo>
                  <a:cubicBezTo>
                    <a:pt x="9484" y="28321"/>
                    <a:pt x="9498" y="28322"/>
                    <a:pt x="9512" y="28322"/>
                  </a:cubicBezTo>
                  <a:cubicBezTo>
                    <a:pt x="9674" y="28322"/>
                    <a:pt x="9870" y="28220"/>
                    <a:pt x="9870" y="28080"/>
                  </a:cubicBezTo>
                  <a:lnTo>
                    <a:pt x="9870" y="28080"/>
                  </a:lnTo>
                  <a:cubicBezTo>
                    <a:pt x="9874" y="28054"/>
                    <a:pt x="9869" y="28027"/>
                    <a:pt x="9853" y="28001"/>
                  </a:cubicBezTo>
                  <a:lnTo>
                    <a:pt x="9853" y="28001"/>
                  </a:lnTo>
                  <a:cubicBezTo>
                    <a:pt x="9207" y="25812"/>
                    <a:pt x="8683" y="23623"/>
                    <a:pt x="8128" y="21434"/>
                  </a:cubicBezTo>
                  <a:cubicBezTo>
                    <a:pt x="7384" y="18580"/>
                    <a:pt x="6608" y="16130"/>
                    <a:pt x="6918" y="13152"/>
                  </a:cubicBezTo>
                  <a:cubicBezTo>
                    <a:pt x="7166" y="10888"/>
                    <a:pt x="7042" y="9089"/>
                    <a:pt x="5988" y="7041"/>
                  </a:cubicBezTo>
                  <a:cubicBezTo>
                    <a:pt x="4716" y="4653"/>
                    <a:pt x="3227" y="2388"/>
                    <a:pt x="1831" y="93"/>
                  </a:cubicBezTo>
                  <a:cubicBezTo>
                    <a:pt x="1799" y="28"/>
                    <a:pt x="1725" y="1"/>
                    <a:pt x="16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6" name="Google Shape;1936;p16"/>
            <p:cNvSpPr/>
            <p:nvPr/>
          </p:nvSpPr>
          <p:spPr>
            <a:xfrm>
              <a:off x="2975275" y="3249325"/>
              <a:ext cx="199675" cy="674700"/>
            </a:xfrm>
            <a:custGeom>
              <a:avLst/>
              <a:gdLst/>
              <a:ahLst/>
              <a:cxnLst/>
              <a:rect l="l" t="t" r="r" b="b"/>
              <a:pathLst>
                <a:path w="7987" h="26988" extrusionOk="0">
                  <a:moveTo>
                    <a:pt x="427" y="1"/>
                  </a:moveTo>
                  <a:cubicBezTo>
                    <a:pt x="246" y="1"/>
                    <a:pt x="1" y="113"/>
                    <a:pt x="43" y="240"/>
                  </a:cubicBezTo>
                  <a:cubicBezTo>
                    <a:pt x="881" y="2970"/>
                    <a:pt x="633" y="5699"/>
                    <a:pt x="788" y="8491"/>
                  </a:cubicBezTo>
                  <a:cubicBezTo>
                    <a:pt x="943" y="10724"/>
                    <a:pt x="1284" y="12958"/>
                    <a:pt x="1842" y="15129"/>
                  </a:cubicBezTo>
                  <a:cubicBezTo>
                    <a:pt x="2928" y="19348"/>
                    <a:pt x="4603" y="23535"/>
                    <a:pt x="7364" y="26947"/>
                  </a:cubicBezTo>
                  <a:cubicBezTo>
                    <a:pt x="7385" y="26976"/>
                    <a:pt x="7431" y="26988"/>
                    <a:pt x="7487" y="26988"/>
                  </a:cubicBezTo>
                  <a:cubicBezTo>
                    <a:pt x="7677" y="26988"/>
                    <a:pt x="7987" y="26850"/>
                    <a:pt x="7891" y="26730"/>
                  </a:cubicBezTo>
                  <a:cubicBezTo>
                    <a:pt x="5037" y="23194"/>
                    <a:pt x="3331" y="18789"/>
                    <a:pt x="2277" y="14416"/>
                  </a:cubicBezTo>
                  <a:cubicBezTo>
                    <a:pt x="1780" y="12430"/>
                    <a:pt x="1470" y="10383"/>
                    <a:pt x="1346" y="8367"/>
                  </a:cubicBezTo>
                  <a:cubicBezTo>
                    <a:pt x="1191" y="5575"/>
                    <a:pt x="1439" y="2814"/>
                    <a:pt x="602" y="85"/>
                  </a:cubicBezTo>
                  <a:cubicBezTo>
                    <a:pt x="582" y="25"/>
                    <a:pt x="512" y="1"/>
                    <a:pt x="4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37" name="Google Shape;1937;p16"/>
          <p:cNvSpPr/>
          <p:nvPr/>
        </p:nvSpPr>
        <p:spPr>
          <a:xfrm>
            <a:off x="106101" y="4451151"/>
            <a:ext cx="504799" cy="422299"/>
          </a:xfrm>
          <a:custGeom>
            <a:avLst/>
            <a:gdLst/>
            <a:ahLst/>
            <a:cxnLst/>
            <a:rect l="l" t="t" r="r" b="b"/>
            <a:pathLst>
              <a:path w="11540" h="9654" extrusionOk="0">
                <a:moveTo>
                  <a:pt x="5412" y="1"/>
                </a:moveTo>
                <a:cubicBezTo>
                  <a:pt x="4719" y="1"/>
                  <a:pt x="4023" y="114"/>
                  <a:pt x="3350" y="345"/>
                </a:cubicBezTo>
                <a:lnTo>
                  <a:pt x="3695" y="271"/>
                </a:lnTo>
                <a:lnTo>
                  <a:pt x="3695" y="271"/>
                </a:lnTo>
                <a:cubicBezTo>
                  <a:pt x="2234" y="700"/>
                  <a:pt x="929" y="1718"/>
                  <a:pt x="404" y="3137"/>
                </a:cubicBezTo>
                <a:cubicBezTo>
                  <a:pt x="0" y="4316"/>
                  <a:pt x="93" y="5619"/>
                  <a:pt x="683" y="6704"/>
                </a:cubicBezTo>
                <a:cubicBezTo>
                  <a:pt x="1272" y="7790"/>
                  <a:pt x="2234" y="8628"/>
                  <a:pt x="3350" y="9124"/>
                </a:cubicBezTo>
                <a:cubicBezTo>
                  <a:pt x="4141" y="9475"/>
                  <a:pt x="5003" y="9654"/>
                  <a:pt x="5855" y="9654"/>
                </a:cubicBezTo>
                <a:cubicBezTo>
                  <a:pt x="7110" y="9654"/>
                  <a:pt x="8346" y="9267"/>
                  <a:pt x="9306" y="8472"/>
                </a:cubicBezTo>
                <a:cubicBezTo>
                  <a:pt x="10950" y="7139"/>
                  <a:pt x="11540" y="4595"/>
                  <a:pt x="10516" y="2765"/>
                </a:cubicBezTo>
                <a:cubicBezTo>
                  <a:pt x="10175" y="2207"/>
                  <a:pt x="9740" y="1679"/>
                  <a:pt x="9213" y="1276"/>
                </a:cubicBezTo>
                <a:cubicBezTo>
                  <a:pt x="8105" y="435"/>
                  <a:pt x="6766" y="1"/>
                  <a:pt x="541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38" name="Google Shape;1938;p16"/>
          <p:cNvGrpSpPr/>
          <p:nvPr/>
        </p:nvGrpSpPr>
        <p:grpSpPr>
          <a:xfrm rot="9556908">
            <a:off x="3562049" y="-1478669"/>
            <a:ext cx="1393177" cy="2235189"/>
            <a:chOff x="2402100" y="3854125"/>
            <a:chExt cx="435600" cy="698825"/>
          </a:xfrm>
        </p:grpSpPr>
        <p:sp>
          <p:nvSpPr>
            <p:cNvPr id="1939" name="Google Shape;1939;p16"/>
            <p:cNvSpPr/>
            <p:nvPr/>
          </p:nvSpPr>
          <p:spPr>
            <a:xfrm>
              <a:off x="2438150" y="3861725"/>
              <a:ext cx="380025" cy="675475"/>
            </a:xfrm>
            <a:custGeom>
              <a:avLst/>
              <a:gdLst/>
              <a:ahLst/>
              <a:cxnLst/>
              <a:rect l="l" t="t" r="r" b="b"/>
              <a:pathLst>
                <a:path w="15201" h="27019" extrusionOk="0">
                  <a:moveTo>
                    <a:pt x="6019" y="1"/>
                  </a:moveTo>
                  <a:cubicBezTo>
                    <a:pt x="3072" y="4437"/>
                    <a:pt x="1" y="9338"/>
                    <a:pt x="497" y="14642"/>
                  </a:cubicBezTo>
                  <a:cubicBezTo>
                    <a:pt x="652" y="15914"/>
                    <a:pt x="931" y="17154"/>
                    <a:pt x="1335" y="18364"/>
                  </a:cubicBezTo>
                  <a:cubicBezTo>
                    <a:pt x="1893" y="20194"/>
                    <a:pt x="2575" y="22024"/>
                    <a:pt x="3723" y="23606"/>
                  </a:cubicBezTo>
                  <a:cubicBezTo>
                    <a:pt x="4840" y="25157"/>
                    <a:pt x="6484" y="26429"/>
                    <a:pt x="8376" y="26770"/>
                  </a:cubicBezTo>
                  <a:lnTo>
                    <a:pt x="9338" y="26832"/>
                  </a:lnTo>
                  <a:lnTo>
                    <a:pt x="8872" y="27019"/>
                  </a:lnTo>
                  <a:cubicBezTo>
                    <a:pt x="10175" y="26957"/>
                    <a:pt x="11199" y="25933"/>
                    <a:pt x="11974" y="24878"/>
                  </a:cubicBezTo>
                  <a:cubicBezTo>
                    <a:pt x="14518" y="21218"/>
                    <a:pt x="15200" y="16596"/>
                    <a:pt x="13804" y="12346"/>
                  </a:cubicBezTo>
                  <a:cubicBezTo>
                    <a:pt x="12253" y="7725"/>
                    <a:pt x="8376" y="4282"/>
                    <a:pt x="6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0" name="Google Shape;1940;p16"/>
            <p:cNvSpPr/>
            <p:nvPr/>
          </p:nvSpPr>
          <p:spPr>
            <a:xfrm>
              <a:off x="2589375" y="3854125"/>
              <a:ext cx="98750" cy="698825"/>
            </a:xfrm>
            <a:custGeom>
              <a:avLst/>
              <a:gdLst/>
              <a:ahLst/>
              <a:cxnLst/>
              <a:rect l="l" t="t" r="r" b="b"/>
              <a:pathLst>
                <a:path w="3950" h="27953" extrusionOk="0">
                  <a:moveTo>
                    <a:pt x="452" y="0"/>
                  </a:moveTo>
                  <a:cubicBezTo>
                    <a:pt x="278" y="0"/>
                    <a:pt x="1" y="84"/>
                    <a:pt x="1" y="212"/>
                  </a:cubicBezTo>
                  <a:cubicBezTo>
                    <a:pt x="156" y="5454"/>
                    <a:pt x="249" y="10696"/>
                    <a:pt x="311" y="15939"/>
                  </a:cubicBezTo>
                  <a:cubicBezTo>
                    <a:pt x="342" y="20157"/>
                    <a:pt x="404" y="24593"/>
                    <a:pt x="3351" y="27912"/>
                  </a:cubicBezTo>
                  <a:cubicBezTo>
                    <a:pt x="3372" y="27941"/>
                    <a:pt x="3417" y="27953"/>
                    <a:pt x="3473" y="27953"/>
                  </a:cubicBezTo>
                  <a:cubicBezTo>
                    <a:pt x="3655" y="27953"/>
                    <a:pt x="3949" y="27821"/>
                    <a:pt x="3878" y="27726"/>
                  </a:cubicBezTo>
                  <a:cubicBezTo>
                    <a:pt x="776" y="24190"/>
                    <a:pt x="900" y="19444"/>
                    <a:pt x="869" y="15008"/>
                  </a:cubicBezTo>
                  <a:cubicBezTo>
                    <a:pt x="807" y="10014"/>
                    <a:pt x="714" y="5051"/>
                    <a:pt x="590" y="57"/>
                  </a:cubicBezTo>
                  <a:cubicBezTo>
                    <a:pt x="590" y="18"/>
                    <a:pt x="532" y="0"/>
                    <a:pt x="4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1" name="Google Shape;1941;p16"/>
            <p:cNvSpPr/>
            <p:nvPr/>
          </p:nvSpPr>
          <p:spPr>
            <a:xfrm>
              <a:off x="2594025" y="3930575"/>
              <a:ext cx="64850" cy="50600"/>
            </a:xfrm>
            <a:custGeom>
              <a:avLst/>
              <a:gdLst/>
              <a:ahLst/>
              <a:cxnLst/>
              <a:rect l="l" t="t" r="r" b="b"/>
              <a:pathLst>
                <a:path w="2594" h="2024" extrusionOk="0">
                  <a:moveTo>
                    <a:pt x="2450" y="0"/>
                  </a:moveTo>
                  <a:cubicBezTo>
                    <a:pt x="2316" y="0"/>
                    <a:pt x="2104" y="45"/>
                    <a:pt x="2048" y="101"/>
                  </a:cubicBezTo>
                  <a:cubicBezTo>
                    <a:pt x="1428" y="752"/>
                    <a:pt x="776" y="1372"/>
                    <a:pt x="125" y="1931"/>
                  </a:cubicBezTo>
                  <a:cubicBezTo>
                    <a:pt x="1" y="2024"/>
                    <a:pt x="187" y="2024"/>
                    <a:pt x="249" y="2024"/>
                  </a:cubicBezTo>
                  <a:cubicBezTo>
                    <a:pt x="373" y="1993"/>
                    <a:pt x="528" y="1962"/>
                    <a:pt x="621" y="1869"/>
                  </a:cubicBezTo>
                  <a:cubicBezTo>
                    <a:pt x="1304" y="1310"/>
                    <a:pt x="1955" y="690"/>
                    <a:pt x="2544" y="70"/>
                  </a:cubicBezTo>
                  <a:cubicBezTo>
                    <a:pt x="2594" y="20"/>
                    <a:pt x="2539" y="0"/>
                    <a:pt x="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2" name="Google Shape;1942;p16"/>
            <p:cNvSpPr/>
            <p:nvPr/>
          </p:nvSpPr>
          <p:spPr>
            <a:xfrm>
              <a:off x="2596625" y="3995425"/>
              <a:ext cx="113900" cy="91325"/>
            </a:xfrm>
            <a:custGeom>
              <a:avLst/>
              <a:gdLst/>
              <a:ahLst/>
              <a:cxnLst/>
              <a:rect l="l" t="t" r="r" b="b"/>
              <a:pathLst>
                <a:path w="4556" h="3653" extrusionOk="0">
                  <a:moveTo>
                    <a:pt x="4248" y="1"/>
                  </a:moveTo>
                  <a:cubicBezTo>
                    <a:pt x="4157" y="1"/>
                    <a:pt x="4056" y="18"/>
                    <a:pt x="3991" y="50"/>
                  </a:cubicBezTo>
                  <a:cubicBezTo>
                    <a:pt x="2533" y="981"/>
                    <a:pt x="1355" y="2284"/>
                    <a:pt x="114" y="3493"/>
                  </a:cubicBezTo>
                  <a:cubicBezTo>
                    <a:pt x="0" y="3607"/>
                    <a:pt x="99" y="3653"/>
                    <a:pt x="236" y="3653"/>
                  </a:cubicBezTo>
                  <a:cubicBezTo>
                    <a:pt x="362" y="3653"/>
                    <a:pt x="520" y="3615"/>
                    <a:pt x="579" y="3555"/>
                  </a:cubicBezTo>
                  <a:cubicBezTo>
                    <a:pt x="1758" y="2377"/>
                    <a:pt x="2906" y="1105"/>
                    <a:pt x="4332" y="205"/>
                  </a:cubicBezTo>
                  <a:cubicBezTo>
                    <a:pt x="4556" y="63"/>
                    <a:pt x="4420" y="1"/>
                    <a:pt x="4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3" name="Google Shape;1943;p16"/>
            <p:cNvSpPr/>
            <p:nvPr/>
          </p:nvSpPr>
          <p:spPr>
            <a:xfrm>
              <a:off x="2596650" y="4053575"/>
              <a:ext cx="154425" cy="142975"/>
            </a:xfrm>
            <a:custGeom>
              <a:avLst/>
              <a:gdLst/>
              <a:ahLst/>
              <a:cxnLst/>
              <a:rect l="l" t="t" r="r" b="b"/>
              <a:pathLst>
                <a:path w="6177" h="5719" extrusionOk="0">
                  <a:moveTo>
                    <a:pt x="5832" y="1"/>
                  </a:moveTo>
                  <a:cubicBezTo>
                    <a:pt x="5732" y="1"/>
                    <a:pt x="5628" y="35"/>
                    <a:pt x="5572" y="113"/>
                  </a:cubicBezTo>
                  <a:cubicBezTo>
                    <a:pt x="3928" y="1881"/>
                    <a:pt x="2284" y="4114"/>
                    <a:pt x="237" y="5417"/>
                  </a:cubicBezTo>
                  <a:cubicBezTo>
                    <a:pt x="1" y="5559"/>
                    <a:pt x="214" y="5718"/>
                    <a:pt x="438" y="5718"/>
                  </a:cubicBezTo>
                  <a:cubicBezTo>
                    <a:pt x="509" y="5718"/>
                    <a:pt x="581" y="5702"/>
                    <a:pt x="640" y="5665"/>
                  </a:cubicBezTo>
                  <a:lnTo>
                    <a:pt x="609" y="5665"/>
                  </a:lnTo>
                  <a:cubicBezTo>
                    <a:pt x="2687" y="4331"/>
                    <a:pt x="4362" y="2098"/>
                    <a:pt x="6038" y="268"/>
                  </a:cubicBezTo>
                  <a:cubicBezTo>
                    <a:pt x="6177" y="109"/>
                    <a:pt x="6010" y="1"/>
                    <a:pt x="58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4" name="Google Shape;1944;p16"/>
            <p:cNvSpPr/>
            <p:nvPr/>
          </p:nvSpPr>
          <p:spPr>
            <a:xfrm>
              <a:off x="2602425" y="4133100"/>
              <a:ext cx="192625" cy="200200"/>
            </a:xfrm>
            <a:custGeom>
              <a:avLst/>
              <a:gdLst/>
              <a:ahLst/>
              <a:cxnLst/>
              <a:rect l="l" t="t" r="r" b="b"/>
              <a:pathLst>
                <a:path w="7705" h="8008" extrusionOk="0">
                  <a:moveTo>
                    <a:pt x="7405" y="1"/>
                  </a:moveTo>
                  <a:cubicBezTo>
                    <a:pt x="7295" y="1"/>
                    <a:pt x="7172" y="33"/>
                    <a:pt x="7109" y="96"/>
                  </a:cubicBezTo>
                  <a:cubicBezTo>
                    <a:pt x="4690" y="2577"/>
                    <a:pt x="2363" y="5152"/>
                    <a:pt x="130" y="7788"/>
                  </a:cubicBezTo>
                  <a:cubicBezTo>
                    <a:pt x="0" y="7937"/>
                    <a:pt x="136" y="8007"/>
                    <a:pt x="299" y="8007"/>
                  </a:cubicBezTo>
                  <a:cubicBezTo>
                    <a:pt x="410" y="8007"/>
                    <a:pt x="533" y="7975"/>
                    <a:pt x="595" y="7912"/>
                  </a:cubicBezTo>
                  <a:cubicBezTo>
                    <a:pt x="2829" y="5276"/>
                    <a:pt x="5155" y="2701"/>
                    <a:pt x="7575" y="220"/>
                  </a:cubicBezTo>
                  <a:cubicBezTo>
                    <a:pt x="7704" y="72"/>
                    <a:pt x="7569" y="1"/>
                    <a:pt x="74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5" name="Google Shape;1945;p16"/>
            <p:cNvSpPr/>
            <p:nvPr/>
          </p:nvSpPr>
          <p:spPr>
            <a:xfrm>
              <a:off x="2616775" y="4214150"/>
              <a:ext cx="220925" cy="236875"/>
            </a:xfrm>
            <a:custGeom>
              <a:avLst/>
              <a:gdLst/>
              <a:ahLst/>
              <a:cxnLst/>
              <a:rect l="l" t="t" r="r" b="b"/>
              <a:pathLst>
                <a:path w="8837" h="9475" extrusionOk="0">
                  <a:moveTo>
                    <a:pt x="8471" y="0"/>
                  </a:moveTo>
                  <a:cubicBezTo>
                    <a:pt x="8370" y="0"/>
                    <a:pt x="8265" y="34"/>
                    <a:pt x="8210" y="111"/>
                  </a:cubicBezTo>
                  <a:lnTo>
                    <a:pt x="145" y="9199"/>
                  </a:lnTo>
                  <a:cubicBezTo>
                    <a:pt x="1" y="9365"/>
                    <a:pt x="187" y="9475"/>
                    <a:pt x="382" y="9475"/>
                  </a:cubicBezTo>
                  <a:cubicBezTo>
                    <a:pt x="480" y="9475"/>
                    <a:pt x="580" y="9447"/>
                    <a:pt x="642" y="9385"/>
                  </a:cubicBezTo>
                  <a:lnTo>
                    <a:pt x="8676" y="297"/>
                  </a:lnTo>
                  <a:cubicBezTo>
                    <a:pt x="8836" y="116"/>
                    <a:pt x="8659" y="0"/>
                    <a:pt x="84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6" name="Google Shape;1946;p16"/>
            <p:cNvSpPr/>
            <p:nvPr/>
          </p:nvSpPr>
          <p:spPr>
            <a:xfrm>
              <a:off x="2529425" y="3901825"/>
              <a:ext cx="70050" cy="50450"/>
            </a:xfrm>
            <a:custGeom>
              <a:avLst/>
              <a:gdLst/>
              <a:ahLst/>
              <a:cxnLst/>
              <a:rect l="l" t="t" r="r" b="b"/>
              <a:pathLst>
                <a:path w="2802" h="2018" extrusionOk="0">
                  <a:moveTo>
                    <a:pt x="480" y="0"/>
                  </a:moveTo>
                  <a:cubicBezTo>
                    <a:pt x="298" y="0"/>
                    <a:pt x="0" y="138"/>
                    <a:pt x="72" y="258"/>
                  </a:cubicBezTo>
                  <a:cubicBezTo>
                    <a:pt x="630" y="971"/>
                    <a:pt x="1344" y="1592"/>
                    <a:pt x="2181" y="1995"/>
                  </a:cubicBezTo>
                  <a:cubicBezTo>
                    <a:pt x="2208" y="2011"/>
                    <a:pt x="2243" y="2018"/>
                    <a:pt x="2284" y="2018"/>
                  </a:cubicBezTo>
                  <a:cubicBezTo>
                    <a:pt x="2484" y="2018"/>
                    <a:pt x="2802" y="1850"/>
                    <a:pt x="2647" y="1747"/>
                  </a:cubicBezTo>
                  <a:cubicBezTo>
                    <a:pt x="1840" y="1344"/>
                    <a:pt x="1158" y="754"/>
                    <a:pt x="599" y="41"/>
                  </a:cubicBezTo>
                  <a:cubicBezTo>
                    <a:pt x="578" y="12"/>
                    <a:pt x="534" y="0"/>
                    <a:pt x="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7" name="Google Shape;1947;p16"/>
            <p:cNvSpPr/>
            <p:nvPr/>
          </p:nvSpPr>
          <p:spPr>
            <a:xfrm>
              <a:off x="2466675" y="3969450"/>
              <a:ext cx="143525" cy="85975"/>
            </a:xfrm>
            <a:custGeom>
              <a:avLst/>
              <a:gdLst/>
              <a:ahLst/>
              <a:cxnLst/>
              <a:rect l="l" t="t" r="r" b="b"/>
              <a:pathLst>
                <a:path w="5741" h="3439" extrusionOk="0">
                  <a:moveTo>
                    <a:pt x="507" y="1"/>
                  </a:moveTo>
                  <a:cubicBezTo>
                    <a:pt x="304" y="1"/>
                    <a:pt x="0" y="177"/>
                    <a:pt x="101" y="252"/>
                  </a:cubicBezTo>
                  <a:cubicBezTo>
                    <a:pt x="1683" y="1461"/>
                    <a:pt x="3358" y="2516"/>
                    <a:pt x="5095" y="3416"/>
                  </a:cubicBezTo>
                  <a:cubicBezTo>
                    <a:pt x="5121" y="3431"/>
                    <a:pt x="5158" y="3438"/>
                    <a:pt x="5199" y="3438"/>
                  </a:cubicBezTo>
                  <a:cubicBezTo>
                    <a:pt x="5406" y="3438"/>
                    <a:pt x="5741" y="3271"/>
                    <a:pt x="5560" y="3167"/>
                  </a:cubicBezTo>
                  <a:cubicBezTo>
                    <a:pt x="3823" y="2268"/>
                    <a:pt x="2179" y="1213"/>
                    <a:pt x="628" y="35"/>
                  </a:cubicBezTo>
                  <a:cubicBezTo>
                    <a:pt x="598" y="11"/>
                    <a:pt x="555" y="1"/>
                    <a:pt x="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8" name="Google Shape;1948;p16"/>
            <p:cNvSpPr/>
            <p:nvPr/>
          </p:nvSpPr>
          <p:spPr>
            <a:xfrm>
              <a:off x="2445125" y="4056150"/>
              <a:ext cx="161975" cy="95425"/>
            </a:xfrm>
            <a:custGeom>
              <a:avLst/>
              <a:gdLst/>
              <a:ahLst/>
              <a:cxnLst/>
              <a:rect l="l" t="t" r="r" b="b"/>
              <a:pathLst>
                <a:path w="6479" h="3817" extrusionOk="0">
                  <a:moveTo>
                    <a:pt x="560" y="1"/>
                  </a:moveTo>
                  <a:cubicBezTo>
                    <a:pt x="352" y="1"/>
                    <a:pt x="0" y="239"/>
                    <a:pt x="280" y="351"/>
                  </a:cubicBezTo>
                  <a:lnTo>
                    <a:pt x="280" y="320"/>
                  </a:lnTo>
                  <a:cubicBezTo>
                    <a:pt x="2389" y="1033"/>
                    <a:pt x="4034" y="2584"/>
                    <a:pt x="5833" y="3794"/>
                  </a:cubicBezTo>
                  <a:cubicBezTo>
                    <a:pt x="5864" y="3810"/>
                    <a:pt x="5903" y="3816"/>
                    <a:pt x="5947" y="3816"/>
                  </a:cubicBezTo>
                  <a:cubicBezTo>
                    <a:pt x="6164" y="3816"/>
                    <a:pt x="6479" y="3644"/>
                    <a:pt x="6298" y="3515"/>
                  </a:cubicBezTo>
                  <a:cubicBezTo>
                    <a:pt x="4437" y="2274"/>
                    <a:pt x="2793" y="723"/>
                    <a:pt x="621" y="10"/>
                  </a:cubicBezTo>
                  <a:cubicBezTo>
                    <a:pt x="603" y="4"/>
                    <a:pt x="582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9" name="Google Shape;1949;p16"/>
            <p:cNvSpPr/>
            <p:nvPr/>
          </p:nvSpPr>
          <p:spPr>
            <a:xfrm>
              <a:off x="2403925" y="4174100"/>
              <a:ext cx="206525" cy="108250"/>
            </a:xfrm>
            <a:custGeom>
              <a:avLst/>
              <a:gdLst/>
              <a:ahLst/>
              <a:cxnLst/>
              <a:rect l="l" t="t" r="r" b="b"/>
              <a:pathLst>
                <a:path w="8261" h="4330" extrusionOk="0">
                  <a:moveTo>
                    <a:pt x="489" y="0"/>
                  </a:moveTo>
                  <a:cubicBezTo>
                    <a:pt x="287" y="0"/>
                    <a:pt x="0" y="150"/>
                    <a:pt x="98" y="224"/>
                  </a:cubicBezTo>
                  <a:cubicBezTo>
                    <a:pt x="2424" y="1899"/>
                    <a:pt x="4937" y="3295"/>
                    <a:pt x="7605" y="4318"/>
                  </a:cubicBezTo>
                  <a:cubicBezTo>
                    <a:pt x="7624" y="4326"/>
                    <a:pt x="7648" y="4329"/>
                    <a:pt x="7676" y="4329"/>
                  </a:cubicBezTo>
                  <a:cubicBezTo>
                    <a:pt x="7877" y="4329"/>
                    <a:pt x="8261" y="4152"/>
                    <a:pt x="8070" y="4070"/>
                  </a:cubicBezTo>
                  <a:cubicBezTo>
                    <a:pt x="5433" y="3046"/>
                    <a:pt x="2921" y="1682"/>
                    <a:pt x="625" y="38"/>
                  </a:cubicBezTo>
                  <a:cubicBezTo>
                    <a:pt x="592" y="11"/>
                    <a:pt x="544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0" name="Google Shape;1950;p16"/>
            <p:cNvSpPr/>
            <p:nvPr/>
          </p:nvSpPr>
          <p:spPr>
            <a:xfrm>
              <a:off x="2402100" y="4291275"/>
              <a:ext cx="218100" cy="118400"/>
            </a:xfrm>
            <a:custGeom>
              <a:avLst/>
              <a:gdLst/>
              <a:ahLst/>
              <a:cxnLst/>
              <a:rect l="l" t="t" r="r" b="b"/>
              <a:pathLst>
                <a:path w="8724" h="4736" extrusionOk="0">
                  <a:moveTo>
                    <a:pt x="505" y="1"/>
                  </a:moveTo>
                  <a:cubicBezTo>
                    <a:pt x="289" y="1"/>
                    <a:pt x="1" y="188"/>
                    <a:pt x="202" y="314"/>
                  </a:cubicBezTo>
                  <a:cubicBezTo>
                    <a:pt x="2715" y="1865"/>
                    <a:pt x="5320" y="3695"/>
                    <a:pt x="8112" y="4718"/>
                  </a:cubicBezTo>
                  <a:cubicBezTo>
                    <a:pt x="8140" y="4730"/>
                    <a:pt x="8171" y="4736"/>
                    <a:pt x="8203" y="4736"/>
                  </a:cubicBezTo>
                  <a:cubicBezTo>
                    <a:pt x="8428" y="4736"/>
                    <a:pt x="8724" y="4485"/>
                    <a:pt x="8453" y="4377"/>
                  </a:cubicBezTo>
                  <a:cubicBezTo>
                    <a:pt x="5723" y="3385"/>
                    <a:pt x="3087" y="1554"/>
                    <a:pt x="636" y="35"/>
                  </a:cubicBezTo>
                  <a:cubicBezTo>
                    <a:pt x="601" y="11"/>
                    <a:pt x="555" y="1"/>
                    <a:pt x="5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1" name="Google Shape;1951;p16"/>
            <p:cNvSpPr/>
            <p:nvPr/>
          </p:nvSpPr>
          <p:spPr>
            <a:xfrm>
              <a:off x="2489225" y="4423675"/>
              <a:ext cx="159525" cy="73725"/>
            </a:xfrm>
            <a:custGeom>
              <a:avLst/>
              <a:gdLst/>
              <a:ahLst/>
              <a:cxnLst/>
              <a:rect l="l" t="t" r="r" b="b"/>
              <a:pathLst>
                <a:path w="6381" h="2949" extrusionOk="0">
                  <a:moveTo>
                    <a:pt x="564" y="1"/>
                  </a:moveTo>
                  <a:cubicBezTo>
                    <a:pt x="384" y="1"/>
                    <a:pt x="1" y="178"/>
                    <a:pt x="191" y="260"/>
                  </a:cubicBezTo>
                  <a:cubicBezTo>
                    <a:pt x="2083" y="1066"/>
                    <a:pt x="3945" y="1935"/>
                    <a:pt x="5775" y="2928"/>
                  </a:cubicBezTo>
                  <a:cubicBezTo>
                    <a:pt x="5799" y="2942"/>
                    <a:pt x="5830" y="2948"/>
                    <a:pt x="5866" y="2948"/>
                  </a:cubicBezTo>
                  <a:cubicBezTo>
                    <a:pt x="6061" y="2948"/>
                    <a:pt x="6381" y="2763"/>
                    <a:pt x="6302" y="2710"/>
                  </a:cubicBezTo>
                  <a:cubicBezTo>
                    <a:pt x="4441" y="1718"/>
                    <a:pt x="2580" y="818"/>
                    <a:pt x="625" y="12"/>
                  </a:cubicBezTo>
                  <a:cubicBezTo>
                    <a:pt x="610" y="4"/>
                    <a:pt x="589" y="1"/>
                    <a:pt x="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52" name="Google Shape;1952;p16"/>
          <p:cNvSpPr txBox="1">
            <a:spLocks noGrp="1"/>
          </p:cNvSpPr>
          <p:nvPr>
            <p:ph type="title" idx="2"/>
          </p:nvPr>
        </p:nvSpPr>
        <p:spPr>
          <a:xfrm>
            <a:off x="952400" y="1198833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Poppins Medium"/>
              <a:buNone/>
              <a:defRPr sz="2533">
                <a:solidFill>
                  <a:schemeClr val="lt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54669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 and two columns">
    <p:spTree>
      <p:nvGrpSpPr>
        <p:cNvPr id="1" name="Shape 2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3" name="Google Shape;2143;p20"/>
          <p:cNvSpPr txBox="1">
            <a:spLocks noGrp="1"/>
          </p:cNvSpPr>
          <p:nvPr>
            <p:ph type="title"/>
          </p:nvPr>
        </p:nvSpPr>
        <p:spPr>
          <a:xfrm>
            <a:off x="952400" y="7276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44" name="Google Shape;2144;p20"/>
          <p:cNvSpPr txBox="1">
            <a:spLocks noGrp="1"/>
          </p:cNvSpPr>
          <p:nvPr>
            <p:ph type="title" idx="2"/>
          </p:nvPr>
        </p:nvSpPr>
        <p:spPr>
          <a:xfrm>
            <a:off x="1994100" y="2589967"/>
            <a:ext cx="300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Font typeface="Poppins SemiBold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9pPr>
          </a:lstStyle>
          <a:p>
            <a:endParaRPr/>
          </a:p>
        </p:txBody>
      </p:sp>
      <p:sp>
        <p:nvSpPr>
          <p:cNvPr id="2145" name="Google Shape;2145;p20"/>
          <p:cNvSpPr txBox="1">
            <a:spLocks noGrp="1"/>
          </p:cNvSpPr>
          <p:nvPr>
            <p:ph type="subTitle" idx="1"/>
          </p:nvPr>
        </p:nvSpPr>
        <p:spPr>
          <a:xfrm>
            <a:off x="2239977" y="3038571"/>
            <a:ext cx="25084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2146" name="Google Shape;2146;p20"/>
          <p:cNvSpPr txBox="1">
            <a:spLocks noGrp="1"/>
          </p:cNvSpPr>
          <p:nvPr>
            <p:ph type="title" idx="3"/>
          </p:nvPr>
        </p:nvSpPr>
        <p:spPr>
          <a:xfrm>
            <a:off x="7197896" y="2589967"/>
            <a:ext cx="300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Font typeface="Poppins SemiBold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oppins SemiBold"/>
              <a:buNone/>
              <a:defRPr sz="2933">
                <a:latin typeface="Poppins SemiBold"/>
                <a:ea typeface="Poppins SemiBold"/>
                <a:cs typeface="Poppins SemiBold"/>
                <a:sym typeface="Poppins SemiBold"/>
              </a:defRPr>
            </a:lvl9pPr>
          </a:lstStyle>
          <a:p>
            <a:endParaRPr/>
          </a:p>
        </p:txBody>
      </p:sp>
      <p:sp>
        <p:nvSpPr>
          <p:cNvPr id="2147" name="Google Shape;2147;p20"/>
          <p:cNvSpPr txBox="1">
            <a:spLocks noGrp="1"/>
          </p:cNvSpPr>
          <p:nvPr>
            <p:ph type="subTitle" idx="4"/>
          </p:nvPr>
        </p:nvSpPr>
        <p:spPr>
          <a:xfrm>
            <a:off x="7443773" y="3038571"/>
            <a:ext cx="2508400" cy="9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2133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grpSp>
        <p:nvGrpSpPr>
          <p:cNvPr id="2148" name="Google Shape;2148;p20"/>
          <p:cNvGrpSpPr/>
          <p:nvPr/>
        </p:nvGrpSpPr>
        <p:grpSpPr>
          <a:xfrm rot="10800000" flipH="1">
            <a:off x="-1904507" y="-1240156"/>
            <a:ext cx="5440427" cy="2453749"/>
            <a:chOff x="5619200" y="4458200"/>
            <a:chExt cx="1647150" cy="742900"/>
          </a:xfrm>
        </p:grpSpPr>
        <p:sp>
          <p:nvSpPr>
            <p:cNvPr id="2149" name="Google Shape;2149;p20"/>
            <p:cNvSpPr/>
            <p:nvPr/>
          </p:nvSpPr>
          <p:spPr>
            <a:xfrm>
              <a:off x="5619200" y="4458200"/>
              <a:ext cx="1647150" cy="690850"/>
            </a:xfrm>
            <a:custGeom>
              <a:avLst/>
              <a:gdLst/>
              <a:ahLst/>
              <a:cxnLst/>
              <a:rect l="l" t="t" r="r" b="b"/>
              <a:pathLst>
                <a:path w="65886" h="27634" extrusionOk="0">
                  <a:moveTo>
                    <a:pt x="22214" y="1"/>
                  </a:moveTo>
                  <a:cubicBezTo>
                    <a:pt x="20532" y="1"/>
                    <a:pt x="18847" y="281"/>
                    <a:pt x="17278" y="833"/>
                  </a:cubicBezTo>
                  <a:cubicBezTo>
                    <a:pt x="12222" y="2632"/>
                    <a:pt x="8251" y="6758"/>
                    <a:pt x="5677" y="11442"/>
                  </a:cubicBezTo>
                  <a:cubicBezTo>
                    <a:pt x="3071" y="16126"/>
                    <a:pt x="1706" y="21399"/>
                    <a:pt x="465" y="26610"/>
                  </a:cubicBezTo>
                  <a:lnTo>
                    <a:pt x="0" y="26951"/>
                  </a:lnTo>
                  <a:cubicBezTo>
                    <a:pt x="5568" y="25612"/>
                    <a:pt x="11272" y="25199"/>
                    <a:pt x="17004" y="25199"/>
                  </a:cubicBezTo>
                  <a:cubicBezTo>
                    <a:pt x="21491" y="25199"/>
                    <a:pt x="25994" y="25452"/>
                    <a:pt x="30461" y="25711"/>
                  </a:cubicBezTo>
                  <a:lnTo>
                    <a:pt x="65079" y="27634"/>
                  </a:lnTo>
                  <a:cubicBezTo>
                    <a:pt x="65513" y="23291"/>
                    <a:pt x="65885" y="18762"/>
                    <a:pt x="64179" y="14730"/>
                  </a:cubicBezTo>
                  <a:cubicBezTo>
                    <a:pt x="62763" y="11347"/>
                    <a:pt x="59330" y="8541"/>
                    <a:pt x="55791" y="8541"/>
                  </a:cubicBezTo>
                  <a:cubicBezTo>
                    <a:pt x="55143" y="8541"/>
                    <a:pt x="54492" y="8635"/>
                    <a:pt x="53850" y="8836"/>
                  </a:cubicBezTo>
                  <a:cubicBezTo>
                    <a:pt x="50810" y="9798"/>
                    <a:pt x="48793" y="12807"/>
                    <a:pt x="45847" y="14016"/>
                  </a:cubicBezTo>
                  <a:cubicBezTo>
                    <a:pt x="44931" y="14378"/>
                    <a:pt x="43968" y="14557"/>
                    <a:pt x="43010" y="14557"/>
                  </a:cubicBezTo>
                  <a:cubicBezTo>
                    <a:pt x="41501" y="14557"/>
                    <a:pt x="40002" y="14113"/>
                    <a:pt x="38712" y="13241"/>
                  </a:cubicBezTo>
                  <a:cubicBezTo>
                    <a:pt x="35579" y="11131"/>
                    <a:pt x="34525" y="7006"/>
                    <a:pt x="32043" y="4152"/>
                  </a:cubicBezTo>
                  <a:cubicBezTo>
                    <a:pt x="29611" y="1358"/>
                    <a:pt x="25918" y="1"/>
                    <a:pt x="22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0" name="Google Shape;2150;p20"/>
            <p:cNvSpPr/>
            <p:nvPr/>
          </p:nvSpPr>
          <p:spPr>
            <a:xfrm>
              <a:off x="5706150" y="4536325"/>
              <a:ext cx="1477225" cy="645250"/>
            </a:xfrm>
            <a:custGeom>
              <a:avLst/>
              <a:gdLst/>
              <a:ahLst/>
              <a:cxnLst/>
              <a:rect l="l" t="t" r="r" b="b"/>
              <a:pathLst>
                <a:path w="59089" h="25810" extrusionOk="0">
                  <a:moveTo>
                    <a:pt x="17943" y="1"/>
                  </a:moveTo>
                  <a:cubicBezTo>
                    <a:pt x="14845" y="1"/>
                    <a:pt x="11730" y="1372"/>
                    <a:pt x="9457" y="3416"/>
                  </a:cubicBezTo>
                  <a:cubicBezTo>
                    <a:pt x="3905" y="8441"/>
                    <a:pt x="1454" y="16847"/>
                    <a:pt x="27" y="23919"/>
                  </a:cubicBezTo>
                  <a:cubicBezTo>
                    <a:pt x="0" y="24028"/>
                    <a:pt x="98" y="24077"/>
                    <a:pt x="219" y="24077"/>
                  </a:cubicBezTo>
                  <a:cubicBezTo>
                    <a:pt x="375" y="24077"/>
                    <a:pt x="568" y="23997"/>
                    <a:pt x="586" y="23857"/>
                  </a:cubicBezTo>
                  <a:lnTo>
                    <a:pt x="586" y="23888"/>
                  </a:lnTo>
                  <a:cubicBezTo>
                    <a:pt x="1857" y="17684"/>
                    <a:pt x="3874" y="10891"/>
                    <a:pt x="7875" y="5804"/>
                  </a:cubicBezTo>
                  <a:cubicBezTo>
                    <a:pt x="10223" y="2806"/>
                    <a:pt x="14226" y="397"/>
                    <a:pt x="18067" y="397"/>
                  </a:cubicBezTo>
                  <a:cubicBezTo>
                    <a:pt x="20265" y="397"/>
                    <a:pt x="22410" y="1186"/>
                    <a:pt x="24160" y="3105"/>
                  </a:cubicBezTo>
                  <a:cubicBezTo>
                    <a:pt x="27014" y="6238"/>
                    <a:pt x="27293" y="11574"/>
                    <a:pt x="31388" y="13652"/>
                  </a:cubicBezTo>
                  <a:cubicBezTo>
                    <a:pt x="32890" y="14422"/>
                    <a:pt x="34450" y="14733"/>
                    <a:pt x="36021" y="14733"/>
                  </a:cubicBezTo>
                  <a:cubicBezTo>
                    <a:pt x="39447" y="14733"/>
                    <a:pt x="42926" y="13256"/>
                    <a:pt x="45967" y="11853"/>
                  </a:cubicBezTo>
                  <a:cubicBezTo>
                    <a:pt x="47522" y="11132"/>
                    <a:pt x="49125" y="10690"/>
                    <a:pt x="50634" y="10690"/>
                  </a:cubicBezTo>
                  <a:cubicBezTo>
                    <a:pt x="52827" y="10690"/>
                    <a:pt x="54825" y="11623"/>
                    <a:pt x="56203" y="13993"/>
                  </a:cubicBezTo>
                  <a:cubicBezTo>
                    <a:pt x="58251" y="17591"/>
                    <a:pt x="57537" y="21810"/>
                    <a:pt x="56855" y="25625"/>
                  </a:cubicBezTo>
                  <a:cubicBezTo>
                    <a:pt x="56826" y="25753"/>
                    <a:pt x="56934" y="25809"/>
                    <a:pt x="57062" y="25809"/>
                  </a:cubicBezTo>
                  <a:cubicBezTo>
                    <a:pt x="57214" y="25809"/>
                    <a:pt x="57396" y="25729"/>
                    <a:pt x="57413" y="25594"/>
                  </a:cubicBezTo>
                  <a:cubicBezTo>
                    <a:pt x="58344" y="20445"/>
                    <a:pt x="59088" y="12039"/>
                    <a:pt x="52419" y="10302"/>
                  </a:cubicBezTo>
                  <a:cubicBezTo>
                    <a:pt x="51875" y="10154"/>
                    <a:pt x="51331" y="10089"/>
                    <a:pt x="50790" y="10089"/>
                  </a:cubicBezTo>
                  <a:cubicBezTo>
                    <a:pt x="48831" y="10089"/>
                    <a:pt x="46904" y="10940"/>
                    <a:pt x="45129" y="11791"/>
                  </a:cubicBezTo>
                  <a:cubicBezTo>
                    <a:pt x="42363" y="13107"/>
                    <a:pt x="39371" y="14279"/>
                    <a:pt x="36316" y="14279"/>
                  </a:cubicBezTo>
                  <a:cubicBezTo>
                    <a:pt x="35125" y="14279"/>
                    <a:pt x="33923" y="14101"/>
                    <a:pt x="32722" y="13683"/>
                  </a:cubicBezTo>
                  <a:cubicBezTo>
                    <a:pt x="26983" y="11729"/>
                    <a:pt x="27572" y="3757"/>
                    <a:pt x="22361" y="1058"/>
                  </a:cubicBezTo>
                  <a:cubicBezTo>
                    <a:pt x="20959" y="326"/>
                    <a:pt x="19453" y="1"/>
                    <a:pt x="17943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1" name="Google Shape;2151;p20"/>
            <p:cNvSpPr/>
            <p:nvPr/>
          </p:nvSpPr>
          <p:spPr>
            <a:xfrm>
              <a:off x="5813125" y="4656950"/>
              <a:ext cx="1320600" cy="525400"/>
            </a:xfrm>
            <a:custGeom>
              <a:avLst/>
              <a:gdLst/>
              <a:ahLst/>
              <a:cxnLst/>
              <a:rect l="l" t="t" r="r" b="b"/>
              <a:pathLst>
                <a:path w="52824" h="21016" extrusionOk="0">
                  <a:moveTo>
                    <a:pt x="12103" y="0"/>
                  </a:moveTo>
                  <a:cubicBezTo>
                    <a:pt x="10659" y="0"/>
                    <a:pt x="9171" y="529"/>
                    <a:pt x="7753" y="1693"/>
                  </a:cubicBezTo>
                  <a:cubicBezTo>
                    <a:pt x="5488" y="3523"/>
                    <a:pt x="4279" y="6407"/>
                    <a:pt x="3193" y="9044"/>
                  </a:cubicBezTo>
                  <a:cubicBezTo>
                    <a:pt x="1859" y="12394"/>
                    <a:pt x="804" y="15868"/>
                    <a:pt x="29" y="19405"/>
                  </a:cubicBezTo>
                  <a:cubicBezTo>
                    <a:pt x="1" y="19532"/>
                    <a:pt x="108" y="19588"/>
                    <a:pt x="236" y="19588"/>
                  </a:cubicBezTo>
                  <a:cubicBezTo>
                    <a:pt x="389" y="19588"/>
                    <a:pt x="570" y="19508"/>
                    <a:pt x="587" y="19374"/>
                  </a:cubicBezTo>
                  <a:cubicBezTo>
                    <a:pt x="1394" y="15620"/>
                    <a:pt x="2542" y="11991"/>
                    <a:pt x="4030" y="8455"/>
                  </a:cubicBezTo>
                  <a:cubicBezTo>
                    <a:pt x="5457" y="5043"/>
                    <a:pt x="7536" y="762"/>
                    <a:pt x="11723" y="359"/>
                  </a:cubicBezTo>
                  <a:cubicBezTo>
                    <a:pt x="11913" y="339"/>
                    <a:pt x="12099" y="330"/>
                    <a:pt x="12280" y="330"/>
                  </a:cubicBezTo>
                  <a:cubicBezTo>
                    <a:pt x="15886" y="330"/>
                    <a:pt x="17796" y="4030"/>
                    <a:pt x="19509" y="6718"/>
                  </a:cubicBezTo>
                  <a:cubicBezTo>
                    <a:pt x="20905" y="8920"/>
                    <a:pt x="22487" y="10595"/>
                    <a:pt x="24937" y="11557"/>
                  </a:cubicBezTo>
                  <a:cubicBezTo>
                    <a:pt x="26989" y="12342"/>
                    <a:pt x="29212" y="12714"/>
                    <a:pt x="31449" y="12714"/>
                  </a:cubicBezTo>
                  <a:cubicBezTo>
                    <a:pt x="34690" y="12714"/>
                    <a:pt x="37962" y="11934"/>
                    <a:pt x="40788" y="10502"/>
                  </a:cubicBezTo>
                  <a:cubicBezTo>
                    <a:pt x="42308" y="9727"/>
                    <a:pt x="43735" y="8610"/>
                    <a:pt x="45441" y="8238"/>
                  </a:cubicBezTo>
                  <a:cubicBezTo>
                    <a:pt x="45768" y="8169"/>
                    <a:pt x="46083" y="8136"/>
                    <a:pt x="46386" y="8136"/>
                  </a:cubicBezTo>
                  <a:cubicBezTo>
                    <a:pt x="48126" y="8136"/>
                    <a:pt x="49471" y="9218"/>
                    <a:pt x="50342" y="10750"/>
                  </a:cubicBezTo>
                  <a:cubicBezTo>
                    <a:pt x="52017" y="13759"/>
                    <a:pt x="51862" y="17605"/>
                    <a:pt x="51025" y="20831"/>
                  </a:cubicBezTo>
                  <a:cubicBezTo>
                    <a:pt x="50996" y="20959"/>
                    <a:pt x="51104" y="21015"/>
                    <a:pt x="51235" y="21015"/>
                  </a:cubicBezTo>
                  <a:cubicBezTo>
                    <a:pt x="51391" y="21015"/>
                    <a:pt x="51580" y="20935"/>
                    <a:pt x="51614" y="20800"/>
                  </a:cubicBezTo>
                  <a:cubicBezTo>
                    <a:pt x="52576" y="16985"/>
                    <a:pt x="52824" y="10037"/>
                    <a:pt x="48388" y="8083"/>
                  </a:cubicBezTo>
                  <a:cubicBezTo>
                    <a:pt x="47798" y="7821"/>
                    <a:pt x="47205" y="7711"/>
                    <a:pt x="46617" y="7711"/>
                  </a:cubicBezTo>
                  <a:cubicBezTo>
                    <a:pt x="45318" y="7711"/>
                    <a:pt x="44041" y="8249"/>
                    <a:pt x="42867" y="8889"/>
                  </a:cubicBezTo>
                  <a:cubicBezTo>
                    <a:pt x="39858" y="10471"/>
                    <a:pt x="37035" y="11836"/>
                    <a:pt x="33623" y="12177"/>
                  </a:cubicBezTo>
                  <a:cubicBezTo>
                    <a:pt x="32943" y="12241"/>
                    <a:pt x="32241" y="12276"/>
                    <a:pt x="31531" y="12276"/>
                  </a:cubicBezTo>
                  <a:cubicBezTo>
                    <a:pt x="28808" y="12276"/>
                    <a:pt x="25954" y="11762"/>
                    <a:pt x="23666" y="10409"/>
                  </a:cubicBezTo>
                  <a:cubicBezTo>
                    <a:pt x="20967" y="8796"/>
                    <a:pt x="19850" y="5880"/>
                    <a:pt x="18082" y="3461"/>
                  </a:cubicBezTo>
                  <a:cubicBezTo>
                    <a:pt x="16494" y="1287"/>
                    <a:pt x="14354" y="0"/>
                    <a:pt x="12103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2" name="Google Shape;2152;p20"/>
            <p:cNvSpPr/>
            <p:nvPr/>
          </p:nvSpPr>
          <p:spPr>
            <a:xfrm>
              <a:off x="5873650" y="4751150"/>
              <a:ext cx="1188750" cy="437925"/>
            </a:xfrm>
            <a:custGeom>
              <a:avLst/>
              <a:gdLst/>
              <a:ahLst/>
              <a:cxnLst/>
              <a:rect l="l" t="t" r="r" b="b"/>
              <a:pathLst>
                <a:path w="47550" h="17517" extrusionOk="0">
                  <a:moveTo>
                    <a:pt x="9521" y="1"/>
                  </a:moveTo>
                  <a:cubicBezTo>
                    <a:pt x="9160" y="1"/>
                    <a:pt x="8777" y="70"/>
                    <a:pt x="8372" y="220"/>
                  </a:cubicBezTo>
                  <a:cubicBezTo>
                    <a:pt x="6107" y="1089"/>
                    <a:pt x="4556" y="3911"/>
                    <a:pt x="3440" y="5897"/>
                  </a:cubicBezTo>
                  <a:cubicBezTo>
                    <a:pt x="1796" y="8812"/>
                    <a:pt x="648" y="12007"/>
                    <a:pt x="27" y="15326"/>
                  </a:cubicBezTo>
                  <a:cubicBezTo>
                    <a:pt x="0" y="15449"/>
                    <a:pt x="99" y="15500"/>
                    <a:pt x="220" y="15500"/>
                  </a:cubicBezTo>
                  <a:cubicBezTo>
                    <a:pt x="375" y="15500"/>
                    <a:pt x="568" y="15417"/>
                    <a:pt x="586" y="15295"/>
                  </a:cubicBezTo>
                  <a:cubicBezTo>
                    <a:pt x="1175" y="12224"/>
                    <a:pt x="2199" y="9278"/>
                    <a:pt x="3657" y="6517"/>
                  </a:cubicBezTo>
                  <a:cubicBezTo>
                    <a:pt x="4685" y="4624"/>
                    <a:pt x="7191" y="497"/>
                    <a:pt x="9585" y="497"/>
                  </a:cubicBezTo>
                  <a:cubicBezTo>
                    <a:pt x="10369" y="497"/>
                    <a:pt x="11142" y="940"/>
                    <a:pt x="11846" y="2050"/>
                  </a:cubicBezTo>
                  <a:cubicBezTo>
                    <a:pt x="13118" y="4035"/>
                    <a:pt x="13645" y="6176"/>
                    <a:pt x="15382" y="7913"/>
                  </a:cubicBezTo>
                  <a:cubicBezTo>
                    <a:pt x="16809" y="9278"/>
                    <a:pt x="18484" y="10363"/>
                    <a:pt x="20345" y="11077"/>
                  </a:cubicBezTo>
                  <a:cubicBezTo>
                    <a:pt x="22756" y="12044"/>
                    <a:pt x="25362" y="12482"/>
                    <a:pt x="27974" y="12482"/>
                  </a:cubicBezTo>
                  <a:cubicBezTo>
                    <a:pt x="30136" y="12482"/>
                    <a:pt x="32302" y="12183"/>
                    <a:pt x="34366" y="11635"/>
                  </a:cubicBezTo>
                  <a:cubicBezTo>
                    <a:pt x="35483" y="11356"/>
                    <a:pt x="36568" y="10984"/>
                    <a:pt x="37654" y="10549"/>
                  </a:cubicBezTo>
                  <a:cubicBezTo>
                    <a:pt x="38998" y="9989"/>
                    <a:pt x="41480" y="8317"/>
                    <a:pt x="43091" y="8317"/>
                  </a:cubicBezTo>
                  <a:cubicBezTo>
                    <a:pt x="43265" y="8317"/>
                    <a:pt x="43428" y="8336"/>
                    <a:pt x="43579" y="8378"/>
                  </a:cubicBezTo>
                  <a:cubicBezTo>
                    <a:pt x="47115" y="9464"/>
                    <a:pt x="46556" y="14613"/>
                    <a:pt x="46091" y="17343"/>
                  </a:cubicBezTo>
                  <a:cubicBezTo>
                    <a:pt x="46078" y="17465"/>
                    <a:pt x="46178" y="17516"/>
                    <a:pt x="46297" y="17516"/>
                  </a:cubicBezTo>
                  <a:cubicBezTo>
                    <a:pt x="46449" y="17516"/>
                    <a:pt x="46632" y="17433"/>
                    <a:pt x="46649" y="17312"/>
                  </a:cubicBezTo>
                  <a:cubicBezTo>
                    <a:pt x="47115" y="14675"/>
                    <a:pt x="47549" y="10953"/>
                    <a:pt x="45378" y="8936"/>
                  </a:cubicBezTo>
                  <a:cubicBezTo>
                    <a:pt x="44616" y="8219"/>
                    <a:pt x="43841" y="7937"/>
                    <a:pt x="43056" y="7937"/>
                  </a:cubicBezTo>
                  <a:cubicBezTo>
                    <a:pt x="42177" y="7937"/>
                    <a:pt x="41284" y="8290"/>
                    <a:pt x="40384" y="8781"/>
                  </a:cubicBezTo>
                  <a:cubicBezTo>
                    <a:pt x="36658" y="10818"/>
                    <a:pt x="32257" y="12103"/>
                    <a:pt x="27923" y="12103"/>
                  </a:cubicBezTo>
                  <a:cubicBezTo>
                    <a:pt x="24536" y="12103"/>
                    <a:pt x="21189" y="11318"/>
                    <a:pt x="18236" y="9495"/>
                  </a:cubicBezTo>
                  <a:cubicBezTo>
                    <a:pt x="16933" y="8688"/>
                    <a:pt x="15754" y="7665"/>
                    <a:pt x="14824" y="6424"/>
                  </a:cubicBezTo>
                  <a:cubicBezTo>
                    <a:pt x="13862" y="5152"/>
                    <a:pt x="13397" y="3663"/>
                    <a:pt x="12621" y="2267"/>
                  </a:cubicBezTo>
                  <a:cubicBezTo>
                    <a:pt x="11911" y="970"/>
                    <a:pt x="10873" y="1"/>
                    <a:pt x="9521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3" name="Google Shape;2153;p20"/>
            <p:cNvSpPr/>
            <p:nvPr/>
          </p:nvSpPr>
          <p:spPr>
            <a:xfrm>
              <a:off x="5987550" y="4937050"/>
              <a:ext cx="1010475" cy="264050"/>
            </a:xfrm>
            <a:custGeom>
              <a:avLst/>
              <a:gdLst/>
              <a:ahLst/>
              <a:cxnLst/>
              <a:rect l="l" t="t" r="r" b="b"/>
              <a:pathLst>
                <a:path w="40419" h="10562" extrusionOk="0">
                  <a:moveTo>
                    <a:pt x="5814" y="0"/>
                  </a:moveTo>
                  <a:cubicBezTo>
                    <a:pt x="5718" y="0"/>
                    <a:pt x="5621" y="4"/>
                    <a:pt x="5522" y="11"/>
                  </a:cubicBezTo>
                  <a:cubicBezTo>
                    <a:pt x="1396" y="291"/>
                    <a:pt x="217" y="4695"/>
                    <a:pt x="0" y="8107"/>
                  </a:cubicBezTo>
                  <a:cubicBezTo>
                    <a:pt x="0" y="8136"/>
                    <a:pt x="54" y="8150"/>
                    <a:pt x="128" y="8150"/>
                  </a:cubicBezTo>
                  <a:cubicBezTo>
                    <a:pt x="292" y="8150"/>
                    <a:pt x="559" y="8081"/>
                    <a:pt x="559" y="7952"/>
                  </a:cubicBezTo>
                  <a:cubicBezTo>
                    <a:pt x="714" y="5781"/>
                    <a:pt x="993" y="3113"/>
                    <a:pt x="2699" y="1531"/>
                  </a:cubicBezTo>
                  <a:cubicBezTo>
                    <a:pt x="3123" y="1083"/>
                    <a:pt x="3706" y="835"/>
                    <a:pt x="4305" y="835"/>
                  </a:cubicBezTo>
                  <a:cubicBezTo>
                    <a:pt x="4452" y="835"/>
                    <a:pt x="4600" y="849"/>
                    <a:pt x="4746" y="880"/>
                  </a:cubicBezTo>
                  <a:cubicBezTo>
                    <a:pt x="5252" y="543"/>
                    <a:pt x="5736" y="372"/>
                    <a:pt x="6204" y="372"/>
                  </a:cubicBezTo>
                  <a:cubicBezTo>
                    <a:pt x="6683" y="372"/>
                    <a:pt x="7145" y="550"/>
                    <a:pt x="7600" y="911"/>
                  </a:cubicBezTo>
                  <a:cubicBezTo>
                    <a:pt x="7941" y="1097"/>
                    <a:pt x="8282" y="1345"/>
                    <a:pt x="8593" y="1624"/>
                  </a:cubicBezTo>
                  <a:cubicBezTo>
                    <a:pt x="9368" y="2245"/>
                    <a:pt x="10082" y="2958"/>
                    <a:pt x="10888" y="3579"/>
                  </a:cubicBezTo>
                  <a:cubicBezTo>
                    <a:pt x="14727" y="6452"/>
                    <a:pt x="19362" y="7977"/>
                    <a:pt x="24064" y="7977"/>
                  </a:cubicBezTo>
                  <a:cubicBezTo>
                    <a:pt x="25859" y="7977"/>
                    <a:pt x="27664" y="7755"/>
                    <a:pt x="29438" y="7301"/>
                  </a:cubicBezTo>
                  <a:cubicBezTo>
                    <a:pt x="30306" y="7084"/>
                    <a:pt x="31144" y="6774"/>
                    <a:pt x="31981" y="6494"/>
                  </a:cubicBezTo>
                  <a:cubicBezTo>
                    <a:pt x="32540" y="6277"/>
                    <a:pt x="33067" y="6091"/>
                    <a:pt x="33594" y="5905"/>
                  </a:cubicBezTo>
                  <a:cubicBezTo>
                    <a:pt x="34508" y="5609"/>
                    <a:pt x="35835" y="5194"/>
                    <a:pt x="36917" y="5194"/>
                  </a:cubicBezTo>
                  <a:cubicBezTo>
                    <a:pt x="37194" y="5194"/>
                    <a:pt x="37455" y="5222"/>
                    <a:pt x="37689" y="5285"/>
                  </a:cubicBezTo>
                  <a:cubicBezTo>
                    <a:pt x="39984" y="5874"/>
                    <a:pt x="39426" y="8883"/>
                    <a:pt x="38992" y="10496"/>
                  </a:cubicBezTo>
                  <a:cubicBezTo>
                    <a:pt x="38980" y="10541"/>
                    <a:pt x="39044" y="10562"/>
                    <a:pt x="39132" y="10562"/>
                  </a:cubicBezTo>
                  <a:cubicBezTo>
                    <a:pt x="39285" y="10562"/>
                    <a:pt x="39511" y="10501"/>
                    <a:pt x="39550" y="10403"/>
                  </a:cubicBezTo>
                  <a:cubicBezTo>
                    <a:pt x="39922" y="8914"/>
                    <a:pt x="40418" y="6743"/>
                    <a:pt x="39085" y="5564"/>
                  </a:cubicBezTo>
                  <a:cubicBezTo>
                    <a:pt x="38560" y="5096"/>
                    <a:pt x="37894" y="4939"/>
                    <a:pt x="37197" y="4939"/>
                  </a:cubicBezTo>
                  <a:cubicBezTo>
                    <a:pt x="36369" y="4939"/>
                    <a:pt x="35498" y="5161"/>
                    <a:pt x="34773" y="5347"/>
                  </a:cubicBezTo>
                  <a:cubicBezTo>
                    <a:pt x="31733" y="6153"/>
                    <a:pt x="28972" y="7487"/>
                    <a:pt x="25746" y="7704"/>
                  </a:cubicBezTo>
                  <a:cubicBezTo>
                    <a:pt x="25328" y="7727"/>
                    <a:pt x="24911" y="7738"/>
                    <a:pt x="24495" y="7738"/>
                  </a:cubicBezTo>
                  <a:cubicBezTo>
                    <a:pt x="22069" y="7738"/>
                    <a:pt x="19675" y="7351"/>
                    <a:pt x="17371" y="6557"/>
                  </a:cubicBezTo>
                  <a:cubicBezTo>
                    <a:pt x="14859" y="5688"/>
                    <a:pt x="12532" y="4354"/>
                    <a:pt x="10485" y="2617"/>
                  </a:cubicBezTo>
                  <a:cubicBezTo>
                    <a:pt x="9096" y="1435"/>
                    <a:pt x="7736" y="0"/>
                    <a:pt x="581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54" name="Google Shape;2154;p20"/>
          <p:cNvGrpSpPr/>
          <p:nvPr/>
        </p:nvGrpSpPr>
        <p:grpSpPr>
          <a:xfrm rot="2700000">
            <a:off x="10026908" y="6238156"/>
            <a:ext cx="2156149" cy="1607163"/>
            <a:chOff x="4500175" y="3779525"/>
            <a:chExt cx="1136425" cy="847075"/>
          </a:xfrm>
        </p:grpSpPr>
        <p:sp>
          <p:nvSpPr>
            <p:cNvPr id="2155" name="Google Shape;2155;p20"/>
            <p:cNvSpPr/>
            <p:nvPr/>
          </p:nvSpPr>
          <p:spPr>
            <a:xfrm>
              <a:off x="4500175" y="3779525"/>
              <a:ext cx="272200" cy="333500"/>
            </a:xfrm>
            <a:custGeom>
              <a:avLst/>
              <a:gdLst/>
              <a:ahLst/>
              <a:cxnLst/>
              <a:rect l="l" t="t" r="r" b="b"/>
              <a:pathLst>
                <a:path w="10888" h="13340" extrusionOk="0">
                  <a:moveTo>
                    <a:pt x="0" y="1"/>
                  </a:moveTo>
                  <a:lnTo>
                    <a:pt x="0" y="1"/>
                  </a:lnTo>
                  <a:cubicBezTo>
                    <a:pt x="403" y="3010"/>
                    <a:pt x="869" y="6205"/>
                    <a:pt x="2792" y="8562"/>
                  </a:cubicBezTo>
                  <a:cubicBezTo>
                    <a:pt x="4591" y="10764"/>
                    <a:pt x="8127" y="12688"/>
                    <a:pt x="10888" y="13339"/>
                  </a:cubicBezTo>
                  <a:cubicBezTo>
                    <a:pt x="8872" y="7787"/>
                    <a:pt x="5025" y="307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6" name="Google Shape;2156;p20"/>
            <p:cNvSpPr/>
            <p:nvPr/>
          </p:nvSpPr>
          <p:spPr>
            <a:xfrm>
              <a:off x="4865425" y="3905150"/>
              <a:ext cx="121775" cy="341250"/>
            </a:xfrm>
            <a:custGeom>
              <a:avLst/>
              <a:gdLst/>
              <a:ahLst/>
              <a:cxnLst/>
              <a:rect l="l" t="t" r="r" b="b"/>
              <a:pathLst>
                <a:path w="4871" h="13650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2110"/>
                    <a:pt x="62" y="4220"/>
                    <a:pt x="621" y="6267"/>
                  </a:cubicBezTo>
                  <a:cubicBezTo>
                    <a:pt x="1365" y="8810"/>
                    <a:pt x="2947" y="11044"/>
                    <a:pt x="4498" y="13246"/>
                  </a:cubicBezTo>
                  <a:lnTo>
                    <a:pt x="4870" y="13649"/>
                  </a:lnTo>
                  <a:cubicBezTo>
                    <a:pt x="4374" y="10703"/>
                    <a:pt x="3909" y="7663"/>
                    <a:pt x="2451" y="5057"/>
                  </a:cubicBezTo>
                  <a:cubicBezTo>
                    <a:pt x="2079" y="4375"/>
                    <a:pt x="1675" y="3754"/>
                    <a:pt x="1272" y="3072"/>
                  </a:cubicBezTo>
                  <a:cubicBezTo>
                    <a:pt x="745" y="2110"/>
                    <a:pt x="310" y="1087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7" name="Google Shape;2157;p20"/>
            <p:cNvSpPr/>
            <p:nvPr/>
          </p:nvSpPr>
          <p:spPr>
            <a:xfrm>
              <a:off x="4578500" y="4253350"/>
              <a:ext cx="408700" cy="101825"/>
            </a:xfrm>
            <a:custGeom>
              <a:avLst/>
              <a:gdLst/>
              <a:ahLst/>
              <a:cxnLst/>
              <a:rect l="l" t="t" r="r" b="b"/>
              <a:pathLst>
                <a:path w="16348" h="4073" extrusionOk="0">
                  <a:moveTo>
                    <a:pt x="16254" y="1"/>
                  </a:moveTo>
                  <a:cubicBezTo>
                    <a:pt x="16101" y="56"/>
                    <a:pt x="15952" y="118"/>
                    <a:pt x="15804" y="186"/>
                  </a:cubicBezTo>
                  <a:lnTo>
                    <a:pt x="15804" y="186"/>
                  </a:lnTo>
                  <a:lnTo>
                    <a:pt x="16347" y="156"/>
                  </a:lnTo>
                  <a:lnTo>
                    <a:pt x="16254" y="1"/>
                  </a:lnTo>
                  <a:close/>
                  <a:moveTo>
                    <a:pt x="15804" y="186"/>
                  </a:moveTo>
                  <a:lnTo>
                    <a:pt x="9585" y="528"/>
                  </a:lnTo>
                  <a:cubicBezTo>
                    <a:pt x="6359" y="714"/>
                    <a:pt x="3071" y="931"/>
                    <a:pt x="0" y="1924"/>
                  </a:cubicBezTo>
                  <a:lnTo>
                    <a:pt x="3474" y="3071"/>
                  </a:lnTo>
                  <a:cubicBezTo>
                    <a:pt x="4997" y="3564"/>
                    <a:pt x="6616" y="4073"/>
                    <a:pt x="8193" y="4073"/>
                  </a:cubicBezTo>
                  <a:cubicBezTo>
                    <a:pt x="8800" y="4073"/>
                    <a:pt x="9402" y="3997"/>
                    <a:pt x="9988" y="3816"/>
                  </a:cubicBezTo>
                  <a:cubicBezTo>
                    <a:pt x="12160" y="3121"/>
                    <a:pt x="13737" y="1129"/>
                    <a:pt x="15804" y="1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8" name="Google Shape;2158;p20"/>
            <p:cNvSpPr/>
            <p:nvPr/>
          </p:nvSpPr>
          <p:spPr>
            <a:xfrm>
              <a:off x="5091850" y="4023800"/>
              <a:ext cx="224925" cy="356750"/>
            </a:xfrm>
            <a:custGeom>
              <a:avLst/>
              <a:gdLst/>
              <a:ahLst/>
              <a:cxnLst/>
              <a:rect l="l" t="t" r="r" b="b"/>
              <a:pathLst>
                <a:path w="8997" h="14270" extrusionOk="0">
                  <a:moveTo>
                    <a:pt x="1" y="1"/>
                  </a:moveTo>
                  <a:lnTo>
                    <a:pt x="1" y="1"/>
                  </a:lnTo>
                  <a:cubicBezTo>
                    <a:pt x="32" y="2172"/>
                    <a:pt x="776" y="4313"/>
                    <a:pt x="1707" y="6267"/>
                  </a:cubicBezTo>
                  <a:cubicBezTo>
                    <a:pt x="3181" y="9360"/>
                    <a:pt x="5356" y="12264"/>
                    <a:pt x="8332" y="13901"/>
                  </a:cubicBezTo>
                  <a:lnTo>
                    <a:pt x="8332" y="13901"/>
                  </a:lnTo>
                  <a:cubicBezTo>
                    <a:pt x="7447" y="12669"/>
                    <a:pt x="7145" y="11082"/>
                    <a:pt x="6639" y="9648"/>
                  </a:cubicBezTo>
                  <a:cubicBezTo>
                    <a:pt x="5367" y="5926"/>
                    <a:pt x="2638" y="2917"/>
                    <a:pt x="1" y="1"/>
                  </a:cubicBezTo>
                  <a:close/>
                  <a:moveTo>
                    <a:pt x="8332" y="13901"/>
                  </a:moveTo>
                  <a:cubicBezTo>
                    <a:pt x="8423" y="14028"/>
                    <a:pt x="8520" y="14151"/>
                    <a:pt x="8624" y="14270"/>
                  </a:cubicBezTo>
                  <a:lnTo>
                    <a:pt x="8997" y="14239"/>
                  </a:lnTo>
                  <a:cubicBezTo>
                    <a:pt x="8771" y="14133"/>
                    <a:pt x="8549" y="14020"/>
                    <a:pt x="8332" y="139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9" name="Google Shape;2159;p20"/>
            <p:cNvSpPr/>
            <p:nvPr/>
          </p:nvSpPr>
          <p:spPr>
            <a:xfrm>
              <a:off x="4806475" y="4389050"/>
              <a:ext cx="524250" cy="230525"/>
            </a:xfrm>
            <a:custGeom>
              <a:avLst/>
              <a:gdLst/>
              <a:ahLst/>
              <a:cxnLst/>
              <a:rect l="l" t="t" r="r" b="b"/>
              <a:pathLst>
                <a:path w="20970" h="9221" extrusionOk="0">
                  <a:moveTo>
                    <a:pt x="20970" y="1"/>
                  </a:moveTo>
                  <a:lnTo>
                    <a:pt x="20970" y="1"/>
                  </a:lnTo>
                  <a:cubicBezTo>
                    <a:pt x="20925" y="59"/>
                    <a:pt x="20880" y="117"/>
                    <a:pt x="20834" y="175"/>
                  </a:cubicBezTo>
                  <a:lnTo>
                    <a:pt x="20834" y="175"/>
                  </a:lnTo>
                  <a:cubicBezTo>
                    <a:pt x="20869" y="179"/>
                    <a:pt x="20904" y="183"/>
                    <a:pt x="20939" y="187"/>
                  </a:cubicBezTo>
                  <a:lnTo>
                    <a:pt x="20970" y="1"/>
                  </a:lnTo>
                  <a:close/>
                  <a:moveTo>
                    <a:pt x="20002" y="130"/>
                  </a:moveTo>
                  <a:cubicBezTo>
                    <a:pt x="17600" y="130"/>
                    <a:pt x="15257" y="1222"/>
                    <a:pt x="13060" y="2265"/>
                  </a:cubicBezTo>
                  <a:lnTo>
                    <a:pt x="4064" y="6608"/>
                  </a:lnTo>
                  <a:cubicBezTo>
                    <a:pt x="2849" y="7186"/>
                    <a:pt x="1608" y="7765"/>
                    <a:pt x="289" y="7765"/>
                  </a:cubicBezTo>
                  <a:cubicBezTo>
                    <a:pt x="193" y="7765"/>
                    <a:pt x="97" y="7762"/>
                    <a:pt x="1" y="7756"/>
                  </a:cubicBezTo>
                  <a:lnTo>
                    <a:pt x="1" y="7756"/>
                  </a:lnTo>
                  <a:cubicBezTo>
                    <a:pt x="1714" y="8719"/>
                    <a:pt x="3657" y="9221"/>
                    <a:pt x="5633" y="9221"/>
                  </a:cubicBezTo>
                  <a:cubicBezTo>
                    <a:pt x="5947" y="9221"/>
                    <a:pt x="6262" y="9208"/>
                    <a:pt x="6577" y="9183"/>
                  </a:cubicBezTo>
                  <a:cubicBezTo>
                    <a:pt x="8779" y="8903"/>
                    <a:pt x="10889" y="8190"/>
                    <a:pt x="12781" y="7042"/>
                  </a:cubicBezTo>
                  <a:cubicBezTo>
                    <a:pt x="15881" y="5310"/>
                    <a:pt x="18624" y="2982"/>
                    <a:pt x="20834" y="175"/>
                  </a:cubicBezTo>
                  <a:lnTo>
                    <a:pt x="20834" y="175"/>
                  </a:lnTo>
                  <a:cubicBezTo>
                    <a:pt x="20556" y="144"/>
                    <a:pt x="20279" y="130"/>
                    <a:pt x="20002" y="1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0" name="Google Shape;2160;p20"/>
            <p:cNvSpPr/>
            <p:nvPr/>
          </p:nvSpPr>
          <p:spPr>
            <a:xfrm>
              <a:off x="4686050" y="4050575"/>
              <a:ext cx="950550" cy="367300"/>
            </a:xfrm>
            <a:custGeom>
              <a:avLst/>
              <a:gdLst/>
              <a:ahLst/>
              <a:cxnLst/>
              <a:rect l="l" t="t" r="r" b="b"/>
              <a:pathLst>
                <a:path w="38022" h="14692" extrusionOk="0">
                  <a:moveTo>
                    <a:pt x="999" y="1"/>
                  </a:moveTo>
                  <a:cubicBezTo>
                    <a:pt x="663" y="1"/>
                    <a:pt x="0" y="316"/>
                    <a:pt x="103" y="419"/>
                  </a:cubicBezTo>
                  <a:cubicBezTo>
                    <a:pt x="5190" y="5258"/>
                    <a:pt x="11673" y="8918"/>
                    <a:pt x="18125" y="11617"/>
                  </a:cubicBezTo>
                  <a:cubicBezTo>
                    <a:pt x="22199" y="13331"/>
                    <a:pt x="26470" y="14691"/>
                    <a:pt x="30759" y="14691"/>
                  </a:cubicBezTo>
                  <a:cubicBezTo>
                    <a:pt x="33066" y="14691"/>
                    <a:pt x="35378" y="14298"/>
                    <a:pt x="37667" y="13354"/>
                  </a:cubicBezTo>
                  <a:cubicBezTo>
                    <a:pt x="38021" y="13202"/>
                    <a:pt x="37872" y="13151"/>
                    <a:pt x="37621" y="13151"/>
                  </a:cubicBezTo>
                  <a:cubicBezTo>
                    <a:pt x="37411" y="13151"/>
                    <a:pt x="37129" y="13187"/>
                    <a:pt x="37016" y="13230"/>
                  </a:cubicBezTo>
                  <a:cubicBezTo>
                    <a:pt x="35119" y="14024"/>
                    <a:pt x="33150" y="14356"/>
                    <a:pt x="31160" y="14356"/>
                  </a:cubicBezTo>
                  <a:cubicBezTo>
                    <a:pt x="25765" y="14356"/>
                    <a:pt x="20219" y="11912"/>
                    <a:pt x="15551" y="9600"/>
                  </a:cubicBezTo>
                  <a:cubicBezTo>
                    <a:pt x="10432" y="7088"/>
                    <a:pt x="5314" y="4017"/>
                    <a:pt x="1158" y="47"/>
                  </a:cubicBezTo>
                  <a:cubicBezTo>
                    <a:pt x="1125" y="14"/>
                    <a:pt x="1070" y="1"/>
                    <a:pt x="99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1" name="Google Shape;2161;p20"/>
            <p:cNvSpPr/>
            <p:nvPr/>
          </p:nvSpPr>
          <p:spPr>
            <a:xfrm>
              <a:off x="4853625" y="4301350"/>
              <a:ext cx="270725" cy="158925"/>
            </a:xfrm>
            <a:custGeom>
              <a:avLst/>
              <a:gdLst/>
              <a:ahLst/>
              <a:cxnLst/>
              <a:rect l="l" t="t" r="r" b="b"/>
              <a:pathLst>
                <a:path w="10829" h="6357" extrusionOk="0">
                  <a:moveTo>
                    <a:pt x="8253" y="670"/>
                  </a:moveTo>
                  <a:cubicBezTo>
                    <a:pt x="8749" y="670"/>
                    <a:pt x="9239" y="780"/>
                    <a:pt x="9716" y="1027"/>
                  </a:cubicBezTo>
                  <a:cubicBezTo>
                    <a:pt x="9731" y="1035"/>
                    <a:pt x="9748" y="1041"/>
                    <a:pt x="9766" y="1046"/>
                  </a:cubicBezTo>
                  <a:lnTo>
                    <a:pt x="9766" y="1046"/>
                  </a:lnTo>
                  <a:cubicBezTo>
                    <a:pt x="8643" y="1435"/>
                    <a:pt x="7794" y="2072"/>
                    <a:pt x="6893" y="2889"/>
                  </a:cubicBezTo>
                  <a:cubicBezTo>
                    <a:pt x="5273" y="4401"/>
                    <a:pt x="3534" y="5114"/>
                    <a:pt x="1514" y="5601"/>
                  </a:cubicBezTo>
                  <a:lnTo>
                    <a:pt x="1514" y="5601"/>
                  </a:lnTo>
                  <a:cubicBezTo>
                    <a:pt x="2969" y="3652"/>
                    <a:pt x="5671" y="670"/>
                    <a:pt x="8253" y="670"/>
                  </a:cubicBezTo>
                  <a:close/>
                  <a:moveTo>
                    <a:pt x="8567" y="0"/>
                  </a:moveTo>
                  <a:cubicBezTo>
                    <a:pt x="5201" y="0"/>
                    <a:pt x="1836" y="3662"/>
                    <a:pt x="162" y="6083"/>
                  </a:cubicBezTo>
                  <a:cubicBezTo>
                    <a:pt x="0" y="6306"/>
                    <a:pt x="234" y="6357"/>
                    <a:pt x="451" y="6357"/>
                  </a:cubicBezTo>
                  <a:cubicBezTo>
                    <a:pt x="566" y="6357"/>
                    <a:pt x="677" y="6342"/>
                    <a:pt x="720" y="6332"/>
                  </a:cubicBezTo>
                  <a:cubicBezTo>
                    <a:pt x="2364" y="5990"/>
                    <a:pt x="4009" y="5618"/>
                    <a:pt x="5497" y="4812"/>
                  </a:cubicBezTo>
                  <a:cubicBezTo>
                    <a:pt x="7172" y="3912"/>
                    <a:pt x="8351" y="1989"/>
                    <a:pt x="10243" y="1431"/>
                  </a:cubicBezTo>
                  <a:cubicBezTo>
                    <a:pt x="10790" y="1281"/>
                    <a:pt x="10819" y="933"/>
                    <a:pt x="10458" y="896"/>
                  </a:cubicBezTo>
                  <a:lnTo>
                    <a:pt x="10458" y="896"/>
                  </a:lnTo>
                  <a:cubicBezTo>
                    <a:pt x="10691" y="773"/>
                    <a:pt x="10829" y="607"/>
                    <a:pt x="10616" y="500"/>
                  </a:cubicBezTo>
                  <a:cubicBezTo>
                    <a:pt x="9942" y="153"/>
                    <a:pt x="9255" y="0"/>
                    <a:pt x="85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2" name="Google Shape;2162;p20"/>
            <p:cNvSpPr/>
            <p:nvPr/>
          </p:nvSpPr>
          <p:spPr>
            <a:xfrm>
              <a:off x="4713425" y="4154200"/>
              <a:ext cx="193025" cy="58850"/>
            </a:xfrm>
            <a:custGeom>
              <a:avLst/>
              <a:gdLst/>
              <a:ahLst/>
              <a:cxnLst/>
              <a:rect l="l" t="t" r="r" b="b"/>
              <a:pathLst>
                <a:path w="7721" h="2354" extrusionOk="0">
                  <a:moveTo>
                    <a:pt x="2637" y="810"/>
                  </a:moveTo>
                  <a:cubicBezTo>
                    <a:pt x="3291" y="810"/>
                    <a:pt x="4017" y="1058"/>
                    <a:pt x="4693" y="1369"/>
                  </a:cubicBezTo>
                  <a:lnTo>
                    <a:pt x="4693" y="1369"/>
                  </a:lnTo>
                  <a:cubicBezTo>
                    <a:pt x="4139" y="1390"/>
                    <a:pt x="3582" y="1436"/>
                    <a:pt x="3031" y="1436"/>
                  </a:cubicBezTo>
                  <a:cubicBezTo>
                    <a:pt x="2486" y="1436"/>
                    <a:pt x="1947" y="1391"/>
                    <a:pt x="1425" y="1228"/>
                  </a:cubicBezTo>
                  <a:lnTo>
                    <a:pt x="1425" y="1228"/>
                  </a:lnTo>
                  <a:cubicBezTo>
                    <a:pt x="1767" y="929"/>
                    <a:pt x="2185" y="810"/>
                    <a:pt x="2637" y="810"/>
                  </a:cubicBezTo>
                  <a:close/>
                  <a:moveTo>
                    <a:pt x="2637" y="1"/>
                  </a:moveTo>
                  <a:cubicBezTo>
                    <a:pt x="1679" y="1"/>
                    <a:pt x="802" y="338"/>
                    <a:pt x="187" y="1268"/>
                  </a:cubicBezTo>
                  <a:cubicBezTo>
                    <a:pt x="1" y="1423"/>
                    <a:pt x="94" y="1733"/>
                    <a:pt x="311" y="1795"/>
                  </a:cubicBezTo>
                  <a:cubicBezTo>
                    <a:pt x="1074" y="2151"/>
                    <a:pt x="1858" y="2231"/>
                    <a:pt x="2651" y="2231"/>
                  </a:cubicBezTo>
                  <a:cubicBezTo>
                    <a:pt x="3292" y="2231"/>
                    <a:pt x="3938" y="2179"/>
                    <a:pt x="4583" y="2179"/>
                  </a:cubicBezTo>
                  <a:cubicBezTo>
                    <a:pt x="5084" y="2179"/>
                    <a:pt x="5584" y="2210"/>
                    <a:pt x="6080" y="2323"/>
                  </a:cubicBezTo>
                  <a:cubicBezTo>
                    <a:pt x="6121" y="2332"/>
                    <a:pt x="6162" y="2336"/>
                    <a:pt x="6203" y="2336"/>
                  </a:cubicBezTo>
                  <a:cubicBezTo>
                    <a:pt x="6280" y="2336"/>
                    <a:pt x="6355" y="2320"/>
                    <a:pt x="6425" y="2294"/>
                  </a:cubicBezTo>
                  <a:lnTo>
                    <a:pt x="6425" y="2294"/>
                  </a:lnTo>
                  <a:cubicBezTo>
                    <a:pt x="6494" y="2335"/>
                    <a:pt x="6580" y="2353"/>
                    <a:pt x="6672" y="2353"/>
                  </a:cubicBezTo>
                  <a:cubicBezTo>
                    <a:pt x="7121" y="2353"/>
                    <a:pt x="7721" y="1922"/>
                    <a:pt x="7259" y="1640"/>
                  </a:cubicBezTo>
                  <a:cubicBezTo>
                    <a:pt x="6056" y="942"/>
                    <a:pt x="4235" y="1"/>
                    <a:pt x="26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3" name="Google Shape;2163;p20"/>
            <p:cNvSpPr/>
            <p:nvPr/>
          </p:nvSpPr>
          <p:spPr>
            <a:xfrm>
              <a:off x="5030750" y="4164750"/>
              <a:ext cx="105750" cy="162700"/>
            </a:xfrm>
            <a:custGeom>
              <a:avLst/>
              <a:gdLst/>
              <a:ahLst/>
              <a:cxnLst/>
              <a:rect l="l" t="t" r="r" b="b"/>
              <a:pathLst>
                <a:path w="4230" h="6508" extrusionOk="0">
                  <a:moveTo>
                    <a:pt x="1434" y="1535"/>
                  </a:moveTo>
                  <a:cubicBezTo>
                    <a:pt x="2003" y="2203"/>
                    <a:pt x="2346" y="3036"/>
                    <a:pt x="2571" y="3918"/>
                  </a:cubicBezTo>
                  <a:lnTo>
                    <a:pt x="2571" y="3918"/>
                  </a:lnTo>
                  <a:cubicBezTo>
                    <a:pt x="2071" y="3188"/>
                    <a:pt x="1688" y="2384"/>
                    <a:pt x="1434" y="1535"/>
                  </a:cubicBezTo>
                  <a:close/>
                  <a:moveTo>
                    <a:pt x="830" y="1"/>
                  </a:moveTo>
                  <a:cubicBezTo>
                    <a:pt x="498" y="1"/>
                    <a:pt x="1" y="173"/>
                    <a:pt x="25" y="443"/>
                  </a:cubicBezTo>
                  <a:cubicBezTo>
                    <a:pt x="295" y="2566"/>
                    <a:pt x="1342" y="4487"/>
                    <a:pt x="2918" y="5901"/>
                  </a:cubicBezTo>
                  <a:lnTo>
                    <a:pt x="2918" y="5901"/>
                  </a:lnTo>
                  <a:cubicBezTo>
                    <a:pt x="2937" y="6058"/>
                    <a:pt x="2955" y="6213"/>
                    <a:pt x="2972" y="6367"/>
                  </a:cubicBezTo>
                  <a:cubicBezTo>
                    <a:pt x="2992" y="6466"/>
                    <a:pt x="3117" y="6508"/>
                    <a:pt x="3278" y="6508"/>
                  </a:cubicBezTo>
                  <a:cubicBezTo>
                    <a:pt x="3624" y="6508"/>
                    <a:pt x="4131" y="6311"/>
                    <a:pt x="4089" y="6057"/>
                  </a:cubicBezTo>
                  <a:cubicBezTo>
                    <a:pt x="4083" y="5998"/>
                    <a:pt x="4076" y="5939"/>
                    <a:pt x="4070" y="5879"/>
                  </a:cubicBezTo>
                  <a:lnTo>
                    <a:pt x="4070" y="5879"/>
                  </a:lnTo>
                  <a:cubicBezTo>
                    <a:pt x="4181" y="5795"/>
                    <a:pt x="4229" y="5701"/>
                    <a:pt x="4151" y="5623"/>
                  </a:cubicBezTo>
                  <a:lnTo>
                    <a:pt x="4151" y="5623"/>
                  </a:lnTo>
                  <a:lnTo>
                    <a:pt x="4151" y="5654"/>
                  </a:lnTo>
                  <a:cubicBezTo>
                    <a:pt x="4111" y="5621"/>
                    <a:pt x="4071" y="5587"/>
                    <a:pt x="4032" y="5553"/>
                  </a:cubicBezTo>
                  <a:lnTo>
                    <a:pt x="4032" y="5553"/>
                  </a:lnTo>
                  <a:cubicBezTo>
                    <a:pt x="3765" y="3350"/>
                    <a:pt x="3210" y="1106"/>
                    <a:pt x="1049" y="39"/>
                  </a:cubicBezTo>
                  <a:cubicBezTo>
                    <a:pt x="997" y="13"/>
                    <a:pt x="919" y="1"/>
                    <a:pt x="8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4" name="Google Shape;2164;p20"/>
            <p:cNvSpPr/>
            <p:nvPr/>
          </p:nvSpPr>
          <p:spPr>
            <a:xfrm>
              <a:off x="5238400" y="4401775"/>
              <a:ext cx="151175" cy="224825"/>
            </a:xfrm>
            <a:custGeom>
              <a:avLst/>
              <a:gdLst/>
              <a:ahLst/>
              <a:cxnLst/>
              <a:rect l="l" t="t" r="r" b="b"/>
              <a:pathLst>
                <a:path w="6047" h="8993" extrusionOk="0">
                  <a:moveTo>
                    <a:pt x="4378" y="2090"/>
                  </a:moveTo>
                  <a:cubicBezTo>
                    <a:pt x="3712" y="4090"/>
                    <a:pt x="2803" y="5986"/>
                    <a:pt x="1318" y="7445"/>
                  </a:cubicBezTo>
                  <a:lnTo>
                    <a:pt x="1318" y="7445"/>
                  </a:lnTo>
                  <a:cubicBezTo>
                    <a:pt x="1776" y="5480"/>
                    <a:pt x="3028" y="3672"/>
                    <a:pt x="4378" y="2090"/>
                  </a:cubicBezTo>
                  <a:close/>
                  <a:moveTo>
                    <a:pt x="5444" y="1"/>
                  </a:moveTo>
                  <a:cubicBezTo>
                    <a:pt x="5230" y="1"/>
                    <a:pt x="4999" y="66"/>
                    <a:pt x="4872" y="205"/>
                  </a:cubicBezTo>
                  <a:lnTo>
                    <a:pt x="4903" y="205"/>
                  </a:lnTo>
                  <a:cubicBezTo>
                    <a:pt x="2762" y="2470"/>
                    <a:pt x="250" y="5386"/>
                    <a:pt x="33" y="8643"/>
                  </a:cubicBezTo>
                  <a:cubicBezTo>
                    <a:pt x="0" y="8902"/>
                    <a:pt x="188" y="8992"/>
                    <a:pt x="411" y="8992"/>
                  </a:cubicBezTo>
                  <a:cubicBezTo>
                    <a:pt x="614" y="8992"/>
                    <a:pt x="845" y="8917"/>
                    <a:pt x="963" y="8829"/>
                  </a:cubicBezTo>
                  <a:cubicBezTo>
                    <a:pt x="3817" y="6843"/>
                    <a:pt x="5120" y="3648"/>
                    <a:pt x="5988" y="360"/>
                  </a:cubicBezTo>
                  <a:cubicBezTo>
                    <a:pt x="6046" y="175"/>
                    <a:pt x="5922" y="76"/>
                    <a:pt x="5738" y="49"/>
                  </a:cubicBezTo>
                  <a:lnTo>
                    <a:pt x="5738" y="49"/>
                  </a:lnTo>
                  <a:cubicBezTo>
                    <a:pt x="5655" y="17"/>
                    <a:pt x="5552" y="1"/>
                    <a:pt x="54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5" name="Google Shape;2165;p20"/>
            <p:cNvSpPr/>
            <p:nvPr/>
          </p:nvSpPr>
          <p:spPr>
            <a:xfrm>
              <a:off x="5265900" y="4177950"/>
              <a:ext cx="148575" cy="238175"/>
            </a:xfrm>
            <a:custGeom>
              <a:avLst/>
              <a:gdLst/>
              <a:ahLst/>
              <a:cxnLst/>
              <a:rect l="l" t="t" r="r" b="b"/>
              <a:pathLst>
                <a:path w="5943" h="9527" extrusionOk="0">
                  <a:moveTo>
                    <a:pt x="1409" y="1401"/>
                  </a:moveTo>
                  <a:cubicBezTo>
                    <a:pt x="3252" y="2956"/>
                    <a:pt x="4246" y="5305"/>
                    <a:pt x="4088" y="7701"/>
                  </a:cubicBezTo>
                  <a:lnTo>
                    <a:pt x="4088" y="7701"/>
                  </a:lnTo>
                  <a:cubicBezTo>
                    <a:pt x="2828" y="5778"/>
                    <a:pt x="1917" y="3637"/>
                    <a:pt x="1409" y="1401"/>
                  </a:cubicBezTo>
                  <a:close/>
                  <a:moveTo>
                    <a:pt x="836" y="0"/>
                  </a:moveTo>
                  <a:cubicBezTo>
                    <a:pt x="511" y="0"/>
                    <a:pt x="0" y="173"/>
                    <a:pt x="49" y="442"/>
                  </a:cubicBezTo>
                  <a:cubicBezTo>
                    <a:pt x="515" y="3482"/>
                    <a:pt x="1724" y="6336"/>
                    <a:pt x="3523" y="8817"/>
                  </a:cubicBezTo>
                  <a:cubicBezTo>
                    <a:pt x="3570" y="8886"/>
                    <a:pt x="3671" y="8916"/>
                    <a:pt x="3794" y="8916"/>
                  </a:cubicBezTo>
                  <a:cubicBezTo>
                    <a:pt x="3831" y="8916"/>
                    <a:pt x="3869" y="8913"/>
                    <a:pt x="3909" y="8908"/>
                  </a:cubicBezTo>
                  <a:lnTo>
                    <a:pt x="3909" y="8908"/>
                  </a:lnTo>
                  <a:cubicBezTo>
                    <a:pt x="3877" y="9044"/>
                    <a:pt x="3842" y="9179"/>
                    <a:pt x="3803" y="9313"/>
                  </a:cubicBezTo>
                  <a:cubicBezTo>
                    <a:pt x="3765" y="9462"/>
                    <a:pt x="3922" y="9527"/>
                    <a:pt x="4129" y="9527"/>
                  </a:cubicBezTo>
                  <a:cubicBezTo>
                    <a:pt x="4439" y="9527"/>
                    <a:pt x="4864" y="9382"/>
                    <a:pt x="4919" y="9158"/>
                  </a:cubicBezTo>
                  <a:cubicBezTo>
                    <a:pt x="5943" y="5591"/>
                    <a:pt x="4330" y="1776"/>
                    <a:pt x="1042" y="39"/>
                  </a:cubicBezTo>
                  <a:cubicBezTo>
                    <a:pt x="996" y="13"/>
                    <a:pt x="923" y="0"/>
                    <a:pt x="8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66" name="Google Shape;2166;p20"/>
          <p:cNvGrpSpPr/>
          <p:nvPr/>
        </p:nvGrpSpPr>
        <p:grpSpPr>
          <a:xfrm rot="-960419">
            <a:off x="11213944" y="5070052"/>
            <a:ext cx="1328393" cy="2134304"/>
            <a:chOff x="2402100" y="3854125"/>
            <a:chExt cx="435600" cy="698825"/>
          </a:xfrm>
        </p:grpSpPr>
        <p:sp>
          <p:nvSpPr>
            <p:cNvPr id="2167" name="Google Shape;2167;p20"/>
            <p:cNvSpPr/>
            <p:nvPr/>
          </p:nvSpPr>
          <p:spPr>
            <a:xfrm>
              <a:off x="2438150" y="3861725"/>
              <a:ext cx="380025" cy="675475"/>
            </a:xfrm>
            <a:custGeom>
              <a:avLst/>
              <a:gdLst/>
              <a:ahLst/>
              <a:cxnLst/>
              <a:rect l="l" t="t" r="r" b="b"/>
              <a:pathLst>
                <a:path w="15201" h="27019" extrusionOk="0">
                  <a:moveTo>
                    <a:pt x="6019" y="1"/>
                  </a:moveTo>
                  <a:cubicBezTo>
                    <a:pt x="3072" y="4437"/>
                    <a:pt x="1" y="9338"/>
                    <a:pt x="497" y="14642"/>
                  </a:cubicBezTo>
                  <a:cubicBezTo>
                    <a:pt x="652" y="15914"/>
                    <a:pt x="931" y="17154"/>
                    <a:pt x="1335" y="18364"/>
                  </a:cubicBezTo>
                  <a:cubicBezTo>
                    <a:pt x="1893" y="20194"/>
                    <a:pt x="2575" y="22024"/>
                    <a:pt x="3723" y="23606"/>
                  </a:cubicBezTo>
                  <a:cubicBezTo>
                    <a:pt x="4840" y="25157"/>
                    <a:pt x="6484" y="26429"/>
                    <a:pt x="8376" y="26770"/>
                  </a:cubicBezTo>
                  <a:lnTo>
                    <a:pt x="9338" y="26832"/>
                  </a:lnTo>
                  <a:lnTo>
                    <a:pt x="8872" y="27019"/>
                  </a:lnTo>
                  <a:cubicBezTo>
                    <a:pt x="10175" y="26957"/>
                    <a:pt x="11199" y="25933"/>
                    <a:pt x="11974" y="24878"/>
                  </a:cubicBezTo>
                  <a:cubicBezTo>
                    <a:pt x="14518" y="21218"/>
                    <a:pt x="15200" y="16596"/>
                    <a:pt x="13804" y="12346"/>
                  </a:cubicBezTo>
                  <a:cubicBezTo>
                    <a:pt x="12253" y="7725"/>
                    <a:pt x="8376" y="4282"/>
                    <a:pt x="6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8" name="Google Shape;2168;p20"/>
            <p:cNvSpPr/>
            <p:nvPr/>
          </p:nvSpPr>
          <p:spPr>
            <a:xfrm>
              <a:off x="2589375" y="3854125"/>
              <a:ext cx="98750" cy="698825"/>
            </a:xfrm>
            <a:custGeom>
              <a:avLst/>
              <a:gdLst/>
              <a:ahLst/>
              <a:cxnLst/>
              <a:rect l="l" t="t" r="r" b="b"/>
              <a:pathLst>
                <a:path w="3950" h="27953" extrusionOk="0">
                  <a:moveTo>
                    <a:pt x="452" y="0"/>
                  </a:moveTo>
                  <a:cubicBezTo>
                    <a:pt x="278" y="0"/>
                    <a:pt x="1" y="84"/>
                    <a:pt x="1" y="212"/>
                  </a:cubicBezTo>
                  <a:cubicBezTo>
                    <a:pt x="156" y="5454"/>
                    <a:pt x="249" y="10696"/>
                    <a:pt x="311" y="15939"/>
                  </a:cubicBezTo>
                  <a:cubicBezTo>
                    <a:pt x="342" y="20157"/>
                    <a:pt x="404" y="24593"/>
                    <a:pt x="3351" y="27912"/>
                  </a:cubicBezTo>
                  <a:cubicBezTo>
                    <a:pt x="3372" y="27941"/>
                    <a:pt x="3417" y="27953"/>
                    <a:pt x="3473" y="27953"/>
                  </a:cubicBezTo>
                  <a:cubicBezTo>
                    <a:pt x="3655" y="27953"/>
                    <a:pt x="3949" y="27821"/>
                    <a:pt x="3878" y="27726"/>
                  </a:cubicBezTo>
                  <a:cubicBezTo>
                    <a:pt x="776" y="24190"/>
                    <a:pt x="900" y="19444"/>
                    <a:pt x="869" y="15008"/>
                  </a:cubicBezTo>
                  <a:cubicBezTo>
                    <a:pt x="807" y="10014"/>
                    <a:pt x="714" y="5051"/>
                    <a:pt x="590" y="57"/>
                  </a:cubicBezTo>
                  <a:cubicBezTo>
                    <a:pt x="590" y="18"/>
                    <a:pt x="532" y="0"/>
                    <a:pt x="4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9" name="Google Shape;2169;p20"/>
            <p:cNvSpPr/>
            <p:nvPr/>
          </p:nvSpPr>
          <p:spPr>
            <a:xfrm>
              <a:off x="2594025" y="3930575"/>
              <a:ext cx="64850" cy="50600"/>
            </a:xfrm>
            <a:custGeom>
              <a:avLst/>
              <a:gdLst/>
              <a:ahLst/>
              <a:cxnLst/>
              <a:rect l="l" t="t" r="r" b="b"/>
              <a:pathLst>
                <a:path w="2594" h="2024" extrusionOk="0">
                  <a:moveTo>
                    <a:pt x="2450" y="0"/>
                  </a:moveTo>
                  <a:cubicBezTo>
                    <a:pt x="2316" y="0"/>
                    <a:pt x="2104" y="45"/>
                    <a:pt x="2048" y="101"/>
                  </a:cubicBezTo>
                  <a:cubicBezTo>
                    <a:pt x="1428" y="752"/>
                    <a:pt x="776" y="1372"/>
                    <a:pt x="125" y="1931"/>
                  </a:cubicBezTo>
                  <a:cubicBezTo>
                    <a:pt x="1" y="2024"/>
                    <a:pt x="187" y="2024"/>
                    <a:pt x="249" y="2024"/>
                  </a:cubicBezTo>
                  <a:cubicBezTo>
                    <a:pt x="373" y="1993"/>
                    <a:pt x="528" y="1962"/>
                    <a:pt x="621" y="1869"/>
                  </a:cubicBezTo>
                  <a:cubicBezTo>
                    <a:pt x="1304" y="1310"/>
                    <a:pt x="1955" y="690"/>
                    <a:pt x="2544" y="70"/>
                  </a:cubicBezTo>
                  <a:cubicBezTo>
                    <a:pt x="2594" y="20"/>
                    <a:pt x="2539" y="0"/>
                    <a:pt x="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0" name="Google Shape;2170;p20"/>
            <p:cNvSpPr/>
            <p:nvPr/>
          </p:nvSpPr>
          <p:spPr>
            <a:xfrm>
              <a:off x="2596625" y="3995425"/>
              <a:ext cx="113900" cy="91325"/>
            </a:xfrm>
            <a:custGeom>
              <a:avLst/>
              <a:gdLst/>
              <a:ahLst/>
              <a:cxnLst/>
              <a:rect l="l" t="t" r="r" b="b"/>
              <a:pathLst>
                <a:path w="4556" h="3653" extrusionOk="0">
                  <a:moveTo>
                    <a:pt x="4248" y="1"/>
                  </a:moveTo>
                  <a:cubicBezTo>
                    <a:pt x="4157" y="1"/>
                    <a:pt x="4056" y="18"/>
                    <a:pt x="3991" y="50"/>
                  </a:cubicBezTo>
                  <a:cubicBezTo>
                    <a:pt x="2533" y="981"/>
                    <a:pt x="1355" y="2284"/>
                    <a:pt x="114" y="3493"/>
                  </a:cubicBezTo>
                  <a:cubicBezTo>
                    <a:pt x="0" y="3607"/>
                    <a:pt x="99" y="3653"/>
                    <a:pt x="236" y="3653"/>
                  </a:cubicBezTo>
                  <a:cubicBezTo>
                    <a:pt x="362" y="3653"/>
                    <a:pt x="520" y="3615"/>
                    <a:pt x="579" y="3555"/>
                  </a:cubicBezTo>
                  <a:cubicBezTo>
                    <a:pt x="1758" y="2377"/>
                    <a:pt x="2906" y="1105"/>
                    <a:pt x="4332" y="205"/>
                  </a:cubicBezTo>
                  <a:cubicBezTo>
                    <a:pt x="4556" y="63"/>
                    <a:pt x="4420" y="1"/>
                    <a:pt x="4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1" name="Google Shape;2171;p20"/>
            <p:cNvSpPr/>
            <p:nvPr/>
          </p:nvSpPr>
          <p:spPr>
            <a:xfrm>
              <a:off x="2596650" y="4053575"/>
              <a:ext cx="154425" cy="142975"/>
            </a:xfrm>
            <a:custGeom>
              <a:avLst/>
              <a:gdLst/>
              <a:ahLst/>
              <a:cxnLst/>
              <a:rect l="l" t="t" r="r" b="b"/>
              <a:pathLst>
                <a:path w="6177" h="5719" extrusionOk="0">
                  <a:moveTo>
                    <a:pt x="5832" y="1"/>
                  </a:moveTo>
                  <a:cubicBezTo>
                    <a:pt x="5732" y="1"/>
                    <a:pt x="5628" y="35"/>
                    <a:pt x="5572" y="113"/>
                  </a:cubicBezTo>
                  <a:cubicBezTo>
                    <a:pt x="3928" y="1881"/>
                    <a:pt x="2284" y="4114"/>
                    <a:pt x="237" y="5417"/>
                  </a:cubicBezTo>
                  <a:cubicBezTo>
                    <a:pt x="1" y="5559"/>
                    <a:pt x="214" y="5718"/>
                    <a:pt x="438" y="5718"/>
                  </a:cubicBezTo>
                  <a:cubicBezTo>
                    <a:pt x="509" y="5718"/>
                    <a:pt x="581" y="5702"/>
                    <a:pt x="640" y="5665"/>
                  </a:cubicBezTo>
                  <a:lnTo>
                    <a:pt x="609" y="5665"/>
                  </a:lnTo>
                  <a:cubicBezTo>
                    <a:pt x="2687" y="4331"/>
                    <a:pt x="4362" y="2098"/>
                    <a:pt x="6038" y="268"/>
                  </a:cubicBezTo>
                  <a:cubicBezTo>
                    <a:pt x="6177" y="109"/>
                    <a:pt x="6010" y="1"/>
                    <a:pt x="58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2" name="Google Shape;2172;p20"/>
            <p:cNvSpPr/>
            <p:nvPr/>
          </p:nvSpPr>
          <p:spPr>
            <a:xfrm>
              <a:off x="2602425" y="4133100"/>
              <a:ext cx="192625" cy="200200"/>
            </a:xfrm>
            <a:custGeom>
              <a:avLst/>
              <a:gdLst/>
              <a:ahLst/>
              <a:cxnLst/>
              <a:rect l="l" t="t" r="r" b="b"/>
              <a:pathLst>
                <a:path w="7705" h="8008" extrusionOk="0">
                  <a:moveTo>
                    <a:pt x="7405" y="1"/>
                  </a:moveTo>
                  <a:cubicBezTo>
                    <a:pt x="7295" y="1"/>
                    <a:pt x="7172" y="33"/>
                    <a:pt x="7109" y="96"/>
                  </a:cubicBezTo>
                  <a:cubicBezTo>
                    <a:pt x="4690" y="2577"/>
                    <a:pt x="2363" y="5152"/>
                    <a:pt x="130" y="7788"/>
                  </a:cubicBezTo>
                  <a:cubicBezTo>
                    <a:pt x="0" y="7937"/>
                    <a:pt x="136" y="8007"/>
                    <a:pt x="299" y="8007"/>
                  </a:cubicBezTo>
                  <a:cubicBezTo>
                    <a:pt x="410" y="8007"/>
                    <a:pt x="533" y="7975"/>
                    <a:pt x="595" y="7912"/>
                  </a:cubicBezTo>
                  <a:cubicBezTo>
                    <a:pt x="2829" y="5276"/>
                    <a:pt x="5155" y="2701"/>
                    <a:pt x="7575" y="220"/>
                  </a:cubicBezTo>
                  <a:cubicBezTo>
                    <a:pt x="7704" y="72"/>
                    <a:pt x="7569" y="1"/>
                    <a:pt x="74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3" name="Google Shape;2173;p20"/>
            <p:cNvSpPr/>
            <p:nvPr/>
          </p:nvSpPr>
          <p:spPr>
            <a:xfrm>
              <a:off x="2616775" y="4214150"/>
              <a:ext cx="220925" cy="236875"/>
            </a:xfrm>
            <a:custGeom>
              <a:avLst/>
              <a:gdLst/>
              <a:ahLst/>
              <a:cxnLst/>
              <a:rect l="l" t="t" r="r" b="b"/>
              <a:pathLst>
                <a:path w="8837" h="9475" extrusionOk="0">
                  <a:moveTo>
                    <a:pt x="8471" y="0"/>
                  </a:moveTo>
                  <a:cubicBezTo>
                    <a:pt x="8370" y="0"/>
                    <a:pt x="8265" y="34"/>
                    <a:pt x="8210" y="111"/>
                  </a:cubicBezTo>
                  <a:lnTo>
                    <a:pt x="145" y="9199"/>
                  </a:lnTo>
                  <a:cubicBezTo>
                    <a:pt x="1" y="9365"/>
                    <a:pt x="187" y="9475"/>
                    <a:pt x="382" y="9475"/>
                  </a:cubicBezTo>
                  <a:cubicBezTo>
                    <a:pt x="480" y="9475"/>
                    <a:pt x="580" y="9447"/>
                    <a:pt x="642" y="9385"/>
                  </a:cubicBezTo>
                  <a:lnTo>
                    <a:pt x="8676" y="297"/>
                  </a:lnTo>
                  <a:cubicBezTo>
                    <a:pt x="8836" y="116"/>
                    <a:pt x="8659" y="0"/>
                    <a:pt x="84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4" name="Google Shape;2174;p20"/>
            <p:cNvSpPr/>
            <p:nvPr/>
          </p:nvSpPr>
          <p:spPr>
            <a:xfrm>
              <a:off x="2529425" y="3901825"/>
              <a:ext cx="70050" cy="50450"/>
            </a:xfrm>
            <a:custGeom>
              <a:avLst/>
              <a:gdLst/>
              <a:ahLst/>
              <a:cxnLst/>
              <a:rect l="l" t="t" r="r" b="b"/>
              <a:pathLst>
                <a:path w="2802" h="2018" extrusionOk="0">
                  <a:moveTo>
                    <a:pt x="480" y="0"/>
                  </a:moveTo>
                  <a:cubicBezTo>
                    <a:pt x="298" y="0"/>
                    <a:pt x="0" y="138"/>
                    <a:pt x="72" y="258"/>
                  </a:cubicBezTo>
                  <a:cubicBezTo>
                    <a:pt x="630" y="971"/>
                    <a:pt x="1344" y="1592"/>
                    <a:pt x="2181" y="1995"/>
                  </a:cubicBezTo>
                  <a:cubicBezTo>
                    <a:pt x="2208" y="2011"/>
                    <a:pt x="2243" y="2018"/>
                    <a:pt x="2284" y="2018"/>
                  </a:cubicBezTo>
                  <a:cubicBezTo>
                    <a:pt x="2484" y="2018"/>
                    <a:pt x="2802" y="1850"/>
                    <a:pt x="2647" y="1747"/>
                  </a:cubicBezTo>
                  <a:cubicBezTo>
                    <a:pt x="1840" y="1344"/>
                    <a:pt x="1158" y="754"/>
                    <a:pt x="599" y="41"/>
                  </a:cubicBezTo>
                  <a:cubicBezTo>
                    <a:pt x="578" y="12"/>
                    <a:pt x="534" y="0"/>
                    <a:pt x="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5" name="Google Shape;2175;p20"/>
            <p:cNvSpPr/>
            <p:nvPr/>
          </p:nvSpPr>
          <p:spPr>
            <a:xfrm>
              <a:off x="2466675" y="3969450"/>
              <a:ext cx="143525" cy="85975"/>
            </a:xfrm>
            <a:custGeom>
              <a:avLst/>
              <a:gdLst/>
              <a:ahLst/>
              <a:cxnLst/>
              <a:rect l="l" t="t" r="r" b="b"/>
              <a:pathLst>
                <a:path w="5741" h="3439" extrusionOk="0">
                  <a:moveTo>
                    <a:pt x="507" y="1"/>
                  </a:moveTo>
                  <a:cubicBezTo>
                    <a:pt x="304" y="1"/>
                    <a:pt x="0" y="177"/>
                    <a:pt x="101" y="252"/>
                  </a:cubicBezTo>
                  <a:cubicBezTo>
                    <a:pt x="1683" y="1461"/>
                    <a:pt x="3358" y="2516"/>
                    <a:pt x="5095" y="3416"/>
                  </a:cubicBezTo>
                  <a:cubicBezTo>
                    <a:pt x="5121" y="3431"/>
                    <a:pt x="5158" y="3438"/>
                    <a:pt x="5199" y="3438"/>
                  </a:cubicBezTo>
                  <a:cubicBezTo>
                    <a:pt x="5406" y="3438"/>
                    <a:pt x="5741" y="3271"/>
                    <a:pt x="5560" y="3167"/>
                  </a:cubicBezTo>
                  <a:cubicBezTo>
                    <a:pt x="3823" y="2268"/>
                    <a:pt x="2179" y="1213"/>
                    <a:pt x="628" y="35"/>
                  </a:cubicBezTo>
                  <a:cubicBezTo>
                    <a:pt x="598" y="11"/>
                    <a:pt x="555" y="1"/>
                    <a:pt x="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6" name="Google Shape;2176;p20"/>
            <p:cNvSpPr/>
            <p:nvPr/>
          </p:nvSpPr>
          <p:spPr>
            <a:xfrm>
              <a:off x="2445125" y="4056150"/>
              <a:ext cx="161975" cy="95425"/>
            </a:xfrm>
            <a:custGeom>
              <a:avLst/>
              <a:gdLst/>
              <a:ahLst/>
              <a:cxnLst/>
              <a:rect l="l" t="t" r="r" b="b"/>
              <a:pathLst>
                <a:path w="6479" h="3817" extrusionOk="0">
                  <a:moveTo>
                    <a:pt x="560" y="1"/>
                  </a:moveTo>
                  <a:cubicBezTo>
                    <a:pt x="352" y="1"/>
                    <a:pt x="0" y="239"/>
                    <a:pt x="280" y="351"/>
                  </a:cubicBezTo>
                  <a:lnTo>
                    <a:pt x="280" y="320"/>
                  </a:lnTo>
                  <a:cubicBezTo>
                    <a:pt x="2389" y="1033"/>
                    <a:pt x="4034" y="2584"/>
                    <a:pt x="5833" y="3794"/>
                  </a:cubicBezTo>
                  <a:cubicBezTo>
                    <a:pt x="5864" y="3810"/>
                    <a:pt x="5903" y="3816"/>
                    <a:pt x="5947" y="3816"/>
                  </a:cubicBezTo>
                  <a:cubicBezTo>
                    <a:pt x="6164" y="3816"/>
                    <a:pt x="6479" y="3644"/>
                    <a:pt x="6298" y="3515"/>
                  </a:cubicBezTo>
                  <a:cubicBezTo>
                    <a:pt x="4437" y="2274"/>
                    <a:pt x="2793" y="723"/>
                    <a:pt x="621" y="10"/>
                  </a:cubicBezTo>
                  <a:cubicBezTo>
                    <a:pt x="603" y="4"/>
                    <a:pt x="582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7" name="Google Shape;2177;p20"/>
            <p:cNvSpPr/>
            <p:nvPr/>
          </p:nvSpPr>
          <p:spPr>
            <a:xfrm>
              <a:off x="2403925" y="4174100"/>
              <a:ext cx="206525" cy="108250"/>
            </a:xfrm>
            <a:custGeom>
              <a:avLst/>
              <a:gdLst/>
              <a:ahLst/>
              <a:cxnLst/>
              <a:rect l="l" t="t" r="r" b="b"/>
              <a:pathLst>
                <a:path w="8261" h="4330" extrusionOk="0">
                  <a:moveTo>
                    <a:pt x="489" y="0"/>
                  </a:moveTo>
                  <a:cubicBezTo>
                    <a:pt x="287" y="0"/>
                    <a:pt x="0" y="150"/>
                    <a:pt x="98" y="224"/>
                  </a:cubicBezTo>
                  <a:cubicBezTo>
                    <a:pt x="2424" y="1899"/>
                    <a:pt x="4937" y="3295"/>
                    <a:pt x="7605" y="4318"/>
                  </a:cubicBezTo>
                  <a:cubicBezTo>
                    <a:pt x="7624" y="4326"/>
                    <a:pt x="7648" y="4329"/>
                    <a:pt x="7676" y="4329"/>
                  </a:cubicBezTo>
                  <a:cubicBezTo>
                    <a:pt x="7877" y="4329"/>
                    <a:pt x="8261" y="4152"/>
                    <a:pt x="8070" y="4070"/>
                  </a:cubicBezTo>
                  <a:cubicBezTo>
                    <a:pt x="5433" y="3046"/>
                    <a:pt x="2921" y="1682"/>
                    <a:pt x="625" y="38"/>
                  </a:cubicBezTo>
                  <a:cubicBezTo>
                    <a:pt x="592" y="11"/>
                    <a:pt x="544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8" name="Google Shape;2178;p20"/>
            <p:cNvSpPr/>
            <p:nvPr/>
          </p:nvSpPr>
          <p:spPr>
            <a:xfrm>
              <a:off x="2402100" y="4291275"/>
              <a:ext cx="218100" cy="118400"/>
            </a:xfrm>
            <a:custGeom>
              <a:avLst/>
              <a:gdLst/>
              <a:ahLst/>
              <a:cxnLst/>
              <a:rect l="l" t="t" r="r" b="b"/>
              <a:pathLst>
                <a:path w="8724" h="4736" extrusionOk="0">
                  <a:moveTo>
                    <a:pt x="505" y="1"/>
                  </a:moveTo>
                  <a:cubicBezTo>
                    <a:pt x="289" y="1"/>
                    <a:pt x="1" y="188"/>
                    <a:pt x="202" y="314"/>
                  </a:cubicBezTo>
                  <a:cubicBezTo>
                    <a:pt x="2715" y="1865"/>
                    <a:pt x="5320" y="3695"/>
                    <a:pt x="8112" y="4718"/>
                  </a:cubicBezTo>
                  <a:cubicBezTo>
                    <a:pt x="8140" y="4730"/>
                    <a:pt x="8171" y="4736"/>
                    <a:pt x="8203" y="4736"/>
                  </a:cubicBezTo>
                  <a:cubicBezTo>
                    <a:pt x="8428" y="4736"/>
                    <a:pt x="8724" y="4485"/>
                    <a:pt x="8453" y="4377"/>
                  </a:cubicBezTo>
                  <a:cubicBezTo>
                    <a:pt x="5723" y="3385"/>
                    <a:pt x="3087" y="1554"/>
                    <a:pt x="636" y="35"/>
                  </a:cubicBezTo>
                  <a:cubicBezTo>
                    <a:pt x="601" y="11"/>
                    <a:pt x="555" y="1"/>
                    <a:pt x="5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9" name="Google Shape;2179;p20"/>
            <p:cNvSpPr/>
            <p:nvPr/>
          </p:nvSpPr>
          <p:spPr>
            <a:xfrm>
              <a:off x="2489225" y="4423675"/>
              <a:ext cx="159525" cy="73725"/>
            </a:xfrm>
            <a:custGeom>
              <a:avLst/>
              <a:gdLst/>
              <a:ahLst/>
              <a:cxnLst/>
              <a:rect l="l" t="t" r="r" b="b"/>
              <a:pathLst>
                <a:path w="6381" h="2949" extrusionOk="0">
                  <a:moveTo>
                    <a:pt x="564" y="1"/>
                  </a:moveTo>
                  <a:cubicBezTo>
                    <a:pt x="384" y="1"/>
                    <a:pt x="1" y="178"/>
                    <a:pt x="191" y="260"/>
                  </a:cubicBezTo>
                  <a:cubicBezTo>
                    <a:pt x="2083" y="1066"/>
                    <a:pt x="3945" y="1935"/>
                    <a:pt x="5775" y="2928"/>
                  </a:cubicBezTo>
                  <a:cubicBezTo>
                    <a:pt x="5799" y="2942"/>
                    <a:pt x="5830" y="2948"/>
                    <a:pt x="5866" y="2948"/>
                  </a:cubicBezTo>
                  <a:cubicBezTo>
                    <a:pt x="6061" y="2948"/>
                    <a:pt x="6381" y="2763"/>
                    <a:pt x="6302" y="2710"/>
                  </a:cubicBezTo>
                  <a:cubicBezTo>
                    <a:pt x="4441" y="1718"/>
                    <a:pt x="2580" y="818"/>
                    <a:pt x="625" y="12"/>
                  </a:cubicBezTo>
                  <a:cubicBezTo>
                    <a:pt x="610" y="4"/>
                    <a:pt x="589" y="1"/>
                    <a:pt x="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15690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50436E-674C-5E70-0C93-99C04B227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52F5FD-4415-2503-D12E-7C29E159B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50B093-C483-E60D-B8FF-E01072D91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3CBFCE-4569-3722-6D56-AD1561383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B4D1A5-37DF-8D69-A61C-F1C538054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97213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2D6A60-9210-9C03-06B7-A3F64BE6B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5CBE91-11EB-79C7-79DD-8D8B62E40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C239C9-4689-59F2-A88B-380C5949F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1A5A6B-C0E1-A39E-07B1-513A9D804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36403A-0F51-B483-47BC-1195D86B6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75416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01F5C4-6A93-820C-6757-918458AFE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3B840B-0D67-00BA-71DC-9994DED5B1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6613300-0E99-FD90-DC20-ED593C1433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EBC725-F1F2-7761-505D-F6AC71A06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153FD9-A9FF-071B-0E55-B274D6B55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D037AD-7087-D39E-48CF-598C0396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95594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0A9D09-07F5-4ACC-AD9B-58A000915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336F94-1567-2132-01A4-E74B8C35B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10B3FA-430B-D77F-7227-DB751117F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DC1860C-8AD0-2C5B-960A-D31E82A599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F8193BB-CDAA-2231-7911-454C1DC189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EED5FA6-85F8-FEB3-40E6-4D8309C02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0A073CF-A75E-A96F-124B-5FB299C3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9F77CB6-5C7E-74B3-9935-D293E86B4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02079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94FE49-F76A-E2ED-94A4-70C3B5F6E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B48EF3B-6976-ECDD-7527-DE212E55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4DA1085-F5E5-F5F0-A225-F2D3082CA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272FCA5-B490-931A-C1F1-3A0DD790B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99570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A10548D-9A4F-9FA8-0D69-1CADC4FD0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6823390-892D-D525-0D50-F1FC22FFA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AEA4337-EF63-9190-6A02-A06D7A463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53391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A2C1F4-F9B5-27F4-2873-098AE3A54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74E872-AA1F-A8EF-66B4-44D609DD7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BCB161-628C-010A-F8C1-E9D868CED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8FFCE3-9F01-297F-24D8-B221B8314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458112-4D4C-2F1C-F30E-E1E487DCE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B3D1E1-0BD4-7805-DAD5-748E59EA7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5433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FEBFAF-6C30-A599-7394-614BA9240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ABFAA2C-F0B6-D26B-0138-69754F30B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F7ACAB-F0B2-D23B-AC81-148A2E412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7E95E8-85DB-3A71-8498-FB893066D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14F878-2C5C-2441-33E2-3046F5778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570750-1C65-97F6-27CA-71BE9734C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1971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D5D7E30-D39B-6460-916E-63DC28344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BEDDA5-020F-F45F-B2FE-C035E1989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6C407-63B7-94EE-9C9F-878F23D76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393A77-B27E-844A-A317-BEA4BEA4273C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4343B0-1E3F-5F91-DC33-829CAEC603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158FD1-B7DE-EEC6-4F01-C85B531E82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70B2A1-A224-FF45-9C45-D4A7DAFEF2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3486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" name="Google Shape;3430;p35"/>
          <p:cNvSpPr txBox="1">
            <a:spLocks noGrp="1"/>
          </p:cNvSpPr>
          <p:nvPr>
            <p:ph type="subTitle" idx="1"/>
          </p:nvPr>
        </p:nvSpPr>
        <p:spPr>
          <a:xfrm>
            <a:off x="623885" y="4079933"/>
            <a:ext cx="10287200" cy="69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/>
            <a:r>
              <a:rPr lang="en-EC" i="1" dirty="0">
                <a:latin typeface="Gill Sans MT" panose="020B0502020104020203" pitchFamily="34" charset="77"/>
              </a:rPr>
              <a:t>Inti Kory Quevedo Bastidas. Md. Mag.</a:t>
            </a:r>
          </a:p>
          <a:p>
            <a:pPr algn="r"/>
            <a:r>
              <a:rPr lang="en-EC" i="1" dirty="0">
                <a:latin typeface="Gill Sans MT" panose="020B0502020104020203" pitchFamily="34" charset="77"/>
              </a:rPr>
              <a:t>Abril 2021</a:t>
            </a:r>
          </a:p>
          <a:p>
            <a:pPr>
              <a:spcBef>
                <a:spcPts val="0"/>
              </a:spcBef>
              <a:spcAft>
                <a:spcPts val="2133"/>
              </a:spcAft>
            </a:pP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DCE8DB-4238-DD46-A5C7-DE4A894BC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400" y="1431835"/>
            <a:ext cx="10287200" cy="2736800"/>
          </a:xfrm>
        </p:spPr>
        <p:txBody>
          <a:bodyPr/>
          <a:lstStyle/>
          <a:p>
            <a:r>
              <a:rPr lang="en-EC" sz="4267" dirty="0">
                <a:latin typeface="Gill Sans MT" panose="020B0502020104020203" pitchFamily="34" charset="77"/>
                <a:cs typeface="Calibri" panose="020F0502020204030204" pitchFamily="34" charset="0"/>
              </a:rPr>
              <a:t>INDICADORES EPIDEMIOLÓGICOS</a:t>
            </a:r>
            <a:br>
              <a:rPr lang="en-EC" sz="4267">
                <a:latin typeface="Gill Sans MT" panose="020B0502020104020203" pitchFamily="34" charset="77"/>
                <a:cs typeface="Calibri" panose="020F0502020204030204" pitchFamily="34" charset="0"/>
              </a:rPr>
            </a:br>
            <a:r>
              <a:rPr lang="en-EC" sz="4267">
                <a:latin typeface="Gill Sans MT" panose="020B0502020104020203" pitchFamily="34" charset="77"/>
                <a:cs typeface="Calibri" panose="020F0502020204030204" pitchFamily="34" charset="0"/>
              </a:rPr>
              <a:t> Concepto de riesgo y asociación</a:t>
            </a:r>
            <a:endParaRPr lang="en-EC" sz="426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40" name="Google Shape;3540;p42"/>
          <p:cNvGrpSpPr/>
          <p:nvPr/>
        </p:nvGrpSpPr>
        <p:grpSpPr>
          <a:xfrm>
            <a:off x="5240022" y="727673"/>
            <a:ext cx="731644" cy="664401"/>
            <a:chOff x="3652400" y="3788700"/>
            <a:chExt cx="700450" cy="636075"/>
          </a:xfrm>
        </p:grpSpPr>
        <p:sp>
          <p:nvSpPr>
            <p:cNvPr id="3541" name="Google Shape;3541;p42"/>
            <p:cNvSpPr/>
            <p:nvPr/>
          </p:nvSpPr>
          <p:spPr>
            <a:xfrm>
              <a:off x="3941050" y="3916900"/>
              <a:ext cx="65150" cy="72250"/>
            </a:xfrm>
            <a:custGeom>
              <a:avLst/>
              <a:gdLst/>
              <a:ahLst/>
              <a:cxnLst/>
              <a:rect l="l" t="t" r="r" b="b"/>
              <a:pathLst>
                <a:path w="2606" h="2890" extrusionOk="0">
                  <a:moveTo>
                    <a:pt x="1800" y="1"/>
                  </a:moveTo>
                  <a:cubicBezTo>
                    <a:pt x="1498" y="1"/>
                    <a:pt x="1118" y="159"/>
                    <a:pt x="1032" y="354"/>
                  </a:cubicBezTo>
                  <a:lnTo>
                    <a:pt x="1032" y="354"/>
                  </a:lnTo>
                  <a:cubicBezTo>
                    <a:pt x="780" y="380"/>
                    <a:pt x="506" y="491"/>
                    <a:pt x="435" y="648"/>
                  </a:cubicBezTo>
                  <a:cubicBezTo>
                    <a:pt x="124" y="1268"/>
                    <a:pt x="0" y="2012"/>
                    <a:pt x="93" y="2726"/>
                  </a:cubicBezTo>
                  <a:cubicBezTo>
                    <a:pt x="121" y="2853"/>
                    <a:pt x="258" y="2890"/>
                    <a:pt x="411" y="2890"/>
                  </a:cubicBezTo>
                  <a:cubicBezTo>
                    <a:pt x="594" y="2890"/>
                    <a:pt x="801" y="2836"/>
                    <a:pt x="869" y="2819"/>
                  </a:cubicBezTo>
                  <a:cubicBezTo>
                    <a:pt x="1892" y="2385"/>
                    <a:pt x="2606" y="1268"/>
                    <a:pt x="2172" y="182"/>
                  </a:cubicBezTo>
                  <a:cubicBezTo>
                    <a:pt x="2122" y="53"/>
                    <a:pt x="1974" y="1"/>
                    <a:pt x="18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2" name="Google Shape;3542;p42"/>
            <p:cNvSpPr/>
            <p:nvPr/>
          </p:nvSpPr>
          <p:spPr>
            <a:xfrm>
              <a:off x="4125850" y="3918850"/>
              <a:ext cx="58725" cy="76325"/>
            </a:xfrm>
            <a:custGeom>
              <a:avLst/>
              <a:gdLst/>
              <a:ahLst/>
              <a:cxnLst/>
              <a:rect l="l" t="t" r="r" b="b"/>
              <a:pathLst>
                <a:path w="2349" h="3053" extrusionOk="0">
                  <a:moveTo>
                    <a:pt x="1488" y="1"/>
                  </a:moveTo>
                  <a:cubicBezTo>
                    <a:pt x="1165" y="1"/>
                    <a:pt x="767" y="244"/>
                    <a:pt x="783" y="561"/>
                  </a:cubicBezTo>
                  <a:lnTo>
                    <a:pt x="783" y="561"/>
                  </a:lnTo>
                  <a:cubicBezTo>
                    <a:pt x="491" y="578"/>
                    <a:pt x="178" y="750"/>
                    <a:pt x="146" y="1035"/>
                  </a:cubicBezTo>
                  <a:cubicBezTo>
                    <a:pt x="115" y="1562"/>
                    <a:pt x="53" y="2121"/>
                    <a:pt x="22" y="2648"/>
                  </a:cubicBezTo>
                  <a:cubicBezTo>
                    <a:pt x="1" y="2944"/>
                    <a:pt x="268" y="3052"/>
                    <a:pt x="528" y="3052"/>
                  </a:cubicBezTo>
                  <a:cubicBezTo>
                    <a:pt x="650" y="3052"/>
                    <a:pt x="770" y="3029"/>
                    <a:pt x="859" y="2989"/>
                  </a:cubicBezTo>
                  <a:cubicBezTo>
                    <a:pt x="1914" y="2493"/>
                    <a:pt x="2348" y="1252"/>
                    <a:pt x="1852" y="197"/>
                  </a:cubicBezTo>
                  <a:cubicBezTo>
                    <a:pt x="1788" y="59"/>
                    <a:pt x="1647" y="1"/>
                    <a:pt x="14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3" name="Google Shape;3543;p42"/>
            <p:cNvSpPr/>
            <p:nvPr/>
          </p:nvSpPr>
          <p:spPr>
            <a:xfrm>
              <a:off x="4000750" y="4053225"/>
              <a:ext cx="75575" cy="74650"/>
            </a:xfrm>
            <a:custGeom>
              <a:avLst/>
              <a:gdLst/>
              <a:ahLst/>
              <a:cxnLst/>
              <a:rect l="l" t="t" r="r" b="b"/>
              <a:pathLst>
                <a:path w="3023" h="2986" extrusionOk="0">
                  <a:moveTo>
                    <a:pt x="2768" y="0"/>
                  </a:moveTo>
                  <a:cubicBezTo>
                    <a:pt x="2724" y="0"/>
                    <a:pt x="2686" y="3"/>
                    <a:pt x="2668" y="3"/>
                  </a:cubicBezTo>
                  <a:cubicBezTo>
                    <a:pt x="2062" y="55"/>
                    <a:pt x="1321" y="287"/>
                    <a:pt x="1113" y="870"/>
                  </a:cubicBezTo>
                  <a:lnTo>
                    <a:pt x="1113" y="870"/>
                  </a:lnTo>
                  <a:cubicBezTo>
                    <a:pt x="756" y="892"/>
                    <a:pt x="213" y="1132"/>
                    <a:pt x="280" y="1243"/>
                  </a:cubicBezTo>
                  <a:cubicBezTo>
                    <a:pt x="528" y="1740"/>
                    <a:pt x="1" y="2174"/>
                    <a:pt x="187" y="2639"/>
                  </a:cubicBezTo>
                  <a:cubicBezTo>
                    <a:pt x="282" y="2906"/>
                    <a:pt x="483" y="2986"/>
                    <a:pt x="710" y="2986"/>
                  </a:cubicBezTo>
                  <a:cubicBezTo>
                    <a:pt x="852" y="2986"/>
                    <a:pt x="1005" y="2954"/>
                    <a:pt x="1148" y="2918"/>
                  </a:cubicBezTo>
                  <a:cubicBezTo>
                    <a:pt x="1707" y="2763"/>
                    <a:pt x="1924" y="2391"/>
                    <a:pt x="2172" y="1926"/>
                  </a:cubicBezTo>
                  <a:cubicBezTo>
                    <a:pt x="2482" y="1336"/>
                    <a:pt x="2730" y="747"/>
                    <a:pt x="2979" y="127"/>
                  </a:cubicBezTo>
                  <a:cubicBezTo>
                    <a:pt x="3023" y="16"/>
                    <a:pt x="2877" y="0"/>
                    <a:pt x="2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4" name="Google Shape;3544;p42"/>
            <p:cNvSpPr/>
            <p:nvPr/>
          </p:nvSpPr>
          <p:spPr>
            <a:xfrm>
              <a:off x="3800675" y="4048800"/>
              <a:ext cx="69825" cy="77400"/>
            </a:xfrm>
            <a:custGeom>
              <a:avLst/>
              <a:gdLst/>
              <a:ahLst/>
              <a:cxnLst/>
              <a:rect l="l" t="t" r="r" b="b"/>
              <a:pathLst>
                <a:path w="2793" h="3096" extrusionOk="0">
                  <a:moveTo>
                    <a:pt x="1487" y="1268"/>
                  </a:moveTo>
                  <a:cubicBezTo>
                    <a:pt x="1435" y="1475"/>
                    <a:pt x="1348" y="1672"/>
                    <a:pt x="1231" y="1852"/>
                  </a:cubicBezTo>
                  <a:lnTo>
                    <a:pt x="1231" y="1852"/>
                  </a:lnTo>
                  <a:cubicBezTo>
                    <a:pt x="1267" y="1652"/>
                    <a:pt x="1345" y="1458"/>
                    <a:pt x="1462" y="1284"/>
                  </a:cubicBezTo>
                  <a:lnTo>
                    <a:pt x="1462" y="1284"/>
                  </a:lnTo>
                  <a:cubicBezTo>
                    <a:pt x="1471" y="1279"/>
                    <a:pt x="1479" y="1273"/>
                    <a:pt x="1487" y="1268"/>
                  </a:cubicBezTo>
                  <a:close/>
                  <a:moveTo>
                    <a:pt x="2313" y="1"/>
                  </a:moveTo>
                  <a:cubicBezTo>
                    <a:pt x="2085" y="1"/>
                    <a:pt x="1809" y="95"/>
                    <a:pt x="1738" y="149"/>
                  </a:cubicBezTo>
                  <a:lnTo>
                    <a:pt x="776" y="862"/>
                  </a:lnTo>
                  <a:cubicBezTo>
                    <a:pt x="690" y="927"/>
                    <a:pt x="634" y="987"/>
                    <a:pt x="603" y="1041"/>
                  </a:cubicBezTo>
                  <a:lnTo>
                    <a:pt x="603" y="1041"/>
                  </a:lnTo>
                  <a:cubicBezTo>
                    <a:pt x="554" y="1080"/>
                    <a:pt x="508" y="1124"/>
                    <a:pt x="466" y="1172"/>
                  </a:cubicBezTo>
                  <a:lnTo>
                    <a:pt x="528" y="1172"/>
                  </a:lnTo>
                  <a:cubicBezTo>
                    <a:pt x="94" y="1637"/>
                    <a:pt x="1" y="2320"/>
                    <a:pt x="218" y="2909"/>
                  </a:cubicBezTo>
                  <a:cubicBezTo>
                    <a:pt x="264" y="3049"/>
                    <a:pt x="412" y="3095"/>
                    <a:pt x="571" y="3095"/>
                  </a:cubicBezTo>
                  <a:cubicBezTo>
                    <a:pt x="730" y="3095"/>
                    <a:pt x="900" y="3049"/>
                    <a:pt x="993" y="3002"/>
                  </a:cubicBezTo>
                  <a:cubicBezTo>
                    <a:pt x="2110" y="2537"/>
                    <a:pt x="2793" y="1389"/>
                    <a:pt x="2637" y="211"/>
                  </a:cubicBezTo>
                  <a:cubicBezTo>
                    <a:pt x="2624" y="52"/>
                    <a:pt x="2482" y="1"/>
                    <a:pt x="2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5" name="Google Shape;3545;p42"/>
            <p:cNvSpPr/>
            <p:nvPr/>
          </p:nvSpPr>
          <p:spPr>
            <a:xfrm>
              <a:off x="3854875" y="4183625"/>
              <a:ext cx="67575" cy="96850"/>
            </a:xfrm>
            <a:custGeom>
              <a:avLst/>
              <a:gdLst/>
              <a:ahLst/>
              <a:cxnLst/>
              <a:rect l="l" t="t" r="r" b="b"/>
              <a:pathLst>
                <a:path w="2703" h="3874" extrusionOk="0">
                  <a:moveTo>
                    <a:pt x="2290" y="0"/>
                  </a:moveTo>
                  <a:cubicBezTo>
                    <a:pt x="2053" y="0"/>
                    <a:pt x="1727" y="114"/>
                    <a:pt x="1648" y="153"/>
                  </a:cubicBezTo>
                  <a:lnTo>
                    <a:pt x="1090" y="494"/>
                  </a:lnTo>
                  <a:cubicBezTo>
                    <a:pt x="771" y="717"/>
                    <a:pt x="878" y="850"/>
                    <a:pt x="1104" y="898"/>
                  </a:cubicBezTo>
                  <a:lnTo>
                    <a:pt x="1104" y="898"/>
                  </a:lnTo>
                  <a:cubicBezTo>
                    <a:pt x="1055" y="935"/>
                    <a:pt x="1017" y="976"/>
                    <a:pt x="997" y="1021"/>
                  </a:cubicBezTo>
                  <a:cubicBezTo>
                    <a:pt x="593" y="1859"/>
                    <a:pt x="283" y="2759"/>
                    <a:pt x="35" y="3658"/>
                  </a:cubicBezTo>
                  <a:cubicBezTo>
                    <a:pt x="1" y="3819"/>
                    <a:pt x="115" y="3873"/>
                    <a:pt x="280" y="3873"/>
                  </a:cubicBezTo>
                  <a:cubicBezTo>
                    <a:pt x="559" y="3873"/>
                    <a:pt x="981" y="3717"/>
                    <a:pt x="1059" y="3658"/>
                  </a:cubicBezTo>
                  <a:cubicBezTo>
                    <a:pt x="2144" y="2852"/>
                    <a:pt x="2703" y="1518"/>
                    <a:pt x="2548" y="153"/>
                  </a:cubicBezTo>
                  <a:cubicBezTo>
                    <a:pt x="2536" y="39"/>
                    <a:pt x="2428" y="0"/>
                    <a:pt x="22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6" name="Google Shape;3546;p42"/>
            <p:cNvSpPr/>
            <p:nvPr/>
          </p:nvSpPr>
          <p:spPr>
            <a:xfrm>
              <a:off x="4105450" y="4181350"/>
              <a:ext cx="54300" cy="88550"/>
            </a:xfrm>
            <a:custGeom>
              <a:avLst/>
              <a:gdLst/>
              <a:ahLst/>
              <a:cxnLst/>
              <a:rect l="l" t="t" r="r" b="b"/>
              <a:pathLst>
                <a:path w="2172" h="3542" extrusionOk="0">
                  <a:moveTo>
                    <a:pt x="1674" y="0"/>
                  </a:moveTo>
                  <a:cubicBezTo>
                    <a:pt x="1331" y="0"/>
                    <a:pt x="859" y="206"/>
                    <a:pt x="900" y="492"/>
                  </a:cubicBezTo>
                  <a:cubicBezTo>
                    <a:pt x="908" y="555"/>
                    <a:pt x="914" y="617"/>
                    <a:pt x="919" y="680"/>
                  </a:cubicBezTo>
                  <a:lnTo>
                    <a:pt x="919" y="680"/>
                  </a:lnTo>
                  <a:cubicBezTo>
                    <a:pt x="635" y="711"/>
                    <a:pt x="312" y="844"/>
                    <a:pt x="249" y="1050"/>
                  </a:cubicBezTo>
                  <a:lnTo>
                    <a:pt x="280" y="1050"/>
                  </a:lnTo>
                  <a:cubicBezTo>
                    <a:pt x="62" y="1795"/>
                    <a:pt x="0" y="2570"/>
                    <a:pt x="93" y="3346"/>
                  </a:cubicBezTo>
                  <a:cubicBezTo>
                    <a:pt x="104" y="3489"/>
                    <a:pt x="208" y="3541"/>
                    <a:pt x="350" y="3541"/>
                  </a:cubicBezTo>
                  <a:cubicBezTo>
                    <a:pt x="637" y="3541"/>
                    <a:pt x="1075" y="3326"/>
                    <a:pt x="1179" y="3222"/>
                  </a:cubicBezTo>
                  <a:cubicBezTo>
                    <a:pt x="1862" y="2353"/>
                    <a:pt x="2172" y="1268"/>
                    <a:pt x="2017" y="182"/>
                  </a:cubicBezTo>
                  <a:cubicBezTo>
                    <a:pt x="1995" y="55"/>
                    <a:pt x="1852" y="0"/>
                    <a:pt x="16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7" name="Google Shape;3547;p42"/>
            <p:cNvSpPr/>
            <p:nvPr/>
          </p:nvSpPr>
          <p:spPr>
            <a:xfrm>
              <a:off x="4174475" y="4054800"/>
              <a:ext cx="64375" cy="71425"/>
            </a:xfrm>
            <a:custGeom>
              <a:avLst/>
              <a:gdLst/>
              <a:ahLst/>
              <a:cxnLst/>
              <a:rect l="l" t="t" r="r" b="b"/>
              <a:pathLst>
                <a:path w="2575" h="2857" extrusionOk="0">
                  <a:moveTo>
                    <a:pt x="1318" y="917"/>
                  </a:moveTo>
                  <a:cubicBezTo>
                    <a:pt x="1374" y="1076"/>
                    <a:pt x="1390" y="1252"/>
                    <a:pt x="1365" y="1429"/>
                  </a:cubicBezTo>
                  <a:cubicBezTo>
                    <a:pt x="1342" y="1557"/>
                    <a:pt x="1297" y="1677"/>
                    <a:pt x="1236" y="1788"/>
                  </a:cubicBezTo>
                  <a:lnTo>
                    <a:pt x="1236" y="1788"/>
                  </a:lnTo>
                  <a:cubicBezTo>
                    <a:pt x="1212" y="1495"/>
                    <a:pt x="1240" y="1202"/>
                    <a:pt x="1318" y="917"/>
                  </a:cubicBezTo>
                  <a:close/>
                  <a:moveTo>
                    <a:pt x="1451" y="0"/>
                  </a:moveTo>
                  <a:cubicBezTo>
                    <a:pt x="1341" y="0"/>
                    <a:pt x="1229" y="11"/>
                    <a:pt x="1117" y="33"/>
                  </a:cubicBezTo>
                  <a:cubicBezTo>
                    <a:pt x="993" y="33"/>
                    <a:pt x="465" y="157"/>
                    <a:pt x="465" y="312"/>
                  </a:cubicBezTo>
                  <a:cubicBezTo>
                    <a:pt x="465" y="428"/>
                    <a:pt x="597" y="459"/>
                    <a:pt x="727" y="459"/>
                  </a:cubicBezTo>
                  <a:cubicBezTo>
                    <a:pt x="806" y="459"/>
                    <a:pt x="884" y="448"/>
                    <a:pt x="931" y="436"/>
                  </a:cubicBezTo>
                  <a:cubicBezTo>
                    <a:pt x="936" y="436"/>
                    <a:pt x="950" y="446"/>
                    <a:pt x="968" y="462"/>
                  </a:cubicBezTo>
                  <a:lnTo>
                    <a:pt x="968" y="462"/>
                  </a:lnTo>
                  <a:cubicBezTo>
                    <a:pt x="703" y="495"/>
                    <a:pt x="416" y="580"/>
                    <a:pt x="341" y="715"/>
                  </a:cubicBezTo>
                  <a:cubicBezTo>
                    <a:pt x="31" y="1366"/>
                    <a:pt x="0" y="2080"/>
                    <a:pt x="248" y="2762"/>
                  </a:cubicBezTo>
                  <a:cubicBezTo>
                    <a:pt x="274" y="2830"/>
                    <a:pt x="351" y="2857"/>
                    <a:pt x="452" y="2857"/>
                  </a:cubicBezTo>
                  <a:cubicBezTo>
                    <a:pt x="718" y="2857"/>
                    <a:pt x="1151" y="2675"/>
                    <a:pt x="1241" y="2607"/>
                  </a:cubicBezTo>
                  <a:cubicBezTo>
                    <a:pt x="1830" y="2235"/>
                    <a:pt x="2575" y="1677"/>
                    <a:pt x="2513" y="901"/>
                  </a:cubicBezTo>
                  <a:cubicBezTo>
                    <a:pt x="2436" y="259"/>
                    <a:pt x="1976" y="0"/>
                    <a:pt x="14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8" name="Google Shape;3548;p42"/>
            <p:cNvSpPr/>
            <p:nvPr/>
          </p:nvSpPr>
          <p:spPr>
            <a:xfrm>
              <a:off x="4066675" y="3788700"/>
              <a:ext cx="50425" cy="73275"/>
            </a:xfrm>
            <a:custGeom>
              <a:avLst/>
              <a:gdLst/>
              <a:ahLst/>
              <a:cxnLst/>
              <a:rect l="l" t="t" r="r" b="b"/>
              <a:pathLst>
                <a:path w="2017" h="2931" extrusionOk="0">
                  <a:moveTo>
                    <a:pt x="1370" y="0"/>
                  </a:moveTo>
                  <a:cubicBezTo>
                    <a:pt x="1012" y="0"/>
                    <a:pt x="641" y="99"/>
                    <a:pt x="342" y="316"/>
                  </a:cubicBezTo>
                  <a:cubicBezTo>
                    <a:pt x="210" y="426"/>
                    <a:pt x="202" y="489"/>
                    <a:pt x="286" y="528"/>
                  </a:cubicBezTo>
                  <a:lnTo>
                    <a:pt x="286" y="528"/>
                  </a:lnTo>
                  <a:cubicBezTo>
                    <a:pt x="250" y="558"/>
                    <a:pt x="225" y="591"/>
                    <a:pt x="218" y="626"/>
                  </a:cubicBezTo>
                  <a:cubicBezTo>
                    <a:pt x="62" y="1340"/>
                    <a:pt x="0" y="2084"/>
                    <a:pt x="62" y="2829"/>
                  </a:cubicBezTo>
                  <a:cubicBezTo>
                    <a:pt x="62" y="2903"/>
                    <a:pt x="130" y="2931"/>
                    <a:pt x="230" y="2931"/>
                  </a:cubicBezTo>
                  <a:cubicBezTo>
                    <a:pt x="510" y="2931"/>
                    <a:pt x="1049" y="2711"/>
                    <a:pt x="1117" y="2643"/>
                  </a:cubicBezTo>
                  <a:cubicBezTo>
                    <a:pt x="1706" y="2146"/>
                    <a:pt x="2017" y="1433"/>
                    <a:pt x="1986" y="657"/>
                  </a:cubicBezTo>
                  <a:cubicBezTo>
                    <a:pt x="1955" y="285"/>
                    <a:pt x="1924" y="37"/>
                    <a:pt x="1520" y="6"/>
                  </a:cubicBezTo>
                  <a:cubicBezTo>
                    <a:pt x="1471" y="2"/>
                    <a:pt x="1421" y="0"/>
                    <a:pt x="13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9" name="Google Shape;3549;p42"/>
            <p:cNvSpPr/>
            <p:nvPr/>
          </p:nvSpPr>
          <p:spPr>
            <a:xfrm>
              <a:off x="3819300" y="3848450"/>
              <a:ext cx="66700" cy="75350"/>
            </a:xfrm>
            <a:custGeom>
              <a:avLst/>
              <a:gdLst/>
              <a:ahLst/>
              <a:cxnLst/>
              <a:rect l="l" t="t" r="r" b="b"/>
              <a:pathLst>
                <a:path w="2668" h="3014" extrusionOk="0">
                  <a:moveTo>
                    <a:pt x="1789" y="0"/>
                  </a:moveTo>
                  <a:cubicBezTo>
                    <a:pt x="1481" y="0"/>
                    <a:pt x="1020" y="189"/>
                    <a:pt x="931" y="346"/>
                  </a:cubicBezTo>
                  <a:lnTo>
                    <a:pt x="466" y="1183"/>
                  </a:lnTo>
                  <a:cubicBezTo>
                    <a:pt x="403" y="1276"/>
                    <a:pt x="497" y="1300"/>
                    <a:pt x="613" y="1300"/>
                  </a:cubicBezTo>
                  <a:cubicBezTo>
                    <a:pt x="698" y="1300"/>
                    <a:pt x="796" y="1287"/>
                    <a:pt x="854" y="1280"/>
                  </a:cubicBezTo>
                  <a:lnTo>
                    <a:pt x="854" y="1280"/>
                  </a:lnTo>
                  <a:cubicBezTo>
                    <a:pt x="806" y="1307"/>
                    <a:pt x="759" y="1337"/>
                    <a:pt x="714" y="1369"/>
                  </a:cubicBezTo>
                  <a:lnTo>
                    <a:pt x="745" y="1369"/>
                  </a:lnTo>
                  <a:cubicBezTo>
                    <a:pt x="435" y="1711"/>
                    <a:pt x="0" y="2207"/>
                    <a:pt x="310" y="2703"/>
                  </a:cubicBezTo>
                  <a:cubicBezTo>
                    <a:pt x="466" y="2936"/>
                    <a:pt x="683" y="3013"/>
                    <a:pt x="911" y="3013"/>
                  </a:cubicBezTo>
                  <a:cubicBezTo>
                    <a:pt x="1140" y="3013"/>
                    <a:pt x="1381" y="2936"/>
                    <a:pt x="1582" y="2858"/>
                  </a:cubicBezTo>
                  <a:cubicBezTo>
                    <a:pt x="2668" y="2455"/>
                    <a:pt x="2606" y="935"/>
                    <a:pt x="2048" y="98"/>
                  </a:cubicBezTo>
                  <a:cubicBezTo>
                    <a:pt x="2004" y="28"/>
                    <a:pt x="1908" y="0"/>
                    <a:pt x="17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50" name="Google Shape;3550;p42"/>
            <p:cNvSpPr/>
            <p:nvPr/>
          </p:nvSpPr>
          <p:spPr>
            <a:xfrm>
              <a:off x="4278375" y="3872450"/>
              <a:ext cx="63625" cy="77775"/>
            </a:xfrm>
            <a:custGeom>
              <a:avLst/>
              <a:gdLst/>
              <a:ahLst/>
              <a:cxnLst/>
              <a:rect l="l" t="t" r="r" b="b"/>
              <a:pathLst>
                <a:path w="2545" h="3111" extrusionOk="0">
                  <a:moveTo>
                    <a:pt x="1622" y="1"/>
                  </a:moveTo>
                  <a:cubicBezTo>
                    <a:pt x="1248" y="1"/>
                    <a:pt x="675" y="269"/>
                    <a:pt x="838" y="502"/>
                  </a:cubicBezTo>
                  <a:cubicBezTo>
                    <a:pt x="908" y="589"/>
                    <a:pt x="967" y="684"/>
                    <a:pt x="1017" y="782"/>
                  </a:cubicBezTo>
                  <a:lnTo>
                    <a:pt x="1017" y="782"/>
                  </a:lnTo>
                  <a:cubicBezTo>
                    <a:pt x="835" y="828"/>
                    <a:pt x="673" y="905"/>
                    <a:pt x="621" y="999"/>
                  </a:cubicBezTo>
                  <a:cubicBezTo>
                    <a:pt x="342" y="1464"/>
                    <a:pt x="1" y="2146"/>
                    <a:pt x="156" y="2705"/>
                  </a:cubicBezTo>
                  <a:cubicBezTo>
                    <a:pt x="223" y="3008"/>
                    <a:pt x="464" y="3110"/>
                    <a:pt x="731" y="3110"/>
                  </a:cubicBezTo>
                  <a:cubicBezTo>
                    <a:pt x="954" y="3110"/>
                    <a:pt x="1196" y="3038"/>
                    <a:pt x="1366" y="2953"/>
                  </a:cubicBezTo>
                  <a:cubicBezTo>
                    <a:pt x="2451" y="2457"/>
                    <a:pt x="2544" y="937"/>
                    <a:pt x="1893" y="99"/>
                  </a:cubicBezTo>
                  <a:cubicBezTo>
                    <a:pt x="1847" y="30"/>
                    <a:pt x="1745" y="1"/>
                    <a:pt x="16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51" name="Google Shape;3551;p42"/>
            <p:cNvSpPr/>
            <p:nvPr/>
          </p:nvSpPr>
          <p:spPr>
            <a:xfrm>
              <a:off x="4287675" y="4167850"/>
              <a:ext cx="65175" cy="79700"/>
            </a:xfrm>
            <a:custGeom>
              <a:avLst/>
              <a:gdLst/>
              <a:ahLst/>
              <a:cxnLst/>
              <a:rect l="l" t="t" r="r" b="b"/>
              <a:pathLst>
                <a:path w="2607" h="3188" extrusionOk="0">
                  <a:moveTo>
                    <a:pt x="1441" y="1215"/>
                  </a:moveTo>
                  <a:cubicBezTo>
                    <a:pt x="1414" y="1383"/>
                    <a:pt x="1379" y="1539"/>
                    <a:pt x="1304" y="1714"/>
                  </a:cubicBezTo>
                  <a:cubicBezTo>
                    <a:pt x="1284" y="1777"/>
                    <a:pt x="1261" y="1838"/>
                    <a:pt x="1234" y="1897"/>
                  </a:cubicBezTo>
                  <a:lnTo>
                    <a:pt x="1234" y="1897"/>
                  </a:lnTo>
                  <a:cubicBezTo>
                    <a:pt x="1283" y="1663"/>
                    <a:pt x="1351" y="1435"/>
                    <a:pt x="1441" y="1215"/>
                  </a:cubicBezTo>
                  <a:close/>
                  <a:moveTo>
                    <a:pt x="2001" y="1"/>
                  </a:moveTo>
                  <a:cubicBezTo>
                    <a:pt x="1965" y="1"/>
                    <a:pt x="1929" y="3"/>
                    <a:pt x="1893" y="8"/>
                  </a:cubicBezTo>
                  <a:cubicBezTo>
                    <a:pt x="1869" y="7"/>
                    <a:pt x="1845" y="6"/>
                    <a:pt x="1821" y="6"/>
                  </a:cubicBezTo>
                  <a:cubicBezTo>
                    <a:pt x="1324" y="6"/>
                    <a:pt x="890" y="310"/>
                    <a:pt x="683" y="784"/>
                  </a:cubicBezTo>
                  <a:cubicBezTo>
                    <a:pt x="664" y="856"/>
                    <a:pt x="698" y="906"/>
                    <a:pt x="765" y="937"/>
                  </a:cubicBezTo>
                  <a:lnTo>
                    <a:pt x="765" y="937"/>
                  </a:lnTo>
                  <a:cubicBezTo>
                    <a:pt x="596" y="994"/>
                    <a:pt x="453" y="1080"/>
                    <a:pt x="404" y="1187"/>
                  </a:cubicBezTo>
                  <a:cubicBezTo>
                    <a:pt x="156" y="1777"/>
                    <a:pt x="1" y="2397"/>
                    <a:pt x="1" y="3048"/>
                  </a:cubicBezTo>
                  <a:cubicBezTo>
                    <a:pt x="1" y="3157"/>
                    <a:pt x="140" y="3188"/>
                    <a:pt x="292" y="3188"/>
                  </a:cubicBezTo>
                  <a:cubicBezTo>
                    <a:pt x="443" y="3188"/>
                    <a:pt x="606" y="3157"/>
                    <a:pt x="652" y="3141"/>
                  </a:cubicBezTo>
                  <a:cubicBezTo>
                    <a:pt x="1645" y="2800"/>
                    <a:pt x="2513" y="2025"/>
                    <a:pt x="2576" y="908"/>
                  </a:cubicBezTo>
                  <a:cubicBezTo>
                    <a:pt x="2607" y="660"/>
                    <a:pt x="2576" y="412"/>
                    <a:pt x="2482" y="195"/>
                  </a:cubicBezTo>
                  <a:cubicBezTo>
                    <a:pt x="2353" y="65"/>
                    <a:pt x="2181" y="1"/>
                    <a:pt x="200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52" name="Google Shape;3552;p42"/>
            <p:cNvSpPr/>
            <p:nvPr/>
          </p:nvSpPr>
          <p:spPr>
            <a:xfrm>
              <a:off x="3652400" y="4192450"/>
              <a:ext cx="73850" cy="83825"/>
            </a:xfrm>
            <a:custGeom>
              <a:avLst/>
              <a:gdLst/>
              <a:ahLst/>
              <a:cxnLst/>
              <a:rect l="l" t="t" r="r" b="b"/>
              <a:pathLst>
                <a:path w="2954" h="3353" extrusionOk="0">
                  <a:moveTo>
                    <a:pt x="1620" y="1597"/>
                  </a:moveTo>
                  <a:lnTo>
                    <a:pt x="1620" y="1597"/>
                  </a:lnTo>
                  <a:cubicBezTo>
                    <a:pt x="1611" y="1650"/>
                    <a:pt x="1600" y="1702"/>
                    <a:pt x="1589" y="1754"/>
                  </a:cubicBezTo>
                  <a:cubicBezTo>
                    <a:pt x="1567" y="1889"/>
                    <a:pt x="1528" y="2007"/>
                    <a:pt x="1473" y="2132"/>
                  </a:cubicBezTo>
                  <a:lnTo>
                    <a:pt x="1473" y="2132"/>
                  </a:lnTo>
                  <a:cubicBezTo>
                    <a:pt x="1486" y="1925"/>
                    <a:pt x="1537" y="1720"/>
                    <a:pt x="1620" y="1597"/>
                  </a:cubicBezTo>
                  <a:close/>
                  <a:moveTo>
                    <a:pt x="2436" y="1"/>
                  </a:moveTo>
                  <a:cubicBezTo>
                    <a:pt x="2170" y="1"/>
                    <a:pt x="1811" y="136"/>
                    <a:pt x="1713" y="234"/>
                  </a:cubicBezTo>
                  <a:cubicBezTo>
                    <a:pt x="1589" y="389"/>
                    <a:pt x="1465" y="513"/>
                    <a:pt x="1341" y="668"/>
                  </a:cubicBezTo>
                  <a:cubicBezTo>
                    <a:pt x="1170" y="851"/>
                    <a:pt x="1234" y="962"/>
                    <a:pt x="1390" y="1013"/>
                  </a:cubicBezTo>
                  <a:lnTo>
                    <a:pt x="1390" y="1013"/>
                  </a:lnTo>
                  <a:cubicBezTo>
                    <a:pt x="1247" y="1044"/>
                    <a:pt x="1105" y="1105"/>
                    <a:pt x="1000" y="1165"/>
                  </a:cubicBezTo>
                  <a:cubicBezTo>
                    <a:pt x="235" y="1576"/>
                    <a:pt x="0" y="3353"/>
                    <a:pt x="1087" y="3353"/>
                  </a:cubicBezTo>
                  <a:cubicBezTo>
                    <a:pt x="1147" y="3353"/>
                    <a:pt x="1211" y="3347"/>
                    <a:pt x="1279" y="3336"/>
                  </a:cubicBezTo>
                  <a:cubicBezTo>
                    <a:pt x="2551" y="3119"/>
                    <a:pt x="2954" y="1258"/>
                    <a:pt x="2737" y="172"/>
                  </a:cubicBezTo>
                  <a:cubicBezTo>
                    <a:pt x="2714" y="47"/>
                    <a:pt x="2590" y="1"/>
                    <a:pt x="24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53" name="Google Shape;3553;p42"/>
            <p:cNvSpPr/>
            <p:nvPr/>
          </p:nvSpPr>
          <p:spPr>
            <a:xfrm>
              <a:off x="3725450" y="4337000"/>
              <a:ext cx="71150" cy="87775"/>
            </a:xfrm>
            <a:custGeom>
              <a:avLst/>
              <a:gdLst/>
              <a:ahLst/>
              <a:cxnLst/>
              <a:rect l="l" t="t" r="r" b="b"/>
              <a:pathLst>
                <a:path w="2846" h="3511" extrusionOk="0">
                  <a:moveTo>
                    <a:pt x="2581" y="1"/>
                  </a:moveTo>
                  <a:cubicBezTo>
                    <a:pt x="2286" y="1"/>
                    <a:pt x="1819" y="182"/>
                    <a:pt x="1738" y="284"/>
                  </a:cubicBezTo>
                  <a:cubicBezTo>
                    <a:pt x="1421" y="691"/>
                    <a:pt x="1170" y="1148"/>
                    <a:pt x="1022" y="1643"/>
                  </a:cubicBezTo>
                  <a:lnTo>
                    <a:pt x="1022" y="1643"/>
                  </a:lnTo>
                  <a:cubicBezTo>
                    <a:pt x="991" y="1663"/>
                    <a:pt x="960" y="1686"/>
                    <a:pt x="931" y="1711"/>
                  </a:cubicBezTo>
                  <a:lnTo>
                    <a:pt x="900" y="1680"/>
                  </a:lnTo>
                  <a:cubicBezTo>
                    <a:pt x="559" y="1959"/>
                    <a:pt x="1" y="2393"/>
                    <a:pt x="125" y="2920"/>
                  </a:cubicBezTo>
                  <a:cubicBezTo>
                    <a:pt x="253" y="3279"/>
                    <a:pt x="593" y="3511"/>
                    <a:pt x="952" y="3511"/>
                  </a:cubicBezTo>
                  <a:cubicBezTo>
                    <a:pt x="1027" y="3511"/>
                    <a:pt x="1104" y="3500"/>
                    <a:pt x="1180" y="3479"/>
                  </a:cubicBezTo>
                  <a:cubicBezTo>
                    <a:pt x="1831" y="3355"/>
                    <a:pt x="2079" y="2951"/>
                    <a:pt x="2265" y="2362"/>
                  </a:cubicBezTo>
                  <a:cubicBezTo>
                    <a:pt x="2513" y="1649"/>
                    <a:pt x="2700" y="935"/>
                    <a:pt x="2824" y="191"/>
                  </a:cubicBezTo>
                  <a:cubicBezTo>
                    <a:pt x="2845" y="51"/>
                    <a:pt x="2737" y="1"/>
                    <a:pt x="25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54" name="Google Shape;3554;p42"/>
            <p:cNvSpPr/>
            <p:nvPr/>
          </p:nvSpPr>
          <p:spPr>
            <a:xfrm>
              <a:off x="3960575" y="4329600"/>
              <a:ext cx="56500" cy="67600"/>
            </a:xfrm>
            <a:custGeom>
              <a:avLst/>
              <a:gdLst/>
              <a:ahLst/>
              <a:cxnLst/>
              <a:rect l="l" t="t" r="r" b="b"/>
              <a:pathLst>
                <a:path w="2260" h="2704" extrusionOk="0">
                  <a:moveTo>
                    <a:pt x="1231" y="0"/>
                  </a:moveTo>
                  <a:cubicBezTo>
                    <a:pt x="1161" y="0"/>
                    <a:pt x="1090" y="7"/>
                    <a:pt x="1018" y="21"/>
                  </a:cubicBezTo>
                  <a:cubicBezTo>
                    <a:pt x="832" y="52"/>
                    <a:pt x="429" y="177"/>
                    <a:pt x="398" y="394"/>
                  </a:cubicBezTo>
                  <a:cubicBezTo>
                    <a:pt x="387" y="481"/>
                    <a:pt x="422" y="542"/>
                    <a:pt x="480" y="582"/>
                  </a:cubicBezTo>
                  <a:lnTo>
                    <a:pt x="480" y="582"/>
                  </a:lnTo>
                  <a:cubicBezTo>
                    <a:pt x="110" y="1159"/>
                    <a:pt x="0" y="1846"/>
                    <a:pt x="150" y="2534"/>
                  </a:cubicBezTo>
                  <a:cubicBezTo>
                    <a:pt x="175" y="2659"/>
                    <a:pt x="302" y="2704"/>
                    <a:pt x="454" y="2704"/>
                  </a:cubicBezTo>
                  <a:cubicBezTo>
                    <a:pt x="678" y="2704"/>
                    <a:pt x="957" y="2608"/>
                    <a:pt x="1049" y="2534"/>
                  </a:cubicBezTo>
                  <a:cubicBezTo>
                    <a:pt x="1577" y="2162"/>
                    <a:pt x="2259" y="1665"/>
                    <a:pt x="2259" y="983"/>
                  </a:cubicBezTo>
                  <a:cubicBezTo>
                    <a:pt x="2232" y="407"/>
                    <a:pt x="1767" y="0"/>
                    <a:pt x="12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55" name="Google Shape;3555;p42"/>
            <p:cNvSpPr/>
            <p:nvPr/>
          </p:nvSpPr>
          <p:spPr>
            <a:xfrm>
              <a:off x="4174850" y="4333225"/>
              <a:ext cx="77200" cy="87325"/>
            </a:xfrm>
            <a:custGeom>
              <a:avLst/>
              <a:gdLst/>
              <a:ahLst/>
              <a:cxnLst/>
              <a:rect l="l" t="t" r="r" b="b"/>
              <a:pathLst>
                <a:path w="3088" h="3493" extrusionOk="0">
                  <a:moveTo>
                    <a:pt x="1720" y="1468"/>
                  </a:moveTo>
                  <a:cubicBezTo>
                    <a:pt x="1652" y="1832"/>
                    <a:pt x="1506" y="2180"/>
                    <a:pt x="1288" y="2482"/>
                  </a:cubicBezTo>
                  <a:cubicBezTo>
                    <a:pt x="1203" y="2595"/>
                    <a:pt x="1163" y="2650"/>
                    <a:pt x="1157" y="2650"/>
                  </a:cubicBezTo>
                  <a:cubicBezTo>
                    <a:pt x="1149" y="2650"/>
                    <a:pt x="1189" y="2572"/>
                    <a:pt x="1257" y="2420"/>
                  </a:cubicBezTo>
                  <a:cubicBezTo>
                    <a:pt x="1319" y="2265"/>
                    <a:pt x="1350" y="2110"/>
                    <a:pt x="1443" y="1955"/>
                  </a:cubicBezTo>
                  <a:cubicBezTo>
                    <a:pt x="1521" y="1783"/>
                    <a:pt x="1615" y="1620"/>
                    <a:pt x="1720" y="1468"/>
                  </a:cubicBezTo>
                  <a:close/>
                  <a:moveTo>
                    <a:pt x="2343" y="1"/>
                  </a:moveTo>
                  <a:cubicBezTo>
                    <a:pt x="1838" y="26"/>
                    <a:pt x="1272" y="318"/>
                    <a:pt x="1145" y="793"/>
                  </a:cubicBezTo>
                  <a:lnTo>
                    <a:pt x="1145" y="793"/>
                  </a:lnTo>
                  <a:cubicBezTo>
                    <a:pt x="598" y="1287"/>
                    <a:pt x="262" y="1932"/>
                    <a:pt x="109" y="2637"/>
                  </a:cubicBezTo>
                  <a:cubicBezTo>
                    <a:pt x="1" y="3207"/>
                    <a:pt x="438" y="3492"/>
                    <a:pt x="944" y="3492"/>
                  </a:cubicBezTo>
                  <a:cubicBezTo>
                    <a:pt x="1016" y="3492"/>
                    <a:pt x="1090" y="3486"/>
                    <a:pt x="1164" y="3475"/>
                  </a:cubicBezTo>
                  <a:cubicBezTo>
                    <a:pt x="2529" y="3195"/>
                    <a:pt x="3087" y="1458"/>
                    <a:pt x="2839" y="249"/>
                  </a:cubicBezTo>
                  <a:cubicBezTo>
                    <a:pt x="2808" y="32"/>
                    <a:pt x="2498" y="1"/>
                    <a:pt x="2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556" name="Google Shape;3556;p42"/>
          <p:cNvSpPr/>
          <p:nvPr/>
        </p:nvSpPr>
        <p:spPr>
          <a:xfrm>
            <a:off x="5353451" y="5926051"/>
            <a:ext cx="504799" cy="422299"/>
          </a:xfrm>
          <a:custGeom>
            <a:avLst/>
            <a:gdLst/>
            <a:ahLst/>
            <a:cxnLst/>
            <a:rect l="l" t="t" r="r" b="b"/>
            <a:pathLst>
              <a:path w="11540" h="9654" extrusionOk="0">
                <a:moveTo>
                  <a:pt x="5412" y="1"/>
                </a:moveTo>
                <a:cubicBezTo>
                  <a:pt x="4719" y="1"/>
                  <a:pt x="4023" y="114"/>
                  <a:pt x="3350" y="345"/>
                </a:cubicBezTo>
                <a:lnTo>
                  <a:pt x="3695" y="271"/>
                </a:lnTo>
                <a:lnTo>
                  <a:pt x="3695" y="271"/>
                </a:lnTo>
                <a:cubicBezTo>
                  <a:pt x="2234" y="700"/>
                  <a:pt x="929" y="1718"/>
                  <a:pt x="404" y="3137"/>
                </a:cubicBezTo>
                <a:cubicBezTo>
                  <a:pt x="0" y="4316"/>
                  <a:pt x="93" y="5619"/>
                  <a:pt x="683" y="6704"/>
                </a:cubicBezTo>
                <a:cubicBezTo>
                  <a:pt x="1272" y="7790"/>
                  <a:pt x="2234" y="8628"/>
                  <a:pt x="3350" y="9124"/>
                </a:cubicBezTo>
                <a:cubicBezTo>
                  <a:pt x="4141" y="9475"/>
                  <a:pt x="5003" y="9654"/>
                  <a:pt x="5855" y="9654"/>
                </a:cubicBezTo>
                <a:cubicBezTo>
                  <a:pt x="7110" y="9654"/>
                  <a:pt x="8346" y="9267"/>
                  <a:pt x="9306" y="8472"/>
                </a:cubicBezTo>
                <a:cubicBezTo>
                  <a:pt x="10950" y="7139"/>
                  <a:pt x="11540" y="4595"/>
                  <a:pt x="10516" y="2765"/>
                </a:cubicBezTo>
                <a:cubicBezTo>
                  <a:pt x="10175" y="2207"/>
                  <a:pt x="9740" y="1679"/>
                  <a:pt x="9213" y="1276"/>
                </a:cubicBezTo>
                <a:cubicBezTo>
                  <a:pt x="8105" y="435"/>
                  <a:pt x="6766" y="1"/>
                  <a:pt x="541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11A22-2135-D24F-A4EB-BD60C2BD3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3291" y="1503155"/>
            <a:ext cx="6702311" cy="4867215"/>
          </a:xfrm>
        </p:spPr>
        <p:txBody>
          <a:bodyPr/>
          <a:lstStyle/>
          <a:p>
            <a:pPr marL="203195" indent="0" algn="just">
              <a:buNone/>
            </a:pPr>
            <a:r>
              <a:rPr lang="en-US" sz="1867" dirty="0">
                <a:latin typeface="Gill Sans MT" panose="020B0502020104020203" pitchFamily="34" charset="77"/>
              </a:rPr>
              <a:t>Un </a:t>
            </a:r>
            <a:r>
              <a:rPr lang="en-US" sz="1867" dirty="0" err="1">
                <a:latin typeface="Gill Sans MT" panose="020B0502020104020203" pitchFamily="34" charset="77"/>
              </a:rPr>
              <a:t>investigador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observa</a:t>
            </a:r>
            <a:r>
              <a:rPr lang="en-US" sz="1867" dirty="0">
                <a:latin typeface="Gill Sans MT" panose="020B0502020104020203" pitchFamily="34" charset="77"/>
              </a:rPr>
              <a:t> que el </a:t>
            </a:r>
            <a:r>
              <a:rPr lang="en-US" sz="1867" dirty="0" err="1">
                <a:latin typeface="Gill Sans MT" panose="020B0502020104020203" pitchFamily="34" charset="77"/>
              </a:rPr>
              <a:t>cáncer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ocurre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más</a:t>
            </a:r>
            <a:r>
              <a:rPr lang="en-US" sz="1867" dirty="0">
                <a:latin typeface="Gill Sans MT" panose="020B0502020104020203" pitchFamily="34" charset="77"/>
              </a:rPr>
              <a:t> a menudo </a:t>
            </a:r>
            <a:r>
              <a:rPr lang="en-US" sz="1867" dirty="0" err="1">
                <a:latin typeface="Gill Sans MT" panose="020B0502020104020203" pitchFamily="34" charset="77"/>
              </a:rPr>
              <a:t>en</a:t>
            </a:r>
            <a:r>
              <a:rPr lang="en-US" sz="1867" dirty="0">
                <a:latin typeface="Gill Sans MT" panose="020B0502020104020203" pitchFamily="34" charset="77"/>
              </a:rPr>
              <a:t> personas que </a:t>
            </a:r>
            <a:r>
              <a:rPr lang="en-US" sz="1867" dirty="0" err="1">
                <a:latin typeface="Gill Sans MT" panose="020B0502020104020203" pitchFamily="34" charset="77"/>
              </a:rPr>
              <a:t>beben</a:t>
            </a:r>
            <a:r>
              <a:rPr lang="en-US" sz="1867" dirty="0">
                <a:latin typeface="Gill Sans MT" panose="020B0502020104020203" pitchFamily="34" charset="77"/>
              </a:rPr>
              <a:t> alcohol que </a:t>
            </a:r>
            <a:r>
              <a:rPr lang="en-US" sz="1867" dirty="0" err="1">
                <a:latin typeface="Gill Sans MT" panose="020B0502020104020203" pitchFamily="34" charset="77"/>
              </a:rPr>
              <a:t>en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aquellos</a:t>
            </a:r>
            <a:r>
              <a:rPr lang="en-US" sz="1867" dirty="0">
                <a:latin typeface="Gill Sans MT" panose="020B0502020104020203" pitchFamily="34" charset="77"/>
              </a:rPr>
              <a:t> que no lo </a:t>
            </a:r>
            <a:r>
              <a:rPr lang="en-US" sz="1867" dirty="0" err="1">
                <a:latin typeface="Gill Sans MT" panose="020B0502020104020203" pitchFamily="34" charset="77"/>
              </a:rPr>
              <a:t>hacen</a:t>
            </a:r>
            <a:r>
              <a:rPr lang="en-US" sz="1867" dirty="0">
                <a:latin typeface="Gill Sans MT" panose="020B0502020104020203" pitchFamily="34" charset="77"/>
              </a:rPr>
              <a:t>. Sin embargo las personas que </a:t>
            </a:r>
            <a:r>
              <a:rPr lang="en-US" sz="1867" dirty="0" err="1">
                <a:latin typeface="Gill Sans MT" panose="020B0502020104020203" pitchFamily="34" charset="77"/>
              </a:rPr>
              <a:t>beben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más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también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fuman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más</a:t>
            </a:r>
            <a:r>
              <a:rPr lang="en-US" sz="1867" dirty="0">
                <a:latin typeface="Gill Sans MT" panose="020B0502020104020203" pitchFamily="34" charset="77"/>
              </a:rPr>
              <a:t>, lo </a:t>
            </a:r>
            <a:r>
              <a:rPr lang="en-US" sz="1867" dirty="0" err="1">
                <a:latin typeface="Gill Sans MT" panose="020B0502020104020203" pitchFamily="34" charset="77"/>
              </a:rPr>
              <a:t>cual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puede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estar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relacionado</a:t>
            </a:r>
            <a:r>
              <a:rPr lang="en-US" sz="1867" dirty="0">
                <a:latin typeface="Gill Sans MT" panose="020B0502020104020203" pitchFamily="34" charset="77"/>
              </a:rPr>
              <a:t> con el </a:t>
            </a:r>
            <a:r>
              <a:rPr lang="en-US" sz="1867" dirty="0" err="1">
                <a:latin typeface="Gill Sans MT" panose="020B0502020104020203" pitchFamily="34" charset="77"/>
              </a:rPr>
              <a:t>hecho</a:t>
            </a:r>
            <a:r>
              <a:rPr lang="en-US" sz="1867" dirty="0">
                <a:latin typeface="Gill Sans MT" panose="020B0502020104020203" pitchFamily="34" charset="77"/>
              </a:rPr>
              <a:t> de que </a:t>
            </a:r>
            <a:r>
              <a:rPr lang="en-US" sz="1867" dirty="0" err="1">
                <a:latin typeface="Gill Sans MT" panose="020B0502020104020203" pitchFamily="34" charset="77"/>
              </a:rPr>
              <a:t>en</a:t>
            </a:r>
            <a:r>
              <a:rPr lang="en-US" sz="1867" dirty="0">
                <a:latin typeface="Gill Sans MT" panose="020B0502020104020203" pitchFamily="34" charset="77"/>
              </a:rPr>
              <a:t> los </a:t>
            </a:r>
            <a:r>
              <a:rPr lang="en-US" sz="1867" dirty="0" err="1">
                <a:latin typeface="Gill Sans MT" panose="020B0502020104020203" pitchFamily="34" charset="77"/>
              </a:rPr>
              <a:t>bebedores</a:t>
            </a:r>
            <a:r>
              <a:rPr lang="en-US" sz="1867" dirty="0">
                <a:latin typeface="Gill Sans MT" panose="020B0502020104020203" pitchFamily="34" charset="77"/>
              </a:rPr>
              <a:t> se observe una mayor </a:t>
            </a:r>
            <a:r>
              <a:rPr lang="en-US" sz="1867" dirty="0" err="1">
                <a:latin typeface="Gill Sans MT" panose="020B0502020104020203" pitchFamily="34" charset="77"/>
              </a:rPr>
              <a:t>frecuencia</a:t>
            </a:r>
            <a:r>
              <a:rPr lang="en-US" sz="1867" dirty="0">
                <a:latin typeface="Gill Sans MT" panose="020B0502020104020203" pitchFamily="34" charset="77"/>
              </a:rPr>
              <a:t> de </a:t>
            </a:r>
            <a:r>
              <a:rPr lang="en-US" sz="1867" dirty="0" err="1">
                <a:latin typeface="Gill Sans MT" panose="020B0502020104020203" pitchFamily="34" charset="77"/>
              </a:rPr>
              <a:t>cáncer</a:t>
            </a:r>
            <a:r>
              <a:rPr lang="en-US" sz="1867" dirty="0">
                <a:latin typeface="Gill Sans MT" panose="020B0502020104020203" pitchFamily="34" charset="77"/>
              </a:rPr>
              <a:t> de </a:t>
            </a:r>
            <a:r>
              <a:rPr lang="en-US" sz="1867" dirty="0" err="1">
                <a:latin typeface="Gill Sans MT" panose="020B0502020104020203" pitchFamily="34" charset="77"/>
              </a:rPr>
              <a:t>pulmón</a:t>
            </a:r>
            <a:r>
              <a:rPr lang="en-US" sz="1867" dirty="0">
                <a:latin typeface="Gill Sans MT" panose="020B0502020104020203" pitchFamily="34" charset="77"/>
              </a:rPr>
              <a:t>. No </a:t>
            </a:r>
            <a:r>
              <a:rPr lang="en-US" sz="1867" dirty="0" err="1">
                <a:latin typeface="Gill Sans MT" panose="020B0502020104020203" pitchFamily="34" charset="77"/>
              </a:rPr>
              <a:t>sería</a:t>
            </a:r>
            <a:r>
              <a:rPr lang="en-US" sz="1867" dirty="0">
                <a:latin typeface="Gill Sans MT" panose="020B0502020104020203" pitchFamily="34" charset="77"/>
              </a:rPr>
              <a:t> por tanto, </a:t>
            </a:r>
            <a:r>
              <a:rPr lang="en-US" sz="1867" dirty="0" err="1">
                <a:latin typeface="Gill Sans MT" panose="020B0502020104020203" pitchFamily="34" charset="77"/>
              </a:rPr>
              <a:t>posible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concluir</a:t>
            </a:r>
            <a:r>
              <a:rPr lang="en-US" sz="1867" dirty="0">
                <a:latin typeface="Gill Sans MT" panose="020B0502020104020203" pitchFamily="34" charset="77"/>
              </a:rPr>
              <a:t> a </a:t>
            </a:r>
            <a:r>
              <a:rPr lang="en-US" sz="1867" dirty="0" err="1">
                <a:latin typeface="Gill Sans MT" panose="020B0502020104020203" pitchFamily="34" charset="77"/>
              </a:rPr>
              <a:t>partir</a:t>
            </a:r>
            <a:r>
              <a:rPr lang="en-US" sz="1867" dirty="0">
                <a:latin typeface="Gill Sans MT" panose="020B0502020104020203" pitchFamily="34" charset="77"/>
              </a:rPr>
              <a:t> del primer </a:t>
            </a:r>
            <a:r>
              <a:rPr lang="en-US" sz="1867" dirty="0" err="1">
                <a:latin typeface="Gill Sans MT" panose="020B0502020104020203" pitchFamily="34" charset="77"/>
              </a:rPr>
              <a:t>hallazgo</a:t>
            </a:r>
            <a:r>
              <a:rPr lang="en-US" sz="1867" dirty="0">
                <a:latin typeface="Gill Sans MT" panose="020B0502020104020203" pitchFamily="34" charset="77"/>
              </a:rPr>
              <a:t> que la </a:t>
            </a:r>
            <a:r>
              <a:rPr lang="en-US" sz="1867" dirty="0" err="1">
                <a:latin typeface="Gill Sans MT" panose="020B0502020104020203" pitchFamily="34" charset="77"/>
              </a:rPr>
              <a:t>exposición</a:t>
            </a:r>
            <a:r>
              <a:rPr lang="en-US" sz="1867" dirty="0">
                <a:latin typeface="Gill Sans MT" panose="020B0502020104020203" pitchFamily="34" charset="77"/>
              </a:rPr>
              <a:t> a alcohol </a:t>
            </a:r>
            <a:r>
              <a:rPr lang="en-US" sz="1867" dirty="0" err="1">
                <a:latin typeface="Gill Sans MT" panose="020B0502020104020203" pitchFamily="34" charset="77"/>
              </a:rPr>
              <a:t>aumenta</a:t>
            </a:r>
            <a:r>
              <a:rPr lang="en-US" sz="1867" dirty="0">
                <a:latin typeface="Gill Sans MT" panose="020B0502020104020203" pitchFamily="34" charset="77"/>
              </a:rPr>
              <a:t> la </a:t>
            </a:r>
            <a:r>
              <a:rPr lang="en-US" sz="1867" dirty="0" err="1">
                <a:latin typeface="Gill Sans MT" panose="020B0502020104020203" pitchFamily="34" charset="77"/>
              </a:rPr>
              <a:t>probabilidad</a:t>
            </a:r>
            <a:r>
              <a:rPr lang="en-US" sz="1867" dirty="0">
                <a:latin typeface="Gill Sans MT" panose="020B0502020104020203" pitchFamily="34" charset="77"/>
              </a:rPr>
              <a:t> de </a:t>
            </a:r>
            <a:r>
              <a:rPr lang="en-US" sz="1867" dirty="0" err="1">
                <a:latin typeface="Gill Sans MT" panose="020B0502020104020203" pitchFamily="34" charset="77"/>
              </a:rPr>
              <a:t>desarrollar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cáncer</a:t>
            </a:r>
            <a:r>
              <a:rPr lang="en-US" sz="1867" dirty="0">
                <a:latin typeface="Gill Sans MT" panose="020B0502020104020203" pitchFamily="34" charset="77"/>
              </a:rPr>
              <a:t> al </a:t>
            </a:r>
            <a:r>
              <a:rPr lang="en-US" sz="1867" dirty="0" err="1">
                <a:latin typeface="Gill Sans MT" panose="020B0502020104020203" pitchFamily="34" charset="77"/>
              </a:rPr>
              <a:t>pulmón</a:t>
            </a:r>
            <a:r>
              <a:rPr lang="en-US" sz="1867" dirty="0">
                <a:latin typeface="Gill Sans MT" panose="020B0502020104020203" pitchFamily="34" charset="77"/>
              </a:rPr>
              <a:t> a </a:t>
            </a:r>
            <a:r>
              <a:rPr lang="en-US" sz="1867" dirty="0" err="1">
                <a:latin typeface="Gill Sans MT" panose="020B0502020104020203" pitchFamily="34" charset="77"/>
              </a:rPr>
              <a:t>menos</a:t>
            </a:r>
            <a:r>
              <a:rPr lang="en-US" sz="1867" dirty="0">
                <a:latin typeface="Gill Sans MT" panose="020B0502020104020203" pitchFamily="34" charset="77"/>
              </a:rPr>
              <a:t> que el </a:t>
            </a:r>
            <a:r>
              <a:rPr lang="en-US" sz="1867" dirty="0" err="1">
                <a:latin typeface="Gill Sans MT" panose="020B0502020104020203" pitchFamily="34" charset="77"/>
              </a:rPr>
              <a:t>investigador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pueda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mostrar</a:t>
            </a:r>
            <a:r>
              <a:rPr lang="en-US" sz="1867" dirty="0">
                <a:latin typeface="Gill Sans MT" panose="020B0502020104020203" pitchFamily="34" charset="77"/>
              </a:rPr>
              <a:t> que la </a:t>
            </a:r>
            <a:r>
              <a:rPr lang="en-US" sz="1867" dirty="0" err="1">
                <a:latin typeface="Gill Sans MT" panose="020B0502020104020203" pitchFamily="34" charset="77"/>
              </a:rPr>
              <a:t>relación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observada</a:t>
            </a:r>
            <a:r>
              <a:rPr lang="en-US" sz="1867" dirty="0">
                <a:latin typeface="Gill Sans MT" panose="020B0502020104020203" pitchFamily="34" charset="77"/>
              </a:rPr>
              <a:t> no se </a:t>
            </a:r>
            <a:r>
              <a:rPr lang="en-US" sz="1867" dirty="0" err="1">
                <a:latin typeface="Gill Sans MT" panose="020B0502020104020203" pitchFamily="34" charset="77"/>
              </a:rPr>
              <a:t>deba</a:t>
            </a:r>
            <a:r>
              <a:rPr lang="en-US" sz="1867" dirty="0">
                <a:latin typeface="Gill Sans MT" panose="020B0502020104020203" pitchFamily="34" charset="77"/>
              </a:rPr>
              <a:t> al </a:t>
            </a:r>
            <a:r>
              <a:rPr lang="en-US" sz="1867" dirty="0" err="1">
                <a:latin typeface="Gill Sans MT" panose="020B0502020104020203" pitchFamily="34" charset="77"/>
              </a:rPr>
              <a:t>hecho</a:t>
            </a:r>
            <a:r>
              <a:rPr lang="en-US" sz="1867" dirty="0">
                <a:latin typeface="Gill Sans MT" panose="020B0502020104020203" pitchFamily="34" charset="77"/>
              </a:rPr>
              <a:t> de que </a:t>
            </a:r>
            <a:r>
              <a:rPr lang="en-US" sz="1867" dirty="0" err="1">
                <a:latin typeface="Gill Sans MT" panose="020B0502020104020203" pitchFamily="34" charset="77"/>
              </a:rPr>
              <a:t>aquellas</a:t>
            </a:r>
            <a:r>
              <a:rPr lang="en-US" sz="1867" dirty="0">
                <a:latin typeface="Gill Sans MT" panose="020B0502020104020203" pitchFamily="34" charset="77"/>
              </a:rPr>
              <a:t> personas que </a:t>
            </a:r>
            <a:r>
              <a:rPr lang="en-US" sz="1867" dirty="0" err="1">
                <a:latin typeface="Gill Sans MT" panose="020B0502020104020203" pitchFamily="34" charset="77"/>
              </a:rPr>
              <a:t>beben</a:t>
            </a:r>
            <a:r>
              <a:rPr lang="en-US" sz="1867" dirty="0">
                <a:latin typeface="Gill Sans MT" panose="020B0502020104020203" pitchFamily="34" charset="77"/>
              </a:rPr>
              <a:t> alcohol </a:t>
            </a:r>
            <a:r>
              <a:rPr lang="en-US" sz="1867" dirty="0" err="1">
                <a:latin typeface="Gill Sans MT" panose="020B0502020104020203" pitchFamily="34" charset="77"/>
              </a:rPr>
              <a:t>también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fuman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más</a:t>
            </a:r>
            <a:r>
              <a:rPr lang="en-US" sz="1867" dirty="0">
                <a:latin typeface="Gill Sans MT" panose="020B0502020104020203" pitchFamily="34" charset="77"/>
              </a:rPr>
              <a:t> que los no </a:t>
            </a:r>
            <a:r>
              <a:rPr lang="en-US" sz="1867" dirty="0" err="1">
                <a:latin typeface="Gill Sans MT" panose="020B0502020104020203" pitchFamily="34" charset="77"/>
              </a:rPr>
              <a:t>bebedores</a:t>
            </a:r>
            <a:r>
              <a:rPr lang="en-US" sz="1867" dirty="0">
                <a:latin typeface="Gill Sans MT" panose="020B0502020104020203" pitchFamily="34" charset="77"/>
              </a:rPr>
              <a:t>. </a:t>
            </a:r>
            <a:r>
              <a:rPr lang="en-US" sz="1867" dirty="0" err="1">
                <a:latin typeface="Gill Sans MT" panose="020B0502020104020203" pitchFamily="34" charset="77"/>
              </a:rPr>
              <a:t>En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este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ejemplo</a:t>
            </a:r>
            <a:r>
              <a:rPr lang="en-US" sz="1867" dirty="0">
                <a:latin typeface="Gill Sans MT" panose="020B0502020104020203" pitchFamily="34" charset="77"/>
              </a:rPr>
              <a:t> el </a:t>
            </a:r>
            <a:r>
              <a:rPr lang="en-US" sz="1867" dirty="0" err="1">
                <a:latin typeface="Gill Sans MT" panose="020B0502020104020203" pitchFamily="34" charset="77"/>
              </a:rPr>
              <a:t>tabaquismo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está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actuando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como</a:t>
            </a:r>
            <a:r>
              <a:rPr lang="en-US" sz="1867" dirty="0">
                <a:latin typeface="Gill Sans MT" panose="020B0502020104020203" pitchFamily="34" charset="77"/>
              </a:rPr>
              <a:t> “variable </a:t>
            </a:r>
            <a:r>
              <a:rPr lang="en-US" sz="1867" dirty="0" err="1">
                <a:latin typeface="Gill Sans MT" panose="020B0502020104020203" pitchFamily="34" charset="77"/>
              </a:rPr>
              <a:t>confusora</a:t>
            </a:r>
            <a:r>
              <a:rPr lang="en-US" sz="1867" dirty="0">
                <a:latin typeface="Gill Sans MT" panose="020B0502020104020203" pitchFamily="34" charset="77"/>
              </a:rPr>
              <a:t>”. Si una variable </a:t>
            </a:r>
            <a:r>
              <a:rPr lang="en-US" sz="1867" dirty="0" err="1">
                <a:latin typeface="Gill Sans MT" panose="020B0502020104020203" pitchFamily="34" charset="77"/>
              </a:rPr>
              <a:t>confusora</a:t>
            </a:r>
            <a:r>
              <a:rPr lang="en-US" sz="1867" dirty="0">
                <a:latin typeface="Gill Sans MT" panose="020B0502020104020203" pitchFamily="34" charset="77"/>
              </a:rPr>
              <a:t> es </a:t>
            </a:r>
            <a:r>
              <a:rPr lang="en-US" sz="1867" dirty="0" err="1">
                <a:latin typeface="Gill Sans MT" panose="020B0502020104020203" pitchFamily="34" charset="77"/>
              </a:rPr>
              <a:t>reconocida</a:t>
            </a:r>
            <a:r>
              <a:rPr lang="en-US" sz="1867" dirty="0">
                <a:latin typeface="Gill Sans MT" panose="020B0502020104020203" pitchFamily="34" charset="77"/>
              </a:rPr>
              <a:t>, </a:t>
            </a:r>
            <a:r>
              <a:rPr lang="en-US" sz="1867" dirty="0" err="1">
                <a:latin typeface="Gill Sans MT" panose="020B0502020104020203" pitchFamily="34" charset="77"/>
              </a:rPr>
              <a:t>situación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deseable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en</a:t>
            </a:r>
            <a:r>
              <a:rPr lang="en-US" sz="1867" dirty="0">
                <a:latin typeface="Gill Sans MT" panose="020B0502020104020203" pitchFamily="34" charset="77"/>
              </a:rPr>
              <a:t> la </a:t>
            </a:r>
            <a:r>
              <a:rPr lang="en-US" sz="1867" dirty="0" err="1">
                <a:latin typeface="Gill Sans MT" panose="020B0502020104020203" pitchFamily="34" charset="77"/>
              </a:rPr>
              <a:t>investigación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epidemiológica</a:t>
            </a:r>
            <a:r>
              <a:rPr lang="en-US" sz="1867" dirty="0">
                <a:latin typeface="Gill Sans MT" panose="020B0502020104020203" pitchFamily="34" charset="77"/>
              </a:rPr>
              <a:t>, </a:t>
            </a:r>
            <a:r>
              <a:rPr lang="en-US" sz="1867" dirty="0" err="1">
                <a:latin typeface="Gill Sans MT" panose="020B0502020104020203" pitchFamily="34" charset="77"/>
              </a:rPr>
              <a:t>ésta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puede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recibir</a:t>
            </a:r>
            <a:r>
              <a:rPr lang="en-US" sz="1867" dirty="0">
                <a:latin typeface="Gill Sans MT" panose="020B0502020104020203" pitchFamily="34" charset="77"/>
              </a:rPr>
              <a:t> un </a:t>
            </a:r>
            <a:r>
              <a:rPr lang="en-US" sz="1867" dirty="0" err="1">
                <a:latin typeface="Gill Sans MT" panose="020B0502020104020203" pitchFamily="34" charset="77"/>
              </a:rPr>
              <a:t>tratamiento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en</a:t>
            </a:r>
            <a:r>
              <a:rPr lang="en-US" sz="1867" dirty="0">
                <a:latin typeface="Gill Sans MT" panose="020B0502020104020203" pitchFamily="34" charset="77"/>
              </a:rPr>
              <a:t> el </a:t>
            </a:r>
            <a:r>
              <a:rPr lang="en-US" sz="1867" dirty="0" err="1">
                <a:latin typeface="Gill Sans MT" panose="020B0502020104020203" pitchFamily="34" charset="77"/>
              </a:rPr>
              <a:t>diseño</a:t>
            </a:r>
            <a:r>
              <a:rPr lang="en-US" sz="1867" dirty="0">
                <a:latin typeface="Gill Sans MT" panose="020B0502020104020203" pitchFamily="34" charset="77"/>
              </a:rPr>
              <a:t> o </a:t>
            </a:r>
            <a:r>
              <a:rPr lang="en-US" sz="1867" dirty="0" err="1">
                <a:latin typeface="Gill Sans MT" panose="020B0502020104020203" pitchFamily="34" charset="77"/>
              </a:rPr>
              <a:t>en</a:t>
            </a:r>
            <a:r>
              <a:rPr lang="en-US" sz="1867" dirty="0">
                <a:latin typeface="Gill Sans MT" panose="020B0502020104020203" pitchFamily="34" charset="77"/>
              </a:rPr>
              <a:t> el </a:t>
            </a:r>
            <a:r>
              <a:rPr lang="en-US" sz="1867" dirty="0" err="1">
                <a:latin typeface="Gill Sans MT" panose="020B0502020104020203" pitchFamily="34" charset="77"/>
              </a:rPr>
              <a:t>análisis</a:t>
            </a:r>
            <a:r>
              <a:rPr lang="en-US" sz="1867" dirty="0">
                <a:latin typeface="Gill Sans MT" panose="020B0502020104020203" pitchFamily="34" charset="77"/>
              </a:rPr>
              <a:t> de los </a:t>
            </a:r>
            <a:r>
              <a:rPr lang="en-US" sz="1867" dirty="0" err="1">
                <a:latin typeface="Gill Sans MT" panose="020B0502020104020203" pitchFamily="34" charset="77"/>
              </a:rPr>
              <a:t>datos</a:t>
            </a:r>
            <a:r>
              <a:rPr lang="en-US" sz="1867" dirty="0">
                <a:latin typeface="Gill Sans MT" panose="020B0502020104020203" pitchFamily="34" charset="77"/>
              </a:rPr>
              <a:t> para </a:t>
            </a:r>
            <a:r>
              <a:rPr lang="en-US" sz="1867" dirty="0" err="1">
                <a:latin typeface="Gill Sans MT" panose="020B0502020104020203" pitchFamily="34" charset="77"/>
              </a:rPr>
              <a:t>minimizar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su</a:t>
            </a:r>
            <a:r>
              <a:rPr lang="en-US" sz="1867" dirty="0">
                <a:latin typeface="Gill Sans MT" panose="020B0502020104020203" pitchFamily="34" charset="77"/>
              </a:rPr>
              <a:t> </a:t>
            </a:r>
            <a:r>
              <a:rPr lang="en-US" sz="1867" dirty="0" err="1">
                <a:latin typeface="Gill Sans MT" panose="020B0502020104020203" pitchFamily="34" charset="77"/>
              </a:rPr>
              <a:t>impacto</a:t>
            </a:r>
            <a:r>
              <a:rPr lang="en-US" sz="1867" dirty="0">
                <a:latin typeface="Gill Sans MT" panose="020B0502020104020203" pitchFamily="34" charset="77"/>
              </a:rPr>
              <a:t>. </a:t>
            </a:r>
          </a:p>
          <a:p>
            <a:endParaRPr lang="en-EC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0CB3D95-4993-9E40-A0D0-C28B8C1624EF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1162476" y="576401"/>
            <a:ext cx="5504541" cy="1007600"/>
          </a:xfrm>
        </p:spPr>
        <p:txBody>
          <a:bodyPr/>
          <a:lstStyle/>
          <a:p>
            <a:r>
              <a:rPr lang="en-EC" dirty="0">
                <a:latin typeface="Gill Sans MT" panose="020B0502020104020203" pitchFamily="34" charset="77"/>
              </a:rPr>
              <a:t>EJEMPLO DE CONFUSIÓN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A096218-66E5-6A49-9B4A-A4196DAC1C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4826" y="4128028"/>
            <a:ext cx="2503025" cy="25030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C66D46C-A129-CC47-B33A-E164841C55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4963" y="1587759"/>
            <a:ext cx="1363747" cy="136374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2038549-CED0-D841-A285-CF2ED7BD91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6850" y="999355"/>
            <a:ext cx="1492831" cy="265938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7" name="Google Shape;3567;p44"/>
          <p:cNvSpPr txBox="1">
            <a:spLocks noGrp="1"/>
          </p:cNvSpPr>
          <p:nvPr>
            <p:ph type="title"/>
          </p:nvPr>
        </p:nvSpPr>
        <p:spPr>
          <a:xfrm>
            <a:off x="952400" y="227915"/>
            <a:ext cx="102872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s-ES" dirty="0"/>
              <a:t>TIPOS DE ASOCIACIÓN</a:t>
            </a:r>
            <a:endParaRPr dirty="0"/>
          </a:p>
        </p:txBody>
      </p:sp>
      <p:sp>
        <p:nvSpPr>
          <p:cNvPr id="3616" name="Google Shape;3616;p44"/>
          <p:cNvSpPr txBox="1"/>
          <p:nvPr/>
        </p:nvSpPr>
        <p:spPr>
          <a:xfrm>
            <a:off x="1862950" y="1329073"/>
            <a:ext cx="3739199" cy="4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267" b="1" dirty="0">
                <a:solidFill>
                  <a:schemeClr val="dk1"/>
                </a:solidFill>
                <a:latin typeface="Gill Sans MT" panose="020B0502020104020203" pitchFamily="34" charset="77"/>
                <a:ea typeface="Poppins"/>
                <a:cs typeface="Poppins"/>
                <a:sym typeface="Poppins"/>
              </a:rPr>
              <a:t>ASOCIACIÓN ESPÚREA</a:t>
            </a:r>
            <a:endParaRPr sz="2267" b="1" dirty="0">
              <a:solidFill>
                <a:schemeClr val="dk1"/>
              </a:solidFill>
              <a:latin typeface="Gill Sans MT" panose="020B0502020104020203" pitchFamily="34" charset="77"/>
              <a:ea typeface="Poppins"/>
              <a:cs typeface="Poppins"/>
              <a:sym typeface="Poppin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CD4C2F-1F98-2D46-AE24-E67F61A5F78E}"/>
              </a:ext>
            </a:extLst>
          </p:cNvPr>
          <p:cNvSpPr txBox="1"/>
          <p:nvPr/>
        </p:nvSpPr>
        <p:spPr>
          <a:xfrm>
            <a:off x="432122" y="1951137"/>
            <a:ext cx="6929377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Gill Sans MT" panose="020B0502020104020203" pitchFamily="34" charset="77"/>
              </a:rPr>
              <a:t>Se produce por la </a:t>
            </a:r>
            <a:r>
              <a:rPr lang="en-US" sz="2400" dirty="0" err="1">
                <a:latin typeface="Gill Sans MT" panose="020B0502020104020203" pitchFamily="34" charset="77"/>
              </a:rPr>
              <a:t>existencia</a:t>
            </a:r>
            <a:r>
              <a:rPr lang="en-US" sz="2400" dirty="0">
                <a:latin typeface="Gill Sans MT" panose="020B0502020104020203" pitchFamily="34" charset="77"/>
              </a:rPr>
              <a:t> de un error </a:t>
            </a:r>
            <a:r>
              <a:rPr lang="en-US" sz="2400" dirty="0" err="1">
                <a:latin typeface="Gill Sans MT" panose="020B0502020104020203" pitchFamily="34" charset="77"/>
              </a:rPr>
              <a:t>sistemático</a:t>
            </a:r>
            <a:r>
              <a:rPr lang="en-US" sz="2400" dirty="0">
                <a:latin typeface="Gill Sans MT" panose="020B0502020104020203" pitchFamily="34" charset="77"/>
              </a:rPr>
              <a:t> o </a:t>
            </a:r>
            <a:r>
              <a:rPr lang="en-US" sz="2400" dirty="0" err="1">
                <a:latin typeface="Gill Sans MT" panose="020B0502020104020203" pitchFamily="34" charset="77"/>
              </a:rPr>
              <a:t>sesgo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el </a:t>
            </a:r>
            <a:r>
              <a:rPr lang="en-US" sz="2400" dirty="0" err="1">
                <a:latin typeface="Gill Sans MT" panose="020B0502020104020203" pitchFamily="34" charset="77"/>
              </a:rPr>
              <a:t>diseño</a:t>
            </a:r>
            <a:r>
              <a:rPr lang="en-US" sz="2400" dirty="0">
                <a:latin typeface="Gill Sans MT" panose="020B0502020104020203" pitchFamily="34" charset="77"/>
              </a:rPr>
              <a:t> del </a:t>
            </a:r>
            <a:r>
              <a:rPr lang="en-US" sz="2400" dirty="0" err="1">
                <a:latin typeface="Gill Sans MT" panose="020B0502020104020203" pitchFamily="34" charset="77"/>
              </a:rPr>
              <a:t>estudio</a:t>
            </a:r>
            <a:r>
              <a:rPr lang="en-US" sz="2400" dirty="0">
                <a:latin typeface="Gill Sans MT" panose="020B0502020104020203" pitchFamily="34" charset="77"/>
              </a:rPr>
              <a:t>, </a:t>
            </a:r>
            <a:r>
              <a:rPr lang="en-US" sz="2400" dirty="0" err="1">
                <a:latin typeface="Gill Sans MT" panose="020B0502020104020203" pitchFamily="34" charset="77"/>
              </a:rPr>
              <a:t>ya</a:t>
            </a:r>
            <a:r>
              <a:rPr lang="en-US" sz="2400" dirty="0">
                <a:latin typeface="Gill Sans MT" panose="020B0502020104020203" pitchFamily="34" charset="77"/>
              </a:rPr>
              <a:t> sea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medición</a:t>
            </a:r>
            <a:r>
              <a:rPr lang="en-US" sz="2400" dirty="0">
                <a:latin typeface="Gill Sans MT" panose="020B0502020104020203" pitchFamily="34" charset="77"/>
              </a:rPr>
              <a:t> de las variables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estudio</a:t>
            </a:r>
            <a:r>
              <a:rPr lang="en-US" sz="2400" dirty="0">
                <a:latin typeface="Gill Sans MT" panose="020B0502020104020203" pitchFamily="34" charset="77"/>
              </a:rPr>
              <a:t>, la </a:t>
            </a:r>
            <a:r>
              <a:rPr lang="en-US" sz="2400" dirty="0" err="1">
                <a:latin typeface="Gill Sans MT" panose="020B0502020104020203" pitchFamily="34" charset="77"/>
              </a:rPr>
              <a:t>implementación</a:t>
            </a:r>
            <a:r>
              <a:rPr lang="en-US" sz="2400" dirty="0">
                <a:latin typeface="Gill Sans MT" panose="020B0502020104020203" pitchFamily="34" charset="77"/>
              </a:rPr>
              <a:t> del </a:t>
            </a:r>
            <a:r>
              <a:rPr lang="en-US" sz="2400" dirty="0" err="1">
                <a:latin typeface="Gill Sans MT" panose="020B0502020104020203" pitchFamily="34" charset="77"/>
              </a:rPr>
              <a:t>éste</a:t>
            </a:r>
            <a:r>
              <a:rPr lang="en-US" sz="2400" dirty="0">
                <a:latin typeface="Gill Sans MT" panose="020B0502020104020203" pitchFamily="34" charset="77"/>
              </a:rPr>
              <a:t> o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el </a:t>
            </a:r>
            <a:r>
              <a:rPr lang="en-US" sz="2400" dirty="0" err="1">
                <a:latin typeface="Gill Sans MT" panose="020B0502020104020203" pitchFamily="34" charset="77"/>
              </a:rPr>
              <a:t>análisis</a:t>
            </a:r>
            <a:r>
              <a:rPr lang="en-US" sz="2400" dirty="0">
                <a:latin typeface="Gill Sans MT" panose="020B0502020104020203" pitchFamily="34" charset="77"/>
              </a:rPr>
              <a:t> de sus </a:t>
            </a:r>
            <a:r>
              <a:rPr lang="en-US" sz="2400" dirty="0" err="1">
                <a:latin typeface="Gill Sans MT" panose="020B0502020104020203" pitchFamily="34" charset="77"/>
              </a:rPr>
              <a:t>resultados</a:t>
            </a:r>
            <a:r>
              <a:rPr lang="en-US" sz="2400" dirty="0">
                <a:latin typeface="Gill Sans MT" panose="020B0502020104020203" pitchFamily="34" charset="77"/>
              </a:rPr>
              <a:t>. Un </a:t>
            </a:r>
            <a:r>
              <a:rPr lang="en-US" sz="2400" dirty="0" err="1">
                <a:latin typeface="Gill Sans MT" panose="020B0502020104020203" pitchFamily="34" charset="77"/>
              </a:rPr>
              <a:t>ejemplo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este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tipo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errores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puede</a:t>
            </a:r>
            <a:r>
              <a:rPr lang="en-US" sz="2400" dirty="0">
                <a:latin typeface="Gill Sans MT" panose="020B0502020104020203" pitchFamily="34" charset="77"/>
              </a:rPr>
              <a:t> ser el </a:t>
            </a:r>
            <a:r>
              <a:rPr lang="en-US" sz="2400" dirty="0" err="1">
                <a:latin typeface="Gill Sans MT" panose="020B0502020104020203" pitchFamily="34" charset="77"/>
              </a:rPr>
              <a:t>uso</a:t>
            </a:r>
            <a:r>
              <a:rPr lang="en-US" sz="2400" dirty="0">
                <a:latin typeface="Gill Sans MT" panose="020B0502020104020203" pitchFamily="34" charset="77"/>
              </a:rPr>
              <a:t> de un </a:t>
            </a:r>
            <a:r>
              <a:rPr lang="en-US" sz="2400" dirty="0" err="1">
                <a:latin typeface="Gill Sans MT" panose="020B0502020104020203" pitchFamily="34" charset="77"/>
              </a:rPr>
              <a:t>instrumento</a:t>
            </a:r>
            <a:r>
              <a:rPr lang="en-US" sz="2400" dirty="0">
                <a:latin typeface="Gill Sans MT" panose="020B0502020104020203" pitchFamily="34" charset="77"/>
              </a:rPr>
              <a:t> para </a:t>
            </a:r>
            <a:r>
              <a:rPr lang="en-US" sz="2400" dirty="0" err="1">
                <a:latin typeface="Gill Sans MT" panose="020B0502020104020203" pitchFamily="34" charset="77"/>
              </a:rPr>
              <a:t>medir</a:t>
            </a:r>
            <a:r>
              <a:rPr lang="en-US" sz="2400" dirty="0">
                <a:latin typeface="Gill Sans MT" panose="020B0502020104020203" pitchFamily="34" charset="77"/>
              </a:rPr>
              <a:t> una </a:t>
            </a:r>
            <a:r>
              <a:rPr lang="en-US" sz="2400" dirty="0" err="1">
                <a:latin typeface="Gill Sans MT" panose="020B0502020104020203" pitchFamily="34" charset="77"/>
              </a:rPr>
              <a:t>exposición</a:t>
            </a:r>
            <a:r>
              <a:rPr lang="en-US" sz="2400" dirty="0">
                <a:latin typeface="Gill Sans MT" panose="020B0502020104020203" pitchFamily="34" charset="77"/>
              </a:rPr>
              <a:t> o un </a:t>
            </a:r>
            <a:r>
              <a:rPr lang="en-US" sz="2400" dirty="0" err="1">
                <a:latin typeface="Gill Sans MT" panose="020B0502020104020203" pitchFamily="34" charset="77"/>
              </a:rPr>
              <a:t>evento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salud</a:t>
            </a:r>
            <a:r>
              <a:rPr lang="en-US" sz="2400" dirty="0">
                <a:latin typeface="Gill Sans MT" panose="020B0502020104020203" pitchFamily="34" charset="77"/>
              </a:rPr>
              <a:t> (</a:t>
            </a:r>
            <a:r>
              <a:rPr lang="en-US" sz="2400" dirty="0" err="1">
                <a:latin typeface="Gill Sans MT" panose="020B0502020104020203" pitchFamily="34" charset="77"/>
              </a:rPr>
              <a:t>encuesta</a:t>
            </a:r>
            <a:r>
              <a:rPr lang="en-US" sz="2400" dirty="0">
                <a:latin typeface="Gill Sans MT" panose="020B0502020104020203" pitchFamily="34" charset="77"/>
              </a:rPr>
              <a:t> o </a:t>
            </a:r>
            <a:r>
              <a:rPr lang="en-US" sz="2400" dirty="0" err="1">
                <a:latin typeface="Gill Sans MT" panose="020B0502020104020203" pitchFamily="34" charset="77"/>
              </a:rPr>
              <a:t>equipamiento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diagnóstico</a:t>
            </a:r>
            <a:r>
              <a:rPr lang="en-US" sz="2400" dirty="0">
                <a:latin typeface="Gill Sans MT" panose="020B0502020104020203" pitchFamily="34" charset="77"/>
              </a:rPr>
              <a:t>) que </a:t>
            </a:r>
            <a:r>
              <a:rPr lang="en-US" sz="2400" dirty="0" err="1">
                <a:latin typeface="Gill Sans MT" panose="020B0502020104020203" pitchFamily="34" charset="77"/>
              </a:rPr>
              <a:t>sesga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medición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una </a:t>
            </a:r>
            <a:r>
              <a:rPr lang="en-US" sz="2400" dirty="0" err="1">
                <a:latin typeface="Gill Sans MT" panose="020B0502020104020203" pitchFamily="34" charset="77"/>
              </a:rPr>
              <a:t>dirección</a:t>
            </a:r>
            <a:r>
              <a:rPr lang="en-US" sz="2400" dirty="0">
                <a:latin typeface="Gill Sans MT" panose="020B0502020104020203" pitchFamily="34" charset="77"/>
              </a:rPr>
              <a:t> (</a:t>
            </a:r>
            <a:r>
              <a:rPr lang="en-US" sz="2400" dirty="0" err="1">
                <a:latin typeface="Gill Sans MT" panose="020B0502020104020203" pitchFamily="34" charset="77"/>
              </a:rPr>
              <a:t>equipo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descalibrado</a:t>
            </a:r>
            <a:r>
              <a:rPr lang="en-US" sz="2400" dirty="0">
                <a:latin typeface="Gill Sans MT" panose="020B0502020104020203" pitchFamily="34" charset="77"/>
              </a:rPr>
              <a:t>) </a:t>
            </a:r>
            <a:r>
              <a:rPr lang="en-US" sz="2400" dirty="0" err="1">
                <a:latin typeface="Gill Sans MT" panose="020B0502020104020203" pitchFamily="34" charset="77"/>
              </a:rPr>
              <a:t>comprometiendo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validez</a:t>
            </a:r>
            <a:r>
              <a:rPr lang="en-US" sz="2400" dirty="0">
                <a:latin typeface="Gill Sans MT" panose="020B0502020104020203" pitchFamily="34" charset="77"/>
              </a:rPr>
              <a:t> de las </a:t>
            </a:r>
            <a:r>
              <a:rPr lang="en-US" sz="2400" dirty="0" err="1">
                <a:latin typeface="Gill Sans MT" panose="020B0502020104020203" pitchFamily="34" charset="77"/>
              </a:rPr>
              <a:t>medidas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obtenidas</a:t>
            </a:r>
            <a:r>
              <a:rPr lang="en-US" sz="2400" dirty="0">
                <a:latin typeface="Gill Sans MT" panose="020B0502020104020203" pitchFamily="34" charset="77"/>
              </a:rPr>
              <a:t>.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implementación</a:t>
            </a:r>
            <a:r>
              <a:rPr lang="en-US" sz="2400" dirty="0">
                <a:latin typeface="Gill Sans MT" panose="020B0502020104020203" pitchFamily="34" charset="77"/>
              </a:rPr>
              <a:t> de un </a:t>
            </a:r>
            <a:r>
              <a:rPr lang="en-US" sz="2400" dirty="0" err="1">
                <a:latin typeface="Gill Sans MT" panose="020B0502020104020203" pitchFamily="34" charset="77"/>
              </a:rPr>
              <a:t>estudio</a:t>
            </a:r>
            <a:r>
              <a:rPr lang="en-US" sz="2400" dirty="0">
                <a:latin typeface="Gill Sans MT" panose="020B0502020104020203" pitchFamily="34" charset="77"/>
              </a:rPr>
              <a:t>, </a:t>
            </a:r>
            <a:r>
              <a:rPr lang="en-US" sz="2400" dirty="0" err="1">
                <a:latin typeface="Gill Sans MT" panose="020B0502020104020203" pitchFamily="34" charset="77"/>
              </a:rPr>
              <a:t>dependiendo</a:t>
            </a:r>
            <a:r>
              <a:rPr lang="en-US" sz="2400" dirty="0">
                <a:latin typeface="Gill Sans MT" panose="020B0502020104020203" pitchFamily="34" charset="77"/>
              </a:rPr>
              <a:t> del </a:t>
            </a:r>
            <a:r>
              <a:rPr lang="en-US" sz="2400" dirty="0" err="1">
                <a:latin typeface="Gill Sans MT" panose="020B0502020104020203" pitchFamily="34" charset="77"/>
              </a:rPr>
              <a:t>diseño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escogido</a:t>
            </a:r>
            <a:r>
              <a:rPr lang="en-US" sz="2400" dirty="0">
                <a:latin typeface="Gill Sans MT" panose="020B0502020104020203" pitchFamily="34" charset="77"/>
              </a:rPr>
              <a:t>, </a:t>
            </a:r>
            <a:r>
              <a:rPr lang="en-US" sz="2400" dirty="0" err="1">
                <a:latin typeface="Gill Sans MT" panose="020B0502020104020203" pitchFamily="34" charset="77"/>
              </a:rPr>
              <a:t>pueden</a:t>
            </a:r>
            <a:r>
              <a:rPr lang="en-US" sz="2400" dirty="0">
                <a:latin typeface="Gill Sans MT" panose="020B0502020104020203" pitchFamily="34" charset="77"/>
              </a:rPr>
              <a:t> ser </a:t>
            </a:r>
            <a:r>
              <a:rPr lang="en-US" sz="2400" dirty="0" err="1">
                <a:latin typeface="Gill Sans MT" panose="020B0502020104020203" pitchFamily="34" charset="77"/>
              </a:rPr>
              <a:t>cometidos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errores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denominados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sesgos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selección</a:t>
            </a:r>
            <a:r>
              <a:rPr lang="en-US" sz="2400" dirty="0">
                <a:latin typeface="Gill Sans MT" panose="020B0502020104020203" pitchFamily="34" charset="77"/>
              </a:rPr>
              <a:t> y de </a:t>
            </a:r>
            <a:r>
              <a:rPr lang="en-US" sz="2400" dirty="0" err="1">
                <a:latin typeface="Gill Sans MT" panose="020B0502020104020203" pitchFamily="34" charset="77"/>
              </a:rPr>
              <a:t>información</a:t>
            </a:r>
            <a:r>
              <a:rPr lang="en-US" sz="2400" dirty="0">
                <a:latin typeface="Gill Sans MT" panose="020B0502020104020203" pitchFamily="34" charset="77"/>
              </a:rPr>
              <a:t> que </a:t>
            </a:r>
            <a:r>
              <a:rPr lang="en-US" sz="2400" dirty="0" err="1">
                <a:latin typeface="Gill Sans MT" panose="020B0502020104020203" pitchFamily="34" charset="77"/>
              </a:rPr>
              <a:t>también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pueden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generar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resultados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sesgados</a:t>
            </a:r>
            <a:r>
              <a:rPr lang="en-US" sz="2400" dirty="0">
                <a:latin typeface="Gill Sans MT" panose="020B0502020104020203" pitchFamily="34" charset="77"/>
              </a:rPr>
              <a:t> que </a:t>
            </a:r>
            <a:r>
              <a:rPr lang="en-US" sz="2400" dirty="0" err="1">
                <a:latin typeface="Gill Sans MT" panose="020B0502020104020203" pitchFamily="34" charset="77"/>
              </a:rPr>
              <a:t>comprometen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veracidad</a:t>
            </a:r>
            <a:r>
              <a:rPr lang="en-US" sz="2400" dirty="0">
                <a:latin typeface="Gill Sans MT" panose="020B0502020104020203" pitchFamily="34" charset="77"/>
              </a:rPr>
              <a:t> de las </a:t>
            </a:r>
            <a:r>
              <a:rPr lang="en-US" sz="2400" dirty="0" err="1">
                <a:latin typeface="Gill Sans MT" panose="020B0502020104020203" pitchFamily="34" charset="77"/>
              </a:rPr>
              <a:t>inferencias</a:t>
            </a:r>
            <a:r>
              <a:rPr lang="en-US" sz="2400" dirty="0">
                <a:latin typeface="Gill Sans MT" panose="020B0502020104020203" pitchFamily="34" charset="77"/>
              </a:rPr>
              <a:t>. Este </a:t>
            </a:r>
            <a:r>
              <a:rPr lang="en-US" sz="2400" dirty="0" err="1">
                <a:latin typeface="Gill Sans MT" panose="020B0502020104020203" pitchFamily="34" charset="77"/>
              </a:rPr>
              <a:t>tipo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asociaciones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también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necesitan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descartadas</a:t>
            </a:r>
            <a:r>
              <a:rPr lang="en-US" sz="2400" dirty="0">
                <a:latin typeface="Gill Sans MT" panose="020B0502020104020203" pitchFamily="34" charset="77"/>
              </a:rPr>
              <a:t> al </a:t>
            </a:r>
            <a:r>
              <a:rPr lang="en-US" sz="2400" dirty="0" err="1">
                <a:latin typeface="Gill Sans MT" panose="020B0502020104020203" pitchFamily="34" charset="77"/>
              </a:rPr>
              <a:t>momento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evaluar</a:t>
            </a:r>
            <a:r>
              <a:rPr lang="en-US" sz="2400" dirty="0">
                <a:latin typeface="Gill Sans MT" panose="020B0502020104020203" pitchFamily="34" charset="77"/>
              </a:rPr>
              <a:t> una </a:t>
            </a:r>
            <a:r>
              <a:rPr lang="en-US" sz="2400" dirty="0" err="1">
                <a:latin typeface="Gill Sans MT" panose="020B0502020104020203" pitchFamily="34" charset="77"/>
              </a:rPr>
              <a:t>asociación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como</a:t>
            </a:r>
            <a:r>
              <a:rPr lang="en-US" sz="2400" dirty="0">
                <a:latin typeface="Gill Sans MT" panose="020B0502020104020203" pitchFamily="34" charset="77"/>
              </a:rPr>
              <a:t> causal. </a:t>
            </a:r>
          </a:p>
          <a:p>
            <a:endParaRPr lang="en-US" sz="2400" dirty="0"/>
          </a:p>
          <a:p>
            <a:endParaRPr lang="en-EC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37EBBA3-B27A-4345-A1A1-7EB0A05AD447}"/>
              </a:ext>
            </a:extLst>
          </p:cNvPr>
          <p:cNvCxnSpPr/>
          <p:nvPr/>
        </p:nvCxnSpPr>
        <p:spPr>
          <a:xfrm>
            <a:off x="7500401" y="2284557"/>
            <a:ext cx="0" cy="3765144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Google Shape;3616;p44">
            <a:extLst>
              <a:ext uri="{FF2B5EF4-FFF2-40B4-BE49-F238E27FC236}">
                <a16:creationId xmlns:a16="http://schemas.microsoft.com/office/drawing/2014/main" id="{3093BFB5-E722-D648-938C-935073C772C7}"/>
              </a:ext>
            </a:extLst>
          </p:cNvPr>
          <p:cNvSpPr txBox="1"/>
          <p:nvPr/>
        </p:nvSpPr>
        <p:spPr>
          <a:xfrm>
            <a:off x="8020681" y="2917032"/>
            <a:ext cx="3739199" cy="4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s-ES" sz="2267" b="1" dirty="0">
                <a:solidFill>
                  <a:schemeClr val="dk1"/>
                </a:solidFill>
                <a:latin typeface="Gill Sans MT" panose="020B0502020104020203" pitchFamily="34" charset="77"/>
                <a:ea typeface="Poppins"/>
                <a:cs typeface="Poppins"/>
                <a:sym typeface="Poppins"/>
              </a:rPr>
              <a:t>ASOCIACIÓN AL AZAR</a:t>
            </a:r>
            <a:endParaRPr sz="2267" b="1" dirty="0">
              <a:solidFill>
                <a:schemeClr val="dk1"/>
              </a:solidFill>
              <a:latin typeface="Gill Sans MT" panose="020B0502020104020203" pitchFamily="34" charset="77"/>
              <a:ea typeface="Poppins"/>
              <a:cs typeface="Poppins"/>
              <a:sym typeface="Poppin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165CDF-E4EC-3C49-8DE9-1D489B63020E}"/>
              </a:ext>
            </a:extLst>
          </p:cNvPr>
          <p:cNvSpPr txBox="1"/>
          <p:nvPr/>
        </p:nvSpPr>
        <p:spPr>
          <a:xfrm>
            <a:off x="8262108" y="3732569"/>
            <a:ext cx="32563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Gill Sans MT" panose="020B0502020104020203" pitchFamily="34" charset="77"/>
              </a:rPr>
              <a:t>Las </a:t>
            </a:r>
            <a:r>
              <a:rPr lang="en-US" sz="2400" dirty="0" err="1">
                <a:latin typeface="Gill Sans MT" panose="020B0502020104020203" pitchFamily="34" charset="77"/>
              </a:rPr>
              <a:t>actuales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técnicas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estadísticas</a:t>
            </a:r>
            <a:r>
              <a:rPr lang="en-US" sz="2400" dirty="0">
                <a:latin typeface="Gill Sans MT" panose="020B0502020104020203" pitchFamily="34" charset="77"/>
              </a:rPr>
              <a:t> y el </a:t>
            </a:r>
            <a:r>
              <a:rPr lang="en-US" sz="2400" dirty="0" err="1">
                <a:latin typeface="Gill Sans MT" panose="020B0502020104020203" pitchFamily="34" charset="77"/>
              </a:rPr>
              <a:t>empleo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softwares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proporcionan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diversos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indicadores</a:t>
            </a:r>
            <a:r>
              <a:rPr lang="en-US" sz="2400" dirty="0">
                <a:latin typeface="Gill Sans MT" panose="020B0502020104020203" pitchFamily="34" charset="77"/>
              </a:rPr>
              <a:t> que </a:t>
            </a:r>
            <a:r>
              <a:rPr lang="en-US" sz="2400" dirty="0" err="1">
                <a:latin typeface="Gill Sans MT" panose="020B0502020104020203" pitchFamily="34" charset="77"/>
              </a:rPr>
              <a:t>permitirán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descartar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este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tipo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asociaciones</a:t>
            </a:r>
            <a:r>
              <a:rPr lang="en-US" sz="2400" dirty="0">
                <a:latin typeface="Gill Sans MT" panose="020B0502020104020203" pitchFamily="34" charset="77"/>
              </a:rPr>
              <a:t>. </a:t>
            </a:r>
          </a:p>
          <a:p>
            <a:endParaRPr lang="en-EC" sz="2400" dirty="0"/>
          </a:p>
        </p:txBody>
      </p:sp>
    </p:spTree>
    <p:extLst>
      <p:ext uri="{BB962C8B-B14F-4D97-AF65-F5344CB8AC3E}">
        <p14:creationId xmlns:p14="http://schemas.microsoft.com/office/powerpoint/2010/main" val="1901943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4" name="Google Shape;3704;p48"/>
          <p:cNvSpPr txBox="1">
            <a:spLocks noGrp="1"/>
          </p:cNvSpPr>
          <p:nvPr>
            <p:ph type="title"/>
          </p:nvPr>
        </p:nvSpPr>
        <p:spPr>
          <a:xfrm>
            <a:off x="952400" y="443467"/>
            <a:ext cx="102872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s-ES" dirty="0">
                <a:latin typeface="Gill Sans MT" panose="020B0502020104020203" pitchFamily="34" charset="77"/>
              </a:rPr>
              <a:t>OPERACIONALIZACIÓN DE EXPOSICIÓN Y EL EFECTO</a:t>
            </a:r>
            <a:endParaRPr dirty="0">
              <a:latin typeface="Gill Sans MT" panose="020B0502020104020203" pitchFamily="34" charset="77"/>
            </a:endParaRPr>
          </a:p>
        </p:txBody>
      </p:sp>
      <p:cxnSp>
        <p:nvCxnSpPr>
          <p:cNvPr id="3705" name="Google Shape;3705;p48"/>
          <p:cNvCxnSpPr/>
          <p:nvPr/>
        </p:nvCxnSpPr>
        <p:spPr>
          <a:xfrm>
            <a:off x="9754900" y="2503800"/>
            <a:ext cx="0" cy="660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3706" name="Google Shape;3706;p48"/>
          <p:cNvCxnSpPr/>
          <p:nvPr/>
        </p:nvCxnSpPr>
        <p:spPr>
          <a:xfrm>
            <a:off x="6096000" y="2503800"/>
            <a:ext cx="0" cy="660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3707" name="Google Shape;3707;p48"/>
          <p:cNvCxnSpPr>
            <a:cxnSpLocks/>
            <a:stCxn id="3708" idx="2"/>
          </p:cNvCxnSpPr>
          <p:nvPr/>
        </p:nvCxnSpPr>
        <p:spPr>
          <a:xfrm>
            <a:off x="2437100" y="2503800"/>
            <a:ext cx="0" cy="660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710" name="Google Shape;3710;p48"/>
          <p:cNvSpPr txBox="1">
            <a:spLocks noGrp="1"/>
          </p:cNvSpPr>
          <p:nvPr>
            <p:ph type="subTitle" idx="4294967295"/>
          </p:nvPr>
        </p:nvSpPr>
        <p:spPr>
          <a:xfrm>
            <a:off x="1221665" y="2901033"/>
            <a:ext cx="2771996" cy="248126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en-US" dirty="0" err="1">
                <a:latin typeface="Gill Sans MT" panose="020B0502020104020203" pitchFamily="34" charset="77"/>
              </a:rPr>
              <a:t>Sobre</a:t>
            </a:r>
            <a:r>
              <a:rPr lang="en-US" dirty="0">
                <a:latin typeface="Gill Sans MT" panose="020B0502020104020203" pitchFamily="34" charset="77"/>
              </a:rPr>
              <a:t> el </a:t>
            </a:r>
            <a:r>
              <a:rPr lang="en-US" dirty="0" err="1">
                <a:latin typeface="Gill Sans MT" panose="020B0502020104020203" pitchFamily="34" charset="77"/>
              </a:rPr>
              <a:t>cual</a:t>
            </a:r>
            <a:r>
              <a:rPr lang="en-US" dirty="0">
                <a:latin typeface="Gill Sans MT" panose="020B0502020104020203" pitchFamily="34" charset="77"/>
              </a:rPr>
              <a:t> se </a:t>
            </a:r>
            <a:r>
              <a:rPr lang="en-US" dirty="0" err="1">
                <a:latin typeface="Gill Sans MT" panose="020B0502020104020203" pitchFamily="34" charset="77"/>
              </a:rPr>
              <a:t>tiene</a:t>
            </a:r>
            <a:r>
              <a:rPr lang="en-US" dirty="0">
                <a:latin typeface="Gill Sans MT" panose="020B0502020104020203" pitchFamily="34" charset="77"/>
              </a:rPr>
              <a:t> la </a:t>
            </a:r>
            <a:r>
              <a:rPr lang="en-US" dirty="0" err="1">
                <a:latin typeface="Gill Sans MT" panose="020B0502020104020203" pitchFamily="34" charset="77"/>
              </a:rPr>
              <a:t>hipótesis</a:t>
            </a:r>
            <a:r>
              <a:rPr lang="en-US" dirty="0">
                <a:latin typeface="Gill Sans MT" panose="020B0502020104020203" pitchFamily="34" charset="77"/>
              </a:rPr>
              <a:t> de factor de </a:t>
            </a:r>
            <a:r>
              <a:rPr lang="en-US" dirty="0" err="1">
                <a:latin typeface="Gill Sans MT" panose="020B0502020104020203" pitchFamily="34" charset="77"/>
              </a:rPr>
              <a:t>riesgo</a:t>
            </a:r>
            <a:r>
              <a:rPr lang="en-US" dirty="0">
                <a:latin typeface="Gill Sans MT" panose="020B0502020104020203" pitchFamily="34" charset="77"/>
              </a:rPr>
              <a:t> o causal </a:t>
            </a:r>
          </a:p>
          <a:p>
            <a:pPr marL="0" indent="0" algn="ctr">
              <a:spcBef>
                <a:spcPts val="2133"/>
              </a:spcBef>
              <a:spcAft>
                <a:spcPts val="2133"/>
              </a:spcAft>
              <a:buNone/>
            </a:pPr>
            <a:endParaRPr sz="1733" dirty="0"/>
          </a:p>
        </p:txBody>
      </p:sp>
      <p:grpSp>
        <p:nvGrpSpPr>
          <p:cNvPr id="3715" name="Google Shape;3715;p48"/>
          <p:cNvGrpSpPr/>
          <p:nvPr/>
        </p:nvGrpSpPr>
        <p:grpSpPr>
          <a:xfrm>
            <a:off x="1733000" y="2638397"/>
            <a:ext cx="8726000" cy="210539"/>
            <a:chOff x="1299750" y="1690073"/>
            <a:chExt cx="6544500" cy="157904"/>
          </a:xfrm>
        </p:grpSpPr>
        <p:cxnSp>
          <p:nvCxnSpPr>
            <p:cNvPr id="3716" name="Google Shape;3716;p48"/>
            <p:cNvCxnSpPr/>
            <p:nvPr/>
          </p:nvCxnSpPr>
          <p:spPr>
            <a:xfrm>
              <a:off x="1299750" y="1769025"/>
              <a:ext cx="6544500" cy="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717" name="Google Shape;3717;p48"/>
            <p:cNvSpPr/>
            <p:nvPr/>
          </p:nvSpPr>
          <p:spPr>
            <a:xfrm>
              <a:off x="1748835" y="1690073"/>
              <a:ext cx="157887" cy="157904"/>
            </a:xfrm>
            <a:custGeom>
              <a:avLst/>
              <a:gdLst/>
              <a:ahLst/>
              <a:cxnLst/>
              <a:rect l="l" t="t" r="r" b="b"/>
              <a:pathLst>
                <a:path w="6620" h="6620" extrusionOk="0">
                  <a:moveTo>
                    <a:pt x="3310" y="1"/>
                  </a:moveTo>
                  <a:cubicBezTo>
                    <a:pt x="1465" y="1"/>
                    <a:pt x="1" y="1466"/>
                    <a:pt x="1" y="3310"/>
                  </a:cubicBezTo>
                  <a:cubicBezTo>
                    <a:pt x="1" y="5127"/>
                    <a:pt x="1465" y="6619"/>
                    <a:pt x="3310" y="6619"/>
                  </a:cubicBezTo>
                  <a:cubicBezTo>
                    <a:pt x="5127" y="6619"/>
                    <a:pt x="6619" y="5127"/>
                    <a:pt x="6619" y="3310"/>
                  </a:cubicBezTo>
                  <a:cubicBezTo>
                    <a:pt x="6619" y="1466"/>
                    <a:pt x="5127" y="1"/>
                    <a:pt x="33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718" name="Google Shape;3718;p48"/>
            <p:cNvSpPr/>
            <p:nvPr/>
          </p:nvSpPr>
          <p:spPr>
            <a:xfrm>
              <a:off x="4493060" y="1690073"/>
              <a:ext cx="157887" cy="157904"/>
            </a:xfrm>
            <a:custGeom>
              <a:avLst/>
              <a:gdLst/>
              <a:ahLst/>
              <a:cxnLst/>
              <a:rect l="l" t="t" r="r" b="b"/>
              <a:pathLst>
                <a:path w="6620" h="6620" extrusionOk="0">
                  <a:moveTo>
                    <a:pt x="3310" y="1"/>
                  </a:moveTo>
                  <a:cubicBezTo>
                    <a:pt x="1465" y="1"/>
                    <a:pt x="1" y="1466"/>
                    <a:pt x="1" y="3310"/>
                  </a:cubicBezTo>
                  <a:cubicBezTo>
                    <a:pt x="1" y="5127"/>
                    <a:pt x="1465" y="6619"/>
                    <a:pt x="3310" y="6619"/>
                  </a:cubicBezTo>
                  <a:cubicBezTo>
                    <a:pt x="5127" y="6619"/>
                    <a:pt x="6619" y="5127"/>
                    <a:pt x="6619" y="3310"/>
                  </a:cubicBezTo>
                  <a:cubicBezTo>
                    <a:pt x="6619" y="1466"/>
                    <a:pt x="5127" y="1"/>
                    <a:pt x="33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719" name="Google Shape;3719;p48"/>
            <p:cNvSpPr/>
            <p:nvPr/>
          </p:nvSpPr>
          <p:spPr>
            <a:xfrm>
              <a:off x="7237285" y="1690073"/>
              <a:ext cx="157887" cy="157904"/>
            </a:xfrm>
            <a:custGeom>
              <a:avLst/>
              <a:gdLst/>
              <a:ahLst/>
              <a:cxnLst/>
              <a:rect l="l" t="t" r="r" b="b"/>
              <a:pathLst>
                <a:path w="6620" h="6620" extrusionOk="0">
                  <a:moveTo>
                    <a:pt x="3310" y="1"/>
                  </a:moveTo>
                  <a:cubicBezTo>
                    <a:pt x="1465" y="1"/>
                    <a:pt x="1" y="1466"/>
                    <a:pt x="1" y="3310"/>
                  </a:cubicBezTo>
                  <a:cubicBezTo>
                    <a:pt x="1" y="5127"/>
                    <a:pt x="1465" y="6619"/>
                    <a:pt x="3310" y="6619"/>
                  </a:cubicBezTo>
                  <a:cubicBezTo>
                    <a:pt x="5127" y="6619"/>
                    <a:pt x="6619" y="5127"/>
                    <a:pt x="6619" y="3310"/>
                  </a:cubicBezTo>
                  <a:cubicBezTo>
                    <a:pt x="6619" y="1466"/>
                    <a:pt x="5127" y="1"/>
                    <a:pt x="33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708" name="Google Shape;3708;p48"/>
          <p:cNvSpPr txBox="1">
            <a:spLocks noGrp="1"/>
          </p:cNvSpPr>
          <p:nvPr>
            <p:ph type="title" idx="4294967295"/>
          </p:nvPr>
        </p:nvSpPr>
        <p:spPr>
          <a:xfrm>
            <a:off x="985700" y="2019400"/>
            <a:ext cx="2902800" cy="484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sz="2133" dirty="0">
                <a:solidFill>
                  <a:schemeClr val="lt2"/>
                </a:solidFill>
                <a:latin typeface="Gill Sans MT" panose="020B0502020104020203" pitchFamily="34" charset="77"/>
                <a:ea typeface="Poppins SemiBold"/>
                <a:cs typeface="Poppins SemiBold"/>
                <a:sym typeface="Poppins SemiBold"/>
              </a:rPr>
              <a:t>FACTOR DE EXPOSICIÓN</a:t>
            </a:r>
            <a:endParaRPr sz="2133" dirty="0">
              <a:solidFill>
                <a:schemeClr val="lt2"/>
              </a:solidFill>
              <a:latin typeface="Gill Sans MT" panose="020B0502020104020203" pitchFamily="34" charset="77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3720" name="Google Shape;3720;p48"/>
          <p:cNvSpPr txBox="1">
            <a:spLocks noGrp="1"/>
          </p:cNvSpPr>
          <p:nvPr>
            <p:ph type="title" idx="4294967295"/>
          </p:nvPr>
        </p:nvSpPr>
        <p:spPr>
          <a:xfrm>
            <a:off x="4644600" y="2019400"/>
            <a:ext cx="2902800" cy="484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s-ES" sz="2133" dirty="0">
                <a:solidFill>
                  <a:schemeClr val="lt2"/>
                </a:solidFill>
                <a:latin typeface="Gill Sans MT" panose="020B0502020104020203" pitchFamily="34" charset="77"/>
                <a:ea typeface="Poppins SemiBold"/>
                <a:cs typeface="Poppins SemiBold"/>
                <a:sym typeface="Poppins SemiBold"/>
              </a:rPr>
              <a:t>OTRAS VARIABLES</a:t>
            </a:r>
            <a:endParaRPr sz="2133" dirty="0">
              <a:solidFill>
                <a:schemeClr val="lt2"/>
              </a:solidFill>
              <a:latin typeface="Gill Sans MT" panose="020B0502020104020203" pitchFamily="34" charset="77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3721" name="Google Shape;3721;p48"/>
          <p:cNvSpPr txBox="1">
            <a:spLocks noGrp="1"/>
          </p:cNvSpPr>
          <p:nvPr>
            <p:ph type="title" idx="4294967295"/>
          </p:nvPr>
        </p:nvSpPr>
        <p:spPr>
          <a:xfrm>
            <a:off x="8303500" y="2019400"/>
            <a:ext cx="2902800" cy="484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sz="2133" dirty="0">
                <a:solidFill>
                  <a:schemeClr val="lt2"/>
                </a:solidFill>
                <a:latin typeface="Gill Sans MT" panose="020B0502020104020203" pitchFamily="34" charset="77"/>
                <a:ea typeface="Poppins SemiBold"/>
                <a:cs typeface="Poppins SemiBold"/>
                <a:sym typeface="Poppins SemiBold"/>
              </a:rPr>
              <a:t>EL EECTO, EVENTO</a:t>
            </a:r>
            <a:endParaRPr sz="2133" dirty="0">
              <a:solidFill>
                <a:schemeClr val="lt2"/>
              </a:solidFill>
              <a:latin typeface="Gill Sans MT" panose="020B0502020104020203" pitchFamily="34" charset="77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20" name="Google Shape;3710;p48">
            <a:extLst>
              <a:ext uri="{FF2B5EF4-FFF2-40B4-BE49-F238E27FC236}">
                <a16:creationId xmlns:a16="http://schemas.microsoft.com/office/drawing/2014/main" id="{86855D06-C298-9E42-90B1-7B6CEEA31C93}"/>
              </a:ext>
            </a:extLst>
          </p:cNvPr>
          <p:cNvSpPr txBox="1">
            <a:spLocks/>
          </p:cNvSpPr>
          <p:nvPr/>
        </p:nvSpPr>
        <p:spPr>
          <a:xfrm>
            <a:off x="4691735" y="2743667"/>
            <a:ext cx="2771996" cy="2481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oppins"/>
              <a:buChar char="●"/>
              <a:defRPr sz="18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indent="0" algn="ctr">
              <a:spcBef>
                <a:spcPts val="2133"/>
              </a:spcBef>
              <a:spcAft>
                <a:spcPts val="2133"/>
              </a:spcAft>
              <a:buNone/>
            </a:pPr>
            <a:r>
              <a:rPr lang="en-US" sz="2400" dirty="0">
                <a:latin typeface="Gill Sans MT" panose="020B0502020104020203" pitchFamily="34" charset="77"/>
              </a:rPr>
              <a:t>Que </a:t>
            </a:r>
            <a:r>
              <a:rPr lang="en-US" sz="2400" dirty="0" err="1">
                <a:latin typeface="Gill Sans MT" panose="020B0502020104020203" pitchFamily="34" charset="77"/>
              </a:rPr>
              <a:t>pueden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influir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respuesta</a:t>
            </a:r>
            <a:r>
              <a:rPr lang="en-US" sz="2400" dirty="0">
                <a:latin typeface="Gill Sans MT" panose="020B0502020104020203" pitchFamily="34" charset="77"/>
              </a:rPr>
              <a:t> (</a:t>
            </a:r>
            <a:r>
              <a:rPr lang="en-US" sz="2400" dirty="0" err="1">
                <a:latin typeface="Gill Sans MT" panose="020B0502020104020203" pitchFamily="34" charset="77"/>
              </a:rPr>
              <a:t>potenciales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confusores</a:t>
            </a:r>
            <a:r>
              <a:rPr lang="en-US" sz="2400" dirty="0">
                <a:latin typeface="Gill Sans MT" panose="020B0502020104020203" pitchFamily="34" charset="77"/>
              </a:rPr>
              <a:t>) </a:t>
            </a:r>
          </a:p>
          <a:p>
            <a:pPr marL="0" indent="0" algn="ctr">
              <a:spcBef>
                <a:spcPts val="2133"/>
              </a:spcBef>
              <a:spcAft>
                <a:spcPts val="2133"/>
              </a:spcAft>
              <a:buNone/>
            </a:pPr>
            <a:endParaRPr lang="en-US" sz="1733" dirty="0"/>
          </a:p>
        </p:txBody>
      </p:sp>
      <p:sp>
        <p:nvSpPr>
          <p:cNvPr id="21" name="Google Shape;3710;p48">
            <a:extLst>
              <a:ext uri="{FF2B5EF4-FFF2-40B4-BE49-F238E27FC236}">
                <a16:creationId xmlns:a16="http://schemas.microsoft.com/office/drawing/2014/main" id="{27DF7C3A-4A38-1A4D-8BAD-842B3E949A71}"/>
              </a:ext>
            </a:extLst>
          </p:cNvPr>
          <p:cNvSpPr txBox="1">
            <a:spLocks/>
          </p:cNvSpPr>
          <p:nvPr/>
        </p:nvSpPr>
        <p:spPr>
          <a:xfrm>
            <a:off x="8318238" y="2743667"/>
            <a:ext cx="2771996" cy="2481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oppins"/>
              <a:buChar char="●"/>
              <a:defRPr sz="18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indent="0" algn="ctr">
              <a:spcBef>
                <a:spcPts val="2133"/>
              </a:spcBef>
              <a:spcAft>
                <a:spcPts val="2133"/>
              </a:spcAft>
              <a:buNone/>
            </a:pPr>
            <a:r>
              <a:rPr lang="en-US" sz="2400" dirty="0" err="1">
                <a:latin typeface="Gill Sans MT" panose="020B0502020104020203" pitchFamily="34" charset="77"/>
              </a:rPr>
              <a:t>Evento</a:t>
            </a:r>
            <a:r>
              <a:rPr lang="en-US" sz="2400" dirty="0">
                <a:latin typeface="Gill Sans MT" panose="020B0502020104020203" pitchFamily="34" charset="77"/>
              </a:rPr>
              <a:t> o variable </a:t>
            </a:r>
            <a:r>
              <a:rPr lang="en-US" sz="2400" dirty="0" err="1">
                <a:latin typeface="Gill Sans MT" panose="020B0502020104020203" pitchFamily="34" charset="77"/>
              </a:rPr>
              <a:t>respuesta</a:t>
            </a:r>
            <a:r>
              <a:rPr lang="en-US" sz="2400" dirty="0">
                <a:latin typeface="Gill Sans MT" panose="020B0502020104020203" pitchFamily="34" charset="77"/>
              </a:rPr>
              <a:t> </a:t>
            </a:r>
          </a:p>
          <a:p>
            <a:pPr marL="0" indent="0" algn="ctr">
              <a:spcBef>
                <a:spcPts val="2133"/>
              </a:spcBef>
              <a:spcAft>
                <a:spcPts val="2133"/>
              </a:spcAft>
              <a:buNone/>
            </a:pPr>
            <a:endParaRPr lang="en-US" sz="173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9" name="Google Shape;3779;p52"/>
          <p:cNvSpPr txBox="1">
            <a:spLocks noGrp="1"/>
          </p:cNvSpPr>
          <p:nvPr>
            <p:ph type="title" idx="2"/>
          </p:nvPr>
        </p:nvSpPr>
        <p:spPr>
          <a:xfrm>
            <a:off x="536707" y="1525236"/>
            <a:ext cx="30000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dirty="0">
                <a:latin typeface="Gill Sans MT" panose="020B0502020104020203" pitchFamily="34" charset="77"/>
              </a:rPr>
              <a:t>MEDIDAS DE RAZÓN</a:t>
            </a:r>
            <a:endParaRPr dirty="0">
              <a:latin typeface="Gill Sans MT" panose="020B0502020104020203" pitchFamily="34" charset="77"/>
            </a:endParaRPr>
          </a:p>
        </p:txBody>
      </p:sp>
      <p:sp>
        <p:nvSpPr>
          <p:cNvPr id="3780" name="Google Shape;3780;p52"/>
          <p:cNvSpPr txBox="1">
            <a:spLocks noGrp="1"/>
          </p:cNvSpPr>
          <p:nvPr>
            <p:ph type="subTitle" idx="1"/>
          </p:nvPr>
        </p:nvSpPr>
        <p:spPr>
          <a:xfrm>
            <a:off x="325613" y="2339898"/>
            <a:ext cx="3226967" cy="373384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228594" indent="-228594" algn="l">
              <a:spcBef>
                <a:spcPts val="2133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b="1" dirty="0">
                <a:latin typeface="Gill Sans MT" panose="020B0502020104020203" pitchFamily="34" charset="77"/>
              </a:rPr>
              <a:t>RIESGO RELATIVO</a:t>
            </a:r>
          </a:p>
          <a:p>
            <a:pPr marL="228594" indent="-228594" algn="l">
              <a:spcBef>
                <a:spcPts val="2133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b="1" dirty="0">
                <a:latin typeface="Gill Sans MT" panose="020B0502020104020203" pitchFamily="34" charset="77"/>
              </a:rPr>
              <a:t>RIESGO DE TASAS DE INCIDENCIA</a:t>
            </a:r>
          </a:p>
          <a:p>
            <a:pPr marL="228594" indent="-228594" algn="l">
              <a:spcBef>
                <a:spcPts val="2133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b="1" dirty="0">
                <a:latin typeface="Gill Sans MT" panose="020B0502020104020203" pitchFamily="34" charset="77"/>
              </a:rPr>
              <a:t>RAZAÓN DE DISPARAIDAD  U ODDS RATIO</a:t>
            </a:r>
          </a:p>
          <a:p>
            <a:pPr marL="228594" indent="-228594" algn="l">
              <a:spcBef>
                <a:spcPts val="2133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b="1" dirty="0">
                <a:latin typeface="Gill Sans MT" panose="020B0502020104020203" pitchFamily="34" charset="77"/>
              </a:rPr>
              <a:t>RAZÓN DE PREVALENCIAS</a:t>
            </a:r>
            <a:endParaRPr b="1" dirty="0">
              <a:latin typeface="Gill Sans MT" panose="020B0502020104020203" pitchFamily="34" charset="77"/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</a:pPr>
            <a:endParaRPr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BC72FD5-F34E-6B4A-AE53-2674977CEE21}"/>
              </a:ext>
            </a:extLst>
          </p:cNvPr>
          <p:cNvCxnSpPr/>
          <p:nvPr/>
        </p:nvCxnSpPr>
        <p:spPr>
          <a:xfrm>
            <a:off x="4074288" y="2520331"/>
            <a:ext cx="0" cy="3502355"/>
          </a:xfrm>
          <a:prstGeom prst="line">
            <a:avLst/>
          </a:prstGeom>
          <a:ln w="1905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7" name="Google Shape;3779;p52">
            <a:extLst>
              <a:ext uri="{FF2B5EF4-FFF2-40B4-BE49-F238E27FC236}">
                <a16:creationId xmlns:a16="http://schemas.microsoft.com/office/drawing/2014/main" id="{596B8596-F354-7F48-937D-1A30D710EBB3}"/>
              </a:ext>
            </a:extLst>
          </p:cNvPr>
          <p:cNvSpPr txBox="1">
            <a:spLocks/>
          </p:cNvSpPr>
          <p:nvPr/>
        </p:nvSpPr>
        <p:spPr>
          <a:xfrm>
            <a:off x="4494401" y="1525236"/>
            <a:ext cx="300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oppins SemiBold"/>
              <a:buNone/>
              <a:defRPr sz="1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9pPr>
          </a:lstStyle>
          <a:p>
            <a:r>
              <a:rPr lang="en-US" sz="2000" dirty="0">
                <a:latin typeface="Gill Sans MT" panose="020B0502020104020203" pitchFamily="34" charset="77"/>
              </a:rPr>
              <a:t>MEDIDAS DE DIFERENCIA</a:t>
            </a:r>
          </a:p>
        </p:txBody>
      </p:sp>
      <p:sp>
        <p:nvSpPr>
          <p:cNvPr id="18" name="Google Shape;3779;p52">
            <a:extLst>
              <a:ext uri="{FF2B5EF4-FFF2-40B4-BE49-F238E27FC236}">
                <a16:creationId xmlns:a16="http://schemas.microsoft.com/office/drawing/2014/main" id="{6B1CA290-61C5-AB49-A12C-BA263A7AF5D2}"/>
              </a:ext>
            </a:extLst>
          </p:cNvPr>
          <p:cNvSpPr txBox="1">
            <a:spLocks/>
          </p:cNvSpPr>
          <p:nvPr/>
        </p:nvSpPr>
        <p:spPr>
          <a:xfrm>
            <a:off x="8452096" y="1525236"/>
            <a:ext cx="300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oppins SemiBold"/>
              <a:buNone/>
              <a:defRPr sz="1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Poppins SemiBold"/>
              <a:buNone/>
              <a:defRPr sz="2200" b="0" i="0" u="none" strike="noStrike" cap="none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9pPr>
          </a:lstStyle>
          <a:p>
            <a:r>
              <a:rPr lang="en-US" sz="2000" dirty="0">
                <a:latin typeface="Gill Sans MT" panose="020B0502020104020203" pitchFamily="34" charset="77"/>
              </a:rPr>
              <a:t>MEDIDAS DE IMPACTO POTENCIAL</a:t>
            </a:r>
          </a:p>
        </p:txBody>
      </p:sp>
      <p:sp>
        <p:nvSpPr>
          <p:cNvPr id="19" name="Google Shape;3780;p52">
            <a:extLst>
              <a:ext uri="{FF2B5EF4-FFF2-40B4-BE49-F238E27FC236}">
                <a16:creationId xmlns:a16="http://schemas.microsoft.com/office/drawing/2014/main" id="{EB9AB969-0A5F-0543-82B0-AABA2B5B69D2}"/>
              </a:ext>
            </a:extLst>
          </p:cNvPr>
          <p:cNvSpPr txBox="1">
            <a:spLocks/>
          </p:cNvSpPr>
          <p:nvPr/>
        </p:nvSpPr>
        <p:spPr>
          <a:xfrm>
            <a:off x="4595999" y="2288835"/>
            <a:ext cx="3151316" cy="2742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228594" indent="-228594" algn="l">
              <a:spcBef>
                <a:spcPts val="2133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sz="1600" b="1" dirty="0">
                <a:latin typeface="Gill Sans MT" panose="020B0502020104020203" pitchFamily="34" charset="77"/>
              </a:rPr>
              <a:t>DIFERENCIA DE RIESGOS</a:t>
            </a:r>
          </a:p>
          <a:p>
            <a:pPr marL="228594" indent="-228594" algn="l">
              <a:spcBef>
                <a:spcPts val="2133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sz="1600" b="1" dirty="0">
                <a:latin typeface="Gill Sans MT" panose="020B0502020104020203" pitchFamily="34" charset="77"/>
              </a:rPr>
              <a:t>DIFERENCIA DE TASAS</a:t>
            </a:r>
          </a:p>
          <a:p>
            <a:pPr marL="228594" indent="-228594" algn="l">
              <a:spcBef>
                <a:spcPts val="2133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sz="1600" b="1" dirty="0">
                <a:latin typeface="Gill Sans MT" panose="020B0502020104020203" pitchFamily="34" charset="77"/>
              </a:rPr>
              <a:t>DIFERENCIA DE PREVALENCIAS</a:t>
            </a:r>
          </a:p>
          <a:p>
            <a:pPr marL="0" indent="0">
              <a:spcBef>
                <a:spcPts val="2133"/>
              </a:spcBef>
              <a:spcAft>
                <a:spcPts val="2133"/>
              </a:spcAft>
            </a:pPr>
            <a:endParaRPr lang="es-ES" sz="1600" dirty="0"/>
          </a:p>
        </p:txBody>
      </p:sp>
      <p:sp>
        <p:nvSpPr>
          <p:cNvPr id="20" name="Google Shape;3780;p52">
            <a:extLst>
              <a:ext uri="{FF2B5EF4-FFF2-40B4-BE49-F238E27FC236}">
                <a16:creationId xmlns:a16="http://schemas.microsoft.com/office/drawing/2014/main" id="{39044D50-3371-DF4E-9A80-62AA0AEADDF3}"/>
              </a:ext>
            </a:extLst>
          </p:cNvPr>
          <p:cNvSpPr txBox="1">
            <a:spLocks/>
          </p:cNvSpPr>
          <p:nvPr/>
        </p:nvSpPr>
        <p:spPr>
          <a:xfrm>
            <a:off x="8376437" y="2509665"/>
            <a:ext cx="3489947" cy="2742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Poppins"/>
              <a:buNone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228594" indent="-228594" algn="l">
              <a:spcBef>
                <a:spcPts val="2133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sz="1600" b="1" dirty="0">
                <a:latin typeface="Gill Sans MT" panose="020B0502020104020203" pitchFamily="34" charset="77"/>
              </a:rPr>
              <a:t>RIESGO ATRBUIBLE EN LOS EXPUESTOS</a:t>
            </a:r>
          </a:p>
          <a:p>
            <a:pPr marL="228594" indent="-228594" algn="l">
              <a:spcBef>
                <a:spcPts val="2133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sz="1600" b="1" dirty="0">
                <a:latin typeface="Gill Sans MT" panose="020B0502020104020203" pitchFamily="34" charset="77"/>
              </a:rPr>
              <a:t>RIESGO ATRIBUIBLE PORCENTUAL EN EXPUESTOS</a:t>
            </a:r>
          </a:p>
          <a:p>
            <a:pPr marL="228594" indent="-228594" algn="l">
              <a:spcBef>
                <a:spcPts val="2133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sz="1600" b="1" dirty="0">
                <a:latin typeface="Gill Sans MT" panose="020B0502020104020203" pitchFamily="34" charset="77"/>
              </a:rPr>
              <a:t>RIESGO ATRIBUIBLE EN POBLACIÓN </a:t>
            </a:r>
          </a:p>
          <a:p>
            <a:pPr marL="228594" indent="-228594" algn="l">
              <a:spcBef>
                <a:spcPts val="2133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sz="1600" b="1" dirty="0">
                <a:latin typeface="Gill Sans MT" panose="020B0502020104020203" pitchFamily="34" charset="77"/>
              </a:rPr>
              <a:t>RIESGO ATRIBUIBLE PORCENTUAL EN POBLACIÓN</a:t>
            </a:r>
          </a:p>
          <a:p>
            <a:pPr marL="0" indent="0">
              <a:spcBef>
                <a:spcPts val="2133"/>
              </a:spcBef>
              <a:spcAft>
                <a:spcPts val="2133"/>
              </a:spcAft>
            </a:pPr>
            <a:endParaRPr lang="es-ES" sz="16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1F444B-6E22-C545-B276-EEE78294148B}"/>
              </a:ext>
            </a:extLst>
          </p:cNvPr>
          <p:cNvCxnSpPr/>
          <p:nvPr/>
        </p:nvCxnSpPr>
        <p:spPr>
          <a:xfrm>
            <a:off x="7981387" y="2509664"/>
            <a:ext cx="0" cy="3502355"/>
          </a:xfrm>
          <a:prstGeom prst="line">
            <a:avLst/>
          </a:prstGeom>
          <a:ln w="1905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A8923384-C8FC-414C-A2D1-7298BEE3B004}"/>
              </a:ext>
            </a:extLst>
          </p:cNvPr>
          <p:cNvGraphicFramePr/>
          <p:nvPr/>
        </p:nvGraphicFramePr>
        <p:xfrm>
          <a:off x="699716" y="1037719"/>
          <a:ext cx="11068216" cy="5715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ight Arrow 7">
            <a:extLst>
              <a:ext uri="{FF2B5EF4-FFF2-40B4-BE49-F238E27FC236}">
                <a16:creationId xmlns:a16="http://schemas.microsoft.com/office/drawing/2014/main" id="{9BAE1C76-B6B9-F649-A95F-3BED79651D4A}"/>
              </a:ext>
            </a:extLst>
          </p:cNvPr>
          <p:cNvSpPr/>
          <p:nvPr/>
        </p:nvSpPr>
        <p:spPr>
          <a:xfrm>
            <a:off x="3756837" y="1403498"/>
            <a:ext cx="964019" cy="567071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C" sz="24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F3BEF028-518F-4E4F-9E27-4061229B69E5}"/>
              </a:ext>
            </a:extLst>
          </p:cNvPr>
          <p:cNvSpPr/>
          <p:nvPr/>
        </p:nvSpPr>
        <p:spPr>
          <a:xfrm>
            <a:off x="7631813" y="1403498"/>
            <a:ext cx="964019" cy="567071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C" sz="2400"/>
          </a:p>
        </p:txBody>
      </p:sp>
    </p:spTree>
    <p:extLst>
      <p:ext uri="{BB962C8B-B14F-4D97-AF65-F5344CB8AC3E}">
        <p14:creationId xmlns:p14="http://schemas.microsoft.com/office/powerpoint/2010/main" val="358597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5" name="Google Shape;3435;p36"/>
          <p:cNvSpPr txBox="1">
            <a:spLocks noGrp="1"/>
          </p:cNvSpPr>
          <p:nvPr>
            <p:ph type="title"/>
          </p:nvPr>
        </p:nvSpPr>
        <p:spPr>
          <a:xfrm>
            <a:off x="952400" y="727667"/>
            <a:ext cx="102872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EC" sz="3200" dirty="0">
                <a:latin typeface="Gill Sans MT" panose="020B0502020104020203" pitchFamily="34" charset="77"/>
              </a:rPr>
              <a:t>CONCEPTO DE RIESGO EPIDEMIOLÓGICO</a:t>
            </a:r>
            <a:br>
              <a:rPr lang="en-EC" dirty="0">
                <a:latin typeface="Gill Sans MT" panose="020B0502020104020203" pitchFamily="34" charset="77"/>
              </a:rPr>
            </a:br>
            <a:endParaRPr lang="en-US" dirty="0"/>
          </a:p>
        </p:txBody>
      </p:sp>
      <p:sp>
        <p:nvSpPr>
          <p:cNvPr id="3436" name="Google Shape;3436;p36"/>
          <p:cNvSpPr txBox="1">
            <a:spLocks noGrp="1"/>
          </p:cNvSpPr>
          <p:nvPr>
            <p:ph type="body" idx="1"/>
          </p:nvPr>
        </p:nvSpPr>
        <p:spPr>
          <a:xfrm>
            <a:off x="952400" y="1662433"/>
            <a:ext cx="10287200" cy="4474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 algn="just">
              <a:buNone/>
            </a:pPr>
            <a:r>
              <a:rPr lang="en-US" sz="2133" dirty="0">
                <a:latin typeface="Gill Sans MT" panose="020B0502020104020203" pitchFamily="34" charset="77"/>
              </a:rPr>
              <a:t>El </a:t>
            </a:r>
            <a:r>
              <a:rPr lang="en-US" sz="2133" dirty="0" err="1">
                <a:latin typeface="Gill Sans MT" panose="020B0502020104020203" pitchFamily="34" charset="77"/>
              </a:rPr>
              <a:t>concepto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epidemiológico</a:t>
            </a:r>
            <a:r>
              <a:rPr lang="en-US" sz="2133" dirty="0">
                <a:latin typeface="Gill Sans MT" panose="020B0502020104020203" pitchFamily="34" charset="77"/>
              </a:rPr>
              <a:t> de </a:t>
            </a:r>
            <a:r>
              <a:rPr lang="en-US" sz="2133" dirty="0" err="1">
                <a:latin typeface="Gill Sans MT" panose="020B0502020104020203" pitchFamily="34" charset="77"/>
              </a:rPr>
              <a:t>riesgo</a:t>
            </a:r>
            <a:r>
              <a:rPr lang="en-US" sz="2133" dirty="0">
                <a:latin typeface="Gill Sans MT" panose="020B0502020104020203" pitchFamily="34" charset="77"/>
              </a:rPr>
              <a:t>, </a:t>
            </a:r>
            <a:r>
              <a:rPr lang="en-US" sz="2133" dirty="0" err="1">
                <a:latin typeface="Gill Sans MT" panose="020B0502020104020203" pitchFamily="34" charset="77"/>
              </a:rPr>
              <a:t>constituye</a:t>
            </a:r>
            <a:r>
              <a:rPr lang="en-US" sz="2133" dirty="0">
                <a:latin typeface="Gill Sans MT" panose="020B0502020104020203" pitchFamily="34" charset="77"/>
              </a:rPr>
              <a:t> un </a:t>
            </a:r>
            <a:r>
              <a:rPr lang="en-US" sz="2133" dirty="0" err="1">
                <a:latin typeface="Gill Sans MT" panose="020B0502020104020203" pitchFamily="34" charset="77"/>
              </a:rPr>
              <a:t>término</a:t>
            </a:r>
            <a:r>
              <a:rPr lang="en-US" sz="2133" dirty="0">
                <a:latin typeface="Gill Sans MT" panose="020B0502020104020203" pitchFamily="34" charset="77"/>
              </a:rPr>
              <a:t> que surge </a:t>
            </a:r>
            <a:r>
              <a:rPr lang="en-US" sz="2133" dirty="0" err="1">
                <a:latin typeface="Gill Sans MT" panose="020B0502020104020203" pitchFamily="34" charset="77"/>
              </a:rPr>
              <a:t>en</a:t>
            </a:r>
            <a:r>
              <a:rPr lang="en-US" sz="2133" dirty="0">
                <a:latin typeface="Gill Sans MT" panose="020B0502020104020203" pitchFamily="34" charset="77"/>
              </a:rPr>
              <a:t> el </a:t>
            </a:r>
            <a:r>
              <a:rPr lang="en-US" sz="2133" dirty="0" err="1">
                <a:latin typeface="Gill Sans MT" panose="020B0502020104020203" pitchFamily="34" charset="77"/>
              </a:rPr>
              <a:t>lenguaje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epidemiológico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británico</a:t>
            </a:r>
            <a:r>
              <a:rPr lang="en-US" sz="2133" dirty="0">
                <a:latin typeface="Gill Sans MT" panose="020B0502020104020203" pitchFamily="34" charset="77"/>
              </a:rPr>
              <a:t> a </a:t>
            </a:r>
            <a:r>
              <a:rPr lang="en-US" sz="2133" dirty="0" err="1">
                <a:latin typeface="Gill Sans MT" panose="020B0502020104020203" pitchFamily="34" charset="77"/>
              </a:rPr>
              <a:t>inicios</a:t>
            </a:r>
            <a:r>
              <a:rPr lang="en-US" sz="2133" dirty="0">
                <a:latin typeface="Gill Sans MT" panose="020B0502020104020203" pitchFamily="34" charset="77"/>
              </a:rPr>
              <a:t> del </a:t>
            </a:r>
            <a:r>
              <a:rPr lang="en-US" sz="2133" dirty="0" err="1">
                <a:latin typeface="Gill Sans MT" panose="020B0502020104020203" pitchFamily="34" charset="77"/>
              </a:rPr>
              <a:t>siglo</a:t>
            </a:r>
            <a:r>
              <a:rPr lang="en-US" sz="2133" dirty="0">
                <a:latin typeface="Gill Sans MT" panose="020B0502020104020203" pitchFamily="34" charset="77"/>
              </a:rPr>
              <a:t> XX. Con una </a:t>
            </a:r>
            <a:r>
              <a:rPr lang="en-US" sz="2133" dirty="0" err="1">
                <a:latin typeface="Gill Sans MT" panose="020B0502020104020203" pitchFamily="34" charset="77"/>
              </a:rPr>
              <a:t>valoración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más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específicamente</a:t>
            </a:r>
            <a:r>
              <a:rPr lang="en-US" sz="2133" dirty="0">
                <a:latin typeface="Gill Sans MT" panose="020B0502020104020203" pitchFamily="34" charset="77"/>
              </a:rPr>
              <a:t> conceptual, el </a:t>
            </a:r>
            <a:r>
              <a:rPr lang="en-US" sz="2133" dirty="0" err="1">
                <a:latin typeface="Gill Sans MT" panose="020B0502020104020203" pitchFamily="34" charset="77"/>
              </a:rPr>
              <a:t>riesgo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puede</a:t>
            </a:r>
            <a:r>
              <a:rPr lang="en-US" sz="2133" dirty="0">
                <a:latin typeface="Gill Sans MT" panose="020B0502020104020203" pitchFamily="34" charset="77"/>
              </a:rPr>
              <a:t> ser </a:t>
            </a:r>
            <a:r>
              <a:rPr lang="en-US" sz="2133" dirty="0" err="1">
                <a:latin typeface="Gill Sans MT" panose="020B0502020104020203" pitchFamily="34" charset="77"/>
              </a:rPr>
              <a:t>identificado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en</a:t>
            </a:r>
            <a:r>
              <a:rPr lang="en-US" sz="2133" dirty="0">
                <a:latin typeface="Gill Sans MT" panose="020B0502020104020203" pitchFamily="34" charset="77"/>
              </a:rPr>
              <a:t> un </a:t>
            </a:r>
            <a:r>
              <a:rPr lang="en-US" sz="2133" dirty="0" err="1">
                <a:latin typeface="Gill Sans MT" panose="020B0502020104020203" pitchFamily="34" charset="77"/>
              </a:rPr>
              <a:t>estudio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sobre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mortalidad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materna</a:t>
            </a:r>
            <a:r>
              <a:rPr lang="en-US" sz="2133" dirty="0">
                <a:latin typeface="Gill Sans MT" panose="020B0502020104020203" pitchFamily="34" charset="77"/>
              </a:rPr>
              <a:t> (William Howard Jr. de la Johns Hopkins University) </a:t>
            </a:r>
            <a:r>
              <a:rPr lang="en-US" sz="2133" dirty="0" err="1">
                <a:latin typeface="Gill Sans MT" panose="020B0502020104020203" pitchFamily="34" charset="77"/>
              </a:rPr>
              <a:t>en</a:t>
            </a:r>
            <a:r>
              <a:rPr lang="en-US" sz="2133" dirty="0">
                <a:latin typeface="Gill Sans MT" panose="020B0502020104020203" pitchFamily="34" charset="77"/>
              </a:rPr>
              <a:t> el que </a:t>
            </a:r>
            <a:r>
              <a:rPr lang="en-US" sz="2133" dirty="0" err="1">
                <a:latin typeface="Gill Sans MT" panose="020B0502020104020203" pitchFamily="34" charset="77"/>
              </a:rPr>
              <a:t>adquiere</a:t>
            </a:r>
            <a:r>
              <a:rPr lang="en-US" sz="2133" dirty="0">
                <a:latin typeface="Gill Sans MT" panose="020B0502020104020203" pitchFamily="34" charset="77"/>
              </a:rPr>
              <a:t> la </a:t>
            </a:r>
            <a:r>
              <a:rPr lang="en-US" sz="2133" dirty="0" err="1">
                <a:latin typeface="Gill Sans MT" panose="020B0502020104020203" pitchFamily="34" charset="77"/>
              </a:rPr>
              <a:t>expresión</a:t>
            </a:r>
            <a:r>
              <a:rPr lang="en-US" sz="2133" dirty="0">
                <a:latin typeface="Gill Sans MT" panose="020B0502020104020203" pitchFamily="34" charset="77"/>
              </a:rPr>
              <a:t> de una </a:t>
            </a:r>
            <a:r>
              <a:rPr lang="en-US" sz="2133" dirty="0" err="1">
                <a:latin typeface="Gill Sans MT" panose="020B0502020104020203" pitchFamily="34" charset="77"/>
              </a:rPr>
              <a:t>razón</a:t>
            </a:r>
            <a:r>
              <a:rPr lang="en-US" sz="2133" dirty="0">
                <a:latin typeface="Gill Sans MT" panose="020B0502020104020203" pitchFamily="34" charset="77"/>
              </a:rPr>
              <a:t> entre el </a:t>
            </a:r>
            <a:r>
              <a:rPr lang="en-US" sz="2133" dirty="0" err="1">
                <a:latin typeface="Gill Sans MT" panose="020B0502020104020203" pitchFamily="34" charset="77"/>
              </a:rPr>
              <a:t>número</a:t>
            </a:r>
            <a:r>
              <a:rPr lang="en-US" sz="2133" dirty="0">
                <a:latin typeface="Gill Sans MT" panose="020B0502020104020203" pitchFamily="34" charset="77"/>
              </a:rPr>
              <a:t> de </a:t>
            </a:r>
            <a:r>
              <a:rPr lang="en-US" sz="2133" dirty="0" err="1">
                <a:latin typeface="Gill Sans MT" panose="020B0502020104020203" pitchFamily="34" charset="77"/>
              </a:rPr>
              <a:t>afectados</a:t>
            </a:r>
            <a:r>
              <a:rPr lang="en-US" sz="2133" dirty="0">
                <a:latin typeface="Gill Sans MT" panose="020B0502020104020203" pitchFamily="34" charset="77"/>
              </a:rPr>
              <a:t> y el </a:t>
            </a:r>
            <a:r>
              <a:rPr lang="en-US" sz="2133" dirty="0" err="1">
                <a:latin typeface="Gill Sans MT" panose="020B0502020104020203" pitchFamily="34" charset="77"/>
              </a:rPr>
              <a:t>número</a:t>
            </a:r>
            <a:r>
              <a:rPr lang="en-US" sz="2133" dirty="0">
                <a:latin typeface="Gill Sans MT" panose="020B0502020104020203" pitchFamily="34" charset="77"/>
              </a:rPr>
              <a:t> de </a:t>
            </a:r>
            <a:r>
              <a:rPr lang="en-US" sz="2133" dirty="0" err="1">
                <a:latin typeface="Gill Sans MT" panose="020B0502020104020203" pitchFamily="34" charset="77"/>
              </a:rPr>
              <a:t>expuestos</a:t>
            </a:r>
            <a:r>
              <a:rPr lang="en-US" sz="2133" dirty="0">
                <a:latin typeface="Gill Sans MT" panose="020B0502020104020203" pitchFamily="34" charset="77"/>
              </a:rPr>
              <a:t>. </a:t>
            </a:r>
          </a:p>
          <a:p>
            <a:pPr marL="0" indent="0" algn="just">
              <a:buNone/>
            </a:pPr>
            <a:endParaRPr lang="en-US" sz="2133" dirty="0">
              <a:latin typeface="Gill Sans MT" panose="020B0502020104020203" pitchFamily="34" charset="77"/>
            </a:endParaRPr>
          </a:p>
          <a:p>
            <a:pPr marL="0" indent="0" algn="just">
              <a:buNone/>
            </a:pPr>
            <a:r>
              <a:rPr lang="en-US" sz="2133" dirty="0">
                <a:latin typeface="Gill Sans MT" panose="020B0502020104020203" pitchFamily="34" charset="77"/>
              </a:rPr>
              <a:t>Una </a:t>
            </a:r>
            <a:r>
              <a:rPr lang="en-US" sz="2133" dirty="0" err="1">
                <a:latin typeface="Gill Sans MT" panose="020B0502020104020203" pitchFamily="34" charset="77"/>
              </a:rPr>
              <a:t>nueva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mención</a:t>
            </a:r>
            <a:r>
              <a:rPr lang="en-US" sz="2133" dirty="0">
                <a:latin typeface="Gill Sans MT" panose="020B0502020104020203" pitchFamily="34" charset="77"/>
              </a:rPr>
              <a:t> al </a:t>
            </a:r>
            <a:r>
              <a:rPr lang="en-US" sz="2133" dirty="0" err="1">
                <a:latin typeface="Gill Sans MT" panose="020B0502020104020203" pitchFamily="34" charset="77"/>
              </a:rPr>
              <a:t>concepto</a:t>
            </a:r>
            <a:r>
              <a:rPr lang="en-US" sz="2133" dirty="0">
                <a:latin typeface="Gill Sans MT" panose="020B0502020104020203" pitchFamily="34" charset="77"/>
              </a:rPr>
              <a:t> de </a:t>
            </a:r>
            <a:r>
              <a:rPr lang="en-US" sz="2133" dirty="0" err="1">
                <a:latin typeface="Gill Sans MT" panose="020B0502020104020203" pitchFamily="34" charset="77"/>
              </a:rPr>
              <a:t>riesgo</a:t>
            </a:r>
            <a:r>
              <a:rPr lang="en-US" sz="2133" dirty="0">
                <a:latin typeface="Gill Sans MT" panose="020B0502020104020203" pitchFamily="34" charset="77"/>
              </a:rPr>
              <a:t>, </a:t>
            </a:r>
            <a:r>
              <a:rPr lang="en-US" sz="2133" dirty="0" err="1">
                <a:latin typeface="Gill Sans MT" panose="020B0502020104020203" pitchFamily="34" charset="77"/>
              </a:rPr>
              <a:t>aparece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en</a:t>
            </a:r>
            <a:r>
              <a:rPr lang="en-US" sz="2133" dirty="0">
                <a:latin typeface="Gill Sans MT" panose="020B0502020104020203" pitchFamily="34" charset="77"/>
              </a:rPr>
              <a:t> 1925 </a:t>
            </a:r>
            <a:r>
              <a:rPr lang="en-US" sz="2133" dirty="0" err="1">
                <a:latin typeface="Gill Sans MT" panose="020B0502020104020203" pitchFamily="34" charset="77"/>
              </a:rPr>
              <a:t>en</a:t>
            </a:r>
            <a:r>
              <a:rPr lang="en-US" sz="2133" dirty="0">
                <a:latin typeface="Gill Sans MT" panose="020B0502020104020203" pitchFamily="34" charset="77"/>
              </a:rPr>
              <a:t> un </a:t>
            </a:r>
            <a:r>
              <a:rPr lang="en-US" sz="2133" dirty="0" err="1">
                <a:latin typeface="Gill Sans MT" panose="020B0502020104020203" pitchFamily="34" charset="77"/>
              </a:rPr>
              <a:t>estudio</a:t>
            </a:r>
            <a:r>
              <a:rPr lang="en-US" sz="2133" dirty="0">
                <a:latin typeface="Gill Sans MT" panose="020B0502020104020203" pitchFamily="34" charset="77"/>
              </a:rPr>
              <a:t> de </a:t>
            </a:r>
            <a:r>
              <a:rPr lang="en-US" sz="2133" dirty="0" err="1">
                <a:latin typeface="Gill Sans MT" panose="020B0502020104020203" pitchFamily="34" charset="77"/>
              </a:rPr>
              <a:t>Doull</a:t>
            </a:r>
            <a:r>
              <a:rPr lang="en-US" sz="2133" dirty="0">
                <a:latin typeface="Gill Sans MT" panose="020B0502020104020203" pitchFamily="34" charset="77"/>
              </a:rPr>
              <a:t> y Lara </a:t>
            </a:r>
            <a:r>
              <a:rPr lang="en-US" sz="2133" dirty="0" err="1">
                <a:latin typeface="Gill Sans MT" panose="020B0502020104020203" pitchFamily="34" charset="77"/>
              </a:rPr>
              <a:t>sobre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difteria</a:t>
            </a:r>
            <a:r>
              <a:rPr lang="en-US" sz="2133" dirty="0">
                <a:latin typeface="Gill Sans MT" panose="020B0502020104020203" pitchFamily="34" charset="77"/>
              </a:rPr>
              <a:t>, y </a:t>
            </a:r>
            <a:r>
              <a:rPr lang="en-US" sz="2133" dirty="0" err="1">
                <a:latin typeface="Gill Sans MT" panose="020B0502020104020203" pitchFamily="34" charset="77"/>
              </a:rPr>
              <a:t>posteriormente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en</a:t>
            </a:r>
            <a:r>
              <a:rPr lang="en-US" sz="2133" dirty="0">
                <a:latin typeface="Gill Sans MT" panose="020B0502020104020203" pitchFamily="34" charset="77"/>
              </a:rPr>
              <a:t> un </a:t>
            </a:r>
            <a:r>
              <a:rPr lang="en-US" sz="2133" dirty="0" err="1">
                <a:latin typeface="Gill Sans MT" panose="020B0502020104020203" pitchFamily="34" charset="77"/>
              </a:rPr>
              <a:t>artículo</a:t>
            </a:r>
            <a:r>
              <a:rPr lang="en-US" sz="2133" dirty="0">
                <a:latin typeface="Gill Sans MT" panose="020B0502020104020203" pitchFamily="34" charset="77"/>
              </a:rPr>
              <a:t> de Fales que </a:t>
            </a:r>
            <a:r>
              <a:rPr lang="en-US" sz="2133" dirty="0" err="1">
                <a:latin typeface="Gill Sans MT" panose="020B0502020104020203" pitchFamily="34" charset="77"/>
              </a:rPr>
              <a:t>analiza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datos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secundarios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sobre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varias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enfermedades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infecciosas</a:t>
            </a:r>
            <a:r>
              <a:rPr lang="en-US" sz="2133" dirty="0">
                <a:latin typeface="Gill Sans MT" panose="020B0502020104020203" pitchFamily="34" charset="77"/>
              </a:rPr>
              <a:t>. Este </a:t>
            </a:r>
            <a:r>
              <a:rPr lang="en-US" sz="2133" dirty="0" err="1">
                <a:latin typeface="Gill Sans MT" panose="020B0502020104020203" pitchFamily="34" charset="77"/>
              </a:rPr>
              <a:t>último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artículo</a:t>
            </a:r>
            <a:r>
              <a:rPr lang="en-US" sz="2133" dirty="0">
                <a:latin typeface="Gill Sans MT" panose="020B0502020104020203" pitchFamily="34" charset="77"/>
              </a:rPr>
              <a:t> introduce </a:t>
            </a:r>
            <a:r>
              <a:rPr lang="en-US" sz="2133" dirty="0" err="1">
                <a:latin typeface="Gill Sans MT" panose="020B0502020104020203" pitchFamily="34" charset="77"/>
              </a:rPr>
              <a:t>además</a:t>
            </a:r>
            <a:r>
              <a:rPr lang="en-US" sz="2133" dirty="0">
                <a:latin typeface="Gill Sans MT" panose="020B0502020104020203" pitchFamily="34" charset="77"/>
              </a:rPr>
              <a:t> la </a:t>
            </a:r>
            <a:r>
              <a:rPr lang="en-US" sz="2133" dirty="0" err="1">
                <a:latin typeface="Gill Sans MT" panose="020B0502020104020203" pitchFamily="34" charset="77"/>
              </a:rPr>
              <a:t>expresión</a:t>
            </a:r>
            <a:r>
              <a:rPr lang="en-US" sz="2133" dirty="0">
                <a:latin typeface="Gill Sans MT" panose="020B0502020104020203" pitchFamily="34" charset="77"/>
              </a:rPr>
              <a:t> de "</a:t>
            </a:r>
            <a:r>
              <a:rPr lang="en-US" sz="2133" dirty="0" err="1">
                <a:latin typeface="Gill Sans MT" panose="020B0502020104020203" pitchFamily="34" charset="77"/>
              </a:rPr>
              <a:t>riesgo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relativo</a:t>
            </a:r>
            <a:r>
              <a:rPr lang="en-US" sz="2133" dirty="0">
                <a:latin typeface="Gill Sans MT" panose="020B0502020104020203" pitchFamily="34" charset="77"/>
              </a:rPr>
              <a:t>", </a:t>
            </a:r>
            <a:r>
              <a:rPr lang="en-US" sz="2133" dirty="0" err="1">
                <a:latin typeface="Gill Sans MT" panose="020B0502020104020203" pitchFamily="34" charset="77"/>
              </a:rPr>
              <a:t>señalando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ya</a:t>
            </a:r>
            <a:r>
              <a:rPr lang="en-US" sz="2133" dirty="0">
                <a:latin typeface="Gill Sans MT" panose="020B0502020104020203" pitchFamily="34" charset="77"/>
              </a:rPr>
              <a:t> la </a:t>
            </a:r>
            <a:r>
              <a:rPr lang="en-US" sz="2133" dirty="0" err="1">
                <a:latin typeface="Gill Sans MT" panose="020B0502020104020203" pitchFamily="34" charset="77"/>
              </a:rPr>
              <a:t>naturaleza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comparativa</a:t>
            </a:r>
            <a:r>
              <a:rPr lang="en-US" sz="2133" dirty="0">
                <a:latin typeface="Gill Sans MT" panose="020B0502020104020203" pitchFamily="34" charset="77"/>
              </a:rPr>
              <a:t> de los </a:t>
            </a:r>
            <a:r>
              <a:rPr lang="en-US" sz="2133" dirty="0" err="1">
                <a:latin typeface="Gill Sans MT" panose="020B0502020104020203" pitchFamily="34" charset="77"/>
              </a:rPr>
              <a:t>indicadores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en</a:t>
            </a:r>
            <a:r>
              <a:rPr lang="en-US" sz="2133" dirty="0">
                <a:latin typeface="Gill Sans MT" panose="020B0502020104020203" pitchFamily="34" charset="77"/>
              </a:rPr>
              <a:t> una </a:t>
            </a:r>
            <a:r>
              <a:rPr lang="en-US" sz="2133" dirty="0" err="1">
                <a:latin typeface="Gill Sans MT" panose="020B0502020104020203" pitchFamily="34" charset="77"/>
              </a:rPr>
              <a:t>medida</a:t>
            </a:r>
            <a:r>
              <a:rPr lang="en-US" sz="2133" dirty="0">
                <a:latin typeface="Gill Sans MT" panose="020B0502020104020203" pitchFamily="34" charset="77"/>
              </a:rPr>
              <a:t> de </a:t>
            </a:r>
            <a:r>
              <a:rPr lang="en-US" sz="2133" dirty="0" err="1">
                <a:latin typeface="Gill Sans MT" panose="020B0502020104020203" pitchFamily="34" charset="77"/>
              </a:rPr>
              <a:t>asociación</a:t>
            </a:r>
            <a:r>
              <a:rPr lang="en-US" sz="2133" dirty="0">
                <a:latin typeface="Gill Sans MT" panose="020B0502020104020203" pitchFamily="34" charset="77"/>
              </a:rPr>
              <a:t> </a:t>
            </a:r>
          </a:p>
          <a:p>
            <a:pPr mar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  <p:pic>
        <p:nvPicPr>
          <p:cNvPr id="4" name="Imagen 8">
            <a:extLst>
              <a:ext uri="{FF2B5EF4-FFF2-40B4-BE49-F238E27FC236}">
                <a16:creationId xmlns:a16="http://schemas.microsoft.com/office/drawing/2014/main" id="{637FCC4A-F07B-CB4F-AF09-E750DC10DEC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23886" y="5310553"/>
            <a:ext cx="1240084" cy="99118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59875D0B-5C7B-B14A-8EDA-945AC1B4E27F}"/>
              </a:ext>
            </a:extLst>
          </p:cNvPr>
          <p:cNvSpPr txBox="1"/>
          <p:nvPr/>
        </p:nvSpPr>
        <p:spPr>
          <a:xfrm>
            <a:off x="1431716" y="2262555"/>
            <a:ext cx="932856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actualidad</a:t>
            </a:r>
            <a:r>
              <a:rPr lang="en-US" sz="2400" dirty="0">
                <a:latin typeface="Gill Sans MT" panose="020B0502020104020203" pitchFamily="34" charset="77"/>
              </a:rPr>
              <a:t> el </a:t>
            </a:r>
            <a:r>
              <a:rPr lang="en-US" sz="2400" dirty="0" err="1">
                <a:latin typeface="Gill Sans MT" panose="020B0502020104020203" pitchFamily="34" charset="77"/>
              </a:rPr>
              <a:t>concepto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riesgo</a:t>
            </a:r>
            <a:r>
              <a:rPr lang="en-US" sz="2400" dirty="0">
                <a:latin typeface="Gill Sans MT" panose="020B0502020104020203" pitchFamily="34" charset="77"/>
              </a:rPr>
              <a:t>, </a:t>
            </a:r>
            <a:r>
              <a:rPr lang="en-US" sz="2400" dirty="0" err="1">
                <a:latin typeface="Gill Sans MT" panose="020B0502020104020203" pitchFamily="34" charset="77"/>
              </a:rPr>
              <a:t>si</a:t>
            </a:r>
            <a:r>
              <a:rPr lang="en-US" sz="2400" dirty="0">
                <a:latin typeface="Gill Sans MT" panose="020B0502020104020203" pitchFamily="34" charset="77"/>
              </a:rPr>
              <a:t> bien surge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el </a:t>
            </a:r>
            <a:r>
              <a:rPr lang="en-US" sz="2400" dirty="0" err="1">
                <a:latin typeface="Gill Sans MT" panose="020B0502020104020203" pitchFamily="34" charset="77"/>
              </a:rPr>
              <a:t>lenguaje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común</a:t>
            </a:r>
            <a:r>
              <a:rPr lang="en-US" sz="2400" dirty="0">
                <a:latin typeface="Gill Sans MT" panose="020B0502020104020203" pitchFamily="34" charset="77"/>
              </a:rPr>
              <a:t> de las personas </a:t>
            </a:r>
            <a:r>
              <a:rPr lang="en-US" sz="2400" dirty="0" err="1">
                <a:latin typeface="Gill Sans MT" panose="020B0502020104020203" pitchFamily="34" charset="77"/>
              </a:rPr>
              <a:t>haciendo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referencia</a:t>
            </a:r>
            <a:r>
              <a:rPr lang="en-US" sz="2400" dirty="0">
                <a:latin typeface="Gill Sans MT" panose="020B0502020104020203" pitchFamily="34" charset="77"/>
              </a:rPr>
              <a:t> a una </a:t>
            </a:r>
            <a:r>
              <a:rPr lang="en-US" sz="2400" dirty="0" err="1">
                <a:latin typeface="Gill Sans MT" panose="020B0502020104020203" pitchFamily="34" charset="77"/>
              </a:rPr>
              <a:t>situación</a:t>
            </a:r>
            <a:r>
              <a:rPr lang="en-US" sz="2400" dirty="0">
                <a:latin typeface="Gill Sans MT" panose="020B0502020104020203" pitchFamily="34" charset="77"/>
              </a:rPr>
              <a:t> de “</a:t>
            </a:r>
            <a:r>
              <a:rPr lang="en-US" sz="2400" dirty="0" err="1">
                <a:latin typeface="Gill Sans MT" panose="020B0502020104020203" pitchFamily="34" charset="77"/>
              </a:rPr>
              <a:t>amenaza</a:t>
            </a:r>
            <a:r>
              <a:rPr lang="en-US" sz="2400" dirty="0">
                <a:latin typeface="Gill Sans MT" panose="020B0502020104020203" pitchFamily="34" charset="77"/>
              </a:rPr>
              <a:t>”,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epidemiología</a:t>
            </a:r>
            <a:r>
              <a:rPr lang="en-US" sz="2400" dirty="0">
                <a:latin typeface="Gill Sans MT" panose="020B0502020104020203" pitchFamily="34" charset="77"/>
              </a:rPr>
              <a:t> se </a:t>
            </a:r>
            <a:r>
              <a:rPr lang="en-US" sz="2400" dirty="0" err="1">
                <a:latin typeface="Gill Sans MT" panose="020B0502020104020203" pitchFamily="34" charset="77"/>
              </a:rPr>
              <a:t>refiere</a:t>
            </a:r>
            <a:r>
              <a:rPr lang="en-US" sz="2400" dirty="0">
                <a:latin typeface="Gill Sans MT" panose="020B0502020104020203" pitchFamily="34" charset="77"/>
              </a:rPr>
              <a:t> a dos </a:t>
            </a:r>
            <a:r>
              <a:rPr lang="en-US" sz="2400" dirty="0" err="1">
                <a:latin typeface="Gill Sans MT" panose="020B0502020104020203" pitchFamily="34" charset="77"/>
              </a:rPr>
              <a:t>situaciones</a:t>
            </a:r>
            <a:r>
              <a:rPr lang="en-US" sz="2400" dirty="0">
                <a:latin typeface="Gill Sans MT" panose="020B0502020104020203" pitchFamily="34" charset="77"/>
              </a:rPr>
              <a:t>: </a:t>
            </a:r>
          </a:p>
          <a:p>
            <a:pPr algn="just"/>
            <a:endParaRPr lang="en-US" sz="2400" dirty="0">
              <a:latin typeface="Gill Sans MT" panose="020B0502020104020203" pitchFamily="34" charset="77"/>
            </a:endParaRPr>
          </a:p>
          <a:p>
            <a:pPr algn="just"/>
            <a:r>
              <a:rPr lang="en-US" sz="2400" dirty="0">
                <a:latin typeface="Gill Sans MT" panose="020B0502020104020203" pitchFamily="34" charset="77"/>
              </a:rPr>
              <a:t>A la </a:t>
            </a:r>
            <a:r>
              <a:rPr lang="en-US" sz="2400" dirty="0" err="1">
                <a:latin typeface="Gill Sans MT" panose="020B0502020104020203" pitchFamily="34" charset="77"/>
              </a:rPr>
              <a:t>estimación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b="1" dirty="0" err="1">
                <a:latin typeface="Gill Sans MT" panose="020B0502020104020203" pitchFamily="34" charset="77"/>
              </a:rPr>
              <a:t>incidencia</a:t>
            </a:r>
            <a:r>
              <a:rPr lang="en-US" sz="2400" b="1" dirty="0">
                <a:latin typeface="Gill Sans MT" panose="020B0502020104020203" pitchFamily="34" charset="77"/>
              </a:rPr>
              <a:t> </a:t>
            </a:r>
            <a:r>
              <a:rPr lang="en-US" sz="2400" dirty="0">
                <a:latin typeface="Gill Sans MT" panose="020B0502020104020203" pitchFamily="34" charset="77"/>
              </a:rPr>
              <a:t>(</a:t>
            </a:r>
            <a:r>
              <a:rPr lang="en-US" sz="2400" dirty="0" err="1">
                <a:latin typeface="Gill Sans MT" panose="020B0502020104020203" pitchFamily="34" charset="77"/>
              </a:rPr>
              <a:t>incidencia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acumulada</a:t>
            </a:r>
            <a:r>
              <a:rPr lang="en-US" sz="2400" dirty="0">
                <a:latin typeface="Gill Sans MT" panose="020B0502020104020203" pitchFamily="34" charset="77"/>
              </a:rPr>
              <a:t>) de un </a:t>
            </a:r>
            <a:r>
              <a:rPr lang="en-US" sz="2400" dirty="0" err="1">
                <a:latin typeface="Gill Sans MT" panose="020B0502020104020203" pitchFamily="34" charset="77"/>
              </a:rPr>
              <a:t>evento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una población, </a:t>
            </a:r>
            <a:r>
              <a:rPr lang="en-US" sz="2400" dirty="0" err="1">
                <a:latin typeface="Gill Sans MT" panose="020B0502020104020203" pitchFamily="34" charset="77"/>
              </a:rPr>
              <a:t>puesto</a:t>
            </a:r>
            <a:r>
              <a:rPr lang="en-US" sz="2400" dirty="0">
                <a:latin typeface="Gill Sans MT" panose="020B0502020104020203" pitchFamily="34" charset="77"/>
              </a:rPr>
              <a:t> que </a:t>
            </a:r>
            <a:r>
              <a:rPr lang="en-US" sz="2400" dirty="0" err="1">
                <a:latin typeface="Gill Sans MT" panose="020B0502020104020203" pitchFamily="34" charset="77"/>
              </a:rPr>
              <a:t>esta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medida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representa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probabilidad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ocurrencia</a:t>
            </a:r>
            <a:r>
              <a:rPr lang="en-US" sz="2400" dirty="0">
                <a:latin typeface="Gill Sans MT" panose="020B0502020104020203" pitchFamily="34" charset="77"/>
              </a:rPr>
              <a:t> de un </a:t>
            </a:r>
            <a:r>
              <a:rPr lang="en-US" sz="2400" dirty="0" err="1">
                <a:latin typeface="Gill Sans MT" panose="020B0502020104020203" pitchFamily="34" charset="77"/>
              </a:rPr>
              <a:t>evento</a:t>
            </a:r>
            <a:r>
              <a:rPr lang="en-US" sz="2400" dirty="0">
                <a:latin typeface="Gill Sans MT" panose="020B0502020104020203" pitchFamily="34" charset="77"/>
              </a:rPr>
              <a:t> y </a:t>
            </a:r>
            <a:r>
              <a:rPr lang="en-US" sz="2400" dirty="0" err="1">
                <a:latin typeface="Gill Sans MT" panose="020B0502020104020203" pitchFamily="34" charset="77"/>
              </a:rPr>
              <a:t>segundo</a:t>
            </a:r>
            <a:r>
              <a:rPr lang="en-US" sz="2400" dirty="0">
                <a:latin typeface="Gill Sans MT" panose="020B0502020104020203" pitchFamily="34" charset="77"/>
              </a:rPr>
              <a:t>,- a las </a:t>
            </a:r>
            <a:r>
              <a:rPr lang="en-US" sz="2400" dirty="0" err="1">
                <a:latin typeface="Gill Sans MT" panose="020B0502020104020203" pitchFamily="34" charset="77"/>
              </a:rPr>
              <a:t>medidas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asociación</a:t>
            </a:r>
            <a:r>
              <a:rPr lang="en-US" sz="2400" dirty="0">
                <a:latin typeface="Gill Sans MT" panose="020B0502020104020203" pitchFamily="34" charset="77"/>
              </a:rPr>
              <a:t> que se </a:t>
            </a:r>
            <a:r>
              <a:rPr lang="en-US" sz="2400" dirty="0" err="1">
                <a:latin typeface="Gill Sans MT" panose="020B0502020104020203" pitchFamily="34" charset="77"/>
              </a:rPr>
              <a:t>derivan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ella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como</a:t>
            </a:r>
            <a:r>
              <a:rPr lang="en-US" sz="2400" dirty="0">
                <a:latin typeface="Gill Sans MT" panose="020B0502020104020203" pitchFamily="34" charset="77"/>
              </a:rPr>
              <a:t> es el </a:t>
            </a:r>
            <a:r>
              <a:rPr lang="en-US" sz="2400" b="1" dirty="0" err="1">
                <a:latin typeface="Gill Sans MT" panose="020B0502020104020203" pitchFamily="34" charset="77"/>
              </a:rPr>
              <a:t>Riesgo</a:t>
            </a:r>
            <a:r>
              <a:rPr lang="en-US" sz="2400" b="1" dirty="0">
                <a:latin typeface="Gill Sans MT" panose="020B0502020104020203" pitchFamily="34" charset="77"/>
              </a:rPr>
              <a:t> </a:t>
            </a:r>
            <a:r>
              <a:rPr lang="en-US" sz="2400" b="1" dirty="0" err="1">
                <a:latin typeface="Gill Sans MT" panose="020B0502020104020203" pitchFamily="34" charset="77"/>
              </a:rPr>
              <a:t>Relativo</a:t>
            </a:r>
            <a:r>
              <a:rPr lang="en-US" sz="2400" b="1" dirty="0">
                <a:latin typeface="Gill Sans MT" panose="020B0502020104020203" pitchFamily="34" charset="77"/>
              </a:rPr>
              <a:t> </a:t>
            </a:r>
            <a:r>
              <a:rPr lang="en-US" sz="2400" dirty="0">
                <a:latin typeface="Gill Sans MT" panose="020B0502020104020203" pitchFamily="34" charset="77"/>
              </a:rPr>
              <a:t>el </a:t>
            </a:r>
            <a:r>
              <a:rPr lang="en-US" sz="2400" dirty="0" err="1">
                <a:latin typeface="Gill Sans MT" panose="020B0502020104020203" pitchFamily="34" charset="77"/>
              </a:rPr>
              <a:t>cual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relaciona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incidencia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un </a:t>
            </a:r>
            <a:r>
              <a:rPr lang="en-US" sz="2400" dirty="0" err="1">
                <a:latin typeface="Gill Sans MT" panose="020B0502020104020203" pitchFamily="34" charset="77"/>
              </a:rPr>
              <a:t>grupo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expuesto</a:t>
            </a:r>
            <a:r>
              <a:rPr lang="en-US" sz="2400" dirty="0">
                <a:latin typeface="Gill Sans MT" panose="020B0502020104020203" pitchFamily="34" charset="77"/>
              </a:rPr>
              <a:t> versus un </a:t>
            </a:r>
            <a:r>
              <a:rPr lang="en-US" sz="2400" dirty="0" err="1">
                <a:latin typeface="Gill Sans MT" panose="020B0502020104020203" pitchFamily="34" charset="77"/>
              </a:rPr>
              <a:t>grupo</a:t>
            </a:r>
            <a:r>
              <a:rPr lang="en-US" sz="2400" dirty="0">
                <a:latin typeface="Gill Sans MT" panose="020B0502020104020203" pitchFamily="34" charset="77"/>
              </a:rPr>
              <a:t> no </a:t>
            </a:r>
            <a:r>
              <a:rPr lang="en-US" sz="2400" dirty="0" err="1">
                <a:latin typeface="Gill Sans MT" panose="020B0502020104020203" pitchFamily="34" charset="77"/>
              </a:rPr>
              <a:t>expuesto</a:t>
            </a:r>
            <a:r>
              <a:rPr lang="en-US" sz="2400" dirty="0">
                <a:latin typeface="Gill Sans MT" panose="020B0502020104020203" pitchFamily="34" charset="77"/>
              </a:rPr>
              <a:t>. </a:t>
            </a:r>
          </a:p>
          <a:p>
            <a:endParaRPr lang="en-EC" sz="2400" dirty="0"/>
          </a:p>
        </p:txBody>
      </p:sp>
      <p:pic>
        <p:nvPicPr>
          <p:cNvPr id="39" name="Imagen 8">
            <a:extLst>
              <a:ext uri="{FF2B5EF4-FFF2-40B4-BE49-F238E27FC236}">
                <a16:creationId xmlns:a16="http://schemas.microsoft.com/office/drawing/2014/main" id="{D572C003-54F7-C842-86BA-BEDC705DE4B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23886" y="5310553"/>
            <a:ext cx="1240084" cy="99118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5" name="Google Shape;3435;p36"/>
          <p:cNvSpPr txBox="1">
            <a:spLocks noGrp="1"/>
          </p:cNvSpPr>
          <p:nvPr>
            <p:ph type="title"/>
          </p:nvPr>
        </p:nvSpPr>
        <p:spPr>
          <a:xfrm>
            <a:off x="952400" y="727667"/>
            <a:ext cx="102872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n-EC" dirty="0">
                <a:latin typeface="Gill Sans MT" panose="020B0502020104020203" pitchFamily="34" charset="77"/>
              </a:rPr>
              <a:t>EPIDEMIOLGÍA ANALÍTICA</a:t>
            </a:r>
            <a:br>
              <a:rPr lang="en-EC" dirty="0">
                <a:latin typeface="Gill Sans MT" panose="020B0502020104020203" pitchFamily="34" charset="77"/>
              </a:rPr>
            </a:br>
            <a:endParaRPr lang="en-US" dirty="0"/>
          </a:p>
        </p:txBody>
      </p:sp>
      <p:sp>
        <p:nvSpPr>
          <p:cNvPr id="3436" name="Google Shape;3436;p36"/>
          <p:cNvSpPr txBox="1">
            <a:spLocks noGrp="1"/>
          </p:cNvSpPr>
          <p:nvPr>
            <p:ph type="body" idx="1"/>
          </p:nvPr>
        </p:nvSpPr>
        <p:spPr>
          <a:xfrm>
            <a:off x="952400" y="1662433"/>
            <a:ext cx="10287200" cy="4474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 algn="just"/>
            <a:r>
              <a:rPr lang="en-US" sz="2133" dirty="0" err="1">
                <a:latin typeface="Gill Sans MT" panose="020B0502020104020203" pitchFamily="34" charset="77"/>
              </a:rPr>
              <a:t>Establecido</a:t>
            </a:r>
            <a:r>
              <a:rPr lang="en-US" sz="2133" dirty="0">
                <a:latin typeface="Gill Sans MT" panose="020B0502020104020203" pitchFamily="34" charset="77"/>
              </a:rPr>
              <a:t> el </a:t>
            </a:r>
            <a:r>
              <a:rPr lang="en-US" sz="2133" dirty="0" err="1">
                <a:latin typeface="Gill Sans MT" panose="020B0502020104020203" pitchFamily="34" charset="77"/>
              </a:rPr>
              <a:t>riesgo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como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concepto</a:t>
            </a:r>
            <a:r>
              <a:rPr lang="en-US" sz="2133" dirty="0">
                <a:latin typeface="Gill Sans MT" panose="020B0502020104020203" pitchFamily="34" charset="77"/>
              </a:rPr>
              <a:t> es </a:t>
            </a:r>
            <a:r>
              <a:rPr lang="en-US" sz="2133" dirty="0" err="1">
                <a:latin typeface="Gill Sans MT" panose="020B0502020104020203" pitchFamily="34" charset="77"/>
              </a:rPr>
              <a:t>importante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señalar</a:t>
            </a:r>
            <a:r>
              <a:rPr lang="en-US" sz="2133" dirty="0">
                <a:latin typeface="Gill Sans MT" panose="020B0502020104020203" pitchFamily="34" charset="77"/>
              </a:rPr>
              <a:t> que se </a:t>
            </a:r>
            <a:r>
              <a:rPr lang="en-US" sz="2133" dirty="0" err="1">
                <a:latin typeface="Gill Sans MT" panose="020B0502020104020203" pitchFamily="34" charset="77"/>
              </a:rPr>
              <a:t>desprende</a:t>
            </a:r>
            <a:r>
              <a:rPr lang="en-US" sz="2133" dirty="0">
                <a:latin typeface="Gill Sans MT" panose="020B0502020104020203" pitchFamily="34" charset="77"/>
              </a:rPr>
              <a:t> de una </a:t>
            </a:r>
            <a:r>
              <a:rPr lang="en-US" sz="2133" dirty="0" err="1">
                <a:latin typeface="Gill Sans MT" panose="020B0502020104020203" pitchFamily="34" charset="77"/>
              </a:rPr>
              <a:t>necesidad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en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epidemiología</a:t>
            </a:r>
            <a:r>
              <a:rPr lang="en-US" sz="2133" dirty="0">
                <a:latin typeface="Gill Sans MT" panose="020B0502020104020203" pitchFamily="34" charset="77"/>
              </a:rPr>
              <a:t> que </a:t>
            </a:r>
            <a:r>
              <a:rPr lang="en-US" sz="2133" dirty="0" err="1">
                <a:latin typeface="Gill Sans MT" panose="020B0502020104020203" pitchFamily="34" charset="77"/>
              </a:rPr>
              <a:t>involucra</a:t>
            </a:r>
            <a:r>
              <a:rPr lang="en-US" sz="2133" dirty="0">
                <a:latin typeface="Gill Sans MT" panose="020B0502020104020203" pitchFamily="34" charset="77"/>
              </a:rPr>
              <a:t> el </a:t>
            </a:r>
            <a:r>
              <a:rPr lang="en-US" sz="2133" dirty="0" err="1">
                <a:latin typeface="Gill Sans MT" panose="020B0502020104020203" pitchFamily="34" charset="77"/>
              </a:rPr>
              <a:t>estudio</a:t>
            </a:r>
            <a:r>
              <a:rPr lang="en-US" sz="2133" dirty="0">
                <a:latin typeface="Gill Sans MT" panose="020B0502020104020203" pitchFamily="34" charset="77"/>
              </a:rPr>
              <a:t> de la </a:t>
            </a:r>
            <a:r>
              <a:rPr lang="en-US" sz="2133" dirty="0" err="1">
                <a:latin typeface="Gill Sans MT" panose="020B0502020104020203" pitchFamily="34" charset="77"/>
              </a:rPr>
              <a:t>relación</a:t>
            </a:r>
            <a:r>
              <a:rPr lang="en-US" sz="2133" dirty="0">
                <a:latin typeface="Gill Sans MT" panose="020B0502020104020203" pitchFamily="34" charset="77"/>
              </a:rPr>
              <a:t> de un </a:t>
            </a:r>
            <a:r>
              <a:rPr lang="en-US" sz="2133" dirty="0" err="1">
                <a:latin typeface="Gill Sans MT" panose="020B0502020104020203" pitchFamily="34" charset="77"/>
              </a:rPr>
              <a:t>tipo</a:t>
            </a:r>
            <a:r>
              <a:rPr lang="en-US" sz="2133" dirty="0">
                <a:latin typeface="Gill Sans MT" panose="020B0502020104020203" pitchFamily="34" charset="77"/>
              </a:rPr>
              <a:t> de </a:t>
            </a:r>
            <a:r>
              <a:rPr lang="en-US" sz="2133" dirty="0" err="1">
                <a:latin typeface="Gill Sans MT" panose="020B0502020104020203" pitchFamily="34" charset="77"/>
              </a:rPr>
              <a:t>evento</a:t>
            </a:r>
            <a:r>
              <a:rPr lang="en-US" sz="2133" dirty="0">
                <a:latin typeface="Gill Sans MT" panose="020B0502020104020203" pitchFamily="34" charset="77"/>
              </a:rPr>
              <a:t> de </a:t>
            </a:r>
            <a:r>
              <a:rPr lang="en-US" sz="2133" dirty="0" err="1">
                <a:latin typeface="Gill Sans MT" panose="020B0502020104020203" pitchFamily="34" charset="77"/>
              </a:rPr>
              <a:t>salud</a:t>
            </a:r>
            <a:r>
              <a:rPr lang="en-US" sz="2133" dirty="0">
                <a:latin typeface="Gill Sans MT" panose="020B0502020104020203" pitchFamily="34" charset="77"/>
              </a:rPr>
              <a:t>, </a:t>
            </a:r>
            <a:r>
              <a:rPr lang="en-US" sz="2133" dirty="0" err="1">
                <a:latin typeface="Gill Sans MT" panose="020B0502020104020203" pitchFamily="34" charset="77"/>
              </a:rPr>
              <a:t>habitualmente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morbilidad</a:t>
            </a:r>
            <a:r>
              <a:rPr lang="en-US" sz="2133" dirty="0">
                <a:latin typeface="Gill Sans MT" panose="020B0502020104020203" pitchFamily="34" charset="77"/>
              </a:rPr>
              <a:t>, </a:t>
            </a:r>
            <a:r>
              <a:rPr lang="en-US" sz="2133" dirty="0" err="1">
                <a:latin typeface="Gill Sans MT" panose="020B0502020104020203" pitchFamily="34" charset="77"/>
              </a:rPr>
              <a:t>muerte</a:t>
            </a:r>
            <a:r>
              <a:rPr lang="en-US" sz="2133" dirty="0">
                <a:latin typeface="Gill Sans MT" panose="020B0502020104020203" pitchFamily="34" charset="77"/>
              </a:rPr>
              <a:t> u </a:t>
            </a:r>
            <a:r>
              <a:rPr lang="en-US" sz="2133" dirty="0" err="1">
                <a:latin typeface="Gill Sans MT" panose="020B0502020104020203" pitchFamily="34" charset="77"/>
              </a:rPr>
              <a:t>otro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efecto</a:t>
            </a:r>
            <a:r>
              <a:rPr lang="en-US" sz="2133" dirty="0">
                <a:latin typeface="Gill Sans MT" panose="020B0502020104020203" pitchFamily="34" charset="77"/>
              </a:rPr>
              <a:t>, con una </a:t>
            </a:r>
            <a:r>
              <a:rPr lang="en-US" sz="2133" dirty="0" err="1">
                <a:latin typeface="Gill Sans MT" panose="020B0502020104020203" pitchFamily="34" charset="77"/>
              </a:rPr>
              <a:t>exposición</a:t>
            </a:r>
            <a:r>
              <a:rPr lang="en-US" sz="2133" dirty="0">
                <a:latin typeface="Gill Sans MT" panose="020B0502020104020203" pitchFamily="34" charset="77"/>
              </a:rPr>
              <a:t>, el </a:t>
            </a:r>
            <a:r>
              <a:rPr lang="en-US" sz="2133" dirty="0" err="1">
                <a:latin typeface="Gill Sans MT" panose="020B0502020104020203" pitchFamily="34" charset="77"/>
              </a:rPr>
              <a:t>cual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puede</a:t>
            </a:r>
            <a:r>
              <a:rPr lang="en-US" sz="2133" dirty="0">
                <a:latin typeface="Gill Sans MT" panose="020B0502020104020203" pitchFamily="34" charset="77"/>
              </a:rPr>
              <a:t> ser un </a:t>
            </a:r>
            <a:r>
              <a:rPr lang="en-US" sz="2133" dirty="0" err="1">
                <a:latin typeface="Gill Sans MT" panose="020B0502020104020203" pitchFamily="34" charset="77"/>
              </a:rPr>
              <a:t>atributo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poblacional</a:t>
            </a:r>
            <a:r>
              <a:rPr lang="en-US" sz="2133" dirty="0">
                <a:latin typeface="Gill Sans MT" panose="020B0502020104020203" pitchFamily="34" charset="77"/>
              </a:rPr>
              <a:t> o un factor de </a:t>
            </a:r>
            <a:r>
              <a:rPr lang="en-US" sz="2133" dirty="0" err="1">
                <a:latin typeface="Gill Sans MT" panose="020B0502020104020203" pitchFamily="34" charset="77"/>
              </a:rPr>
              <a:t>riesgo</a:t>
            </a:r>
            <a:r>
              <a:rPr lang="en-US" sz="2133" dirty="0">
                <a:latin typeface="Gill Sans MT" panose="020B0502020104020203" pitchFamily="34" charset="77"/>
              </a:rPr>
              <a:t>. </a:t>
            </a:r>
            <a:r>
              <a:rPr lang="en-US" sz="2133" dirty="0" err="1">
                <a:latin typeface="Gill Sans MT" panose="020B0502020104020203" pitchFamily="34" charset="77"/>
              </a:rPr>
              <a:t>Esta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función</a:t>
            </a:r>
            <a:r>
              <a:rPr lang="en-US" sz="2133" dirty="0">
                <a:latin typeface="Gill Sans MT" panose="020B0502020104020203" pitchFamily="34" charset="77"/>
              </a:rPr>
              <a:t> del </a:t>
            </a:r>
            <a:r>
              <a:rPr lang="en-US" sz="2133" dirty="0" err="1">
                <a:latin typeface="Gill Sans MT" panose="020B0502020104020203" pitchFamily="34" charset="77"/>
              </a:rPr>
              <a:t>riesgo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responde</a:t>
            </a:r>
            <a:r>
              <a:rPr lang="en-US" sz="2133" dirty="0">
                <a:latin typeface="Gill Sans MT" panose="020B0502020104020203" pitchFamily="34" charset="77"/>
              </a:rPr>
              <a:t> a una de las </a:t>
            </a:r>
            <a:r>
              <a:rPr lang="en-US" sz="2133" dirty="0" err="1">
                <a:latin typeface="Gill Sans MT" panose="020B0502020104020203" pitchFamily="34" charset="77"/>
              </a:rPr>
              <a:t>actividades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clásicas</a:t>
            </a:r>
            <a:r>
              <a:rPr lang="en-US" sz="2133" dirty="0">
                <a:latin typeface="Gill Sans MT" panose="020B0502020104020203" pitchFamily="34" charset="77"/>
              </a:rPr>
              <a:t> de la </a:t>
            </a:r>
            <a:r>
              <a:rPr lang="en-US" sz="2133" dirty="0" err="1">
                <a:latin typeface="Gill Sans MT" panose="020B0502020104020203" pitchFamily="34" charset="77"/>
              </a:rPr>
              <a:t>epidemiología</a:t>
            </a:r>
            <a:r>
              <a:rPr lang="en-US" sz="2133" dirty="0">
                <a:latin typeface="Gill Sans MT" panose="020B0502020104020203" pitchFamily="34" charset="77"/>
              </a:rPr>
              <a:t> que es </a:t>
            </a:r>
            <a:r>
              <a:rPr lang="en-US" sz="2133" dirty="0" err="1">
                <a:latin typeface="Gill Sans MT" panose="020B0502020104020203" pitchFamily="34" charset="77"/>
              </a:rPr>
              <a:t>proveer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información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acerca</a:t>
            </a:r>
            <a:r>
              <a:rPr lang="en-US" sz="2133" dirty="0">
                <a:latin typeface="Gill Sans MT" panose="020B0502020104020203" pitchFamily="34" charset="77"/>
              </a:rPr>
              <a:t> de </a:t>
            </a:r>
            <a:r>
              <a:rPr lang="en-US" sz="2133" b="1" dirty="0">
                <a:latin typeface="Gill Sans MT" panose="020B0502020104020203" pitchFamily="34" charset="77"/>
              </a:rPr>
              <a:t>las </a:t>
            </a:r>
            <a:r>
              <a:rPr lang="en-US" sz="2133" b="1" dirty="0" err="1">
                <a:latin typeface="Gill Sans MT" panose="020B0502020104020203" pitchFamily="34" charset="77"/>
              </a:rPr>
              <a:t>causas</a:t>
            </a:r>
            <a:r>
              <a:rPr lang="en-US" sz="2133" b="1" dirty="0">
                <a:latin typeface="Gill Sans MT" panose="020B0502020104020203" pitchFamily="34" charset="77"/>
              </a:rPr>
              <a:t> o </a:t>
            </a:r>
            <a:r>
              <a:rPr lang="en-US" sz="2133" b="1" dirty="0" err="1">
                <a:latin typeface="Gill Sans MT" panose="020B0502020104020203" pitchFamily="34" charset="77"/>
              </a:rPr>
              <a:t>factores</a:t>
            </a:r>
            <a:r>
              <a:rPr lang="en-US" sz="2133" b="1" dirty="0">
                <a:latin typeface="Gill Sans MT" panose="020B0502020104020203" pitchFamily="34" charset="77"/>
              </a:rPr>
              <a:t> que </a:t>
            </a:r>
            <a:r>
              <a:rPr lang="en-US" sz="2133" b="1" dirty="0" err="1">
                <a:latin typeface="Gill Sans MT" panose="020B0502020104020203" pitchFamily="34" charset="77"/>
              </a:rPr>
              <a:t>influyen</a:t>
            </a:r>
            <a:r>
              <a:rPr lang="en-US" sz="2133" b="1" dirty="0">
                <a:latin typeface="Gill Sans MT" panose="020B0502020104020203" pitchFamily="34" charset="77"/>
              </a:rPr>
              <a:t> </a:t>
            </a:r>
            <a:r>
              <a:rPr lang="en-US" sz="2133" b="1" dirty="0" err="1">
                <a:latin typeface="Gill Sans MT" panose="020B0502020104020203" pitchFamily="34" charset="77"/>
              </a:rPr>
              <a:t>en</a:t>
            </a:r>
            <a:r>
              <a:rPr lang="en-US" sz="2133" b="1" dirty="0">
                <a:latin typeface="Gill Sans MT" panose="020B0502020104020203" pitchFamily="34" charset="77"/>
              </a:rPr>
              <a:t> los </a:t>
            </a:r>
            <a:r>
              <a:rPr lang="en-US" sz="2133" b="1" dirty="0" err="1">
                <a:latin typeface="Gill Sans MT" panose="020B0502020104020203" pitchFamily="34" charset="77"/>
              </a:rPr>
              <a:t>procesos</a:t>
            </a:r>
            <a:r>
              <a:rPr lang="en-US" sz="2133" b="1" dirty="0">
                <a:latin typeface="Gill Sans MT" panose="020B0502020104020203" pitchFamily="34" charset="77"/>
              </a:rPr>
              <a:t> </a:t>
            </a:r>
            <a:r>
              <a:rPr lang="en-US" sz="2133" b="1" dirty="0" err="1">
                <a:latin typeface="Gill Sans MT" panose="020B0502020104020203" pitchFamily="34" charset="77"/>
              </a:rPr>
              <a:t>específicos</a:t>
            </a:r>
            <a:r>
              <a:rPr lang="en-US" sz="2133" b="1" dirty="0">
                <a:latin typeface="Gill Sans MT" panose="020B0502020104020203" pitchFamily="34" charset="77"/>
              </a:rPr>
              <a:t> de </a:t>
            </a:r>
            <a:r>
              <a:rPr lang="en-US" sz="2133" b="1" dirty="0" err="1">
                <a:latin typeface="Gill Sans MT" panose="020B0502020104020203" pitchFamily="34" charset="77"/>
              </a:rPr>
              <a:t>salud-enfermedad</a:t>
            </a:r>
            <a:r>
              <a:rPr lang="en-US" sz="2133" b="1" dirty="0">
                <a:latin typeface="Gill Sans MT" panose="020B0502020104020203" pitchFamily="34" charset="77"/>
              </a:rPr>
              <a:t> </a:t>
            </a:r>
            <a:r>
              <a:rPr lang="en-US" sz="2133" b="1" dirty="0" err="1">
                <a:latin typeface="Gill Sans MT" panose="020B0502020104020203" pitchFamily="34" charset="77"/>
              </a:rPr>
              <a:t>en</a:t>
            </a:r>
            <a:r>
              <a:rPr lang="en-US" sz="2133" b="1" dirty="0">
                <a:latin typeface="Gill Sans MT" panose="020B0502020104020203" pitchFamily="34" charset="77"/>
              </a:rPr>
              <a:t> la población</a:t>
            </a:r>
            <a:r>
              <a:rPr lang="en-US" sz="2133" dirty="0">
                <a:latin typeface="Gill Sans MT" panose="020B0502020104020203" pitchFamily="34" charset="77"/>
              </a:rPr>
              <a:t>, y que </a:t>
            </a:r>
            <a:r>
              <a:rPr lang="en-US" sz="2133" dirty="0" err="1">
                <a:latin typeface="Gill Sans MT" panose="020B0502020104020203" pitchFamily="34" charset="77"/>
              </a:rPr>
              <a:t>tradicionalmente</a:t>
            </a:r>
            <a:r>
              <a:rPr lang="en-US" sz="2133" dirty="0">
                <a:latin typeface="Gill Sans MT" panose="020B0502020104020203" pitchFamily="34" charset="77"/>
              </a:rPr>
              <a:t> se </a:t>
            </a:r>
            <a:r>
              <a:rPr lang="en-US" sz="2133" dirty="0" err="1">
                <a:latin typeface="Gill Sans MT" panose="020B0502020104020203" pitchFamily="34" charset="77"/>
              </a:rPr>
              <a:t>señala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como</a:t>
            </a:r>
            <a:r>
              <a:rPr lang="en-US" sz="2133" dirty="0">
                <a:latin typeface="Gill Sans MT" panose="020B0502020104020203" pitchFamily="34" charset="77"/>
              </a:rPr>
              <a:t> el </a:t>
            </a:r>
            <a:r>
              <a:rPr lang="en-US" sz="2133" dirty="0" err="1">
                <a:latin typeface="Gill Sans MT" panose="020B0502020104020203" pitchFamily="34" charset="77"/>
              </a:rPr>
              <a:t>componente</a:t>
            </a:r>
            <a:r>
              <a:rPr lang="en-US" sz="2133" dirty="0">
                <a:latin typeface="Gill Sans MT" panose="020B0502020104020203" pitchFamily="34" charset="77"/>
              </a:rPr>
              <a:t> “</a:t>
            </a:r>
            <a:r>
              <a:rPr lang="en-US" sz="2133" dirty="0" err="1">
                <a:latin typeface="Gill Sans MT" panose="020B0502020104020203" pitchFamily="34" charset="77"/>
              </a:rPr>
              <a:t>analítico</a:t>
            </a:r>
            <a:r>
              <a:rPr lang="en-US" sz="2133" dirty="0">
                <a:latin typeface="Gill Sans MT" panose="020B0502020104020203" pitchFamily="34" charset="77"/>
              </a:rPr>
              <a:t>” de la </a:t>
            </a:r>
            <a:r>
              <a:rPr lang="en-US" sz="2133" dirty="0" err="1">
                <a:latin typeface="Gill Sans MT" panose="020B0502020104020203" pitchFamily="34" charset="77"/>
              </a:rPr>
              <a:t>epidemiología</a:t>
            </a:r>
            <a:r>
              <a:rPr lang="en-US" sz="2133" dirty="0">
                <a:latin typeface="Gill Sans MT" panose="020B0502020104020203" pitchFamily="34" charset="77"/>
              </a:rPr>
              <a:t>.</a:t>
            </a:r>
          </a:p>
          <a:p>
            <a:pPr marL="0" indent="0" algn="just"/>
            <a:endParaRPr lang="en-US" sz="2133" dirty="0">
              <a:latin typeface="Gill Sans MT" panose="020B0502020104020203" pitchFamily="34" charset="77"/>
            </a:endParaRPr>
          </a:p>
          <a:p>
            <a:pPr marL="0" indent="0"/>
            <a:r>
              <a:rPr lang="en-US" sz="2133" dirty="0">
                <a:latin typeface="Gill Sans MT" panose="020B0502020104020203" pitchFamily="34" charset="77"/>
              </a:rPr>
              <a:t>La </a:t>
            </a:r>
            <a:r>
              <a:rPr lang="en-US" sz="2133" dirty="0" err="1">
                <a:latin typeface="Gill Sans MT" panose="020B0502020104020203" pitchFamily="34" charset="77"/>
              </a:rPr>
              <a:t>característica</a:t>
            </a:r>
            <a:r>
              <a:rPr lang="en-US" sz="2133" dirty="0">
                <a:latin typeface="Gill Sans MT" panose="020B0502020104020203" pitchFamily="34" charset="77"/>
              </a:rPr>
              <a:t> central de la </a:t>
            </a:r>
            <a:r>
              <a:rPr lang="en-US" sz="2133" dirty="0" err="1">
                <a:latin typeface="Gill Sans MT" panose="020B0502020104020203" pitchFamily="34" charset="77"/>
              </a:rPr>
              <a:t>llamada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epidemiología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analítica</a:t>
            </a:r>
            <a:r>
              <a:rPr lang="en-US" sz="2133" dirty="0">
                <a:latin typeface="Gill Sans MT" panose="020B0502020104020203" pitchFamily="34" charset="77"/>
              </a:rPr>
              <a:t> es al </a:t>
            </a:r>
            <a:r>
              <a:rPr lang="en-US" sz="2133" dirty="0" err="1">
                <a:latin typeface="Gill Sans MT" panose="020B0502020104020203" pitchFamily="34" charset="77"/>
              </a:rPr>
              <a:t>planteamiento</a:t>
            </a:r>
            <a:r>
              <a:rPr lang="en-US" sz="2133" dirty="0">
                <a:latin typeface="Gill Sans MT" panose="020B0502020104020203" pitchFamily="34" charset="77"/>
              </a:rPr>
              <a:t> de una </a:t>
            </a:r>
            <a:r>
              <a:rPr lang="en-US" sz="2133" dirty="0" err="1">
                <a:latin typeface="Gill Sans MT" panose="020B0502020104020203" pitchFamily="34" charset="77"/>
              </a:rPr>
              <a:t>hipótesis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explicativa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acerca</a:t>
            </a:r>
            <a:r>
              <a:rPr lang="en-US" sz="2133" dirty="0">
                <a:latin typeface="Gill Sans MT" panose="020B0502020104020203" pitchFamily="34" charset="77"/>
              </a:rPr>
              <a:t> de los </a:t>
            </a:r>
            <a:r>
              <a:rPr lang="en-US" sz="2133" dirty="0" err="1">
                <a:latin typeface="Gill Sans MT" panose="020B0502020104020203" pitchFamily="34" charset="77"/>
              </a:rPr>
              <a:t>determinantes</a:t>
            </a:r>
            <a:r>
              <a:rPr lang="en-US" sz="2133" dirty="0">
                <a:latin typeface="Gill Sans MT" panose="020B0502020104020203" pitchFamily="34" charset="77"/>
              </a:rPr>
              <a:t> de las </a:t>
            </a:r>
            <a:r>
              <a:rPr lang="en-US" sz="2133" dirty="0" err="1">
                <a:latin typeface="Gill Sans MT" panose="020B0502020104020203" pitchFamily="34" charset="77"/>
              </a:rPr>
              <a:t>enfermedades</a:t>
            </a:r>
            <a:r>
              <a:rPr lang="en-US" sz="2133" dirty="0">
                <a:latin typeface="Gill Sans MT" panose="020B0502020104020203" pitchFamily="34" charset="77"/>
              </a:rPr>
              <a:t>. Ello </a:t>
            </a:r>
            <a:r>
              <a:rPr lang="en-US" sz="2133" dirty="0" err="1">
                <a:latin typeface="Gill Sans MT" panose="020B0502020104020203" pitchFamily="34" charset="77"/>
              </a:rPr>
              <a:t>implica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generar</a:t>
            </a:r>
            <a:r>
              <a:rPr lang="en-US" sz="2133" dirty="0">
                <a:latin typeface="Gill Sans MT" panose="020B0502020104020203" pitchFamily="34" charset="77"/>
              </a:rPr>
              <a:t> una </a:t>
            </a:r>
            <a:r>
              <a:rPr lang="en-US" sz="2133" dirty="0" err="1">
                <a:latin typeface="Gill Sans MT" panose="020B0502020104020203" pitchFamily="34" charset="77"/>
              </a:rPr>
              <a:t>explicación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respecto</a:t>
            </a:r>
            <a:r>
              <a:rPr lang="en-US" sz="2133" dirty="0">
                <a:latin typeface="Gill Sans MT" panose="020B0502020104020203" pitchFamily="34" charset="77"/>
              </a:rPr>
              <a:t> a una </a:t>
            </a:r>
            <a:r>
              <a:rPr lang="en-US" sz="2133" dirty="0" err="1">
                <a:latin typeface="Gill Sans MT" panose="020B0502020104020203" pitchFamily="34" charset="77"/>
              </a:rPr>
              <a:t>exposición</a:t>
            </a:r>
            <a:r>
              <a:rPr lang="en-US" sz="2133" dirty="0">
                <a:latin typeface="Gill Sans MT" panose="020B0502020104020203" pitchFamily="34" charset="77"/>
              </a:rPr>
              <a:t> </a:t>
            </a:r>
            <a:r>
              <a:rPr lang="en-US" sz="2133" dirty="0" err="1">
                <a:latin typeface="Gill Sans MT" panose="020B0502020104020203" pitchFamily="34" charset="77"/>
              </a:rPr>
              <a:t>sospechosa</a:t>
            </a:r>
            <a:r>
              <a:rPr lang="en-US" sz="2133" dirty="0">
                <a:latin typeface="Gill Sans MT" panose="020B0502020104020203" pitchFamily="34" charset="77"/>
              </a:rPr>
              <a:t> de ser </a:t>
            </a:r>
            <a:r>
              <a:rPr lang="en-US" sz="2133" dirty="0" err="1">
                <a:latin typeface="Gill Sans MT" panose="020B0502020104020203" pitchFamily="34" charset="77"/>
              </a:rPr>
              <a:t>responsable</a:t>
            </a:r>
            <a:r>
              <a:rPr lang="en-US" sz="2133" dirty="0">
                <a:latin typeface="Gill Sans MT" panose="020B0502020104020203" pitchFamily="34" charset="77"/>
              </a:rPr>
              <a:t> de un </a:t>
            </a:r>
            <a:r>
              <a:rPr lang="en-US" sz="2133" dirty="0" err="1">
                <a:latin typeface="Gill Sans MT" panose="020B0502020104020203" pitchFamily="34" charset="77"/>
              </a:rPr>
              <a:t>fenómeno</a:t>
            </a:r>
            <a:r>
              <a:rPr lang="en-US" sz="2133" dirty="0">
                <a:latin typeface="Gill Sans MT" panose="020B0502020104020203" pitchFamily="34" charset="77"/>
              </a:rPr>
              <a:t> de </a:t>
            </a:r>
            <a:r>
              <a:rPr lang="en-US" sz="2133" dirty="0" err="1">
                <a:latin typeface="Gill Sans MT" panose="020B0502020104020203" pitchFamily="34" charset="77"/>
              </a:rPr>
              <a:t>salud</a:t>
            </a:r>
            <a:r>
              <a:rPr lang="en-US" sz="2133" dirty="0">
                <a:latin typeface="Gill Sans MT" panose="020B0502020104020203" pitchFamily="34" charset="77"/>
              </a:rPr>
              <a:t>, </a:t>
            </a:r>
            <a:r>
              <a:rPr lang="en-US" sz="2133" dirty="0" err="1">
                <a:latin typeface="Gill Sans MT" panose="020B0502020104020203" pitchFamily="34" charset="77"/>
              </a:rPr>
              <a:t>hipótesis</a:t>
            </a:r>
            <a:r>
              <a:rPr lang="en-US" sz="2133" dirty="0">
                <a:latin typeface="Gill Sans MT" panose="020B0502020104020203" pitchFamily="34" charset="77"/>
              </a:rPr>
              <a:t> que </a:t>
            </a:r>
            <a:r>
              <a:rPr lang="en-US" sz="2133" dirty="0" err="1">
                <a:latin typeface="Gill Sans MT" panose="020B0502020104020203" pitchFamily="34" charset="77"/>
              </a:rPr>
              <a:t>deberá</a:t>
            </a:r>
            <a:r>
              <a:rPr lang="en-US" sz="2133" dirty="0">
                <a:latin typeface="Gill Sans MT" panose="020B0502020104020203" pitchFamily="34" charset="77"/>
              </a:rPr>
              <a:t> ser </a:t>
            </a:r>
            <a:r>
              <a:rPr lang="en-US" sz="2133" dirty="0" err="1">
                <a:latin typeface="Gill Sans MT" panose="020B0502020104020203" pitchFamily="34" charset="77"/>
              </a:rPr>
              <a:t>comprobada</a:t>
            </a:r>
            <a:r>
              <a:rPr lang="en-US" sz="2133" dirty="0">
                <a:latin typeface="Gill Sans MT" panose="020B0502020104020203" pitchFamily="34" charset="77"/>
              </a:rPr>
              <a:t>. </a:t>
            </a:r>
          </a:p>
          <a:p>
            <a:pPr mar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63323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7" name="Google Shape;3457;p38"/>
          <p:cNvSpPr txBox="1">
            <a:spLocks noGrp="1"/>
          </p:cNvSpPr>
          <p:nvPr>
            <p:ph type="title"/>
          </p:nvPr>
        </p:nvSpPr>
        <p:spPr>
          <a:xfrm>
            <a:off x="1078523" y="1430837"/>
            <a:ext cx="9812216" cy="143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s-ES" sz="3733" dirty="0">
                <a:latin typeface="Gill Sans MT" panose="020B0502020104020203" pitchFamily="34" charset="77"/>
              </a:rPr>
              <a:t>PREGUNTAS QUE BUSCA RESPONDER LA EPIDEMIOLOGÍA ANALÍTICA</a:t>
            </a:r>
            <a:endParaRPr sz="3733" dirty="0">
              <a:latin typeface="Gill Sans MT" panose="020B0502020104020203" pitchFamily="34" charset="77"/>
            </a:endParaRPr>
          </a:p>
        </p:txBody>
      </p:sp>
      <p:sp>
        <p:nvSpPr>
          <p:cNvPr id="3458" name="Google Shape;3458;p38"/>
          <p:cNvSpPr txBox="1">
            <a:spLocks noGrp="1"/>
          </p:cNvSpPr>
          <p:nvPr>
            <p:ph type="subTitle" idx="1"/>
          </p:nvPr>
        </p:nvSpPr>
        <p:spPr>
          <a:xfrm>
            <a:off x="982789" y="3276566"/>
            <a:ext cx="9097105" cy="317046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685783" indent="-685783">
              <a:buAutoNum type="arabicPeriod"/>
            </a:pPr>
            <a:r>
              <a:rPr lang="en-US" dirty="0">
                <a:latin typeface="Gill Sans MT" panose="020B0502020104020203" pitchFamily="34" charset="77"/>
              </a:rPr>
              <a:t>¿</a:t>
            </a:r>
            <a:r>
              <a:rPr lang="en-US" dirty="0" err="1">
                <a:latin typeface="Gill Sans MT" panose="020B0502020104020203" pitchFamily="34" charset="77"/>
              </a:rPr>
              <a:t>Qué</a:t>
            </a:r>
            <a:r>
              <a:rPr lang="en-US" dirty="0">
                <a:latin typeface="Gill Sans MT" panose="020B0502020104020203" pitchFamily="34" charset="77"/>
              </a:rPr>
              <a:t>? (</a:t>
            </a:r>
            <a:r>
              <a:rPr lang="en-US" dirty="0" err="1">
                <a:latin typeface="Gill Sans MT" panose="020B0502020104020203" pitchFamily="34" charset="77"/>
              </a:rPr>
              <a:t>cuáles</a:t>
            </a:r>
            <a:r>
              <a:rPr lang="en-US" dirty="0">
                <a:latin typeface="Gill Sans MT" panose="020B0502020104020203" pitchFamily="34" charset="77"/>
              </a:rPr>
              <a:t> son los </a:t>
            </a:r>
            <a:r>
              <a:rPr lang="en-US" dirty="0" err="1">
                <a:latin typeface="Gill Sans MT" panose="020B0502020104020203" pitchFamily="34" charset="77"/>
              </a:rPr>
              <a:t>determinantes</a:t>
            </a:r>
            <a:r>
              <a:rPr lang="en-US" dirty="0">
                <a:latin typeface="Gill Sans MT" panose="020B0502020104020203" pitchFamily="34" charset="77"/>
              </a:rPr>
              <a:t> o </a:t>
            </a:r>
            <a:r>
              <a:rPr lang="en-US" dirty="0" err="1">
                <a:latin typeface="Gill Sans MT" panose="020B0502020104020203" pitchFamily="34" charset="77"/>
              </a:rPr>
              <a:t>factores</a:t>
            </a:r>
            <a:r>
              <a:rPr lang="en-US" dirty="0">
                <a:latin typeface="Gill Sans MT" panose="020B0502020104020203" pitchFamily="34" charset="77"/>
              </a:rPr>
              <a:t> de </a:t>
            </a:r>
            <a:r>
              <a:rPr lang="en-US" dirty="0" err="1">
                <a:latin typeface="Gill Sans MT" panose="020B0502020104020203" pitchFamily="34" charset="77"/>
              </a:rPr>
              <a:t>exposición</a:t>
            </a:r>
            <a:r>
              <a:rPr lang="en-US" dirty="0">
                <a:latin typeface="Gill Sans MT" panose="020B0502020104020203" pitchFamily="34" charset="77"/>
              </a:rPr>
              <a:t> </a:t>
            </a:r>
            <a:r>
              <a:rPr lang="en-US" dirty="0" err="1">
                <a:latin typeface="Gill Sans MT" panose="020B0502020104020203" pitchFamily="34" charset="77"/>
              </a:rPr>
              <a:t>involucrados</a:t>
            </a:r>
            <a:r>
              <a:rPr lang="en-US" dirty="0">
                <a:latin typeface="Gill Sans MT" panose="020B0502020104020203" pitchFamily="34" charset="77"/>
              </a:rPr>
              <a:t> </a:t>
            </a:r>
            <a:r>
              <a:rPr lang="en-US" dirty="0" err="1">
                <a:latin typeface="Gill Sans MT" panose="020B0502020104020203" pitchFamily="34" charset="77"/>
              </a:rPr>
              <a:t>en</a:t>
            </a:r>
            <a:r>
              <a:rPr lang="en-US" dirty="0">
                <a:latin typeface="Gill Sans MT" panose="020B0502020104020203" pitchFamily="34" charset="77"/>
              </a:rPr>
              <a:t> un </a:t>
            </a:r>
            <a:r>
              <a:rPr lang="en-US" dirty="0" err="1">
                <a:latin typeface="Gill Sans MT" panose="020B0502020104020203" pitchFamily="34" charset="77"/>
              </a:rPr>
              <a:t>evento</a:t>
            </a:r>
            <a:r>
              <a:rPr lang="en-US" dirty="0">
                <a:latin typeface="Gill Sans MT" panose="020B0502020104020203" pitchFamily="34" charset="77"/>
              </a:rPr>
              <a:t> de </a:t>
            </a:r>
            <a:r>
              <a:rPr lang="en-US" dirty="0" err="1">
                <a:latin typeface="Gill Sans MT" panose="020B0502020104020203" pitchFamily="34" charset="77"/>
              </a:rPr>
              <a:t>salud</a:t>
            </a:r>
            <a:r>
              <a:rPr lang="en-US" dirty="0">
                <a:latin typeface="Gill Sans MT" panose="020B0502020104020203" pitchFamily="34" charset="77"/>
              </a:rPr>
              <a:t>) </a:t>
            </a:r>
          </a:p>
          <a:p>
            <a:pPr marL="685783" indent="-685783">
              <a:buAutoNum type="arabicPeriod"/>
            </a:pPr>
            <a:endParaRPr lang="en-US" dirty="0">
              <a:latin typeface="Gill Sans MT" panose="020B0502020104020203" pitchFamily="34" charset="77"/>
            </a:endParaRPr>
          </a:p>
          <a:p>
            <a:r>
              <a:rPr lang="en-US" dirty="0">
                <a:latin typeface="Gill Sans MT" panose="020B0502020104020203" pitchFamily="34" charset="77"/>
              </a:rPr>
              <a:t>2. ¿</a:t>
            </a:r>
            <a:r>
              <a:rPr lang="en-US" dirty="0" err="1">
                <a:latin typeface="Gill Sans MT" panose="020B0502020104020203" pitchFamily="34" charset="77"/>
              </a:rPr>
              <a:t>Cómo</a:t>
            </a:r>
            <a:r>
              <a:rPr lang="en-US" dirty="0">
                <a:latin typeface="Gill Sans MT" panose="020B0502020104020203" pitchFamily="34" charset="77"/>
              </a:rPr>
              <a:t>? (</a:t>
            </a:r>
            <a:r>
              <a:rPr lang="en-US" dirty="0" err="1">
                <a:latin typeface="Gill Sans MT" panose="020B0502020104020203" pitchFamily="34" charset="77"/>
              </a:rPr>
              <a:t>cómo</a:t>
            </a:r>
            <a:r>
              <a:rPr lang="en-US" dirty="0">
                <a:latin typeface="Gill Sans MT" panose="020B0502020104020203" pitchFamily="34" charset="77"/>
              </a:rPr>
              <a:t> </a:t>
            </a:r>
            <a:r>
              <a:rPr lang="en-US" dirty="0" err="1">
                <a:latin typeface="Gill Sans MT" panose="020B0502020104020203" pitchFamily="34" charset="77"/>
              </a:rPr>
              <a:t>actúa</a:t>
            </a:r>
            <a:r>
              <a:rPr lang="en-US" dirty="0">
                <a:latin typeface="Gill Sans MT" panose="020B0502020104020203" pitchFamily="34" charset="77"/>
              </a:rPr>
              <a:t> </a:t>
            </a:r>
            <a:r>
              <a:rPr lang="en-US" dirty="0" err="1">
                <a:latin typeface="Gill Sans MT" panose="020B0502020104020203" pitchFamily="34" charset="77"/>
              </a:rPr>
              <a:t>este</a:t>
            </a:r>
            <a:r>
              <a:rPr lang="en-US" dirty="0">
                <a:latin typeface="Gill Sans MT" panose="020B0502020104020203" pitchFamily="34" charset="77"/>
              </a:rPr>
              <a:t> </a:t>
            </a:r>
            <a:r>
              <a:rPr lang="en-US" dirty="0" err="1">
                <a:latin typeface="Gill Sans MT" panose="020B0502020104020203" pitchFamily="34" charset="77"/>
              </a:rPr>
              <a:t>determinante</a:t>
            </a:r>
            <a:r>
              <a:rPr lang="en-US" dirty="0">
                <a:latin typeface="Gill Sans MT" panose="020B0502020104020203" pitchFamily="34" charset="77"/>
              </a:rPr>
              <a:t> o factor de </a:t>
            </a:r>
            <a:r>
              <a:rPr lang="en-US" dirty="0" err="1">
                <a:latin typeface="Gill Sans MT" panose="020B0502020104020203" pitchFamily="34" charset="77"/>
              </a:rPr>
              <a:t>exposición</a:t>
            </a:r>
            <a:r>
              <a:rPr lang="en-US" dirty="0">
                <a:latin typeface="Gill Sans MT" panose="020B0502020104020203" pitchFamily="34" charset="77"/>
              </a:rPr>
              <a:t> para </a:t>
            </a:r>
            <a:r>
              <a:rPr lang="en-US" dirty="0" err="1">
                <a:latin typeface="Gill Sans MT" panose="020B0502020104020203" pitchFamily="34" charset="77"/>
              </a:rPr>
              <a:t>provocar</a:t>
            </a:r>
            <a:r>
              <a:rPr lang="en-US" dirty="0">
                <a:latin typeface="Gill Sans MT" panose="020B0502020104020203" pitchFamily="34" charset="77"/>
              </a:rPr>
              <a:t> el </a:t>
            </a:r>
            <a:r>
              <a:rPr lang="en-US" dirty="0" err="1">
                <a:latin typeface="Gill Sans MT" panose="020B0502020104020203" pitchFamily="34" charset="77"/>
              </a:rPr>
              <a:t>evento</a:t>
            </a:r>
            <a:r>
              <a:rPr lang="en-US" dirty="0">
                <a:latin typeface="Gill Sans MT" panose="020B0502020104020203" pitchFamily="34" charset="77"/>
              </a:rPr>
              <a:t> de </a:t>
            </a:r>
            <a:r>
              <a:rPr lang="en-US" dirty="0" err="1">
                <a:latin typeface="Gill Sans MT" panose="020B0502020104020203" pitchFamily="34" charset="77"/>
              </a:rPr>
              <a:t>salud</a:t>
            </a:r>
            <a:r>
              <a:rPr lang="en-US" dirty="0">
                <a:latin typeface="Gill Sans MT" panose="020B0502020104020203" pitchFamily="34" charset="77"/>
              </a:rPr>
              <a:t>) </a:t>
            </a:r>
          </a:p>
          <a:p>
            <a:pPr marL="0" indent="0">
              <a:spcAft>
                <a:spcPts val="2133"/>
              </a:spcAft>
            </a:pPr>
            <a:endParaRPr dirty="0"/>
          </a:p>
        </p:txBody>
      </p:sp>
      <p:pic>
        <p:nvPicPr>
          <p:cNvPr id="4" name="Imagen 8">
            <a:extLst>
              <a:ext uri="{FF2B5EF4-FFF2-40B4-BE49-F238E27FC236}">
                <a16:creationId xmlns:a16="http://schemas.microsoft.com/office/drawing/2014/main" id="{477AFF15-8243-FA44-B5ED-C881D94EE2E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23886" y="5310553"/>
            <a:ext cx="1240084" cy="99118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6" name="Google Shape;3476;p40"/>
          <p:cNvSpPr txBox="1">
            <a:spLocks noGrp="1"/>
          </p:cNvSpPr>
          <p:nvPr>
            <p:ph type="body" idx="1"/>
          </p:nvPr>
        </p:nvSpPr>
        <p:spPr>
          <a:xfrm>
            <a:off x="531101" y="1025398"/>
            <a:ext cx="5564900" cy="432581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La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epidemiología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analítica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por tanto, para responder a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estas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preguntas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, se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preocupará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buscar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los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diseños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metodológicos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capaces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dar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respuesta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sobre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asociación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entre un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evento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efecto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(variable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respuesta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) y uno o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más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factores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exposición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(variables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independientes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factores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riesgo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). </a:t>
            </a:r>
          </a:p>
          <a:p>
            <a:pPr marL="0" indent="0" algn="just">
              <a:buNone/>
            </a:pPr>
            <a:endParaRPr lang="en-US" dirty="0">
              <a:solidFill>
                <a:schemeClr val="tx1"/>
              </a:solidFill>
              <a:latin typeface="Gill Sans MT" panose="020B0502020104020203" pitchFamily="34" charset="77"/>
            </a:endParaRPr>
          </a:p>
          <a:p>
            <a:pPr marL="0" indent="0" algn="just">
              <a:buNone/>
            </a:pP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Determinará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para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ello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una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medida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asociación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, que con el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diseño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adecuado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permitirá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establecer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el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riesgo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padecer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el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evento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en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la población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debido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a una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exposición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–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típicamente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con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diseños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estudio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cohorte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seguimiento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, o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establecer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una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estimación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del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riesgo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con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diseños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estudio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, que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si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bien no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permiten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establecer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aparición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 un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evento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poblacional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incidencia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)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como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ocurre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con los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estudios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transversales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o de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casos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y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controles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sí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proveen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una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aproximación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 del </a:t>
            </a:r>
            <a:r>
              <a:rPr lang="en-US" dirty="0" err="1">
                <a:solidFill>
                  <a:schemeClr val="tx1"/>
                </a:solidFill>
                <a:latin typeface="Gill Sans MT" panose="020B0502020104020203" pitchFamily="34" charset="77"/>
              </a:rPr>
              <a:t>riesgo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77"/>
              </a:rPr>
              <a:t>. </a:t>
            </a: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EDCAEE-10A1-7A46-AA15-834ED573E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3441" y="2322975"/>
            <a:ext cx="2584691" cy="258469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463;p39">
            <a:extLst>
              <a:ext uri="{FF2B5EF4-FFF2-40B4-BE49-F238E27FC236}">
                <a16:creationId xmlns:a16="http://schemas.microsoft.com/office/drawing/2014/main" id="{56B8386B-464F-754D-9966-40372543F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9583" y="218589"/>
            <a:ext cx="5718031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s-ES" dirty="0">
                <a:latin typeface="Gill Sans MT" panose="020B0502020104020203" pitchFamily="34" charset="77"/>
              </a:rPr>
              <a:t>EXPOSICIÓN Y RIESGO</a:t>
            </a:r>
            <a:endParaRPr dirty="0">
              <a:latin typeface="Gill Sans MT" panose="020B0502020104020203" pitchFamily="34" charset="77"/>
            </a:endParaRP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1A8B97BF-AE48-F148-A31E-2AA33DB9FA72}"/>
              </a:ext>
            </a:extLst>
          </p:cNvPr>
          <p:cNvSpPr txBox="1">
            <a:spLocks/>
          </p:cNvSpPr>
          <p:nvPr/>
        </p:nvSpPr>
        <p:spPr>
          <a:xfrm>
            <a:off x="326986" y="2370164"/>
            <a:ext cx="5357444" cy="389544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Char char="●"/>
              <a:defRPr sz="13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Char char="○"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Char char="■"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Char char="●"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Char char="○"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Char char="■"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Char char="●"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oppins"/>
              <a:buChar char="○"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Poppins"/>
              <a:buChar char="■"/>
              <a:defRPr sz="12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203195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Para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comenzar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a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construir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una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medida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asociación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es fundamental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precisar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que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deben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existir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dos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componentes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básicos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establecer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una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asociación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: un factor de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exposición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y un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evento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salud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también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denominado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efecto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o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respuesta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el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cual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se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supone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relacionado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a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dicha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exposición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. </a:t>
            </a:r>
          </a:p>
          <a:p>
            <a:endParaRPr lang="en-EC" sz="1733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EC8AC7-92F0-E346-97A7-BF9996EF639F}"/>
              </a:ext>
            </a:extLst>
          </p:cNvPr>
          <p:cNvSpPr/>
          <p:nvPr/>
        </p:nvSpPr>
        <p:spPr>
          <a:xfrm>
            <a:off x="6164433" y="262883"/>
            <a:ext cx="5781936" cy="877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C" sz="2133" dirty="0">
                <a:solidFill>
                  <a:schemeClr val="tx1"/>
                </a:solidFill>
                <a:latin typeface="Gill Sans MT" panose="020B0502020104020203" pitchFamily="34" charset="77"/>
              </a:rPr>
              <a:t>¿La ingesta de alcohol aumenta el riesgo de desarrollar cáncer de pulmón?</a:t>
            </a:r>
          </a:p>
          <a:p>
            <a:pPr algn="ctr"/>
            <a:endParaRPr lang="en-EC" sz="2400" dirty="0">
              <a:latin typeface="Gill Sans MT" panose="020B0502020104020203" pitchFamily="34" charset="77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B71E28D-AA2C-6B42-8737-936A0347B912}"/>
              </a:ext>
            </a:extLst>
          </p:cNvPr>
          <p:cNvGrpSpPr/>
          <p:nvPr/>
        </p:nvGrpSpPr>
        <p:grpSpPr>
          <a:xfrm>
            <a:off x="6292343" y="5035195"/>
            <a:ext cx="5723688" cy="1559923"/>
            <a:chOff x="4728140" y="1777623"/>
            <a:chExt cx="4292766" cy="116994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4B2A5E4-3B40-274F-85E6-7CB0A337F00A}"/>
                </a:ext>
              </a:extLst>
            </p:cNvPr>
            <p:cNvSpPr/>
            <p:nvPr/>
          </p:nvSpPr>
          <p:spPr>
            <a:xfrm>
              <a:off x="7206242" y="1843180"/>
              <a:ext cx="1814664" cy="41451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EC" sz="2400" dirty="0">
                  <a:latin typeface="Gill Sans MT" panose="020B0502020104020203" pitchFamily="34" charset="77"/>
                </a:rPr>
                <a:t>Vacuna contra la Hep B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33026E0-AAE2-9D4D-A723-38634F9D75E0}"/>
                </a:ext>
              </a:extLst>
            </p:cNvPr>
            <p:cNvGrpSpPr/>
            <p:nvPr/>
          </p:nvGrpSpPr>
          <p:grpSpPr>
            <a:xfrm>
              <a:off x="4728140" y="1777623"/>
              <a:ext cx="4292766" cy="1169942"/>
              <a:chOff x="4728140" y="1777623"/>
              <a:chExt cx="4292766" cy="1169942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CEBABF3-EA87-DD4C-B430-0E996060F553}"/>
                  </a:ext>
                </a:extLst>
              </p:cNvPr>
              <p:cNvSpPr/>
              <p:nvPr/>
            </p:nvSpPr>
            <p:spPr>
              <a:xfrm>
                <a:off x="7206242" y="2531962"/>
                <a:ext cx="1814664" cy="41451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EC" sz="2400" dirty="0">
                    <a:latin typeface="Gill Sans MT" panose="020B0502020104020203" pitchFamily="34" charset="77"/>
                  </a:rPr>
                  <a:t>Cáncer hepático</a:t>
                </a:r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C632F8F6-67E0-6149-8249-236D600118B6}"/>
                  </a:ext>
                </a:extLst>
              </p:cNvPr>
              <p:cNvGrpSpPr/>
              <p:nvPr/>
            </p:nvGrpSpPr>
            <p:grpSpPr>
              <a:xfrm>
                <a:off x="4728140" y="1777623"/>
                <a:ext cx="2372249" cy="1169942"/>
                <a:chOff x="4766377" y="1987052"/>
                <a:chExt cx="2372249" cy="1169942"/>
              </a:xfrm>
            </p:grpSpPr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D9F9124E-2879-CF4D-8AA4-BC9B0595E09A}"/>
                    </a:ext>
                  </a:extLst>
                </p:cNvPr>
                <p:cNvSpPr/>
                <p:nvPr/>
              </p:nvSpPr>
              <p:spPr>
                <a:xfrm>
                  <a:off x="4766377" y="1987052"/>
                  <a:ext cx="1814664" cy="41451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EC" sz="2400" dirty="0">
                      <a:latin typeface="Gill Sans MT" panose="020B0502020104020203" pitchFamily="34" charset="77"/>
                    </a:rPr>
                    <a:t>Factor de Exposición:</a:t>
                  </a: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3BAA26EC-800E-B24A-A0B9-53253B2658ED}"/>
                    </a:ext>
                  </a:extLst>
                </p:cNvPr>
                <p:cNvSpPr/>
                <p:nvPr/>
              </p:nvSpPr>
              <p:spPr>
                <a:xfrm>
                  <a:off x="4766377" y="2740307"/>
                  <a:ext cx="1814665" cy="4166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EC" sz="2400" dirty="0">
                      <a:latin typeface="Gill Sans MT" panose="020B0502020104020203" pitchFamily="34" charset="77"/>
                    </a:rPr>
                    <a:t>Efecto</a:t>
                  </a:r>
                </a:p>
              </p:txBody>
            </p:sp>
            <p:sp>
              <p:nvSpPr>
                <p:cNvPr id="20" name="Right Arrow 19">
                  <a:extLst>
                    <a:ext uri="{FF2B5EF4-FFF2-40B4-BE49-F238E27FC236}">
                      <a16:creationId xmlns:a16="http://schemas.microsoft.com/office/drawing/2014/main" id="{F172F099-BA49-DD4F-B318-3DCC02691C9A}"/>
                    </a:ext>
                  </a:extLst>
                </p:cNvPr>
                <p:cNvSpPr/>
                <p:nvPr/>
              </p:nvSpPr>
              <p:spPr>
                <a:xfrm>
                  <a:off x="6791386" y="2118167"/>
                  <a:ext cx="347240" cy="283402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EC" sz="2400" dirty="0"/>
                </a:p>
              </p:txBody>
            </p:sp>
            <p:sp>
              <p:nvSpPr>
                <p:cNvPr id="21" name="Right Arrow 20">
                  <a:extLst>
                    <a:ext uri="{FF2B5EF4-FFF2-40B4-BE49-F238E27FC236}">
                      <a16:creationId xmlns:a16="http://schemas.microsoft.com/office/drawing/2014/main" id="{343F148F-4288-8C49-8F9E-036530082E61}"/>
                    </a:ext>
                  </a:extLst>
                </p:cNvPr>
                <p:cNvSpPr/>
                <p:nvPr/>
              </p:nvSpPr>
              <p:spPr>
                <a:xfrm>
                  <a:off x="6720022" y="2853882"/>
                  <a:ext cx="347240" cy="283402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EC" sz="2400"/>
                </a:p>
              </p:txBody>
            </p:sp>
          </p:grp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97414F9A-CCCA-6741-983B-7954097EB098}"/>
              </a:ext>
            </a:extLst>
          </p:cNvPr>
          <p:cNvSpPr/>
          <p:nvPr/>
        </p:nvSpPr>
        <p:spPr>
          <a:xfrm>
            <a:off x="6234095" y="3870752"/>
            <a:ext cx="5781936" cy="877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¿La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vacunación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contra Hepatitis B protege de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cáncer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77"/>
              </a:rPr>
              <a:t>hepático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77"/>
              </a:rPr>
              <a:t>? 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A4BCD60-A4AA-6847-8C98-68CA1418E6F7}"/>
              </a:ext>
            </a:extLst>
          </p:cNvPr>
          <p:cNvGrpSpPr/>
          <p:nvPr/>
        </p:nvGrpSpPr>
        <p:grpSpPr>
          <a:xfrm>
            <a:off x="6193557" y="1493528"/>
            <a:ext cx="5723688" cy="1559923"/>
            <a:chOff x="4728140" y="1777623"/>
            <a:chExt cx="4292766" cy="1169942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29466E4-4DAA-1D48-96FF-D91ADF123E1C}"/>
                </a:ext>
              </a:extLst>
            </p:cNvPr>
            <p:cNvSpPr/>
            <p:nvPr/>
          </p:nvSpPr>
          <p:spPr>
            <a:xfrm>
              <a:off x="7206242" y="1843180"/>
              <a:ext cx="1814664" cy="41451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EC" sz="2400" dirty="0">
                  <a:latin typeface="Gill Sans MT" panose="020B0502020104020203" pitchFamily="34" charset="77"/>
                </a:rPr>
                <a:t>Ingesta de alcohol: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273750EB-DE69-884B-A0A7-D38B2935B2F0}"/>
                </a:ext>
              </a:extLst>
            </p:cNvPr>
            <p:cNvGrpSpPr/>
            <p:nvPr/>
          </p:nvGrpSpPr>
          <p:grpSpPr>
            <a:xfrm>
              <a:off x="4728140" y="1777623"/>
              <a:ext cx="4292766" cy="1169942"/>
              <a:chOff x="4728140" y="1777623"/>
              <a:chExt cx="4292766" cy="1169942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A455D4DC-BE94-9D49-AE79-FD629B0A0FB4}"/>
                  </a:ext>
                </a:extLst>
              </p:cNvPr>
              <p:cNvSpPr/>
              <p:nvPr/>
            </p:nvSpPr>
            <p:spPr>
              <a:xfrm>
                <a:off x="7206242" y="2531962"/>
                <a:ext cx="1814664" cy="41451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EC" sz="2400" dirty="0">
                    <a:latin typeface="Gill Sans MT" panose="020B0502020104020203" pitchFamily="34" charset="77"/>
                  </a:rPr>
                  <a:t>Desarrollo cáncer pulmonar</a:t>
                </a:r>
              </a:p>
            </p:txBody>
          </p: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5C735DA9-D15E-144B-896F-EA1E987D50FD}"/>
                  </a:ext>
                </a:extLst>
              </p:cNvPr>
              <p:cNvGrpSpPr/>
              <p:nvPr/>
            </p:nvGrpSpPr>
            <p:grpSpPr>
              <a:xfrm>
                <a:off x="4728140" y="1777623"/>
                <a:ext cx="2372249" cy="1169942"/>
                <a:chOff x="4766377" y="1987052"/>
                <a:chExt cx="2372249" cy="1169942"/>
              </a:xfrm>
            </p:grpSpPr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DF2C27C0-7C47-604F-B7D5-C16F960B80E2}"/>
                    </a:ext>
                  </a:extLst>
                </p:cNvPr>
                <p:cNvSpPr/>
                <p:nvPr/>
              </p:nvSpPr>
              <p:spPr>
                <a:xfrm>
                  <a:off x="4766377" y="1987052"/>
                  <a:ext cx="1814664" cy="41451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EC" sz="2400" dirty="0">
                      <a:latin typeface="Gill Sans MT" panose="020B0502020104020203" pitchFamily="34" charset="77"/>
                    </a:rPr>
                    <a:t>Factor de Exposición:</a:t>
                  </a:r>
                </a:p>
              </p:txBody>
            </p:sp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8C82E85B-225C-B645-9B69-2DD27112BF8E}"/>
                    </a:ext>
                  </a:extLst>
                </p:cNvPr>
                <p:cNvSpPr/>
                <p:nvPr/>
              </p:nvSpPr>
              <p:spPr>
                <a:xfrm>
                  <a:off x="4766377" y="2740307"/>
                  <a:ext cx="1814665" cy="4166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EC" sz="2400" dirty="0">
                      <a:latin typeface="Gill Sans MT" panose="020B0502020104020203" pitchFamily="34" charset="77"/>
                    </a:rPr>
                    <a:t>Efecto</a:t>
                  </a:r>
                </a:p>
              </p:txBody>
            </p:sp>
            <p:sp>
              <p:nvSpPr>
                <p:cNvPr id="30" name="Right Arrow 29">
                  <a:extLst>
                    <a:ext uri="{FF2B5EF4-FFF2-40B4-BE49-F238E27FC236}">
                      <a16:creationId xmlns:a16="http://schemas.microsoft.com/office/drawing/2014/main" id="{8D73259D-B44F-D848-B07E-8F115DBDAD4C}"/>
                    </a:ext>
                  </a:extLst>
                </p:cNvPr>
                <p:cNvSpPr/>
                <p:nvPr/>
              </p:nvSpPr>
              <p:spPr>
                <a:xfrm>
                  <a:off x="6791386" y="2118167"/>
                  <a:ext cx="347240" cy="283402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EC" sz="2400" dirty="0"/>
                </a:p>
              </p:txBody>
            </p:sp>
            <p:sp>
              <p:nvSpPr>
                <p:cNvPr id="31" name="Right Arrow 30">
                  <a:extLst>
                    <a:ext uri="{FF2B5EF4-FFF2-40B4-BE49-F238E27FC236}">
                      <a16:creationId xmlns:a16="http://schemas.microsoft.com/office/drawing/2014/main" id="{1463E5CC-F080-BE41-9650-8138702956C5}"/>
                    </a:ext>
                  </a:extLst>
                </p:cNvPr>
                <p:cNvSpPr/>
                <p:nvPr/>
              </p:nvSpPr>
              <p:spPr>
                <a:xfrm>
                  <a:off x="6720022" y="2853882"/>
                  <a:ext cx="347240" cy="283402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EC" sz="24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638963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2" name="Google Shape;3662;p47"/>
          <p:cNvSpPr txBox="1">
            <a:spLocks noGrp="1"/>
          </p:cNvSpPr>
          <p:nvPr>
            <p:ph type="title"/>
          </p:nvPr>
        </p:nvSpPr>
        <p:spPr>
          <a:xfrm>
            <a:off x="952400" y="7276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dirty="0"/>
              <a:t>TIPOS DE ASOCIACIÓN</a:t>
            </a:r>
            <a:endParaRPr dirty="0"/>
          </a:p>
        </p:txBody>
      </p:sp>
      <p:sp>
        <p:nvSpPr>
          <p:cNvPr id="3663" name="Google Shape;3663;p47"/>
          <p:cNvSpPr txBox="1">
            <a:spLocks noGrp="1"/>
          </p:cNvSpPr>
          <p:nvPr>
            <p:ph type="title" idx="2"/>
          </p:nvPr>
        </p:nvSpPr>
        <p:spPr>
          <a:xfrm>
            <a:off x="952400" y="3547267"/>
            <a:ext cx="20276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dirty="0">
                <a:latin typeface="Gill Sans MT" panose="020B0502020104020203" pitchFamily="34" charset="77"/>
              </a:rPr>
              <a:t>CAUSAL</a:t>
            </a:r>
            <a:endParaRPr dirty="0">
              <a:latin typeface="Gill Sans MT" panose="020B0502020104020203" pitchFamily="34" charset="77"/>
            </a:endParaRPr>
          </a:p>
        </p:txBody>
      </p:sp>
      <p:sp>
        <p:nvSpPr>
          <p:cNvPr id="3665" name="Google Shape;3665;p47"/>
          <p:cNvSpPr txBox="1">
            <a:spLocks noGrp="1"/>
          </p:cNvSpPr>
          <p:nvPr>
            <p:ph type="title" idx="3"/>
          </p:nvPr>
        </p:nvSpPr>
        <p:spPr>
          <a:xfrm>
            <a:off x="3746367" y="3547267"/>
            <a:ext cx="20276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dirty="0">
                <a:latin typeface="Gill Sans MT" panose="020B0502020104020203" pitchFamily="34" charset="77"/>
              </a:rPr>
              <a:t>ESPÚREA</a:t>
            </a:r>
            <a:endParaRPr dirty="0">
              <a:latin typeface="Gill Sans MT" panose="020B0502020104020203" pitchFamily="34" charset="77"/>
            </a:endParaRPr>
          </a:p>
        </p:txBody>
      </p:sp>
      <p:sp>
        <p:nvSpPr>
          <p:cNvPr id="3688" name="Google Shape;3688;p47"/>
          <p:cNvSpPr txBox="1">
            <a:spLocks noGrp="1"/>
          </p:cNvSpPr>
          <p:nvPr>
            <p:ph type="title" idx="5"/>
          </p:nvPr>
        </p:nvSpPr>
        <p:spPr>
          <a:xfrm>
            <a:off x="6478933" y="3547267"/>
            <a:ext cx="20276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dirty="0">
                <a:latin typeface="Gill Sans MT" panose="020B0502020104020203" pitchFamily="34" charset="77"/>
              </a:rPr>
              <a:t>AL AZAR</a:t>
            </a:r>
            <a:endParaRPr dirty="0">
              <a:latin typeface="Gill Sans MT" panose="020B0502020104020203" pitchFamily="34" charset="77"/>
            </a:endParaRPr>
          </a:p>
        </p:txBody>
      </p:sp>
      <p:sp>
        <p:nvSpPr>
          <p:cNvPr id="3690" name="Google Shape;3690;p47"/>
          <p:cNvSpPr txBox="1">
            <a:spLocks noGrp="1"/>
          </p:cNvSpPr>
          <p:nvPr>
            <p:ph type="title" idx="7"/>
          </p:nvPr>
        </p:nvSpPr>
        <p:spPr>
          <a:xfrm>
            <a:off x="9211901" y="3547267"/>
            <a:ext cx="20276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s-ES" dirty="0">
                <a:latin typeface="Gill Sans MT" panose="020B0502020104020203" pitchFamily="34" charset="77"/>
              </a:rPr>
              <a:t>CONFUSIÓN</a:t>
            </a:r>
            <a:endParaRPr dirty="0">
              <a:latin typeface="Gill Sans MT" panose="020B0502020104020203" pitchFamily="34" charset="77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87E54C-FF49-FF42-8C33-EF1A8B01E3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259" y="2484699"/>
            <a:ext cx="1032597" cy="1032597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CE8B7125-0429-C244-A9F9-97D0971DA6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5783" y="2454598"/>
            <a:ext cx="1032597" cy="1032597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8DED324A-FDCC-FB4B-8CDC-A480AEA099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2410" y="2293768"/>
            <a:ext cx="1032597" cy="1032597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1EFDEC41-31C9-704C-9BA8-F37C6A9DC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2934" y="2324122"/>
            <a:ext cx="1032597" cy="1032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425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7" name="Google Shape;3567;p44"/>
          <p:cNvSpPr txBox="1">
            <a:spLocks noGrp="1"/>
          </p:cNvSpPr>
          <p:nvPr>
            <p:ph type="title"/>
          </p:nvPr>
        </p:nvSpPr>
        <p:spPr>
          <a:xfrm>
            <a:off x="952400" y="808299"/>
            <a:ext cx="102872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s-ES" dirty="0">
                <a:latin typeface="Gill Sans MT" panose="020B0502020104020203" pitchFamily="34" charset="77"/>
              </a:rPr>
              <a:t>TIPOS DE ASOCIACIÓN</a:t>
            </a:r>
            <a:endParaRPr dirty="0">
              <a:latin typeface="Gill Sans MT" panose="020B0502020104020203" pitchFamily="34" charset="77"/>
            </a:endParaRPr>
          </a:p>
        </p:txBody>
      </p:sp>
      <p:sp>
        <p:nvSpPr>
          <p:cNvPr id="3616" name="Google Shape;3616;p44"/>
          <p:cNvSpPr txBox="1"/>
          <p:nvPr/>
        </p:nvSpPr>
        <p:spPr>
          <a:xfrm>
            <a:off x="1764851" y="1891337"/>
            <a:ext cx="3739199" cy="4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267" b="1" dirty="0">
                <a:solidFill>
                  <a:schemeClr val="dk1"/>
                </a:solidFill>
                <a:latin typeface="Gill Sans MT" panose="020B0502020104020203" pitchFamily="34" charset="77"/>
                <a:ea typeface="Poppins"/>
                <a:cs typeface="Poppins"/>
                <a:sym typeface="Poppins"/>
              </a:rPr>
              <a:t>ASOCIACIÓN CAUSAL</a:t>
            </a:r>
            <a:endParaRPr sz="2267" b="1" dirty="0">
              <a:solidFill>
                <a:schemeClr val="dk1"/>
              </a:solidFill>
              <a:latin typeface="Gill Sans MT" panose="020B0502020104020203" pitchFamily="34" charset="77"/>
              <a:ea typeface="Poppins"/>
              <a:cs typeface="Poppins"/>
              <a:sym typeface="Poppin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CD4C2F-1F98-2D46-AE24-E67F61A5F78E}"/>
              </a:ext>
            </a:extLst>
          </p:cNvPr>
          <p:cNvSpPr txBox="1"/>
          <p:nvPr/>
        </p:nvSpPr>
        <p:spPr>
          <a:xfrm>
            <a:off x="663615" y="2824223"/>
            <a:ext cx="59416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Gill Sans MT" panose="020B0502020104020203" pitchFamily="34" charset="77"/>
              </a:rPr>
              <a:t>Se </a:t>
            </a:r>
            <a:r>
              <a:rPr lang="en-US" sz="2400" dirty="0" err="1">
                <a:latin typeface="Gill Sans MT" panose="020B0502020104020203" pitchFamily="34" charset="77"/>
              </a:rPr>
              <a:t>refiere</a:t>
            </a:r>
            <a:r>
              <a:rPr lang="en-US" sz="2400" dirty="0">
                <a:latin typeface="Gill Sans MT" panose="020B0502020104020203" pitchFamily="34" charset="77"/>
              </a:rPr>
              <a:t> a que un factor de </a:t>
            </a:r>
            <a:r>
              <a:rPr lang="en-US" sz="2400" dirty="0" err="1">
                <a:latin typeface="Gill Sans MT" panose="020B0502020104020203" pitchFamily="34" charset="77"/>
              </a:rPr>
              <a:t>exposición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actúa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directa</a:t>
            </a:r>
            <a:r>
              <a:rPr lang="en-US" sz="2400" dirty="0">
                <a:latin typeface="Gill Sans MT" panose="020B0502020104020203" pitchFamily="34" charset="77"/>
              </a:rPr>
              <a:t> o </a:t>
            </a:r>
            <a:r>
              <a:rPr lang="en-US" sz="2400" dirty="0" err="1">
                <a:latin typeface="Gill Sans MT" panose="020B0502020104020203" pitchFamily="34" charset="77"/>
              </a:rPr>
              <a:t>indirectamente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causando</a:t>
            </a:r>
            <a:r>
              <a:rPr lang="en-US" sz="2400" dirty="0">
                <a:latin typeface="Gill Sans MT" panose="020B0502020104020203" pitchFamily="34" charset="77"/>
              </a:rPr>
              <a:t> un </a:t>
            </a:r>
            <a:r>
              <a:rPr lang="en-US" sz="2400" dirty="0" err="1">
                <a:latin typeface="Gill Sans MT" panose="020B0502020104020203" pitchFamily="34" charset="77"/>
              </a:rPr>
              <a:t>evento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determinado</a:t>
            </a:r>
            <a:r>
              <a:rPr lang="en-US" sz="2400" dirty="0">
                <a:latin typeface="Gill Sans MT" panose="020B0502020104020203" pitchFamily="34" charset="77"/>
              </a:rPr>
              <a:t>. Este </a:t>
            </a:r>
            <a:r>
              <a:rPr lang="en-US" sz="2400" dirty="0" err="1">
                <a:latin typeface="Gill Sans MT" panose="020B0502020104020203" pitchFamily="34" charset="77"/>
              </a:rPr>
              <a:t>tipo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asociaciones</a:t>
            </a:r>
            <a:r>
              <a:rPr lang="en-US" sz="2400" dirty="0">
                <a:latin typeface="Gill Sans MT" panose="020B0502020104020203" pitchFamily="34" charset="77"/>
              </a:rPr>
              <a:t> son </a:t>
            </a:r>
            <a:r>
              <a:rPr lang="en-US" sz="2400" dirty="0" err="1">
                <a:latin typeface="Gill Sans MT" panose="020B0502020104020203" pitchFamily="34" charset="77"/>
              </a:rPr>
              <a:t>tremendamente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importantes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epidemiología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porque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permiten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proveer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evidencia</a:t>
            </a:r>
            <a:r>
              <a:rPr lang="en-US" sz="2400" dirty="0">
                <a:latin typeface="Gill Sans MT" panose="020B0502020104020203" pitchFamily="34" charset="77"/>
              </a:rPr>
              <a:t> para </a:t>
            </a:r>
            <a:r>
              <a:rPr lang="en-US" sz="2400" dirty="0" err="1">
                <a:latin typeface="Gill Sans MT" panose="020B0502020104020203" pitchFamily="34" charset="77"/>
              </a:rPr>
              <a:t>tomar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decisiones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respecto</a:t>
            </a:r>
            <a:r>
              <a:rPr lang="en-US" sz="2400" dirty="0">
                <a:latin typeface="Gill Sans MT" panose="020B0502020104020203" pitchFamily="34" charset="77"/>
              </a:rPr>
              <a:t> a </a:t>
            </a:r>
            <a:r>
              <a:rPr lang="en-US" sz="2400" dirty="0" err="1">
                <a:latin typeface="Gill Sans MT" panose="020B0502020104020203" pitchFamily="34" charset="77"/>
              </a:rPr>
              <a:t>qué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factores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pueden</a:t>
            </a:r>
            <a:r>
              <a:rPr lang="en-US" sz="2400" dirty="0">
                <a:latin typeface="Gill Sans MT" panose="020B0502020104020203" pitchFamily="34" charset="77"/>
              </a:rPr>
              <a:t> ser </a:t>
            </a:r>
            <a:r>
              <a:rPr lang="en-US" sz="2400" dirty="0" err="1">
                <a:latin typeface="Gill Sans MT" panose="020B0502020104020203" pitchFamily="34" charset="77"/>
              </a:rPr>
              <a:t>intervenidos</a:t>
            </a:r>
            <a:r>
              <a:rPr lang="en-US" sz="2400" dirty="0">
                <a:latin typeface="Gill Sans MT" panose="020B0502020104020203" pitchFamily="34" charset="77"/>
              </a:rPr>
              <a:t>. Por lo </a:t>
            </a:r>
            <a:r>
              <a:rPr lang="en-US" sz="2400" dirty="0" err="1">
                <a:latin typeface="Gill Sans MT" panose="020B0502020104020203" pitchFamily="34" charset="77"/>
              </a:rPr>
              <a:t>mismo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constituye</a:t>
            </a:r>
            <a:r>
              <a:rPr lang="en-US" sz="2400" dirty="0">
                <a:latin typeface="Gill Sans MT" panose="020B0502020104020203" pitchFamily="34" charset="77"/>
              </a:rPr>
              <a:t> el principal </a:t>
            </a:r>
            <a:r>
              <a:rPr lang="en-US" sz="2400" dirty="0" err="1">
                <a:latin typeface="Gill Sans MT" panose="020B0502020104020203" pitchFamily="34" charset="77"/>
              </a:rPr>
              <a:t>foco</a:t>
            </a:r>
            <a:r>
              <a:rPr lang="en-US" sz="2400" dirty="0">
                <a:latin typeface="Gill Sans MT" panose="020B0502020104020203" pitchFamily="34" charset="77"/>
              </a:rPr>
              <a:t> de los </a:t>
            </a:r>
            <a:r>
              <a:rPr lang="en-US" sz="2400" dirty="0" err="1">
                <a:latin typeface="Gill Sans MT" panose="020B0502020104020203" pitchFamily="34" charset="77"/>
              </a:rPr>
              <a:t>estudios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epidemiológicos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pudiendo</a:t>
            </a:r>
            <a:r>
              <a:rPr lang="en-US" sz="2400" dirty="0">
                <a:latin typeface="Gill Sans MT" panose="020B0502020104020203" pitchFamily="34" charset="77"/>
              </a:rPr>
              <a:t> ser </a:t>
            </a:r>
            <a:r>
              <a:rPr lang="en-US" sz="2400" dirty="0" err="1">
                <a:latin typeface="Gill Sans MT" panose="020B0502020104020203" pitchFamily="34" charset="77"/>
              </a:rPr>
              <a:t>establecida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sólo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cuando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han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podido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descartarse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otros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tipos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asociaciones</a:t>
            </a:r>
            <a:r>
              <a:rPr lang="en-US" sz="2400" dirty="0">
                <a:latin typeface="Gill Sans MT" panose="020B0502020104020203" pitchFamily="34" charset="77"/>
              </a:rPr>
              <a:t>. </a:t>
            </a:r>
          </a:p>
          <a:p>
            <a:endParaRPr lang="en-EC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37EBBA3-B27A-4345-A1A1-7EB0A05AD447}"/>
              </a:ext>
            </a:extLst>
          </p:cNvPr>
          <p:cNvCxnSpPr/>
          <p:nvPr/>
        </p:nvCxnSpPr>
        <p:spPr>
          <a:xfrm>
            <a:off x="6867645" y="2284557"/>
            <a:ext cx="0" cy="3765144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Google Shape;3616;p44">
            <a:extLst>
              <a:ext uri="{FF2B5EF4-FFF2-40B4-BE49-F238E27FC236}">
                <a16:creationId xmlns:a16="http://schemas.microsoft.com/office/drawing/2014/main" id="{3093BFB5-E722-D648-938C-935073C772C7}"/>
              </a:ext>
            </a:extLst>
          </p:cNvPr>
          <p:cNvSpPr txBox="1"/>
          <p:nvPr/>
        </p:nvSpPr>
        <p:spPr>
          <a:xfrm>
            <a:off x="7500402" y="1867757"/>
            <a:ext cx="3739199" cy="4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s-ES" sz="2267" b="1" dirty="0">
                <a:solidFill>
                  <a:schemeClr val="dk1"/>
                </a:solidFill>
                <a:latin typeface="Gill Sans MT" panose="020B0502020104020203" pitchFamily="34" charset="77"/>
                <a:ea typeface="Poppins"/>
                <a:cs typeface="Poppins"/>
                <a:sym typeface="Poppins"/>
              </a:rPr>
              <a:t>CONFUSIÓN</a:t>
            </a:r>
            <a:endParaRPr sz="2267" b="1" dirty="0">
              <a:solidFill>
                <a:schemeClr val="dk1"/>
              </a:solidFill>
              <a:latin typeface="Gill Sans MT" panose="020B0502020104020203" pitchFamily="34" charset="77"/>
              <a:ea typeface="Poppins"/>
              <a:cs typeface="Poppins"/>
              <a:sym typeface="Poppi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91B2B1-528C-0848-A3B3-090949B49422}"/>
              </a:ext>
            </a:extLst>
          </p:cNvPr>
          <p:cNvSpPr txBox="1"/>
          <p:nvPr/>
        </p:nvSpPr>
        <p:spPr>
          <a:xfrm>
            <a:off x="7500401" y="2382456"/>
            <a:ext cx="422861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latin typeface="Gill Sans MT" panose="020B0502020104020203" pitchFamily="34" charset="77"/>
              </a:rPr>
              <a:t>En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mayoría</a:t>
            </a:r>
            <a:r>
              <a:rPr lang="en-US" sz="2400" dirty="0">
                <a:latin typeface="Gill Sans MT" panose="020B0502020104020203" pitchFamily="34" charset="77"/>
              </a:rPr>
              <a:t> de los </a:t>
            </a:r>
            <a:r>
              <a:rPr lang="en-US" sz="2400" dirty="0" err="1">
                <a:latin typeface="Gill Sans MT" panose="020B0502020104020203" pitchFamily="34" charset="77"/>
              </a:rPr>
              <a:t>estudios</a:t>
            </a:r>
            <a:r>
              <a:rPr lang="en-US" sz="2400" dirty="0">
                <a:latin typeface="Gill Sans MT" panose="020B0502020104020203" pitchFamily="34" charset="77"/>
              </a:rPr>
              <a:t> que </a:t>
            </a:r>
            <a:r>
              <a:rPr lang="en-US" sz="2400" dirty="0" err="1">
                <a:latin typeface="Gill Sans MT" panose="020B0502020104020203" pitchFamily="34" charset="77"/>
              </a:rPr>
              <a:t>buscan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establecer</a:t>
            </a:r>
            <a:r>
              <a:rPr lang="en-US" sz="2400" dirty="0">
                <a:latin typeface="Gill Sans MT" panose="020B0502020104020203" pitchFamily="34" charset="77"/>
              </a:rPr>
              <a:t> una </a:t>
            </a:r>
            <a:r>
              <a:rPr lang="en-US" sz="2400" dirty="0" err="1">
                <a:latin typeface="Gill Sans MT" panose="020B0502020104020203" pitchFamily="34" charset="77"/>
              </a:rPr>
              <a:t>asociación</a:t>
            </a:r>
            <a:r>
              <a:rPr lang="en-US" sz="2400" dirty="0">
                <a:latin typeface="Gill Sans MT" panose="020B0502020104020203" pitchFamily="34" charset="77"/>
              </a:rPr>
              <a:t> entre una </a:t>
            </a:r>
            <a:r>
              <a:rPr lang="en-US" sz="2400" dirty="0" err="1">
                <a:latin typeface="Gill Sans MT" panose="020B0502020104020203" pitchFamily="34" charset="77"/>
              </a:rPr>
              <a:t>exposición</a:t>
            </a:r>
            <a:r>
              <a:rPr lang="en-US" sz="2400" dirty="0">
                <a:latin typeface="Gill Sans MT" panose="020B0502020104020203" pitchFamily="34" charset="77"/>
              </a:rPr>
              <a:t> y un </a:t>
            </a:r>
            <a:r>
              <a:rPr lang="en-US" sz="2400" dirty="0" err="1">
                <a:latin typeface="Gill Sans MT" panose="020B0502020104020203" pitchFamily="34" charset="77"/>
              </a:rPr>
              <a:t>efecto</a:t>
            </a:r>
            <a:r>
              <a:rPr lang="en-US" sz="2400" dirty="0">
                <a:latin typeface="Gill Sans MT" panose="020B0502020104020203" pitchFamily="34" charset="77"/>
              </a:rPr>
              <a:t>, no es </a:t>
            </a:r>
            <a:r>
              <a:rPr lang="en-US" sz="2400" dirty="0" err="1">
                <a:latin typeface="Gill Sans MT" panose="020B0502020104020203" pitchFamily="34" charset="77"/>
              </a:rPr>
              <a:t>suficiente</a:t>
            </a:r>
            <a:r>
              <a:rPr lang="en-US" sz="2400" dirty="0">
                <a:latin typeface="Gill Sans MT" panose="020B0502020104020203" pitchFamily="34" charset="77"/>
              </a:rPr>
              <a:t> con </a:t>
            </a:r>
            <a:r>
              <a:rPr lang="en-US" sz="2400" dirty="0" err="1">
                <a:latin typeface="Gill Sans MT" panose="020B0502020104020203" pitchFamily="34" charset="77"/>
              </a:rPr>
              <a:t>recolectar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sólo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información</a:t>
            </a:r>
            <a:r>
              <a:rPr lang="en-US" sz="2400" dirty="0">
                <a:latin typeface="Gill Sans MT" panose="020B0502020104020203" pitchFamily="34" charset="77"/>
              </a:rPr>
              <a:t> de la variable </a:t>
            </a:r>
            <a:r>
              <a:rPr lang="en-US" sz="2400" dirty="0" err="1">
                <a:latin typeface="Gill Sans MT" panose="020B0502020104020203" pitchFamily="34" charset="77"/>
              </a:rPr>
              <a:t>exposición</a:t>
            </a:r>
            <a:r>
              <a:rPr lang="en-US" sz="2400" dirty="0">
                <a:latin typeface="Gill Sans MT" panose="020B0502020104020203" pitchFamily="34" charset="77"/>
              </a:rPr>
              <a:t> y </a:t>
            </a:r>
            <a:r>
              <a:rPr lang="en-US" sz="2400" dirty="0" err="1">
                <a:latin typeface="Gill Sans MT" panose="020B0502020104020203" pitchFamily="34" charset="77"/>
              </a:rPr>
              <a:t>efecto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interés</a:t>
            </a:r>
            <a:r>
              <a:rPr lang="en-US" sz="2400" dirty="0">
                <a:latin typeface="Gill Sans MT" panose="020B0502020104020203" pitchFamily="34" charset="77"/>
              </a:rPr>
              <a:t>, dado que </a:t>
            </a:r>
            <a:r>
              <a:rPr lang="en-US" sz="2400" dirty="0" err="1">
                <a:latin typeface="Gill Sans MT" panose="020B0502020104020203" pitchFamily="34" charset="77"/>
              </a:rPr>
              <a:t>su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relación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puede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estar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mezclada</a:t>
            </a:r>
            <a:r>
              <a:rPr lang="en-US" sz="2400" dirty="0">
                <a:latin typeface="Gill Sans MT" panose="020B0502020104020203" pitchFamily="34" charset="77"/>
              </a:rPr>
              <a:t> con el </a:t>
            </a:r>
            <a:r>
              <a:rPr lang="en-US" sz="2400" dirty="0" err="1">
                <a:latin typeface="Gill Sans MT" panose="020B0502020104020203" pitchFamily="34" charset="77"/>
              </a:rPr>
              <a:t>efecto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otras</a:t>
            </a:r>
            <a:r>
              <a:rPr lang="en-US" sz="2400" dirty="0">
                <a:latin typeface="Gill Sans MT" panose="020B0502020104020203" pitchFamily="34" charset="77"/>
              </a:rPr>
              <a:t> variables de </a:t>
            </a:r>
            <a:r>
              <a:rPr lang="en-US" sz="2400" dirty="0" err="1">
                <a:latin typeface="Gill Sans MT" panose="020B0502020104020203" pitchFamily="34" charset="77"/>
              </a:rPr>
              <a:t>exposición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dando</a:t>
            </a:r>
            <a:r>
              <a:rPr lang="en-US" sz="2400" dirty="0">
                <a:latin typeface="Gill Sans MT" panose="020B0502020104020203" pitchFamily="34" charset="77"/>
              </a:rPr>
              <a:t> la </a:t>
            </a:r>
            <a:r>
              <a:rPr lang="en-US" sz="2400" dirty="0" err="1">
                <a:latin typeface="Gill Sans MT" panose="020B0502020104020203" pitchFamily="34" charset="77"/>
              </a:rPr>
              <a:t>misma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respuesta</a:t>
            </a:r>
            <a:r>
              <a:rPr lang="en-US" sz="2400" dirty="0">
                <a:latin typeface="Gill Sans MT" panose="020B0502020104020203" pitchFamily="34" charset="77"/>
              </a:rPr>
              <a:t> que genera la </a:t>
            </a:r>
            <a:r>
              <a:rPr lang="en-US" sz="2400" dirty="0" err="1">
                <a:latin typeface="Gill Sans MT" panose="020B0502020104020203" pitchFamily="34" charset="77"/>
              </a:rPr>
              <a:t>exposición</a:t>
            </a:r>
            <a:r>
              <a:rPr lang="en-US" sz="2400" dirty="0">
                <a:latin typeface="Gill Sans MT" panose="020B0502020104020203" pitchFamily="34" charset="77"/>
              </a:rPr>
              <a:t> que se </a:t>
            </a:r>
            <a:r>
              <a:rPr lang="en-US" sz="2400" dirty="0" err="1">
                <a:latin typeface="Gill Sans MT" panose="020B0502020104020203" pitchFamily="34" charset="77"/>
              </a:rPr>
              <a:t>investiga</a:t>
            </a:r>
            <a:r>
              <a:rPr lang="en-US" sz="2400" dirty="0">
                <a:latin typeface="Gill Sans MT" panose="020B0502020104020203" pitchFamily="34" charset="77"/>
              </a:rPr>
              <a:t>. Este </a:t>
            </a:r>
            <a:r>
              <a:rPr lang="en-US" sz="2400" dirty="0" err="1">
                <a:latin typeface="Gill Sans MT" panose="020B0502020104020203" pitchFamily="34" charset="77"/>
              </a:rPr>
              <a:t>fenómeno</a:t>
            </a:r>
            <a:r>
              <a:rPr lang="en-US" sz="2400" dirty="0">
                <a:latin typeface="Gill Sans MT" panose="020B0502020104020203" pitchFamily="34" charset="77"/>
              </a:rPr>
              <a:t> es </a:t>
            </a:r>
            <a:r>
              <a:rPr lang="en-US" sz="2400" dirty="0" err="1">
                <a:latin typeface="Gill Sans MT" panose="020B0502020104020203" pitchFamily="34" charset="77"/>
              </a:rPr>
              <a:t>conocido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como</a:t>
            </a:r>
            <a:r>
              <a:rPr lang="en-US" sz="2400" dirty="0">
                <a:latin typeface="Gill Sans MT" panose="020B0502020104020203" pitchFamily="34" charset="77"/>
              </a:rPr>
              <a:t> “</a:t>
            </a:r>
            <a:r>
              <a:rPr lang="en-US" sz="2400" dirty="0" err="1">
                <a:latin typeface="Gill Sans MT" panose="020B0502020104020203" pitchFamily="34" charset="77"/>
              </a:rPr>
              <a:t>confusión</a:t>
            </a:r>
            <a:r>
              <a:rPr lang="en-US" sz="2400" dirty="0">
                <a:latin typeface="Gill Sans MT" panose="020B0502020104020203" pitchFamily="34" charset="77"/>
              </a:rPr>
              <a:t>” y produce un </a:t>
            </a:r>
            <a:r>
              <a:rPr lang="en-US" sz="2400" dirty="0" err="1">
                <a:latin typeface="Gill Sans MT" panose="020B0502020104020203" pitchFamily="34" charset="77"/>
              </a:rPr>
              <a:t>tipo</a:t>
            </a:r>
            <a:r>
              <a:rPr lang="en-US" sz="2400" dirty="0">
                <a:latin typeface="Gill Sans MT" panose="020B0502020104020203" pitchFamily="34" charset="77"/>
              </a:rPr>
              <a:t> de </a:t>
            </a:r>
            <a:r>
              <a:rPr lang="en-US" sz="2400" dirty="0" err="1">
                <a:latin typeface="Gill Sans MT" panose="020B0502020104020203" pitchFamily="34" charset="77"/>
              </a:rPr>
              <a:t>asociación</a:t>
            </a:r>
            <a:r>
              <a:rPr lang="en-US" sz="2400" dirty="0">
                <a:latin typeface="Gill Sans MT" panose="020B0502020104020203" pitchFamily="34" charset="77"/>
              </a:rPr>
              <a:t>, </a:t>
            </a:r>
            <a:r>
              <a:rPr lang="en-US" sz="2400" b="1" dirty="0">
                <a:latin typeface="Gill Sans MT" panose="020B0502020104020203" pitchFamily="34" charset="77"/>
              </a:rPr>
              <a:t>de </a:t>
            </a:r>
            <a:r>
              <a:rPr lang="en-US" sz="2400" b="1" dirty="0" err="1">
                <a:latin typeface="Gill Sans MT" panose="020B0502020104020203" pitchFamily="34" charset="77"/>
              </a:rPr>
              <a:t>confusión</a:t>
            </a:r>
            <a:r>
              <a:rPr lang="en-US" sz="2400" dirty="0">
                <a:latin typeface="Gill Sans MT" panose="020B0502020104020203" pitchFamily="34" charset="77"/>
              </a:rPr>
              <a:t>, no </a:t>
            </a:r>
            <a:r>
              <a:rPr lang="en-US" sz="2400" dirty="0" err="1">
                <a:latin typeface="Gill Sans MT" panose="020B0502020104020203" pitchFamily="34" charset="77"/>
              </a:rPr>
              <a:t>deseable</a:t>
            </a:r>
            <a:r>
              <a:rPr lang="en-US" sz="2400" dirty="0">
                <a:latin typeface="Gill Sans MT" panose="020B0502020104020203" pitchFamily="34" charset="77"/>
              </a:rPr>
              <a:t> </a:t>
            </a:r>
            <a:r>
              <a:rPr lang="en-US" sz="2400" dirty="0" err="1">
                <a:latin typeface="Gill Sans MT" panose="020B0502020104020203" pitchFamily="34" charset="77"/>
              </a:rPr>
              <a:t>cuando</a:t>
            </a:r>
            <a:r>
              <a:rPr lang="en-US" sz="2400" dirty="0">
                <a:latin typeface="Gill Sans MT" panose="020B0502020104020203" pitchFamily="34" charset="77"/>
              </a:rPr>
              <a:t> se </a:t>
            </a:r>
            <a:r>
              <a:rPr lang="en-US" sz="2400" dirty="0" err="1">
                <a:latin typeface="Gill Sans MT" panose="020B0502020104020203" pitchFamily="34" charset="77"/>
              </a:rPr>
              <a:t>busca</a:t>
            </a:r>
            <a:r>
              <a:rPr lang="en-US" sz="2400" dirty="0">
                <a:latin typeface="Gill Sans MT" panose="020B0502020104020203" pitchFamily="34" charset="77"/>
              </a:rPr>
              <a:t> una </a:t>
            </a:r>
            <a:r>
              <a:rPr lang="en-US" sz="2400" dirty="0" err="1">
                <a:latin typeface="Gill Sans MT" panose="020B0502020104020203" pitchFamily="34" charset="77"/>
              </a:rPr>
              <a:t>relación</a:t>
            </a:r>
            <a:r>
              <a:rPr lang="en-US" sz="2400" dirty="0">
                <a:latin typeface="Gill Sans MT" panose="020B0502020104020203" pitchFamily="34" charset="77"/>
              </a:rPr>
              <a:t> causal. </a:t>
            </a:r>
          </a:p>
          <a:p>
            <a:endParaRPr lang="en-EC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1393</Words>
  <Application>Microsoft Macintosh PowerPoint</Application>
  <PresentationFormat>Panorámica</PresentationFormat>
  <Paragraphs>92</Paragraphs>
  <Slides>14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5" baseType="lpstr">
      <vt:lpstr>Aptos</vt:lpstr>
      <vt:lpstr>Aptos Display</vt:lpstr>
      <vt:lpstr>Arial</vt:lpstr>
      <vt:lpstr>Gill Sans MT</vt:lpstr>
      <vt:lpstr>Livvic</vt:lpstr>
      <vt:lpstr>Poppins</vt:lpstr>
      <vt:lpstr>Poppins Medium</vt:lpstr>
      <vt:lpstr>Poppins SemiBold</vt:lpstr>
      <vt:lpstr>Roboto Condensed Light</vt:lpstr>
      <vt:lpstr>Source Sans Pro</vt:lpstr>
      <vt:lpstr>Tema de Office</vt:lpstr>
      <vt:lpstr>INDICADORES EPIDEMIOLÓGICOS  Concepto de riesgo y asociación</vt:lpstr>
      <vt:lpstr>CONCEPTO DE RIESGO EPIDEMIOLÓGICO </vt:lpstr>
      <vt:lpstr>Presentación de PowerPoint</vt:lpstr>
      <vt:lpstr>EPIDEMIOLGÍA ANALÍTICA </vt:lpstr>
      <vt:lpstr>PREGUNTAS QUE BUSCA RESPONDER LA EPIDEMIOLOGÍA ANALÍTICA</vt:lpstr>
      <vt:lpstr>Presentación de PowerPoint</vt:lpstr>
      <vt:lpstr>EXPOSICIÓN Y RIESGO</vt:lpstr>
      <vt:lpstr>TIPOS DE ASOCIACIÓN</vt:lpstr>
      <vt:lpstr>TIPOS DE ASOCIACIÓN</vt:lpstr>
      <vt:lpstr>EJEMPLO DE CONFUSIÓN</vt:lpstr>
      <vt:lpstr>TIPOS DE ASOCIACIÓN</vt:lpstr>
      <vt:lpstr>OPERACIONALIZACIÓN DE EXPOSICIÓN Y EL EFECTO</vt:lpstr>
      <vt:lpstr>MEDIDAS DE RAZÓN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QUEVEDO BASTIDAS INTI KORY</dc:creator>
  <cp:lastModifiedBy>QUEVEDO BASTIDAS INTI KORY</cp:lastModifiedBy>
  <cp:revision>1</cp:revision>
  <dcterms:created xsi:type="dcterms:W3CDTF">2026-03-08T03:08:20Z</dcterms:created>
  <dcterms:modified xsi:type="dcterms:W3CDTF">2026-03-08T03:15:11Z</dcterms:modified>
</cp:coreProperties>
</file>