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Procesos de Investigación: Cuantitativo vs Cualitativo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Comparación de enfoques en la investigación según el proceso metodológico.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Planteamiento del problema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Cuantitativo:</a:t>
            </a:r>
          </a:p>
          <a:p>
            <a:r>
              <a:t>• Orientación hacia la descripción, predicción y explicación.</a:t>
            </a:r>
          </a:p>
          <a:p>
            <a:r>
              <a:t>• Específico y acotado.</a:t>
            </a:r>
          </a:p>
          <a:p>
            <a:r>
              <a:t>• Dirigido hacia datos medibles u observables.</a:t>
            </a:r>
          </a:p>
          <a:p/>
          <a:p>
            <a:r>
              <a:t>Cualitativo:</a:t>
            </a:r>
          </a:p>
          <a:p>
            <a:r>
              <a:t>• Orientación hacia la exploración, la descripción y el entendimiento.</a:t>
            </a:r>
          </a:p>
          <a:p>
            <a:r>
              <a:t>• General y amplio.</a:t>
            </a:r>
          </a:p>
          <a:p>
            <a:r>
              <a:t>• Dirigido a las experiencias de los participantes.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Revisión de la literatura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Cuantitativo:</a:t>
            </a:r>
          </a:p>
          <a:p>
            <a:r>
              <a:t>• Rol fundamental.</a:t>
            </a:r>
          </a:p>
          <a:p>
            <a:r>
              <a:t>• Justificación para el planteamiento y la necesidad del estudio.</a:t>
            </a:r>
          </a:p>
          <a:p/>
          <a:p>
            <a:r>
              <a:t>Cualitativo:</a:t>
            </a:r>
          </a:p>
          <a:p>
            <a:r>
              <a:t>• Rol secundario.</a:t>
            </a:r>
          </a:p>
          <a:p>
            <a:r>
              <a:t>• Justificación para el planteamiento y la necesidad del estudio.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Recolección de datos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Cuantitativo:</a:t>
            </a:r>
          </a:p>
          <a:p>
            <a:r>
              <a:t>• Instrumentos predeterminados.</a:t>
            </a:r>
          </a:p>
          <a:p>
            <a:r>
              <a:t>• Datos numéricos.</a:t>
            </a:r>
          </a:p>
          <a:p>
            <a:r>
              <a:t>• Número considerable de casos.</a:t>
            </a:r>
          </a:p>
          <a:p/>
          <a:p>
            <a:r>
              <a:t>Cualitativo:</a:t>
            </a:r>
          </a:p>
          <a:p>
            <a:r>
              <a:t>• Los datos emergen poco a poco.</a:t>
            </a:r>
          </a:p>
          <a:p>
            <a:r>
              <a:t>• Datos en texto o imagen.</a:t>
            </a:r>
          </a:p>
          <a:p>
            <a:r>
              <a:t>• Número relativamente pequeño de casos.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Análisis de datos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Cuantitativo:</a:t>
            </a:r>
          </a:p>
          <a:p>
            <a:r>
              <a:t>• Análisis estadístico.</a:t>
            </a:r>
          </a:p>
          <a:p>
            <a:r>
              <a:t>• Descripción de tendencias, comparación de grupos o relación entre variables.</a:t>
            </a:r>
          </a:p>
          <a:p>
            <a:r>
              <a:t>• Comparación de resultados con predicciones y estudios previos.</a:t>
            </a:r>
          </a:p>
          <a:p/>
          <a:p>
            <a:r>
              <a:t>Cualitativo:</a:t>
            </a:r>
          </a:p>
          <a:p>
            <a:r>
              <a:t>• Análisis de textos y material audiovisual.</a:t>
            </a:r>
          </a:p>
          <a:p>
            <a:r>
              <a:t>• Descripción, análisis y desarrollo de temas.</a:t>
            </a:r>
          </a:p>
          <a:p>
            <a:r>
              <a:t>• Significado profundo de los resultados.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Reporte de resultados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Cuantitativo:</a:t>
            </a:r>
          </a:p>
          <a:p>
            <a:r>
              <a:t>• Estandar y fijo.</a:t>
            </a:r>
          </a:p>
          <a:p>
            <a:r>
              <a:t>• Objetivo y sin tendencias.</a:t>
            </a:r>
          </a:p>
          <a:p/>
          <a:p>
            <a:r>
              <a:t>Cualitativo:</a:t>
            </a:r>
          </a:p>
          <a:p>
            <a:r>
              <a:t>• Emergente y flexible.</a:t>
            </a:r>
          </a:p>
          <a:p>
            <a:r>
              <a:t>• Reflexivo y con aceptación de tendencias.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