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000625" cy="6581775"/>
          </a:xfrm>
          <a:custGeom>
            <a:avLst/>
            <a:gdLst/>
            <a:ahLst/>
            <a:cxnLst/>
            <a:rect l="l" t="t" r="r" b="b"/>
            <a:pathLst>
              <a:path w="5000625" h="6581775">
                <a:moveTo>
                  <a:pt x="0" y="6581776"/>
                </a:moveTo>
                <a:lnTo>
                  <a:pt x="5000625" y="6581776"/>
                </a:lnTo>
                <a:lnTo>
                  <a:pt x="5000625" y="0"/>
                </a:lnTo>
                <a:lnTo>
                  <a:pt x="0" y="0"/>
                </a:lnTo>
                <a:lnTo>
                  <a:pt x="0" y="6581776"/>
                </a:lnTo>
                <a:close/>
              </a:path>
            </a:pathLst>
          </a:custGeom>
          <a:solidFill>
            <a:srgbClr val="1A9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525" y="6581775"/>
            <a:ext cx="12182475" cy="276225"/>
          </a:xfrm>
          <a:custGeom>
            <a:avLst/>
            <a:gdLst/>
            <a:ahLst/>
            <a:cxnLst/>
            <a:rect l="l" t="t" r="r" b="b"/>
            <a:pathLst>
              <a:path w="12182475" h="276225">
                <a:moveTo>
                  <a:pt x="12182475" y="0"/>
                </a:moveTo>
                <a:lnTo>
                  <a:pt x="0" y="0"/>
                </a:lnTo>
                <a:lnTo>
                  <a:pt x="0" y="276225"/>
                </a:lnTo>
                <a:lnTo>
                  <a:pt x="12182475" y="276225"/>
                </a:lnTo>
                <a:lnTo>
                  <a:pt x="12182475" y="0"/>
                </a:lnTo>
                <a:close/>
              </a:path>
            </a:pathLst>
          </a:custGeom>
          <a:solidFill>
            <a:srgbClr val="184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975" y="142875"/>
            <a:ext cx="2571750" cy="7715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7472"/>
            <a:ext cx="12191999" cy="3905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987" y="357425"/>
            <a:ext cx="2537817" cy="6732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1157" y="1158710"/>
            <a:ext cx="2250842" cy="444211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4748" y="135509"/>
            <a:ext cx="5254320" cy="67224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3922" y="2618739"/>
            <a:ext cx="10384154" cy="134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225" y="1983993"/>
            <a:ext cx="10369550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pspuce@puce.edu.ec" TargetMode="External"/><Relationship Id="rId5" Type="http://schemas.openxmlformats.org/officeDocument/2006/relationships/hyperlink" Target="mailto:Innovaci&#243;n@puce.edu.ec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" y="161925"/>
            <a:ext cx="3886200" cy="1152525"/>
            <a:chOff x="152400" y="161925"/>
            <a:chExt cx="3886200" cy="1152525"/>
          </a:xfrm>
        </p:grpSpPr>
        <p:sp>
          <p:nvSpPr>
            <p:cNvPr id="4" name="object 4"/>
            <p:cNvSpPr/>
            <p:nvPr/>
          </p:nvSpPr>
          <p:spPr>
            <a:xfrm>
              <a:off x="152400" y="161925"/>
              <a:ext cx="3238500" cy="942975"/>
            </a:xfrm>
            <a:custGeom>
              <a:avLst/>
              <a:gdLst/>
              <a:ahLst/>
              <a:cxnLst/>
              <a:rect l="l" t="t" r="r" b="b"/>
              <a:pathLst>
                <a:path w="3238500" h="942975">
                  <a:moveTo>
                    <a:pt x="3238500" y="0"/>
                  </a:moveTo>
                  <a:lnTo>
                    <a:pt x="0" y="0"/>
                  </a:lnTo>
                  <a:lnTo>
                    <a:pt x="0" y="942975"/>
                  </a:lnTo>
                  <a:lnTo>
                    <a:pt x="3238500" y="942975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184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25" y="190500"/>
              <a:ext cx="3724275" cy="11239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81342" y="2614676"/>
            <a:ext cx="8759190" cy="17621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 marR="5080">
              <a:lnSpc>
                <a:spcPts val="6459"/>
              </a:lnSpc>
              <a:spcBef>
                <a:spcPts val="940"/>
              </a:spcBef>
            </a:pPr>
            <a:r>
              <a:rPr sz="6000" b="1" spc="-229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6000" b="1" spc="-3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000" b="1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b="1" spc="-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6000" b="1" spc="-2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000" b="1" spc="-43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6000" b="1" spc="-409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6000" b="1" spc="-2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6000" b="1" spc="-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000" b="1" spc="-3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0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b="1" spc="-7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6000" b="1" spc="-170" dirty="0">
                <a:solidFill>
                  <a:srgbClr val="FFFFFF"/>
                </a:solidFill>
                <a:latin typeface="Verdana"/>
                <a:cs typeface="Verdana"/>
              </a:rPr>
              <a:t>ue</a:t>
            </a:r>
            <a:r>
              <a:rPr sz="6000" b="1" spc="-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b="1" spc="-15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6000" b="1" spc="-2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6000" b="1" spc="-43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6000" b="1" spc="-120" dirty="0">
                <a:solidFill>
                  <a:srgbClr val="FFFFFF"/>
                </a:solidFill>
                <a:latin typeface="Verdana"/>
                <a:cs typeface="Verdana"/>
              </a:rPr>
              <a:t>ma  </a:t>
            </a:r>
            <a:r>
              <a:rPr sz="6000" b="1" spc="-27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6000" b="1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000" b="1" spc="2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6000" b="1" spc="-50" dirty="0">
                <a:solidFill>
                  <a:srgbClr val="FFFFFF"/>
                </a:solidFill>
                <a:latin typeface="Verdana"/>
                <a:cs typeface="Verdana"/>
              </a:rPr>
              <a:t>UCE</a:t>
            </a:r>
            <a:endParaRPr sz="6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342" y="4623117"/>
            <a:ext cx="3079750" cy="129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45" dirty="0">
                <a:solidFill>
                  <a:srgbClr val="1A9FDC"/>
                </a:solidFill>
                <a:latin typeface="Verdana"/>
                <a:cs typeface="Verdana"/>
              </a:rPr>
              <a:t>M</a:t>
            </a:r>
            <a:r>
              <a:rPr sz="2400" b="1" spc="-45" dirty="0">
                <a:solidFill>
                  <a:srgbClr val="1A9FDC"/>
                </a:solidFill>
                <a:latin typeface="Verdana"/>
                <a:cs typeface="Verdana"/>
              </a:rPr>
              <a:t>o</a:t>
            </a:r>
            <a:r>
              <a:rPr sz="2400" b="1" spc="-65" dirty="0">
                <a:solidFill>
                  <a:srgbClr val="1A9FDC"/>
                </a:solidFill>
                <a:latin typeface="Verdana"/>
                <a:cs typeface="Verdana"/>
              </a:rPr>
              <a:t>d</a:t>
            </a:r>
            <a:r>
              <a:rPr sz="2400" b="1" spc="-100" dirty="0">
                <a:solidFill>
                  <a:srgbClr val="1A9FDC"/>
                </a:solidFill>
                <a:latin typeface="Verdana"/>
                <a:cs typeface="Verdana"/>
              </a:rPr>
              <a:t>e</a:t>
            </a:r>
            <a:r>
              <a:rPr sz="2400" b="1" spc="-80" dirty="0">
                <a:solidFill>
                  <a:srgbClr val="1A9FDC"/>
                </a:solidFill>
                <a:latin typeface="Verdana"/>
                <a:cs typeface="Verdana"/>
              </a:rPr>
              <a:t>l</a:t>
            </a:r>
            <a:r>
              <a:rPr sz="2400" b="1" spc="-75" dirty="0">
                <a:solidFill>
                  <a:srgbClr val="1A9FDC"/>
                </a:solidFill>
                <a:latin typeface="Verdana"/>
                <a:cs typeface="Verdana"/>
              </a:rPr>
              <a:t>o</a:t>
            </a:r>
            <a:r>
              <a:rPr sz="2400" b="1" spc="-220" dirty="0">
                <a:solidFill>
                  <a:srgbClr val="1A9FDC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1A9FDC"/>
                </a:solidFill>
                <a:latin typeface="Verdana"/>
                <a:cs typeface="Verdana"/>
              </a:rPr>
              <a:t>d</a:t>
            </a:r>
            <a:r>
              <a:rPr sz="2400" b="1" spc="-80" dirty="0">
                <a:solidFill>
                  <a:srgbClr val="1A9FDC"/>
                </a:solidFill>
                <a:latin typeface="Verdana"/>
                <a:cs typeface="Verdana"/>
              </a:rPr>
              <a:t>e</a:t>
            </a:r>
            <a:r>
              <a:rPr sz="2400" b="1" spc="-90" dirty="0">
                <a:solidFill>
                  <a:srgbClr val="1A9FDC"/>
                </a:solidFill>
                <a:latin typeface="Verdana"/>
                <a:cs typeface="Verdana"/>
              </a:rPr>
              <a:t> </a:t>
            </a:r>
            <a:r>
              <a:rPr sz="2400" b="1" spc="-35" dirty="0">
                <a:solidFill>
                  <a:srgbClr val="1A9FDC"/>
                </a:solidFill>
                <a:latin typeface="Verdana"/>
                <a:cs typeface="Verdana"/>
              </a:rPr>
              <a:t>p</a:t>
            </a:r>
            <a:r>
              <a:rPr sz="2400" b="1" spc="-100" dirty="0">
                <a:solidFill>
                  <a:srgbClr val="1A9FDC"/>
                </a:solidFill>
                <a:latin typeface="Verdana"/>
                <a:cs typeface="Verdana"/>
              </a:rPr>
              <a:t>e</a:t>
            </a:r>
            <a:r>
              <a:rPr sz="2400" b="1" spc="-150" dirty="0">
                <a:solidFill>
                  <a:srgbClr val="1A9FDC"/>
                </a:solidFill>
                <a:latin typeface="Verdana"/>
                <a:cs typeface="Verdana"/>
              </a:rPr>
              <a:t>r</a:t>
            </a:r>
            <a:r>
              <a:rPr sz="2400" b="1" spc="-90" dirty="0">
                <a:solidFill>
                  <a:srgbClr val="1A9FDC"/>
                </a:solidFill>
                <a:latin typeface="Verdana"/>
                <a:cs typeface="Verdana"/>
              </a:rPr>
              <a:t>so</a:t>
            </a:r>
            <a:r>
              <a:rPr sz="2400" b="1" spc="-110" dirty="0">
                <a:solidFill>
                  <a:srgbClr val="1A9FDC"/>
                </a:solidFill>
                <a:latin typeface="Verdana"/>
                <a:cs typeface="Verdana"/>
              </a:rPr>
              <a:t>n</a:t>
            </a:r>
            <a:r>
              <a:rPr sz="2400" b="1" spc="-125" dirty="0">
                <a:solidFill>
                  <a:srgbClr val="1A9FDC"/>
                </a:solidFill>
                <a:latin typeface="Verdana"/>
                <a:cs typeface="Verdana"/>
              </a:rPr>
              <a:t>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50" dirty="0">
                <a:solidFill>
                  <a:srgbClr val="1A9FDC"/>
                </a:solidFill>
                <a:latin typeface="Verdana"/>
                <a:cs typeface="Verdana"/>
              </a:rPr>
              <a:t>Ago</a:t>
            </a:r>
            <a:r>
              <a:rPr sz="2400" spc="60" dirty="0">
                <a:solidFill>
                  <a:srgbClr val="1A9FDC"/>
                </a:solidFill>
                <a:latin typeface="Verdana"/>
                <a:cs typeface="Verdana"/>
              </a:rPr>
              <a:t>s</a:t>
            </a:r>
            <a:r>
              <a:rPr sz="2400" spc="35" dirty="0">
                <a:solidFill>
                  <a:srgbClr val="1A9FDC"/>
                </a:solidFill>
                <a:latin typeface="Verdana"/>
                <a:cs typeface="Verdana"/>
              </a:rPr>
              <a:t>to</a:t>
            </a:r>
            <a:r>
              <a:rPr sz="2400" spc="-254" dirty="0">
                <a:solidFill>
                  <a:srgbClr val="1A9FDC"/>
                </a:solidFill>
                <a:latin typeface="Verdana"/>
                <a:cs typeface="Verdana"/>
              </a:rPr>
              <a:t> </a:t>
            </a:r>
            <a:r>
              <a:rPr sz="2400" spc="-180" dirty="0">
                <a:solidFill>
                  <a:srgbClr val="1A9FDC"/>
                </a:solidFill>
                <a:latin typeface="Verdana"/>
                <a:cs typeface="Verdana"/>
              </a:rPr>
              <a:t>2</a:t>
            </a:r>
            <a:r>
              <a:rPr sz="2400" spc="45" dirty="0">
                <a:solidFill>
                  <a:srgbClr val="1A9FDC"/>
                </a:solidFill>
                <a:latin typeface="Verdana"/>
                <a:cs typeface="Verdana"/>
              </a:rPr>
              <a:t>0</a:t>
            </a:r>
            <a:r>
              <a:rPr sz="2400" spc="-180" dirty="0">
                <a:solidFill>
                  <a:srgbClr val="1A9FDC"/>
                </a:solidFill>
                <a:latin typeface="Verdana"/>
                <a:cs typeface="Verdana"/>
              </a:rPr>
              <a:t>2</a:t>
            </a:r>
            <a:r>
              <a:rPr sz="2400" spc="-175" dirty="0">
                <a:solidFill>
                  <a:srgbClr val="1A9FDC"/>
                </a:solidFill>
                <a:latin typeface="Verdana"/>
                <a:cs typeface="Verdana"/>
              </a:rPr>
              <a:t>3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7" y="1148778"/>
            <a:ext cx="3733165" cy="139509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515"/>
              </a:spcBef>
            </a:pPr>
            <a:r>
              <a:rPr sz="3200" spc="-25" dirty="0"/>
              <a:t>P</a:t>
            </a:r>
            <a:r>
              <a:rPr sz="3200" spc="-165" dirty="0"/>
              <a:t>e</a:t>
            </a:r>
            <a:r>
              <a:rPr sz="3200" spc="-105" dirty="0"/>
              <a:t>r</a:t>
            </a:r>
            <a:r>
              <a:rPr sz="3200" spc="-180" dirty="0"/>
              <a:t>s</a:t>
            </a:r>
            <a:r>
              <a:rPr sz="3200" spc="-100" dirty="0"/>
              <a:t>o</a:t>
            </a:r>
            <a:r>
              <a:rPr sz="3200" spc="-35" dirty="0"/>
              <a:t>n</a:t>
            </a:r>
            <a:r>
              <a:rPr sz="3200" spc="-150" dirty="0"/>
              <a:t>a</a:t>
            </a:r>
            <a:r>
              <a:rPr sz="3200" spc="-315" dirty="0"/>
              <a:t> </a:t>
            </a:r>
            <a:r>
              <a:rPr sz="3200" spc="-10" dirty="0"/>
              <a:t>c</a:t>
            </a:r>
            <a:r>
              <a:rPr sz="3200" spc="-170" dirty="0"/>
              <a:t>r</a:t>
            </a:r>
            <a:r>
              <a:rPr sz="3200" spc="-120" dirty="0"/>
              <a:t>e</a:t>
            </a:r>
            <a:r>
              <a:rPr sz="3200" spc="-100" dirty="0"/>
              <a:t>a</a:t>
            </a:r>
            <a:r>
              <a:rPr sz="3200" spc="-40" dirty="0"/>
              <a:t>t</a:t>
            </a:r>
            <a:r>
              <a:rPr sz="3200" spc="-95" dirty="0"/>
              <a:t>i</a:t>
            </a:r>
            <a:r>
              <a:rPr sz="3200" spc="-160" dirty="0"/>
              <a:t>v</a:t>
            </a:r>
            <a:r>
              <a:rPr sz="3200" spc="-120" dirty="0"/>
              <a:t>a</a:t>
            </a:r>
            <a:r>
              <a:rPr sz="3200" spc="-300" dirty="0"/>
              <a:t>,  </a:t>
            </a:r>
            <a:r>
              <a:rPr sz="3200" spc="-55" dirty="0"/>
              <a:t>i</a:t>
            </a:r>
            <a:r>
              <a:rPr sz="3200" spc="-100" dirty="0"/>
              <a:t>n</a:t>
            </a:r>
            <a:r>
              <a:rPr sz="3200" spc="-35" dirty="0"/>
              <a:t>n</a:t>
            </a:r>
            <a:r>
              <a:rPr sz="3200" spc="-100" dirty="0"/>
              <a:t>o</a:t>
            </a:r>
            <a:r>
              <a:rPr sz="3200" spc="-135" dirty="0"/>
              <a:t>v</a:t>
            </a:r>
            <a:r>
              <a:rPr sz="3200" spc="-114" dirty="0"/>
              <a:t>a</a:t>
            </a:r>
            <a:r>
              <a:rPr sz="3200" spc="5" dirty="0"/>
              <a:t>d</a:t>
            </a:r>
            <a:r>
              <a:rPr sz="3200" spc="-100" dirty="0"/>
              <a:t>o</a:t>
            </a:r>
            <a:r>
              <a:rPr sz="3200" spc="-240" dirty="0"/>
              <a:t>r</a:t>
            </a:r>
            <a:r>
              <a:rPr sz="3200" spc="-145" dirty="0"/>
              <a:t>a</a:t>
            </a:r>
            <a:r>
              <a:rPr sz="3200" spc="-390" dirty="0"/>
              <a:t> </a:t>
            </a:r>
            <a:r>
              <a:rPr sz="3200" spc="-105" dirty="0"/>
              <a:t>y  </a:t>
            </a:r>
            <a:r>
              <a:rPr sz="3200" spc="-100" dirty="0"/>
              <a:t>emprendedora.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685925"/>
            <a:ext cx="6172200" cy="34766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4497" y="2963862"/>
            <a:ext cx="4220845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an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as</a:t>
            </a:r>
            <a:r>
              <a:rPr sz="20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pa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inas</a:t>
            </a:r>
            <a:r>
              <a:rPr sz="20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proceso.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Estimula</a:t>
            </a:r>
            <a:r>
              <a:rPr sz="20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avance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ele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ra.</a:t>
            </a:r>
            <a:r>
              <a:rPr sz="20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rab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ja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ras</a:t>
            </a:r>
            <a:r>
              <a:rPr sz="20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7" y="1148778"/>
            <a:ext cx="4269105" cy="956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65"/>
              </a:spcBef>
            </a:pPr>
            <a:r>
              <a:rPr sz="3200" spc="-25" dirty="0"/>
              <a:t>P</a:t>
            </a:r>
            <a:r>
              <a:rPr sz="3200" spc="-165" dirty="0"/>
              <a:t>e</a:t>
            </a:r>
            <a:r>
              <a:rPr sz="3200" spc="-105" dirty="0"/>
              <a:t>r</a:t>
            </a:r>
            <a:r>
              <a:rPr sz="3200" spc="-180" dirty="0"/>
              <a:t>s</a:t>
            </a:r>
            <a:r>
              <a:rPr sz="3200" spc="-100" dirty="0"/>
              <a:t>o</a:t>
            </a:r>
            <a:r>
              <a:rPr sz="3200" spc="-35" dirty="0"/>
              <a:t>n</a:t>
            </a:r>
            <a:r>
              <a:rPr sz="3200" spc="-150" dirty="0"/>
              <a:t>a</a:t>
            </a:r>
            <a:r>
              <a:rPr sz="3200" spc="-315" dirty="0"/>
              <a:t> </a:t>
            </a:r>
            <a:r>
              <a:rPr sz="3200" spc="-55" dirty="0"/>
              <a:t>mo</a:t>
            </a:r>
            <a:r>
              <a:rPr sz="3200" spc="-40" dirty="0"/>
              <a:t>t</a:t>
            </a:r>
            <a:r>
              <a:rPr sz="3200" spc="-95" dirty="0"/>
              <a:t>i</a:t>
            </a:r>
            <a:r>
              <a:rPr sz="3200" spc="-160" dirty="0"/>
              <a:t>v</a:t>
            </a:r>
            <a:r>
              <a:rPr sz="3200" spc="-120" dirty="0"/>
              <a:t>a</a:t>
            </a:r>
            <a:r>
              <a:rPr sz="3200" spc="10" dirty="0"/>
              <a:t>d</a:t>
            </a:r>
            <a:r>
              <a:rPr sz="3200" spc="-150" dirty="0"/>
              <a:t>a</a:t>
            </a:r>
            <a:r>
              <a:rPr sz="3200" spc="-390" dirty="0"/>
              <a:t> </a:t>
            </a:r>
            <a:r>
              <a:rPr sz="3200" spc="-100" dirty="0"/>
              <a:t>a  </a:t>
            </a:r>
            <a:r>
              <a:rPr sz="3200" spc="-180" dirty="0"/>
              <a:t>s</a:t>
            </a:r>
            <a:r>
              <a:rPr sz="3200" spc="-100" dirty="0"/>
              <a:t>e</a:t>
            </a:r>
            <a:r>
              <a:rPr sz="3200" spc="-200" dirty="0"/>
              <a:t>r</a:t>
            </a:r>
            <a:r>
              <a:rPr sz="3200" spc="-240" dirty="0"/>
              <a:t> </a:t>
            </a:r>
            <a:r>
              <a:rPr sz="3200" spc="-10" dirty="0"/>
              <a:t>m</a:t>
            </a:r>
            <a:r>
              <a:rPr sz="3200" spc="-114" dirty="0"/>
              <a:t>á</a:t>
            </a:r>
            <a:r>
              <a:rPr sz="3200" spc="-180" dirty="0"/>
              <a:t>s</a:t>
            </a:r>
            <a:r>
              <a:rPr sz="3200" spc="-310" dirty="0"/>
              <a:t>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1371600"/>
            <a:ext cx="6172200" cy="4114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4497" y="2935287"/>
            <a:ext cx="3854450" cy="10439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340"/>
              </a:spcBef>
            </a:pP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Renueva 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sus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conocimientos, 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produce </a:t>
            </a:r>
            <a:r>
              <a:rPr sz="1800" spc="-4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es</a:t>
            </a:r>
            <a:r>
              <a:rPr sz="18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capaz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resolver</a:t>
            </a:r>
            <a:r>
              <a:rPr sz="180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problemas </a:t>
            </a:r>
            <a:r>
              <a:rPr sz="18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complejos</a:t>
            </a:r>
            <a:r>
              <a:rPr sz="18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comprometerse</a:t>
            </a:r>
            <a:r>
              <a:rPr sz="18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925"/>
              </a:lnSpc>
            </a:pPr>
            <a:r>
              <a:rPr sz="1800" spc="2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8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sociedad.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7" y="1148778"/>
            <a:ext cx="3136900" cy="139509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515"/>
              </a:spcBef>
            </a:pPr>
            <a:r>
              <a:rPr sz="3200" spc="-110" dirty="0"/>
              <a:t>Persona </a:t>
            </a:r>
            <a:r>
              <a:rPr sz="3200" spc="-105" dirty="0"/>
              <a:t> </a:t>
            </a:r>
            <a:r>
              <a:rPr sz="3200" spc="-10" dirty="0"/>
              <a:t>c</a:t>
            </a:r>
            <a:r>
              <a:rPr sz="3200" spc="-100" dirty="0"/>
              <a:t>o</a:t>
            </a:r>
            <a:r>
              <a:rPr sz="3200" spc="-10" dirty="0"/>
              <a:t>m</a:t>
            </a:r>
            <a:r>
              <a:rPr sz="3200" spc="-40" dirty="0"/>
              <a:t>u</a:t>
            </a:r>
            <a:r>
              <a:rPr sz="3200" spc="-35" dirty="0"/>
              <a:t>n</a:t>
            </a:r>
            <a:r>
              <a:rPr sz="3200" spc="-40" dirty="0"/>
              <a:t>i</a:t>
            </a:r>
            <a:r>
              <a:rPr sz="3200" spc="-95" dirty="0"/>
              <a:t>c</a:t>
            </a:r>
            <a:r>
              <a:rPr sz="3200" spc="-114" dirty="0"/>
              <a:t>a</a:t>
            </a:r>
            <a:r>
              <a:rPr sz="3200" spc="5" dirty="0"/>
              <a:t>d</a:t>
            </a:r>
            <a:r>
              <a:rPr sz="3200" spc="-100" dirty="0"/>
              <a:t>o</a:t>
            </a:r>
            <a:r>
              <a:rPr sz="3200" spc="-170" dirty="0"/>
              <a:t>r</a:t>
            </a:r>
            <a:r>
              <a:rPr sz="3200" spc="-100" dirty="0"/>
              <a:t>a  </a:t>
            </a:r>
            <a:r>
              <a:rPr sz="3200" spc="-150" dirty="0"/>
              <a:t>asertiva.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50" y="1371600"/>
            <a:ext cx="4657725" cy="4114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4497" y="2935287"/>
            <a:ext cx="4163695" cy="8782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80"/>
              </a:spcBef>
            </a:pP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H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uid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do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er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pare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7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20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iene  pre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ido</a:t>
            </a:r>
            <a:r>
              <a:rPr sz="2000" spc="-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opor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unidad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ts val="2065"/>
              </a:lnSpc>
            </a:pP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empatía</a:t>
            </a:r>
            <a:r>
              <a:rPr sz="20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20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todos</a:t>
            </a:r>
            <a:r>
              <a:rPr sz="20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todo.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371475"/>
            <a:ext cx="3238500" cy="1076325"/>
            <a:chOff x="304800" y="371475"/>
            <a:chExt cx="3238500" cy="1076325"/>
          </a:xfrm>
        </p:grpSpPr>
        <p:sp>
          <p:nvSpPr>
            <p:cNvPr id="4" name="object 4"/>
            <p:cNvSpPr/>
            <p:nvPr/>
          </p:nvSpPr>
          <p:spPr>
            <a:xfrm>
              <a:off x="304800" y="428625"/>
              <a:ext cx="3086100" cy="1019175"/>
            </a:xfrm>
            <a:custGeom>
              <a:avLst/>
              <a:gdLst/>
              <a:ahLst/>
              <a:cxnLst/>
              <a:rect l="l" t="t" r="r" b="b"/>
              <a:pathLst>
                <a:path w="3086100" h="1019175">
                  <a:moveTo>
                    <a:pt x="3086100" y="0"/>
                  </a:moveTo>
                  <a:lnTo>
                    <a:pt x="0" y="0"/>
                  </a:lnTo>
                  <a:lnTo>
                    <a:pt x="0" y="1019175"/>
                  </a:lnTo>
                  <a:lnTo>
                    <a:pt x="3086100" y="1019175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1A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71475"/>
              <a:ext cx="3238500" cy="9715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8317" y="2257107"/>
            <a:ext cx="4255135" cy="14166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60"/>
              </a:spcBef>
            </a:pPr>
            <a:r>
              <a:rPr spc="-280" dirty="0"/>
              <a:t>T</a:t>
            </a:r>
            <a:r>
              <a:rPr spc="-90" dirty="0"/>
              <a:t>o</a:t>
            </a:r>
            <a:r>
              <a:rPr spc="-110" dirty="0"/>
              <a:t>d</a:t>
            </a:r>
            <a:r>
              <a:rPr spc="-310" dirty="0"/>
              <a:t>os,</a:t>
            </a:r>
            <a:r>
              <a:rPr spc="-270" dirty="0"/>
              <a:t> </a:t>
            </a:r>
            <a:r>
              <a:rPr spc="-85" dirty="0"/>
              <a:t>to</a:t>
            </a:r>
            <a:r>
              <a:rPr spc="-125" dirty="0"/>
              <a:t>d</a:t>
            </a:r>
            <a:r>
              <a:rPr spc="-260" dirty="0"/>
              <a:t>os,  </a:t>
            </a:r>
            <a:r>
              <a:rPr spc="-100" dirty="0"/>
              <a:t>t</a:t>
            </a:r>
            <a:r>
              <a:rPr spc="-145" dirty="0"/>
              <a:t>o</a:t>
            </a:r>
            <a:r>
              <a:rPr spc="-55" dirty="0"/>
              <a:t>d</a:t>
            </a:r>
            <a:r>
              <a:rPr spc="-225" dirty="0"/>
              <a:t>os</a:t>
            </a:r>
            <a:r>
              <a:rPr spc="-285" dirty="0"/>
              <a:t> </a:t>
            </a:r>
            <a:r>
              <a:rPr spc="-445" dirty="0"/>
              <a:t>j</a:t>
            </a:r>
            <a:r>
              <a:rPr spc="-110" dirty="0"/>
              <a:t>u</a:t>
            </a:r>
            <a:r>
              <a:rPr spc="-130" dirty="0"/>
              <a:t>n</a:t>
            </a:r>
            <a:r>
              <a:rPr spc="-100" dirty="0"/>
              <a:t>t</a:t>
            </a:r>
            <a:r>
              <a:rPr spc="-145" dirty="0"/>
              <a:t>o</a:t>
            </a:r>
            <a:r>
              <a:rPr spc="-295" dirty="0"/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1225" y="4580890"/>
            <a:ext cx="3369310" cy="716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720"/>
              </a:lnSpc>
              <a:spcBef>
                <a:spcPts val="105"/>
              </a:spcBef>
            </a:pPr>
            <a:r>
              <a:rPr sz="2400" spc="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400" spc="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xto</a:t>
            </a:r>
            <a:r>
              <a:rPr sz="24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4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720"/>
              </a:lnSpc>
            </a:pPr>
            <a:r>
              <a:rPr sz="2400" spc="9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400" spc="150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2400" spc="12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spc="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6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400" spc="10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spc="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400" spc="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xt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400" spc="-36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6375" y="438150"/>
            <a:ext cx="56769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38525" y="352425"/>
            <a:ext cx="8181975" cy="5248275"/>
            <a:chOff x="3438525" y="352425"/>
            <a:chExt cx="8181975" cy="52482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525" y="352425"/>
              <a:ext cx="5010150" cy="15049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2175" y="1838325"/>
              <a:ext cx="5648325" cy="37623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3922" y="2618739"/>
            <a:ext cx="4185920" cy="134937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74625" marR="5080" indent="-162560">
              <a:lnSpc>
                <a:spcPts val="4660"/>
              </a:lnSpc>
              <a:spcBef>
                <a:spcPts val="1175"/>
              </a:spcBef>
            </a:pPr>
            <a:r>
              <a:rPr spc="-260" dirty="0"/>
              <a:t>S</a:t>
            </a:r>
            <a:r>
              <a:rPr spc="-265" dirty="0"/>
              <a:t>e</a:t>
            </a:r>
            <a:r>
              <a:rPr spc="-315" dirty="0"/>
              <a:t>r</a:t>
            </a:r>
            <a:r>
              <a:rPr spc="-254" dirty="0"/>
              <a:t> </a:t>
            </a:r>
            <a:r>
              <a:rPr spc="-60" dirty="0"/>
              <a:t>m</a:t>
            </a:r>
            <a:r>
              <a:rPr spc="-285" dirty="0"/>
              <a:t>á</a:t>
            </a:r>
            <a:r>
              <a:rPr spc="-300" dirty="0"/>
              <a:t>s</a:t>
            </a:r>
            <a:r>
              <a:rPr spc="-220" dirty="0"/>
              <a:t> </a:t>
            </a:r>
            <a:r>
              <a:rPr spc="-145" dirty="0"/>
              <a:t>p</a:t>
            </a:r>
            <a:r>
              <a:rPr spc="-190" dirty="0"/>
              <a:t>a</a:t>
            </a:r>
            <a:r>
              <a:rPr spc="-290" dirty="0"/>
              <a:t>r</a:t>
            </a:r>
            <a:r>
              <a:rPr spc="-165" dirty="0"/>
              <a:t>a  </a:t>
            </a:r>
            <a:r>
              <a:rPr spc="-215" dirty="0"/>
              <a:t>s</a:t>
            </a:r>
            <a:r>
              <a:rPr spc="-275" dirty="0"/>
              <a:t>e</a:t>
            </a:r>
            <a:r>
              <a:rPr spc="-295" dirty="0"/>
              <a:t>r</a:t>
            </a:r>
            <a:r>
              <a:rPr spc="-270" dirty="0"/>
              <a:t>v</a:t>
            </a:r>
            <a:r>
              <a:rPr spc="-220" dirty="0"/>
              <a:t>i</a:t>
            </a:r>
            <a:r>
              <a:rPr spc="-315" dirty="0"/>
              <a:t>r</a:t>
            </a:r>
            <a:r>
              <a:rPr spc="-260" dirty="0"/>
              <a:t> </a:t>
            </a:r>
            <a:r>
              <a:rPr spc="-65" dirty="0"/>
              <a:t>m</a:t>
            </a:r>
            <a:r>
              <a:rPr spc="-185" dirty="0"/>
              <a:t>e</a:t>
            </a:r>
            <a:r>
              <a:rPr spc="-445" dirty="0"/>
              <a:t>j</a:t>
            </a:r>
            <a:r>
              <a:rPr spc="-235" dirty="0"/>
              <a:t>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866389" y="5987097"/>
            <a:ext cx="1811020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5" dirty="0">
                <a:solidFill>
                  <a:srgbClr val="FFFFFF"/>
                </a:solidFill>
                <a:latin typeface="Verdana"/>
                <a:cs typeface="Verdana"/>
                <a:hlinkClick r:id="rId5"/>
              </a:rPr>
              <a:t>Innovación@puce.edu.ec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9715" y="5987097"/>
            <a:ext cx="163004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15" dirty="0">
                <a:solidFill>
                  <a:srgbClr val="FFFFFF"/>
                </a:solidFill>
                <a:latin typeface="Verdana"/>
                <a:cs typeface="Verdana"/>
                <a:hlinkClick r:id="rId6"/>
              </a:rPr>
              <a:t>apspuce@puce.edu.ec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800" y="371475"/>
            <a:ext cx="3238500" cy="1076325"/>
            <a:chOff x="304800" y="371475"/>
            <a:chExt cx="3238500" cy="1076325"/>
          </a:xfrm>
        </p:grpSpPr>
        <p:sp>
          <p:nvSpPr>
            <p:cNvPr id="4" name="object 4"/>
            <p:cNvSpPr/>
            <p:nvPr/>
          </p:nvSpPr>
          <p:spPr>
            <a:xfrm>
              <a:off x="304800" y="428625"/>
              <a:ext cx="3086100" cy="1019175"/>
            </a:xfrm>
            <a:custGeom>
              <a:avLst/>
              <a:gdLst/>
              <a:ahLst/>
              <a:cxnLst/>
              <a:rect l="l" t="t" r="r" b="b"/>
              <a:pathLst>
                <a:path w="3086100" h="1019175">
                  <a:moveTo>
                    <a:pt x="3086100" y="0"/>
                  </a:moveTo>
                  <a:lnTo>
                    <a:pt x="0" y="0"/>
                  </a:lnTo>
                  <a:lnTo>
                    <a:pt x="0" y="1019175"/>
                  </a:lnTo>
                  <a:lnTo>
                    <a:pt x="3086100" y="1019175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1A9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71475"/>
              <a:ext cx="3238500" cy="9715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1225" y="1983993"/>
            <a:ext cx="7543165" cy="20834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ct val="90600"/>
              </a:lnSpc>
              <a:spcBef>
                <a:spcPts val="645"/>
              </a:spcBef>
            </a:pPr>
            <a:r>
              <a:rPr spc="-95" dirty="0"/>
              <a:t>D</a:t>
            </a:r>
            <a:r>
              <a:rPr spc="-100" dirty="0"/>
              <a:t>e</a:t>
            </a:r>
            <a:r>
              <a:rPr spc="-195" dirty="0"/>
              <a:t>l</a:t>
            </a:r>
            <a:r>
              <a:rPr spc="-240" dirty="0"/>
              <a:t> </a:t>
            </a:r>
            <a:r>
              <a:rPr spc="-60" dirty="0"/>
              <a:t>d</a:t>
            </a:r>
            <a:r>
              <a:rPr spc="-190" dirty="0"/>
              <a:t>e</a:t>
            </a:r>
            <a:r>
              <a:rPr spc="-215" dirty="0"/>
              <a:t>s</a:t>
            </a:r>
            <a:r>
              <a:rPr spc="-270" dirty="0"/>
              <a:t>e</a:t>
            </a:r>
            <a:r>
              <a:rPr spc="-315" dirty="0"/>
              <a:t>o,</a:t>
            </a:r>
            <a:r>
              <a:rPr spc="-200" dirty="0"/>
              <a:t> </a:t>
            </a:r>
            <a:r>
              <a:rPr spc="-60" dirty="0"/>
              <a:t>d</a:t>
            </a:r>
            <a:r>
              <a:rPr spc="-190" dirty="0"/>
              <a:t>e</a:t>
            </a:r>
            <a:r>
              <a:rPr spc="-195" dirty="0"/>
              <a:t>l</a:t>
            </a:r>
            <a:r>
              <a:rPr spc="-240" dirty="0"/>
              <a:t> </a:t>
            </a:r>
            <a:r>
              <a:rPr spc="-65" dirty="0"/>
              <a:t>co</a:t>
            </a:r>
            <a:r>
              <a:rPr spc="-120" dirty="0"/>
              <a:t>n</a:t>
            </a:r>
            <a:r>
              <a:rPr spc="-105" dirty="0"/>
              <a:t>t</a:t>
            </a:r>
            <a:r>
              <a:rPr spc="-170" dirty="0"/>
              <a:t>e</a:t>
            </a:r>
            <a:r>
              <a:rPr spc="-165" dirty="0"/>
              <a:t>xto  </a:t>
            </a:r>
            <a:r>
              <a:rPr spc="-240" dirty="0"/>
              <a:t>a</a:t>
            </a:r>
            <a:r>
              <a:rPr spc="-260" dirty="0"/>
              <a:t> </a:t>
            </a:r>
            <a:r>
              <a:rPr spc="-215" dirty="0"/>
              <a:t>l</a:t>
            </a:r>
            <a:r>
              <a:rPr spc="-240" dirty="0"/>
              <a:t>a</a:t>
            </a:r>
            <a:r>
              <a:rPr spc="-260" dirty="0"/>
              <a:t> </a:t>
            </a:r>
            <a:r>
              <a:rPr spc="-295" dirty="0"/>
              <a:t>r</a:t>
            </a:r>
            <a:r>
              <a:rPr spc="-185" dirty="0"/>
              <a:t>e</a:t>
            </a:r>
            <a:r>
              <a:rPr spc="-280" dirty="0"/>
              <a:t>a</a:t>
            </a:r>
            <a:r>
              <a:rPr spc="-215" dirty="0"/>
              <a:t>li</a:t>
            </a:r>
            <a:r>
              <a:rPr spc="-245" dirty="0"/>
              <a:t>z</a:t>
            </a:r>
            <a:r>
              <a:rPr spc="-280" dirty="0"/>
              <a:t>a</a:t>
            </a:r>
            <a:r>
              <a:rPr spc="-110" dirty="0"/>
              <a:t>ción</a:t>
            </a:r>
            <a:r>
              <a:rPr spc="-165" dirty="0"/>
              <a:t> </a:t>
            </a:r>
            <a:r>
              <a:rPr spc="-55" dirty="0"/>
              <a:t>d</a:t>
            </a:r>
            <a:r>
              <a:rPr spc="-155" dirty="0"/>
              <a:t>e</a:t>
            </a:r>
            <a:r>
              <a:rPr spc="-310" dirty="0"/>
              <a:t> </a:t>
            </a:r>
            <a:r>
              <a:rPr spc="-80" dirty="0"/>
              <a:t>un  </a:t>
            </a:r>
            <a:r>
              <a:rPr spc="-175" dirty="0"/>
              <a:t>sueño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2910" y="4489577"/>
            <a:ext cx="7854315" cy="94106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b="1" spc="-114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400" b="1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Verdana"/>
                <a:cs typeface="Verdana"/>
              </a:rPr>
              <a:t>vida</a:t>
            </a:r>
            <a:r>
              <a:rPr sz="2400" b="1" spc="-125" dirty="0">
                <a:solidFill>
                  <a:srgbClr val="FFFFFF"/>
                </a:solidFill>
                <a:latin typeface="Verdana"/>
                <a:cs typeface="Verdana"/>
              </a:rPr>
              <a:t> es</a:t>
            </a:r>
            <a:r>
              <a:rPr sz="24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2400" b="1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Verdana"/>
                <a:cs typeface="Verdana"/>
              </a:rPr>
              <a:t>realización</a:t>
            </a:r>
            <a:r>
              <a:rPr sz="2400" b="1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4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4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Verdana"/>
                <a:cs typeface="Verdana"/>
              </a:rPr>
              <a:t>sueño</a:t>
            </a:r>
            <a:r>
              <a:rPr sz="24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4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juventud</a:t>
            </a:r>
            <a:endParaRPr sz="2400">
              <a:latin typeface="Verdana"/>
              <a:cs typeface="Verdana"/>
            </a:endParaRPr>
          </a:p>
          <a:p>
            <a:pPr marL="4387850">
              <a:lnSpc>
                <a:spcPct val="100000"/>
              </a:lnSpc>
              <a:spcBef>
                <a:spcPts val="725"/>
              </a:spcBef>
            </a:pPr>
            <a:r>
              <a:rPr sz="2400" b="1" spc="-484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400" b="1" spc="-2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2400" b="1" spc="-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400" b="1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4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2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400" b="1" spc="-114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2400" b="1" spc="-495" dirty="0">
                <a:solidFill>
                  <a:srgbClr val="FFFFFF"/>
                </a:solidFill>
                <a:latin typeface="Verdana"/>
                <a:cs typeface="Verdana"/>
              </a:rPr>
              <a:t>III</a:t>
            </a:r>
            <a:r>
              <a:rPr sz="2400" b="1" spc="-24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b="1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b="1" spc="-1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400" b="1" spc="-445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8034" y="1527810"/>
            <a:ext cx="3348354" cy="22821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1400"/>
              </a:lnSpc>
              <a:spcBef>
                <a:spcPts val="535"/>
              </a:spcBef>
            </a:pPr>
            <a:r>
              <a:rPr sz="3950" spc="-150" dirty="0">
                <a:solidFill>
                  <a:srgbClr val="124383"/>
                </a:solidFill>
              </a:rPr>
              <a:t>La</a:t>
            </a:r>
            <a:r>
              <a:rPr sz="3950" spc="-210" dirty="0">
                <a:solidFill>
                  <a:srgbClr val="124383"/>
                </a:solidFill>
              </a:rPr>
              <a:t> </a:t>
            </a:r>
            <a:r>
              <a:rPr sz="3950" spc="-175" dirty="0">
                <a:solidFill>
                  <a:srgbClr val="124383"/>
                </a:solidFill>
              </a:rPr>
              <a:t>v</a:t>
            </a:r>
            <a:r>
              <a:rPr sz="3950" spc="-55" dirty="0">
                <a:solidFill>
                  <a:srgbClr val="124383"/>
                </a:solidFill>
              </a:rPr>
              <a:t>i</a:t>
            </a:r>
            <a:r>
              <a:rPr sz="3950" spc="-90" dirty="0">
                <a:solidFill>
                  <a:srgbClr val="124383"/>
                </a:solidFill>
              </a:rPr>
              <a:t>d</a:t>
            </a:r>
            <a:r>
              <a:rPr sz="3950" spc="-125" dirty="0">
                <a:solidFill>
                  <a:srgbClr val="124383"/>
                </a:solidFill>
              </a:rPr>
              <a:t>a  </a:t>
            </a:r>
            <a:r>
              <a:rPr sz="3950" spc="-114" dirty="0">
                <a:solidFill>
                  <a:srgbClr val="124383"/>
                </a:solidFill>
              </a:rPr>
              <a:t>u</a:t>
            </a:r>
            <a:r>
              <a:rPr sz="3950" spc="-45" dirty="0">
                <a:solidFill>
                  <a:srgbClr val="124383"/>
                </a:solidFill>
              </a:rPr>
              <a:t>n</a:t>
            </a:r>
            <a:r>
              <a:rPr sz="3950" spc="-120" dirty="0">
                <a:solidFill>
                  <a:srgbClr val="124383"/>
                </a:solidFill>
              </a:rPr>
              <a:t>i</a:t>
            </a:r>
            <a:r>
              <a:rPr sz="3950" spc="-204" dirty="0">
                <a:solidFill>
                  <a:srgbClr val="124383"/>
                </a:solidFill>
              </a:rPr>
              <a:t>v</a:t>
            </a:r>
            <a:r>
              <a:rPr sz="3950" spc="-155" dirty="0">
                <a:solidFill>
                  <a:srgbClr val="124383"/>
                </a:solidFill>
              </a:rPr>
              <a:t>e</a:t>
            </a:r>
            <a:r>
              <a:rPr sz="3950" spc="-245" dirty="0">
                <a:solidFill>
                  <a:srgbClr val="124383"/>
                </a:solidFill>
              </a:rPr>
              <a:t>r</a:t>
            </a:r>
            <a:r>
              <a:rPr sz="3950" spc="-180" dirty="0">
                <a:solidFill>
                  <a:srgbClr val="124383"/>
                </a:solidFill>
              </a:rPr>
              <a:t>sita</a:t>
            </a:r>
            <a:r>
              <a:rPr sz="3950" spc="-160" dirty="0">
                <a:solidFill>
                  <a:srgbClr val="124383"/>
                </a:solidFill>
              </a:rPr>
              <a:t>r</a:t>
            </a:r>
            <a:r>
              <a:rPr sz="3950" spc="-145" dirty="0">
                <a:solidFill>
                  <a:srgbClr val="124383"/>
                </a:solidFill>
              </a:rPr>
              <a:t>ia  </a:t>
            </a:r>
            <a:r>
              <a:rPr sz="3950" spc="-155" dirty="0">
                <a:solidFill>
                  <a:srgbClr val="124383"/>
                </a:solidFill>
              </a:rPr>
              <a:t>e</a:t>
            </a:r>
            <a:r>
              <a:rPr sz="3950" spc="-229" dirty="0">
                <a:solidFill>
                  <a:srgbClr val="124383"/>
                </a:solidFill>
              </a:rPr>
              <a:t>s</a:t>
            </a:r>
            <a:r>
              <a:rPr sz="3950" spc="-165" dirty="0">
                <a:solidFill>
                  <a:srgbClr val="124383"/>
                </a:solidFill>
              </a:rPr>
              <a:t> </a:t>
            </a:r>
            <a:r>
              <a:rPr sz="3950" dirty="0">
                <a:solidFill>
                  <a:srgbClr val="124383"/>
                </a:solidFill>
              </a:rPr>
              <a:t>c</a:t>
            </a:r>
            <a:r>
              <a:rPr sz="3950" spc="-90" dirty="0">
                <a:solidFill>
                  <a:srgbClr val="124383"/>
                </a:solidFill>
              </a:rPr>
              <a:t>o</a:t>
            </a:r>
            <a:r>
              <a:rPr sz="3950" spc="20" dirty="0">
                <a:solidFill>
                  <a:srgbClr val="124383"/>
                </a:solidFill>
              </a:rPr>
              <a:t>m</a:t>
            </a:r>
            <a:r>
              <a:rPr sz="3950" spc="-105" dirty="0">
                <a:solidFill>
                  <a:srgbClr val="124383"/>
                </a:solidFill>
              </a:rPr>
              <a:t>o</a:t>
            </a:r>
            <a:r>
              <a:rPr sz="3950" spc="-140" dirty="0">
                <a:solidFill>
                  <a:srgbClr val="124383"/>
                </a:solidFill>
              </a:rPr>
              <a:t> </a:t>
            </a:r>
            <a:r>
              <a:rPr sz="3950" spc="-114" dirty="0">
                <a:solidFill>
                  <a:srgbClr val="124383"/>
                </a:solidFill>
              </a:rPr>
              <a:t>u</a:t>
            </a:r>
            <a:r>
              <a:rPr sz="3950" spc="-45" dirty="0">
                <a:solidFill>
                  <a:srgbClr val="124383"/>
                </a:solidFill>
              </a:rPr>
              <a:t>n  </a:t>
            </a:r>
            <a:r>
              <a:rPr sz="3950" spc="-275" dirty="0">
                <a:solidFill>
                  <a:srgbClr val="124383"/>
                </a:solidFill>
              </a:rPr>
              <a:t>viaje...</a:t>
            </a:r>
            <a:endParaRPr sz="39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7472"/>
            <a:ext cx="12191999" cy="390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987" y="357425"/>
            <a:ext cx="2537817" cy="67329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34075" y="1158710"/>
            <a:ext cx="6257925" cy="4442460"/>
            <a:chOff x="5934075" y="1158710"/>
            <a:chExt cx="6257925" cy="44424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1157" y="1158710"/>
              <a:ext cx="2250842" cy="444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4075" y="2057400"/>
              <a:ext cx="5257800" cy="34766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8034" y="2012251"/>
            <a:ext cx="3228340" cy="13023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spc="-95" dirty="0">
                <a:solidFill>
                  <a:srgbClr val="124383"/>
                </a:solidFill>
              </a:rPr>
              <a:t>¿</a:t>
            </a:r>
            <a:r>
              <a:rPr sz="4400" spc="15" dirty="0">
                <a:solidFill>
                  <a:srgbClr val="124383"/>
                </a:solidFill>
              </a:rPr>
              <a:t>D</a:t>
            </a:r>
            <a:r>
              <a:rPr sz="4400" spc="-125" dirty="0">
                <a:solidFill>
                  <a:srgbClr val="124383"/>
                </a:solidFill>
              </a:rPr>
              <a:t>e</a:t>
            </a:r>
            <a:r>
              <a:rPr sz="4400" spc="-325" dirty="0">
                <a:solidFill>
                  <a:srgbClr val="124383"/>
                </a:solidFill>
              </a:rPr>
              <a:t> </a:t>
            </a:r>
            <a:r>
              <a:rPr sz="4400" spc="-65" dirty="0">
                <a:solidFill>
                  <a:srgbClr val="124383"/>
                </a:solidFill>
              </a:rPr>
              <a:t>d</a:t>
            </a:r>
            <a:r>
              <a:rPr sz="4400" spc="-35" dirty="0">
                <a:solidFill>
                  <a:srgbClr val="124383"/>
                </a:solidFill>
              </a:rPr>
              <a:t>ó</a:t>
            </a:r>
            <a:r>
              <a:rPr sz="4400" spc="-70" dirty="0">
                <a:solidFill>
                  <a:srgbClr val="124383"/>
                </a:solidFill>
              </a:rPr>
              <a:t>n</a:t>
            </a:r>
            <a:r>
              <a:rPr sz="4400" spc="-55" dirty="0">
                <a:solidFill>
                  <a:srgbClr val="124383"/>
                </a:solidFill>
              </a:rPr>
              <a:t>de  </a:t>
            </a:r>
            <a:r>
              <a:rPr sz="4400" spc="-140" dirty="0">
                <a:solidFill>
                  <a:srgbClr val="124383"/>
                </a:solidFill>
              </a:rPr>
              <a:t>venimos?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557847" y="3704844"/>
            <a:ext cx="4740275" cy="22904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marR="1108710" indent="-229235">
              <a:lnSpc>
                <a:spcPts val="2700"/>
              </a:lnSpc>
              <a:spcBef>
                <a:spcPts val="720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45" dirty="0">
                <a:solidFill>
                  <a:srgbClr val="575756"/>
                </a:solidFill>
                <a:latin typeface="Verdana"/>
                <a:cs typeface="Verdana"/>
              </a:rPr>
              <a:t>Nuestro</a:t>
            </a:r>
            <a:r>
              <a:rPr sz="2750" spc="-13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575756"/>
                </a:solidFill>
                <a:latin typeface="Verdana"/>
                <a:cs typeface="Verdana"/>
              </a:rPr>
              <a:t>contexto</a:t>
            </a:r>
            <a:r>
              <a:rPr sz="2750" spc="-215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125" dirty="0">
                <a:solidFill>
                  <a:srgbClr val="575756"/>
                </a:solidFill>
                <a:latin typeface="Verdana"/>
                <a:cs typeface="Verdana"/>
              </a:rPr>
              <a:t>y </a:t>
            </a:r>
            <a:r>
              <a:rPr sz="2750" spc="-95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575756"/>
                </a:solidFill>
                <a:latin typeface="Verdana"/>
                <a:cs typeface="Verdana"/>
              </a:rPr>
              <a:t>nuestros</a:t>
            </a:r>
            <a:r>
              <a:rPr sz="2750" spc="-10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575756"/>
                </a:solidFill>
                <a:latin typeface="Verdana"/>
                <a:cs typeface="Verdana"/>
              </a:rPr>
              <a:t>sueños.</a:t>
            </a:r>
            <a:endParaRPr sz="2750">
              <a:latin typeface="Verdana"/>
              <a:cs typeface="Verdana"/>
            </a:endParaRPr>
          </a:p>
          <a:p>
            <a:pPr marL="241300" marR="5080" indent="-229235">
              <a:lnSpc>
                <a:spcPct val="81900"/>
              </a:lnSpc>
              <a:spcBef>
                <a:spcPts val="990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30" dirty="0">
                <a:solidFill>
                  <a:srgbClr val="575756"/>
                </a:solidFill>
                <a:latin typeface="Verdana"/>
                <a:cs typeface="Verdana"/>
              </a:rPr>
              <a:t>Nuestra realidad </a:t>
            </a:r>
            <a:r>
              <a:rPr sz="2750" spc="125" dirty="0">
                <a:solidFill>
                  <a:srgbClr val="575756"/>
                </a:solidFill>
                <a:latin typeface="Verdana"/>
                <a:cs typeface="Verdana"/>
              </a:rPr>
              <a:t>como </a:t>
            </a:r>
            <a:r>
              <a:rPr sz="2750" spc="13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155" dirty="0">
                <a:solidFill>
                  <a:srgbClr val="575756"/>
                </a:solidFill>
                <a:latin typeface="Verdana"/>
                <a:cs typeface="Verdana"/>
              </a:rPr>
              <a:t>p</a:t>
            </a:r>
            <a:r>
              <a:rPr sz="2750" spc="-10" dirty="0">
                <a:solidFill>
                  <a:srgbClr val="575756"/>
                </a:solidFill>
                <a:latin typeface="Verdana"/>
                <a:cs typeface="Verdana"/>
              </a:rPr>
              <a:t>a</a:t>
            </a:r>
            <a:r>
              <a:rPr sz="2750" spc="-165" dirty="0">
                <a:solidFill>
                  <a:srgbClr val="575756"/>
                </a:solidFill>
                <a:latin typeface="Verdana"/>
                <a:cs typeface="Verdana"/>
              </a:rPr>
              <a:t>ís,</a:t>
            </a:r>
            <a:r>
              <a:rPr sz="2750" spc="-22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135" dirty="0">
                <a:solidFill>
                  <a:srgbClr val="575756"/>
                </a:solidFill>
                <a:latin typeface="Verdana"/>
                <a:cs typeface="Verdana"/>
              </a:rPr>
              <a:t>c</a:t>
            </a: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o</a:t>
            </a:r>
            <a:r>
              <a:rPr sz="2750" spc="245" dirty="0">
                <a:solidFill>
                  <a:srgbClr val="575756"/>
                </a:solidFill>
                <a:latin typeface="Verdana"/>
                <a:cs typeface="Verdana"/>
              </a:rPr>
              <a:t>m</a:t>
            </a: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o  </a:t>
            </a:r>
            <a:r>
              <a:rPr sz="2750" spc="-10" dirty="0">
                <a:solidFill>
                  <a:srgbClr val="575756"/>
                </a:solidFill>
                <a:latin typeface="Verdana"/>
                <a:cs typeface="Verdana"/>
              </a:rPr>
              <a:t>l</a:t>
            </a:r>
            <a:r>
              <a:rPr sz="2750" spc="-5" dirty="0">
                <a:solidFill>
                  <a:srgbClr val="575756"/>
                </a:solidFill>
                <a:latin typeface="Verdana"/>
                <a:cs typeface="Verdana"/>
              </a:rPr>
              <a:t>a</a:t>
            </a:r>
            <a:r>
              <a:rPr sz="2750" spc="55" dirty="0">
                <a:solidFill>
                  <a:srgbClr val="575756"/>
                </a:solidFill>
                <a:latin typeface="Verdana"/>
                <a:cs typeface="Verdana"/>
              </a:rPr>
              <a:t>tin</a:t>
            </a: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o</a:t>
            </a:r>
            <a:r>
              <a:rPr sz="2750" spc="-10" dirty="0">
                <a:solidFill>
                  <a:srgbClr val="575756"/>
                </a:solidFill>
                <a:latin typeface="Verdana"/>
                <a:cs typeface="Verdana"/>
              </a:rPr>
              <a:t>a</a:t>
            </a:r>
            <a:r>
              <a:rPr sz="2750" spc="250" dirty="0">
                <a:solidFill>
                  <a:srgbClr val="575756"/>
                </a:solidFill>
                <a:latin typeface="Verdana"/>
                <a:cs typeface="Verdana"/>
              </a:rPr>
              <a:t>m</a:t>
            </a:r>
            <a:r>
              <a:rPr sz="2750" spc="5" dirty="0">
                <a:solidFill>
                  <a:srgbClr val="575756"/>
                </a:solidFill>
                <a:latin typeface="Verdana"/>
                <a:cs typeface="Verdana"/>
              </a:rPr>
              <a:t>e</a:t>
            </a:r>
            <a:r>
              <a:rPr sz="2750" spc="-55" dirty="0">
                <a:solidFill>
                  <a:srgbClr val="575756"/>
                </a:solidFill>
                <a:latin typeface="Verdana"/>
                <a:cs typeface="Verdana"/>
              </a:rPr>
              <a:t>r</a:t>
            </a:r>
            <a:r>
              <a:rPr sz="2750" spc="40" dirty="0">
                <a:solidFill>
                  <a:srgbClr val="575756"/>
                </a:solidFill>
                <a:latin typeface="Verdana"/>
                <a:cs typeface="Verdana"/>
              </a:rPr>
              <a:t>i</a:t>
            </a:r>
            <a:r>
              <a:rPr sz="2750" spc="90" dirty="0">
                <a:solidFill>
                  <a:srgbClr val="575756"/>
                </a:solidFill>
                <a:latin typeface="Verdana"/>
                <a:cs typeface="Verdana"/>
              </a:rPr>
              <a:t>c</a:t>
            </a:r>
            <a:r>
              <a:rPr sz="2750" spc="-10" dirty="0">
                <a:solidFill>
                  <a:srgbClr val="575756"/>
                </a:solidFill>
                <a:latin typeface="Verdana"/>
                <a:cs typeface="Verdana"/>
              </a:rPr>
              <a:t>a</a:t>
            </a:r>
            <a:r>
              <a:rPr sz="2750" spc="105" dirty="0">
                <a:solidFill>
                  <a:srgbClr val="575756"/>
                </a:solidFill>
                <a:latin typeface="Verdana"/>
                <a:cs typeface="Verdana"/>
              </a:rPr>
              <a:t>n</a:t>
            </a:r>
            <a:r>
              <a:rPr sz="2750" spc="75" dirty="0">
                <a:solidFill>
                  <a:srgbClr val="575756"/>
                </a:solidFill>
                <a:latin typeface="Verdana"/>
                <a:cs typeface="Verdana"/>
              </a:rPr>
              <a:t>o</a:t>
            </a:r>
            <a:r>
              <a:rPr sz="2750" spc="-75" dirty="0">
                <a:solidFill>
                  <a:srgbClr val="575756"/>
                </a:solidFill>
                <a:latin typeface="Verdana"/>
                <a:cs typeface="Verdana"/>
              </a:rPr>
              <a:t>s</a:t>
            </a:r>
            <a:r>
              <a:rPr sz="2750" spc="-5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125" dirty="0">
                <a:solidFill>
                  <a:srgbClr val="575756"/>
                </a:solidFill>
                <a:latin typeface="Verdana"/>
                <a:cs typeface="Verdana"/>
              </a:rPr>
              <a:t>y</a:t>
            </a:r>
            <a:r>
              <a:rPr sz="2750" spc="-229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135" dirty="0">
                <a:solidFill>
                  <a:srgbClr val="575756"/>
                </a:solidFill>
                <a:latin typeface="Verdana"/>
                <a:cs typeface="Verdana"/>
              </a:rPr>
              <a:t>c</a:t>
            </a: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o</a:t>
            </a:r>
            <a:r>
              <a:rPr sz="2750" spc="250" dirty="0">
                <a:solidFill>
                  <a:srgbClr val="575756"/>
                </a:solidFill>
                <a:latin typeface="Verdana"/>
                <a:cs typeface="Verdana"/>
              </a:rPr>
              <a:t>m</a:t>
            </a: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o  </a:t>
            </a:r>
            <a:r>
              <a:rPr sz="2750" spc="70" dirty="0">
                <a:solidFill>
                  <a:srgbClr val="575756"/>
                </a:solidFill>
                <a:latin typeface="Verdana"/>
                <a:cs typeface="Verdana"/>
              </a:rPr>
              <a:t>ciudadanos</a:t>
            </a:r>
            <a:r>
              <a:rPr sz="2750" spc="-95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del</a:t>
            </a:r>
            <a:r>
              <a:rPr sz="2750" spc="-235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mundo.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7472"/>
            <a:ext cx="12191999" cy="390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987" y="357425"/>
            <a:ext cx="2537817" cy="67329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724650" y="466725"/>
            <a:ext cx="5467350" cy="5857875"/>
            <a:chOff x="6724650" y="466725"/>
            <a:chExt cx="5467350" cy="58578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1157" y="1158710"/>
              <a:ext cx="2250842" cy="444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4650" y="466725"/>
              <a:ext cx="3314700" cy="58578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8034" y="1802511"/>
            <a:ext cx="2680970" cy="173863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algn="just">
              <a:lnSpc>
                <a:spcPct val="91900"/>
              </a:lnSpc>
              <a:spcBef>
                <a:spcPts val="509"/>
              </a:spcBef>
            </a:pPr>
            <a:r>
              <a:rPr sz="3950" spc="-65" dirty="0">
                <a:solidFill>
                  <a:srgbClr val="124383"/>
                </a:solidFill>
              </a:rPr>
              <a:t>¿A </a:t>
            </a:r>
            <a:r>
              <a:rPr sz="3950" spc="-50" dirty="0">
                <a:solidFill>
                  <a:srgbClr val="124383"/>
                </a:solidFill>
              </a:rPr>
              <a:t>dónde </a:t>
            </a:r>
            <a:r>
              <a:rPr sz="3950" spc="-1340" dirty="0">
                <a:solidFill>
                  <a:srgbClr val="124383"/>
                </a:solidFill>
              </a:rPr>
              <a:t> </a:t>
            </a:r>
            <a:r>
              <a:rPr sz="3950" spc="-175" dirty="0">
                <a:solidFill>
                  <a:srgbClr val="124383"/>
                </a:solidFill>
              </a:rPr>
              <a:t>v</a:t>
            </a:r>
            <a:r>
              <a:rPr sz="3950" spc="-170" dirty="0">
                <a:solidFill>
                  <a:srgbClr val="124383"/>
                </a:solidFill>
              </a:rPr>
              <a:t>a</a:t>
            </a:r>
            <a:r>
              <a:rPr sz="3950" spc="15" dirty="0">
                <a:solidFill>
                  <a:srgbClr val="124383"/>
                </a:solidFill>
              </a:rPr>
              <a:t>m</a:t>
            </a:r>
            <a:r>
              <a:rPr sz="3950" spc="-90" dirty="0">
                <a:solidFill>
                  <a:srgbClr val="124383"/>
                </a:solidFill>
              </a:rPr>
              <a:t>o</a:t>
            </a:r>
            <a:r>
              <a:rPr sz="3950" spc="-229" dirty="0">
                <a:solidFill>
                  <a:srgbClr val="124383"/>
                </a:solidFill>
              </a:rPr>
              <a:t>s</a:t>
            </a:r>
            <a:r>
              <a:rPr sz="3950" spc="-235" dirty="0">
                <a:solidFill>
                  <a:srgbClr val="124383"/>
                </a:solidFill>
              </a:rPr>
              <a:t> </a:t>
            </a:r>
            <a:r>
              <a:rPr sz="3950" spc="-190" dirty="0">
                <a:solidFill>
                  <a:srgbClr val="124383"/>
                </a:solidFill>
              </a:rPr>
              <a:t>y</a:t>
            </a:r>
            <a:r>
              <a:rPr sz="3950" spc="-210" dirty="0">
                <a:solidFill>
                  <a:srgbClr val="124383"/>
                </a:solidFill>
              </a:rPr>
              <a:t> </a:t>
            </a:r>
            <a:r>
              <a:rPr sz="3950" spc="-125" dirty="0">
                <a:solidFill>
                  <a:srgbClr val="124383"/>
                </a:solidFill>
              </a:rPr>
              <a:t>a  </a:t>
            </a:r>
            <a:r>
              <a:rPr sz="3950" spc="-90" dirty="0">
                <a:solidFill>
                  <a:srgbClr val="124383"/>
                </a:solidFill>
              </a:rPr>
              <a:t>qué?</a:t>
            </a:r>
            <a:endParaRPr sz="3950"/>
          </a:p>
        </p:txBody>
      </p:sp>
      <p:sp>
        <p:nvSpPr>
          <p:cNvPr id="9" name="object 9"/>
          <p:cNvSpPr txBox="1"/>
          <p:nvPr/>
        </p:nvSpPr>
        <p:spPr>
          <a:xfrm>
            <a:off x="557847" y="3829367"/>
            <a:ext cx="4892040" cy="21183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marR="5080" indent="-229235">
              <a:lnSpc>
                <a:spcPts val="3080"/>
              </a:lnSpc>
              <a:spcBef>
                <a:spcPts val="409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50" dirty="0">
                <a:solidFill>
                  <a:srgbClr val="575756"/>
                </a:solidFill>
                <a:latin typeface="Verdana"/>
                <a:cs typeface="Verdana"/>
              </a:rPr>
              <a:t>La</a:t>
            </a:r>
            <a:r>
              <a:rPr sz="2750" spc="-24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30" dirty="0">
                <a:solidFill>
                  <a:srgbClr val="575756"/>
                </a:solidFill>
                <a:latin typeface="Verdana"/>
                <a:cs typeface="Verdana"/>
              </a:rPr>
              <a:t>persona</a:t>
            </a:r>
            <a:r>
              <a:rPr sz="2750" spc="-17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110" dirty="0">
                <a:solidFill>
                  <a:srgbClr val="575756"/>
                </a:solidFill>
                <a:latin typeface="Verdana"/>
                <a:cs typeface="Verdana"/>
              </a:rPr>
              <a:t>que</a:t>
            </a:r>
            <a:r>
              <a:rPr sz="2750" spc="-204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575756"/>
                </a:solidFill>
                <a:latin typeface="Verdana"/>
                <a:cs typeface="Verdana"/>
              </a:rPr>
              <a:t>queremos </a:t>
            </a:r>
            <a:r>
              <a:rPr sz="2750" spc="-95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135" dirty="0">
                <a:solidFill>
                  <a:srgbClr val="575756"/>
                </a:solidFill>
                <a:latin typeface="Verdana"/>
                <a:cs typeface="Verdana"/>
              </a:rPr>
              <a:t>ser.</a:t>
            </a:r>
            <a:endParaRPr sz="2750">
              <a:latin typeface="Verdana"/>
              <a:cs typeface="Verdana"/>
            </a:endParaRPr>
          </a:p>
          <a:p>
            <a:pPr marL="241300" indent="-229235">
              <a:lnSpc>
                <a:spcPts val="3190"/>
              </a:lnSpc>
              <a:spcBef>
                <a:spcPts val="615"/>
              </a:spcBef>
              <a:buFont typeface="Arial MT"/>
              <a:buChar char="•"/>
              <a:tabLst>
                <a:tab pos="241935" algn="l"/>
              </a:tabLst>
            </a:pPr>
            <a:r>
              <a:rPr sz="2750" spc="114" dirty="0">
                <a:solidFill>
                  <a:srgbClr val="575756"/>
                </a:solidFill>
                <a:latin typeface="Verdana"/>
                <a:cs typeface="Verdana"/>
              </a:rPr>
              <a:t>L</a:t>
            </a:r>
            <a:r>
              <a:rPr sz="2750" spc="-15" dirty="0">
                <a:solidFill>
                  <a:srgbClr val="575756"/>
                </a:solidFill>
                <a:latin typeface="Verdana"/>
                <a:cs typeface="Verdana"/>
              </a:rPr>
              <a:t>a</a:t>
            </a:r>
            <a:r>
              <a:rPr sz="2750" spc="-215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55" dirty="0">
                <a:solidFill>
                  <a:srgbClr val="575756"/>
                </a:solidFill>
                <a:latin typeface="Verdana"/>
                <a:cs typeface="Verdana"/>
              </a:rPr>
              <a:t>r</a:t>
            </a:r>
            <a:r>
              <a:rPr sz="2750" spc="10" dirty="0">
                <a:solidFill>
                  <a:srgbClr val="575756"/>
                </a:solidFill>
                <a:latin typeface="Verdana"/>
                <a:cs typeface="Verdana"/>
              </a:rPr>
              <a:t>e</a:t>
            </a:r>
            <a:r>
              <a:rPr sz="2750" spc="-10" dirty="0">
                <a:solidFill>
                  <a:srgbClr val="575756"/>
                </a:solidFill>
                <a:latin typeface="Verdana"/>
                <a:cs typeface="Verdana"/>
              </a:rPr>
              <a:t>a</a:t>
            </a:r>
            <a:r>
              <a:rPr sz="2750" spc="60" dirty="0">
                <a:solidFill>
                  <a:srgbClr val="575756"/>
                </a:solidFill>
                <a:latin typeface="Verdana"/>
                <a:cs typeface="Verdana"/>
              </a:rPr>
              <a:t>lidad</a:t>
            </a:r>
            <a:r>
              <a:rPr sz="2750" spc="-15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15" dirty="0">
                <a:solidFill>
                  <a:srgbClr val="575756"/>
                </a:solidFill>
                <a:latin typeface="Verdana"/>
                <a:cs typeface="Verdana"/>
              </a:rPr>
              <a:t>a</a:t>
            </a:r>
            <a:r>
              <a:rPr sz="2750" spc="-215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575756"/>
                </a:solidFill>
                <a:latin typeface="Verdana"/>
                <a:cs typeface="Verdana"/>
              </a:rPr>
              <a:t>la</a:t>
            </a:r>
            <a:endParaRPr sz="2750">
              <a:latin typeface="Verdana"/>
              <a:cs typeface="Verdana"/>
            </a:endParaRPr>
          </a:p>
          <a:p>
            <a:pPr marL="241300" marR="294005">
              <a:lnSpc>
                <a:spcPts val="3000"/>
              </a:lnSpc>
              <a:spcBef>
                <a:spcPts val="240"/>
              </a:spcBef>
            </a:pPr>
            <a:r>
              <a:rPr sz="2750" spc="105" dirty="0">
                <a:solidFill>
                  <a:srgbClr val="575756"/>
                </a:solidFill>
                <a:latin typeface="Verdana"/>
                <a:cs typeface="Verdana"/>
              </a:rPr>
              <a:t>que</a:t>
            </a:r>
            <a:r>
              <a:rPr sz="2750" spc="-18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575756"/>
                </a:solidFill>
                <a:latin typeface="Verdana"/>
                <a:cs typeface="Verdana"/>
              </a:rPr>
              <a:t>contribuimos</a:t>
            </a:r>
            <a:r>
              <a:rPr sz="2750" spc="-10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575756"/>
                </a:solidFill>
                <a:latin typeface="Verdana"/>
                <a:cs typeface="Verdana"/>
              </a:rPr>
              <a:t>desde </a:t>
            </a:r>
            <a:r>
              <a:rPr sz="2750" spc="-950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20" dirty="0">
                <a:solidFill>
                  <a:srgbClr val="575756"/>
                </a:solidFill>
                <a:latin typeface="Verdana"/>
                <a:cs typeface="Verdana"/>
              </a:rPr>
              <a:t>nuestra</a:t>
            </a:r>
            <a:r>
              <a:rPr sz="2750" spc="-145" dirty="0">
                <a:solidFill>
                  <a:srgbClr val="575756"/>
                </a:solidFill>
                <a:latin typeface="Verdana"/>
                <a:cs typeface="Verdana"/>
              </a:rPr>
              <a:t> </a:t>
            </a:r>
            <a:r>
              <a:rPr sz="2750" spc="-80" dirty="0">
                <a:solidFill>
                  <a:srgbClr val="575756"/>
                </a:solidFill>
                <a:latin typeface="Verdana"/>
                <a:cs typeface="Verdana"/>
              </a:rPr>
              <a:t>vida.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90500"/>
          </a:xfrm>
          <a:custGeom>
            <a:avLst/>
            <a:gdLst/>
            <a:ahLst/>
            <a:cxnLst/>
            <a:rect l="l" t="t" r="r" b="b"/>
            <a:pathLst>
              <a:path w="12192000" h="190500">
                <a:moveTo>
                  <a:pt x="12192000" y="0"/>
                </a:moveTo>
                <a:lnTo>
                  <a:pt x="0" y="0"/>
                </a:lnTo>
                <a:lnTo>
                  <a:pt x="0" y="190500"/>
                </a:lnTo>
                <a:lnTo>
                  <a:pt x="12192000" y="1905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8438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67472"/>
            <a:ext cx="12191999" cy="390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987" y="357425"/>
            <a:ext cx="2537817" cy="67329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743450" y="1133475"/>
            <a:ext cx="7448550" cy="5067300"/>
            <a:chOff x="4743450" y="1133475"/>
            <a:chExt cx="7448550" cy="50673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1157" y="1158710"/>
              <a:ext cx="2250842" cy="4442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3450" y="1133475"/>
              <a:ext cx="6762750" cy="50673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2912" y="1640458"/>
            <a:ext cx="3921125" cy="33794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91300"/>
              </a:lnSpc>
              <a:spcBef>
                <a:spcPts val="540"/>
              </a:spcBef>
            </a:pPr>
            <a:r>
              <a:rPr sz="3950" b="1" spc="-130" dirty="0">
                <a:solidFill>
                  <a:srgbClr val="124383"/>
                </a:solidFill>
                <a:latin typeface="Verdana"/>
                <a:cs typeface="Verdana"/>
              </a:rPr>
              <a:t>N</a:t>
            </a:r>
            <a:r>
              <a:rPr sz="3950" b="1" spc="-80" dirty="0">
                <a:solidFill>
                  <a:srgbClr val="124383"/>
                </a:solidFill>
                <a:latin typeface="Verdana"/>
                <a:cs typeface="Verdana"/>
              </a:rPr>
              <a:t>o</a:t>
            </a:r>
            <a:r>
              <a:rPr sz="3950" b="1" spc="-229" dirty="0">
                <a:solidFill>
                  <a:srgbClr val="124383"/>
                </a:solidFill>
                <a:latin typeface="Verdana"/>
                <a:cs typeface="Verdana"/>
              </a:rPr>
              <a:t>s</a:t>
            </a:r>
            <a:r>
              <a:rPr sz="3950" b="1" spc="-165" dirty="0">
                <a:solidFill>
                  <a:srgbClr val="124383"/>
                </a:solidFill>
                <a:latin typeface="Verdana"/>
                <a:cs typeface="Verdana"/>
              </a:rPr>
              <a:t> </a:t>
            </a:r>
            <a:r>
              <a:rPr sz="3950" b="1" spc="-100" dirty="0">
                <a:solidFill>
                  <a:srgbClr val="124383"/>
                </a:solidFill>
                <a:latin typeface="Verdana"/>
                <a:cs typeface="Verdana"/>
              </a:rPr>
              <a:t>f</a:t>
            </a:r>
            <a:r>
              <a:rPr sz="3950" b="1" spc="-90" dirty="0">
                <a:solidFill>
                  <a:srgbClr val="124383"/>
                </a:solidFill>
                <a:latin typeface="Verdana"/>
                <a:cs typeface="Verdana"/>
              </a:rPr>
              <a:t>o</a:t>
            </a:r>
            <a:r>
              <a:rPr sz="3950" b="1" spc="-85" dirty="0">
                <a:solidFill>
                  <a:srgbClr val="124383"/>
                </a:solidFill>
                <a:latin typeface="Verdana"/>
                <a:cs typeface="Verdana"/>
              </a:rPr>
              <a:t>r</a:t>
            </a:r>
            <a:r>
              <a:rPr sz="3950" b="1" spc="-145" dirty="0">
                <a:solidFill>
                  <a:srgbClr val="124383"/>
                </a:solidFill>
                <a:latin typeface="Verdana"/>
                <a:cs typeface="Verdana"/>
              </a:rPr>
              <a:t>m</a:t>
            </a:r>
            <a:r>
              <a:rPr sz="3950" b="1" spc="-170" dirty="0">
                <a:solidFill>
                  <a:srgbClr val="124383"/>
                </a:solidFill>
                <a:latin typeface="Verdana"/>
                <a:cs typeface="Verdana"/>
              </a:rPr>
              <a:t>a</a:t>
            </a:r>
            <a:r>
              <a:rPr sz="3950" b="1" spc="15" dirty="0">
                <a:solidFill>
                  <a:srgbClr val="124383"/>
                </a:solidFill>
                <a:latin typeface="Verdana"/>
                <a:cs typeface="Verdana"/>
              </a:rPr>
              <a:t>m</a:t>
            </a:r>
            <a:r>
              <a:rPr sz="3950" b="1" spc="-90" dirty="0">
                <a:solidFill>
                  <a:srgbClr val="124383"/>
                </a:solidFill>
                <a:latin typeface="Verdana"/>
                <a:cs typeface="Verdana"/>
              </a:rPr>
              <a:t>o</a:t>
            </a:r>
            <a:r>
              <a:rPr sz="3950" b="1" spc="-165" dirty="0">
                <a:solidFill>
                  <a:srgbClr val="124383"/>
                </a:solidFill>
                <a:latin typeface="Verdana"/>
                <a:cs typeface="Verdana"/>
              </a:rPr>
              <a:t>s  </a:t>
            </a:r>
            <a:r>
              <a:rPr sz="3950" b="1" spc="5" dirty="0">
                <a:solidFill>
                  <a:srgbClr val="124383"/>
                </a:solidFill>
                <a:latin typeface="Verdana"/>
                <a:cs typeface="Verdana"/>
              </a:rPr>
              <a:t>p</a:t>
            </a:r>
            <a:r>
              <a:rPr sz="3950" b="1" spc="-170" dirty="0">
                <a:solidFill>
                  <a:srgbClr val="124383"/>
                </a:solidFill>
                <a:latin typeface="Verdana"/>
                <a:cs typeface="Verdana"/>
              </a:rPr>
              <a:t>a</a:t>
            </a:r>
            <a:r>
              <a:rPr sz="3950" b="1" spc="-220" dirty="0">
                <a:solidFill>
                  <a:srgbClr val="124383"/>
                </a:solidFill>
                <a:latin typeface="Verdana"/>
                <a:cs typeface="Verdana"/>
              </a:rPr>
              <a:t>ra</a:t>
            </a:r>
            <a:r>
              <a:rPr sz="3950" b="1" spc="-200" dirty="0">
                <a:solidFill>
                  <a:srgbClr val="124383"/>
                </a:solidFill>
                <a:latin typeface="Verdana"/>
                <a:cs typeface="Verdana"/>
              </a:rPr>
              <a:t> </a:t>
            </a:r>
            <a:r>
              <a:rPr sz="3950" b="1" spc="-250" dirty="0">
                <a:solidFill>
                  <a:srgbClr val="124383"/>
                </a:solidFill>
                <a:latin typeface="Verdana"/>
                <a:cs typeface="Verdana"/>
              </a:rPr>
              <a:t>s</a:t>
            </a:r>
            <a:r>
              <a:rPr sz="3950" b="1" spc="-155" dirty="0">
                <a:solidFill>
                  <a:srgbClr val="124383"/>
                </a:solidFill>
                <a:latin typeface="Verdana"/>
                <a:cs typeface="Verdana"/>
              </a:rPr>
              <a:t>e</a:t>
            </a:r>
            <a:r>
              <a:rPr sz="3950" b="1" spc="-250" dirty="0">
                <a:solidFill>
                  <a:srgbClr val="124383"/>
                </a:solidFill>
                <a:latin typeface="Verdana"/>
                <a:cs typeface="Verdana"/>
              </a:rPr>
              <a:t>r</a:t>
            </a:r>
            <a:r>
              <a:rPr sz="3950" b="1" spc="-145" dirty="0">
                <a:solidFill>
                  <a:srgbClr val="124383"/>
                </a:solidFill>
                <a:latin typeface="Verdana"/>
                <a:cs typeface="Verdana"/>
              </a:rPr>
              <a:t> </a:t>
            </a:r>
            <a:r>
              <a:rPr sz="3950" b="1" spc="-90" dirty="0">
                <a:solidFill>
                  <a:srgbClr val="124383"/>
                </a:solidFill>
                <a:latin typeface="Verdana"/>
                <a:cs typeface="Verdana"/>
              </a:rPr>
              <a:t>l</a:t>
            </a:r>
            <a:r>
              <a:rPr sz="3950" b="1" spc="-160" dirty="0">
                <a:solidFill>
                  <a:srgbClr val="124383"/>
                </a:solidFill>
                <a:latin typeface="Verdana"/>
                <a:cs typeface="Verdana"/>
              </a:rPr>
              <a:t>o</a:t>
            </a:r>
            <a:r>
              <a:rPr sz="3950" b="1" spc="-165" dirty="0">
                <a:solidFill>
                  <a:srgbClr val="124383"/>
                </a:solidFill>
                <a:latin typeface="Verdana"/>
                <a:cs typeface="Verdana"/>
              </a:rPr>
              <a:t>s  </a:t>
            </a:r>
            <a:r>
              <a:rPr sz="3950" b="1" spc="-180" dirty="0">
                <a:solidFill>
                  <a:srgbClr val="124383"/>
                </a:solidFill>
                <a:latin typeface="Verdana"/>
                <a:cs typeface="Verdana"/>
              </a:rPr>
              <a:t>mejores</a:t>
            </a:r>
            <a:r>
              <a:rPr sz="3950" b="1" spc="-114" dirty="0">
                <a:solidFill>
                  <a:srgbClr val="124383"/>
                </a:solidFill>
                <a:latin typeface="Verdana"/>
                <a:cs typeface="Verdana"/>
              </a:rPr>
              <a:t> </a:t>
            </a:r>
            <a:r>
              <a:rPr sz="3950" b="1" spc="-150" dirty="0">
                <a:solidFill>
                  <a:srgbClr val="124383"/>
                </a:solidFill>
                <a:latin typeface="Verdana"/>
                <a:cs typeface="Verdana"/>
              </a:rPr>
              <a:t>para </a:t>
            </a:r>
            <a:r>
              <a:rPr sz="3950" b="1" spc="-145" dirty="0">
                <a:solidFill>
                  <a:srgbClr val="124383"/>
                </a:solidFill>
                <a:latin typeface="Verdana"/>
                <a:cs typeface="Verdana"/>
              </a:rPr>
              <a:t> </a:t>
            </a:r>
            <a:r>
              <a:rPr sz="3950" b="1" spc="-155" dirty="0">
                <a:solidFill>
                  <a:srgbClr val="124383"/>
                </a:solidFill>
                <a:latin typeface="Verdana"/>
                <a:cs typeface="Verdana"/>
              </a:rPr>
              <a:t>el </a:t>
            </a:r>
            <a:r>
              <a:rPr sz="3950" b="1" spc="-50" dirty="0">
                <a:solidFill>
                  <a:srgbClr val="124383"/>
                </a:solidFill>
                <a:latin typeface="Verdana"/>
                <a:cs typeface="Verdana"/>
              </a:rPr>
              <a:t>mundo </a:t>
            </a:r>
            <a:r>
              <a:rPr sz="3950" b="1" spc="-190" dirty="0">
                <a:solidFill>
                  <a:srgbClr val="124383"/>
                </a:solidFill>
                <a:latin typeface="Verdana"/>
                <a:cs typeface="Verdana"/>
              </a:rPr>
              <a:t>y </a:t>
            </a:r>
            <a:r>
              <a:rPr sz="3950" b="1" spc="-185" dirty="0">
                <a:solidFill>
                  <a:srgbClr val="124383"/>
                </a:solidFill>
                <a:latin typeface="Verdana"/>
                <a:cs typeface="Verdana"/>
              </a:rPr>
              <a:t> </a:t>
            </a:r>
            <a:r>
              <a:rPr sz="3950" b="1" spc="-145" dirty="0">
                <a:solidFill>
                  <a:srgbClr val="124383"/>
                </a:solidFill>
                <a:latin typeface="Verdana"/>
                <a:cs typeface="Verdana"/>
              </a:rPr>
              <a:t>transformarlo </a:t>
            </a:r>
            <a:r>
              <a:rPr sz="3950" b="1" spc="-140" dirty="0">
                <a:solidFill>
                  <a:srgbClr val="124383"/>
                </a:solidFill>
                <a:latin typeface="Verdana"/>
                <a:cs typeface="Verdana"/>
              </a:rPr>
              <a:t> </a:t>
            </a:r>
            <a:r>
              <a:rPr sz="3950" b="1" spc="-195" dirty="0">
                <a:solidFill>
                  <a:srgbClr val="124383"/>
                </a:solidFill>
                <a:latin typeface="Verdana"/>
                <a:cs typeface="Verdana"/>
              </a:rPr>
              <a:t>juntos.</a:t>
            </a:r>
            <a:endParaRPr sz="3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7" y="1148778"/>
            <a:ext cx="4193540" cy="139509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515"/>
              </a:spcBef>
            </a:pPr>
            <a:r>
              <a:rPr sz="3200" spc="-25" dirty="0"/>
              <a:t>P</a:t>
            </a:r>
            <a:r>
              <a:rPr sz="3200" spc="-165" dirty="0"/>
              <a:t>e</a:t>
            </a:r>
            <a:r>
              <a:rPr sz="3200" spc="-105" dirty="0"/>
              <a:t>r</a:t>
            </a:r>
            <a:r>
              <a:rPr sz="3200" spc="-180" dirty="0"/>
              <a:t>s</a:t>
            </a:r>
            <a:r>
              <a:rPr sz="3200" spc="-100" dirty="0"/>
              <a:t>o</a:t>
            </a:r>
            <a:r>
              <a:rPr sz="3200" spc="-35" dirty="0"/>
              <a:t>n</a:t>
            </a:r>
            <a:r>
              <a:rPr sz="3200" spc="-150" dirty="0"/>
              <a:t>a</a:t>
            </a:r>
            <a:r>
              <a:rPr sz="3200" spc="-315" dirty="0"/>
              <a:t> </a:t>
            </a:r>
            <a:r>
              <a:rPr sz="3200" spc="-35" dirty="0"/>
              <a:t>hu</a:t>
            </a:r>
            <a:r>
              <a:rPr sz="3200" spc="-90" dirty="0"/>
              <a:t>m</a:t>
            </a:r>
            <a:r>
              <a:rPr sz="3200" spc="-35" dirty="0"/>
              <a:t>an</a:t>
            </a:r>
            <a:r>
              <a:rPr sz="3200" spc="-114" dirty="0"/>
              <a:t>i</a:t>
            </a:r>
            <a:r>
              <a:rPr sz="3200" spc="-185" dirty="0"/>
              <a:t>s</a:t>
            </a:r>
            <a:r>
              <a:rPr sz="3200" spc="-110" dirty="0"/>
              <a:t>t</a:t>
            </a:r>
            <a:r>
              <a:rPr sz="3200" spc="-100" dirty="0"/>
              <a:t>a  </a:t>
            </a:r>
            <a:r>
              <a:rPr sz="3200" spc="-155" dirty="0"/>
              <a:t>y</a:t>
            </a:r>
            <a:r>
              <a:rPr sz="3200" spc="-254" dirty="0"/>
              <a:t> </a:t>
            </a:r>
            <a:r>
              <a:rPr sz="3200" spc="-10" dirty="0"/>
              <a:t>c</a:t>
            </a:r>
            <a:r>
              <a:rPr sz="3200" spc="-100" dirty="0"/>
              <a:t>o</a:t>
            </a:r>
            <a:r>
              <a:rPr sz="3200" spc="-50" dirty="0"/>
              <a:t>n</a:t>
            </a:r>
            <a:r>
              <a:rPr sz="3200" spc="-180" dirty="0"/>
              <a:t> </a:t>
            </a:r>
            <a:r>
              <a:rPr sz="3200" spc="5" dirty="0"/>
              <a:t>p</a:t>
            </a:r>
            <a:r>
              <a:rPr sz="3200" spc="-170" dirty="0"/>
              <a:t>r</a:t>
            </a:r>
            <a:r>
              <a:rPr sz="3200" spc="-100" dirty="0"/>
              <a:t>o</a:t>
            </a:r>
            <a:r>
              <a:rPr sz="3200" spc="-140" dirty="0"/>
              <a:t>y</a:t>
            </a:r>
            <a:r>
              <a:rPr sz="3200" spc="-100" dirty="0"/>
              <a:t>e</a:t>
            </a:r>
            <a:r>
              <a:rPr sz="3200" spc="-10" dirty="0"/>
              <a:t>c</a:t>
            </a:r>
            <a:r>
              <a:rPr sz="3200" spc="-40" dirty="0"/>
              <a:t>t</a:t>
            </a:r>
            <a:r>
              <a:rPr sz="3200" spc="-55" dirty="0"/>
              <a:t>o  </a:t>
            </a:r>
            <a:r>
              <a:rPr sz="3200" spc="-140" dirty="0"/>
              <a:t>vital.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24497" y="2925762"/>
            <a:ext cx="3960495" cy="17081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90"/>
              </a:spcBef>
            </a:pP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Se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sabe valioso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capaz 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aportar</a:t>
            </a:r>
            <a:r>
              <a:rPr sz="2400" spc="1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4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dimensión</a:t>
            </a:r>
            <a:r>
              <a:rPr sz="2400" spc="1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lo </a:t>
            </a:r>
            <a:r>
              <a:rPr sz="2400" spc="-6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público 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con 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ideas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no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poco 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trabajo.</a:t>
            </a:r>
            <a:r>
              <a:rPr sz="240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Ve</a:t>
            </a:r>
            <a:r>
              <a:rPr sz="24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esto</a:t>
            </a:r>
            <a:r>
              <a:rPr sz="240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40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cada</a:t>
            </a:r>
            <a:r>
              <a:rPr sz="240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ser 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humano.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0850" y="485775"/>
            <a:ext cx="3638550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7" y="1148778"/>
            <a:ext cx="3566160" cy="956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65"/>
              </a:spcBef>
            </a:pPr>
            <a:r>
              <a:rPr sz="3200" spc="-25" dirty="0"/>
              <a:t>P</a:t>
            </a:r>
            <a:r>
              <a:rPr sz="3200" spc="-165" dirty="0"/>
              <a:t>e</a:t>
            </a:r>
            <a:r>
              <a:rPr sz="3200" spc="-105" dirty="0"/>
              <a:t>r</a:t>
            </a:r>
            <a:r>
              <a:rPr sz="3200" spc="-180" dirty="0"/>
              <a:t>s</a:t>
            </a:r>
            <a:r>
              <a:rPr sz="3200" spc="-100" dirty="0"/>
              <a:t>o</a:t>
            </a:r>
            <a:r>
              <a:rPr sz="3200" spc="-35" dirty="0"/>
              <a:t>n</a:t>
            </a:r>
            <a:r>
              <a:rPr sz="3200" spc="-150" dirty="0"/>
              <a:t>a</a:t>
            </a:r>
            <a:r>
              <a:rPr sz="3200" spc="-315" dirty="0"/>
              <a:t> </a:t>
            </a:r>
            <a:r>
              <a:rPr sz="3200" spc="-10" dirty="0"/>
              <a:t>c</a:t>
            </a:r>
            <a:r>
              <a:rPr sz="3200" spc="-170" dirty="0"/>
              <a:t>r</a:t>
            </a:r>
            <a:r>
              <a:rPr sz="3200" spc="-80" dirty="0"/>
              <a:t>í</a:t>
            </a:r>
            <a:r>
              <a:rPr sz="3200" spc="-85" dirty="0"/>
              <a:t>t</a:t>
            </a:r>
            <a:r>
              <a:rPr sz="3200" spc="-40" dirty="0"/>
              <a:t>i</a:t>
            </a:r>
            <a:r>
              <a:rPr sz="3200" spc="-95" dirty="0"/>
              <a:t>c</a:t>
            </a:r>
            <a:r>
              <a:rPr sz="3200" spc="-150" dirty="0"/>
              <a:t>a</a:t>
            </a:r>
            <a:r>
              <a:rPr sz="3200" spc="-315" dirty="0"/>
              <a:t> </a:t>
            </a:r>
            <a:r>
              <a:rPr sz="3200" spc="-105" dirty="0"/>
              <a:t>y  </a:t>
            </a:r>
            <a:r>
              <a:rPr sz="3200" spc="-110" dirty="0"/>
              <a:t>analítica.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0300" y="342900"/>
            <a:ext cx="4114800" cy="6172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4497" y="2963862"/>
            <a:ext cx="4069079" cy="12503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Delibera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piensa de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manera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 ecuánime</a:t>
            </a:r>
            <a:r>
              <a:rPr sz="20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sobre</a:t>
            </a:r>
            <a:r>
              <a:rPr sz="20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realidad</a:t>
            </a:r>
            <a:r>
              <a:rPr sz="20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humana </a:t>
            </a:r>
            <a:r>
              <a:rPr sz="2000" spc="-5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ioa</a:t>
            </a:r>
            <a:r>
              <a:rPr sz="2000" spc="-2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bie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2000" spc="-1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0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en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orno.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250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ion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ha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arg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o.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497" y="1148080"/>
            <a:ext cx="4221480" cy="16649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80"/>
              </a:spcBef>
            </a:pPr>
            <a:r>
              <a:rPr sz="2900" spc="-80" dirty="0"/>
              <a:t>Persona </a:t>
            </a:r>
            <a:r>
              <a:rPr sz="2900" spc="-75" dirty="0"/>
              <a:t> </a:t>
            </a:r>
            <a:r>
              <a:rPr sz="2900" spc="-25" dirty="0"/>
              <a:t>c</a:t>
            </a:r>
            <a:r>
              <a:rPr sz="2900" dirty="0"/>
              <a:t>o</a:t>
            </a:r>
            <a:r>
              <a:rPr sz="2900" spc="-5" dirty="0"/>
              <a:t>m</a:t>
            </a:r>
            <a:r>
              <a:rPr sz="2900" dirty="0"/>
              <a:t>p</a:t>
            </a:r>
            <a:r>
              <a:rPr sz="2900" spc="-175" dirty="0"/>
              <a:t>r</a:t>
            </a:r>
            <a:r>
              <a:rPr sz="2900" spc="-50" dirty="0"/>
              <a:t>o</a:t>
            </a:r>
            <a:r>
              <a:rPr sz="2900" spc="-45" dirty="0"/>
              <a:t>m</a:t>
            </a:r>
            <a:r>
              <a:rPr sz="2900" spc="-75" dirty="0"/>
              <a:t>e</a:t>
            </a:r>
            <a:r>
              <a:rPr sz="2900" spc="-90" dirty="0"/>
              <a:t>t</a:t>
            </a:r>
            <a:r>
              <a:rPr sz="2900" spc="-60" dirty="0"/>
              <a:t>i</a:t>
            </a:r>
            <a:r>
              <a:rPr sz="2900" spc="-85" dirty="0"/>
              <a:t>d</a:t>
            </a:r>
            <a:r>
              <a:rPr sz="2900" spc="-130" dirty="0"/>
              <a:t>a</a:t>
            </a:r>
            <a:r>
              <a:rPr sz="2900" spc="-385" dirty="0"/>
              <a:t> </a:t>
            </a:r>
            <a:r>
              <a:rPr sz="2900" spc="-150" dirty="0"/>
              <a:t>s</a:t>
            </a:r>
            <a:r>
              <a:rPr sz="2900" spc="-50" dirty="0"/>
              <a:t>o</a:t>
            </a:r>
            <a:r>
              <a:rPr sz="2900" spc="-55" dirty="0"/>
              <a:t>c</a:t>
            </a:r>
            <a:r>
              <a:rPr sz="2900" spc="-25" dirty="0"/>
              <a:t>i</a:t>
            </a:r>
            <a:r>
              <a:rPr sz="2900" spc="-160" dirty="0"/>
              <a:t>a</a:t>
            </a:r>
            <a:r>
              <a:rPr sz="2900" spc="-75" dirty="0"/>
              <a:t>l</a:t>
            </a:r>
            <a:r>
              <a:rPr sz="2900" spc="-275" dirty="0"/>
              <a:t>,  </a:t>
            </a:r>
            <a:r>
              <a:rPr sz="2900" spc="-40" dirty="0"/>
              <a:t>p</a:t>
            </a:r>
            <a:r>
              <a:rPr sz="2900" spc="-5" dirty="0"/>
              <a:t>o</a:t>
            </a:r>
            <a:r>
              <a:rPr sz="2900" spc="-100" dirty="0"/>
              <a:t>lí</a:t>
            </a:r>
            <a:r>
              <a:rPr sz="2900" spc="-90" dirty="0"/>
              <a:t>t</a:t>
            </a:r>
            <a:r>
              <a:rPr sz="2900" spc="-60" dirty="0"/>
              <a:t>i</a:t>
            </a:r>
            <a:r>
              <a:rPr sz="2900" spc="-55" dirty="0"/>
              <a:t>ca</a:t>
            </a:r>
            <a:r>
              <a:rPr sz="2900" spc="-400" dirty="0"/>
              <a:t> </a:t>
            </a:r>
            <a:r>
              <a:rPr sz="2900" spc="-95" dirty="0"/>
              <a:t>y  </a:t>
            </a:r>
            <a:r>
              <a:rPr sz="2900" spc="-85" dirty="0"/>
              <a:t>ambientalmente.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424497" y="2935287"/>
            <a:ext cx="3978275" cy="14312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65"/>
              </a:spcBef>
            </a:pP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Asume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vida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como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viene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 es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ap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z</a:t>
            </a:r>
            <a:r>
              <a:rPr sz="200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go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b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ern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ar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í</a:t>
            </a:r>
            <a:r>
              <a:rPr sz="20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o.  A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000" spc="-20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op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ion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-110" dirty="0">
                <a:solidFill>
                  <a:srgbClr val="FFFFFF"/>
                </a:solidFill>
                <a:latin typeface="Arial MT"/>
                <a:cs typeface="Arial MT"/>
              </a:rPr>
              <a:t>í</a:t>
            </a:r>
            <a:r>
              <a:rPr sz="2000" spc="-3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sc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ierne  y</a:t>
            </a:r>
            <a:r>
              <a:rPr sz="20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uida</a:t>
            </a:r>
            <a:r>
              <a:rPr sz="20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ro,</a:t>
            </a:r>
            <a:r>
              <a:rPr sz="20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los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2000" spc="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ros</a:t>
            </a:r>
            <a:r>
              <a:rPr sz="20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 MT"/>
                <a:cs typeface="Arial MT"/>
              </a:rPr>
              <a:t>del  planeta.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0" y="2152650"/>
            <a:ext cx="2686050" cy="36099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7800" y="1266825"/>
            <a:ext cx="3476625" cy="26193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4067175"/>
            <a:ext cx="3476625" cy="2143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304</Words>
  <Application>Microsoft Office PowerPoint</Application>
  <PresentationFormat>Panorámica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Del deseo, del contexto  a la realización de un  sueño</vt:lpstr>
      <vt:lpstr>La vida  universitaria  es como un  viaje...</vt:lpstr>
      <vt:lpstr>¿De dónde  venimos?</vt:lpstr>
      <vt:lpstr>¿A dónde  vamos y a  qué?</vt:lpstr>
      <vt:lpstr>Presentación de PowerPoint</vt:lpstr>
      <vt:lpstr>Persona humanista  y con proyecto  vital.</vt:lpstr>
      <vt:lpstr>Persona crítica y  analítica.</vt:lpstr>
      <vt:lpstr>Persona  comprometida social,  política y  ambientalmente.</vt:lpstr>
      <vt:lpstr>Persona creativa,  innovadora y  emprendedora.</vt:lpstr>
      <vt:lpstr>Persona motivada a  ser más.</vt:lpstr>
      <vt:lpstr>Persona  comunicadora  asertiva.</vt:lpstr>
      <vt:lpstr>Todos, todos,  todos juntos</vt:lpstr>
      <vt:lpstr>Ser más para  servir mejor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ARIAS PAGUAY SERGIO ALADINO</dc:creator>
  <cp:lastModifiedBy>ARIAS PAGUAY SERGIO ALADINO</cp:lastModifiedBy>
  <cp:revision>2</cp:revision>
  <dcterms:created xsi:type="dcterms:W3CDTF">2023-09-25T14:38:38Z</dcterms:created>
  <dcterms:modified xsi:type="dcterms:W3CDTF">2024-11-15T16:58:56Z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LastSaved">
    <vt:filetime>2023-09-25T00:00:00Z</vt:filetime>
  </property>
</Properties>
</file>