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5DD49-F524-4CE2-88D7-0E6CC4513C2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579942-6C93-4BAD-8CD9-0C38781A5077}">
      <dgm:prSet/>
      <dgm:spPr/>
      <dgm:t>
        <a:bodyPr/>
        <a:lstStyle/>
        <a:p>
          <a:r>
            <a:rPr lang="es-ES" dirty="0"/>
            <a:t>El ser humano es un ser complejo con múltiples  dimensiones esenciales que lo definen. </a:t>
          </a:r>
          <a:endParaRPr lang="en-US" dirty="0"/>
        </a:p>
      </dgm:t>
    </dgm:pt>
    <dgm:pt modelId="{F9663AAD-4DC2-4213-99D9-FD7E680B8DD4}" type="parTrans" cxnId="{DD4CA8B4-65C3-48A8-8155-C91F4118B80B}">
      <dgm:prSet/>
      <dgm:spPr/>
      <dgm:t>
        <a:bodyPr/>
        <a:lstStyle/>
        <a:p>
          <a:endParaRPr lang="en-US"/>
        </a:p>
      </dgm:t>
    </dgm:pt>
    <dgm:pt modelId="{514089C4-505B-4B14-836B-4228D73A6AED}" type="sibTrans" cxnId="{DD4CA8B4-65C3-48A8-8155-C91F4118B80B}">
      <dgm:prSet/>
      <dgm:spPr/>
      <dgm:t>
        <a:bodyPr/>
        <a:lstStyle/>
        <a:p>
          <a:endParaRPr lang="en-US"/>
        </a:p>
      </dgm:t>
    </dgm:pt>
    <dgm:pt modelId="{38D6EC43-1351-4AAF-BD4D-C6174A934BD2}">
      <dgm:prSet/>
      <dgm:spPr/>
      <dgm:t>
        <a:bodyPr/>
        <a:lstStyle/>
        <a:p>
          <a:r>
            <a:rPr lang="es-ES"/>
            <a:t>La reflexión debe basarse en la experiencia y la razón para enfocarse en la autocomprensión del ser humano. </a:t>
          </a:r>
          <a:endParaRPr lang="en-US"/>
        </a:p>
      </dgm:t>
    </dgm:pt>
    <dgm:pt modelId="{EDA913DF-DEAA-46F3-A233-F6BEAB3C942C}" type="parTrans" cxnId="{85FEF532-0B81-4EF4-9732-1BAE2341D469}">
      <dgm:prSet/>
      <dgm:spPr/>
      <dgm:t>
        <a:bodyPr/>
        <a:lstStyle/>
        <a:p>
          <a:endParaRPr lang="en-US"/>
        </a:p>
      </dgm:t>
    </dgm:pt>
    <dgm:pt modelId="{C6CC6A93-D1D0-42A8-A984-CDD4EA59EDDC}" type="sibTrans" cxnId="{85FEF532-0B81-4EF4-9732-1BAE2341D469}">
      <dgm:prSet/>
      <dgm:spPr/>
      <dgm:t>
        <a:bodyPr/>
        <a:lstStyle/>
        <a:p>
          <a:endParaRPr lang="en-US"/>
        </a:p>
      </dgm:t>
    </dgm:pt>
    <dgm:pt modelId="{A5622CE8-A9F2-4DA8-91FE-57895A222E58}">
      <dgm:prSet/>
      <dgm:spPr/>
      <dgm:t>
        <a:bodyPr/>
        <a:lstStyle/>
        <a:p>
          <a:r>
            <a:rPr lang="es-ES"/>
            <a:t>Aunque se presentarán las dimensiones por separado por razones metodológicas, todas forman un todo indivisible que se refiere a la "persona".</a:t>
          </a:r>
          <a:endParaRPr lang="en-US"/>
        </a:p>
      </dgm:t>
    </dgm:pt>
    <dgm:pt modelId="{2970F4E8-BDBA-416D-83A7-F0D7E16373F2}" type="parTrans" cxnId="{784EDD3D-2FB2-412C-8637-B8CD319A4F5E}">
      <dgm:prSet/>
      <dgm:spPr/>
      <dgm:t>
        <a:bodyPr/>
        <a:lstStyle/>
        <a:p>
          <a:endParaRPr lang="en-US"/>
        </a:p>
      </dgm:t>
    </dgm:pt>
    <dgm:pt modelId="{874D6305-5D5A-40D2-A2C2-6FFFA30AE83C}" type="sibTrans" cxnId="{784EDD3D-2FB2-412C-8637-B8CD319A4F5E}">
      <dgm:prSet/>
      <dgm:spPr/>
      <dgm:t>
        <a:bodyPr/>
        <a:lstStyle/>
        <a:p>
          <a:endParaRPr lang="en-US"/>
        </a:p>
      </dgm:t>
    </dgm:pt>
    <dgm:pt modelId="{A8F0ACFD-80F0-4411-87E1-427ADC8EF336}" type="pres">
      <dgm:prSet presAssocID="{42B5DD49-F524-4CE2-88D7-0E6CC4513C2F}" presName="linear" presStyleCnt="0">
        <dgm:presLayoutVars>
          <dgm:animLvl val="lvl"/>
          <dgm:resizeHandles val="exact"/>
        </dgm:presLayoutVars>
      </dgm:prSet>
      <dgm:spPr/>
    </dgm:pt>
    <dgm:pt modelId="{CBBF2904-2A82-48A2-B15E-00078B47584D}" type="pres">
      <dgm:prSet presAssocID="{D4579942-6C93-4BAD-8CD9-0C38781A50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D25037-47F2-4A42-8AD1-9DB13CECE088}" type="pres">
      <dgm:prSet presAssocID="{514089C4-505B-4B14-836B-4228D73A6AED}" presName="spacer" presStyleCnt="0"/>
      <dgm:spPr/>
    </dgm:pt>
    <dgm:pt modelId="{5C61E831-94A6-4452-82FC-7038E894CDAE}" type="pres">
      <dgm:prSet presAssocID="{38D6EC43-1351-4AAF-BD4D-C6174A934B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FD0AB4-8322-46F3-8B57-B13ED8CE9177}" type="pres">
      <dgm:prSet presAssocID="{C6CC6A93-D1D0-42A8-A984-CDD4EA59EDDC}" presName="spacer" presStyleCnt="0"/>
      <dgm:spPr/>
    </dgm:pt>
    <dgm:pt modelId="{0A0220C8-3DA7-420C-AF40-CD70C398E742}" type="pres">
      <dgm:prSet presAssocID="{A5622CE8-A9F2-4DA8-91FE-57895A222E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6EA811-8652-4B34-B3EC-9E527FC32E00}" type="presOf" srcId="{D4579942-6C93-4BAD-8CD9-0C38781A5077}" destId="{CBBF2904-2A82-48A2-B15E-00078B47584D}" srcOrd="0" destOrd="0" presId="urn:microsoft.com/office/officeart/2005/8/layout/vList2"/>
    <dgm:cxn modelId="{0C4FA815-540A-476F-9E9A-B2947BA617B9}" type="presOf" srcId="{38D6EC43-1351-4AAF-BD4D-C6174A934BD2}" destId="{5C61E831-94A6-4452-82FC-7038E894CDAE}" srcOrd="0" destOrd="0" presId="urn:microsoft.com/office/officeart/2005/8/layout/vList2"/>
    <dgm:cxn modelId="{F371942C-300A-4C56-AEBF-C19597AFC251}" type="presOf" srcId="{A5622CE8-A9F2-4DA8-91FE-57895A222E58}" destId="{0A0220C8-3DA7-420C-AF40-CD70C398E742}" srcOrd="0" destOrd="0" presId="urn:microsoft.com/office/officeart/2005/8/layout/vList2"/>
    <dgm:cxn modelId="{85FEF532-0B81-4EF4-9732-1BAE2341D469}" srcId="{42B5DD49-F524-4CE2-88D7-0E6CC4513C2F}" destId="{38D6EC43-1351-4AAF-BD4D-C6174A934BD2}" srcOrd="1" destOrd="0" parTransId="{EDA913DF-DEAA-46F3-A233-F6BEAB3C942C}" sibTransId="{C6CC6A93-D1D0-42A8-A984-CDD4EA59EDDC}"/>
    <dgm:cxn modelId="{784EDD3D-2FB2-412C-8637-B8CD319A4F5E}" srcId="{42B5DD49-F524-4CE2-88D7-0E6CC4513C2F}" destId="{A5622CE8-A9F2-4DA8-91FE-57895A222E58}" srcOrd="2" destOrd="0" parTransId="{2970F4E8-BDBA-416D-83A7-F0D7E16373F2}" sibTransId="{874D6305-5D5A-40D2-A2C2-6FFFA30AE83C}"/>
    <dgm:cxn modelId="{5FE2ACA2-3703-4A52-BEAD-149C0EE1DB13}" type="presOf" srcId="{42B5DD49-F524-4CE2-88D7-0E6CC4513C2F}" destId="{A8F0ACFD-80F0-4411-87E1-427ADC8EF336}" srcOrd="0" destOrd="0" presId="urn:microsoft.com/office/officeart/2005/8/layout/vList2"/>
    <dgm:cxn modelId="{DD4CA8B4-65C3-48A8-8155-C91F4118B80B}" srcId="{42B5DD49-F524-4CE2-88D7-0E6CC4513C2F}" destId="{D4579942-6C93-4BAD-8CD9-0C38781A5077}" srcOrd="0" destOrd="0" parTransId="{F9663AAD-4DC2-4213-99D9-FD7E680B8DD4}" sibTransId="{514089C4-505B-4B14-836B-4228D73A6AED}"/>
    <dgm:cxn modelId="{45DF392C-2C18-438C-9E2D-69C993381F53}" type="presParOf" srcId="{A8F0ACFD-80F0-4411-87E1-427ADC8EF336}" destId="{CBBF2904-2A82-48A2-B15E-00078B47584D}" srcOrd="0" destOrd="0" presId="urn:microsoft.com/office/officeart/2005/8/layout/vList2"/>
    <dgm:cxn modelId="{74A8070C-CF84-4472-A330-D29155AC89D4}" type="presParOf" srcId="{A8F0ACFD-80F0-4411-87E1-427ADC8EF336}" destId="{3ED25037-47F2-4A42-8AD1-9DB13CECE088}" srcOrd="1" destOrd="0" presId="urn:microsoft.com/office/officeart/2005/8/layout/vList2"/>
    <dgm:cxn modelId="{C6852393-4EB6-473D-ACD9-6643787C4DC0}" type="presParOf" srcId="{A8F0ACFD-80F0-4411-87E1-427ADC8EF336}" destId="{5C61E831-94A6-4452-82FC-7038E894CDAE}" srcOrd="2" destOrd="0" presId="urn:microsoft.com/office/officeart/2005/8/layout/vList2"/>
    <dgm:cxn modelId="{A23F3BE4-9328-4B77-A1AC-A3B6913CF858}" type="presParOf" srcId="{A8F0ACFD-80F0-4411-87E1-427ADC8EF336}" destId="{86FD0AB4-8322-46F3-8B57-B13ED8CE9177}" srcOrd="3" destOrd="0" presId="urn:microsoft.com/office/officeart/2005/8/layout/vList2"/>
    <dgm:cxn modelId="{C737D254-5AD6-4520-B056-5BC7900B28A6}" type="presParOf" srcId="{A8F0ACFD-80F0-4411-87E1-427ADC8EF336}" destId="{0A0220C8-3DA7-420C-AF40-CD70C398E7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95CFC-087D-484F-9387-004C8AF6F4B3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90A475-C778-47A0-9FB2-D67A6C7BB3F5}">
      <dgm:prSet/>
      <dgm:spPr/>
      <dgm:t>
        <a:bodyPr/>
        <a:lstStyle/>
        <a:p>
          <a:r>
            <a:rPr lang="es-ES"/>
            <a:t>La corporeidad es una dimensión fundamental de la persona humana; el ser humano no solo tiene un cuerpo, sino que es cuerpo. Sin él, no puede pensar, amar ni comunicarse. </a:t>
          </a:r>
          <a:endParaRPr lang="en-US"/>
        </a:p>
      </dgm:t>
    </dgm:pt>
    <dgm:pt modelId="{C9EE8626-E15A-4ED5-8EBE-1F409388E67A}" type="parTrans" cxnId="{292208B8-3E83-4ABF-8ADE-639842BFA5D8}">
      <dgm:prSet/>
      <dgm:spPr/>
      <dgm:t>
        <a:bodyPr/>
        <a:lstStyle/>
        <a:p>
          <a:endParaRPr lang="en-US"/>
        </a:p>
      </dgm:t>
    </dgm:pt>
    <dgm:pt modelId="{FD47CEF8-C5E8-4EF3-A1BB-38D432039AA5}" type="sibTrans" cxnId="{292208B8-3E83-4ABF-8ADE-639842BFA5D8}">
      <dgm:prSet/>
      <dgm:spPr/>
      <dgm:t>
        <a:bodyPr/>
        <a:lstStyle/>
        <a:p>
          <a:endParaRPr lang="en-US"/>
        </a:p>
      </dgm:t>
    </dgm:pt>
    <dgm:pt modelId="{E2DD742E-E8F7-4502-8396-0FA7862B31FD}">
      <dgm:prSet/>
      <dgm:spPr/>
      <dgm:t>
        <a:bodyPr/>
        <a:lstStyle/>
        <a:p>
          <a:r>
            <a:rPr lang="es-ES"/>
            <a:t>El cuerpo permite al hombre vivir, expresar emociones, interactuar y relacionarse con el mundo y con los demás. </a:t>
          </a:r>
          <a:endParaRPr lang="en-US"/>
        </a:p>
      </dgm:t>
    </dgm:pt>
    <dgm:pt modelId="{A71B8792-DEDA-4A3A-95E1-EFF51E2B8BAF}" type="parTrans" cxnId="{E643D5F4-2DE5-44CE-8878-6AE7FAA9E666}">
      <dgm:prSet/>
      <dgm:spPr/>
      <dgm:t>
        <a:bodyPr/>
        <a:lstStyle/>
        <a:p>
          <a:endParaRPr lang="en-US"/>
        </a:p>
      </dgm:t>
    </dgm:pt>
    <dgm:pt modelId="{0B10E394-CEDE-4958-9B6C-A75C6A068056}" type="sibTrans" cxnId="{E643D5F4-2DE5-44CE-8878-6AE7FAA9E666}">
      <dgm:prSet/>
      <dgm:spPr/>
      <dgm:t>
        <a:bodyPr/>
        <a:lstStyle/>
        <a:p>
          <a:endParaRPr lang="en-US"/>
        </a:p>
      </dgm:t>
    </dgm:pt>
    <dgm:pt modelId="{54681C7C-EEA2-4995-9BE2-52501602AFD7}">
      <dgm:prSet/>
      <dgm:spPr/>
      <dgm:t>
        <a:bodyPr/>
        <a:lstStyle/>
        <a:p>
          <a:r>
            <a:rPr lang="es-ES"/>
            <a:t>Las posibilidades del cuerpo son extensas, pero también presenta límites, como la influencia del tiempo y el espacio, el desgaste físico y la dificultad para expresar completamente los sentimientos. </a:t>
          </a:r>
          <a:endParaRPr lang="en-US"/>
        </a:p>
      </dgm:t>
    </dgm:pt>
    <dgm:pt modelId="{ED3984CD-B0AB-4AEF-882E-4BD8DEB616E7}" type="parTrans" cxnId="{3E5BC3E1-5DED-40F9-A954-9B3E59102637}">
      <dgm:prSet/>
      <dgm:spPr/>
      <dgm:t>
        <a:bodyPr/>
        <a:lstStyle/>
        <a:p>
          <a:endParaRPr lang="en-US"/>
        </a:p>
      </dgm:t>
    </dgm:pt>
    <dgm:pt modelId="{59D554D2-2BE8-4F97-BC80-3107651B509D}" type="sibTrans" cxnId="{3E5BC3E1-5DED-40F9-A954-9B3E59102637}">
      <dgm:prSet/>
      <dgm:spPr/>
      <dgm:t>
        <a:bodyPr/>
        <a:lstStyle/>
        <a:p>
          <a:endParaRPr lang="en-US"/>
        </a:p>
      </dgm:t>
    </dgm:pt>
    <dgm:pt modelId="{BE367E25-69B4-4B36-A62B-A73A17F190C6}">
      <dgm:prSet/>
      <dgm:spPr/>
      <dgm:t>
        <a:bodyPr/>
        <a:lstStyle/>
        <a:p>
          <a:r>
            <a:rPr lang="es-ES"/>
            <a:t>El hombre es un yo abierto a los demás, pero siempre a través de su corporeidad.</a:t>
          </a:r>
          <a:endParaRPr lang="en-US"/>
        </a:p>
      </dgm:t>
    </dgm:pt>
    <dgm:pt modelId="{96434EA9-CD33-4DC9-B9D6-21A3CCDEE995}" type="parTrans" cxnId="{5A82A194-C017-482E-B9B9-237C0DF19268}">
      <dgm:prSet/>
      <dgm:spPr/>
      <dgm:t>
        <a:bodyPr/>
        <a:lstStyle/>
        <a:p>
          <a:endParaRPr lang="en-US"/>
        </a:p>
      </dgm:t>
    </dgm:pt>
    <dgm:pt modelId="{9E57CC3E-49D1-4B8E-8EA8-5A4F52E93E05}" type="sibTrans" cxnId="{5A82A194-C017-482E-B9B9-237C0DF19268}">
      <dgm:prSet/>
      <dgm:spPr/>
      <dgm:t>
        <a:bodyPr/>
        <a:lstStyle/>
        <a:p>
          <a:endParaRPr lang="en-US"/>
        </a:p>
      </dgm:t>
    </dgm:pt>
    <dgm:pt modelId="{4444DD59-6786-40E9-BC0A-E8EA3C4B924F}" type="pres">
      <dgm:prSet presAssocID="{BAD95CFC-087D-484F-9387-004C8AF6F4B3}" presName="matrix" presStyleCnt="0">
        <dgm:presLayoutVars>
          <dgm:chMax val="1"/>
          <dgm:dir/>
          <dgm:resizeHandles val="exact"/>
        </dgm:presLayoutVars>
      </dgm:prSet>
      <dgm:spPr/>
    </dgm:pt>
    <dgm:pt modelId="{28882581-B4AB-4D7C-BD38-B9FB0918A8E7}" type="pres">
      <dgm:prSet presAssocID="{BAD95CFC-087D-484F-9387-004C8AF6F4B3}" presName="diamond" presStyleLbl="bgShp" presStyleIdx="0" presStyleCnt="1"/>
      <dgm:spPr/>
    </dgm:pt>
    <dgm:pt modelId="{54104759-09A0-4AC0-92A4-53B798EFE78C}" type="pres">
      <dgm:prSet presAssocID="{BAD95CFC-087D-484F-9387-004C8AF6F4B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D0F47D-6528-4D73-A6A1-B351B95F8740}" type="pres">
      <dgm:prSet presAssocID="{BAD95CFC-087D-484F-9387-004C8AF6F4B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DFF8B7-798B-4C8C-B7F3-4AB053F2FCB8}" type="pres">
      <dgm:prSet presAssocID="{BAD95CFC-087D-484F-9387-004C8AF6F4B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0BDE8C-89B4-4BAA-B75E-AD370AF0FFE6}" type="pres">
      <dgm:prSet presAssocID="{BAD95CFC-087D-484F-9387-004C8AF6F4B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5D4502-95A2-41DF-9D10-5B0FB52E34BD}" type="presOf" srcId="{54681C7C-EEA2-4995-9BE2-52501602AFD7}" destId="{49DFF8B7-798B-4C8C-B7F3-4AB053F2FCB8}" srcOrd="0" destOrd="0" presId="urn:microsoft.com/office/officeart/2005/8/layout/matrix3"/>
    <dgm:cxn modelId="{59BED903-8156-4778-827B-43692664ADB1}" type="presOf" srcId="{BAD95CFC-087D-484F-9387-004C8AF6F4B3}" destId="{4444DD59-6786-40E9-BC0A-E8EA3C4B924F}" srcOrd="0" destOrd="0" presId="urn:microsoft.com/office/officeart/2005/8/layout/matrix3"/>
    <dgm:cxn modelId="{11D59312-1E58-422C-8238-C23FF4037C8F}" type="presOf" srcId="{E2DD742E-E8F7-4502-8396-0FA7862B31FD}" destId="{C9D0F47D-6528-4D73-A6A1-B351B95F8740}" srcOrd="0" destOrd="0" presId="urn:microsoft.com/office/officeart/2005/8/layout/matrix3"/>
    <dgm:cxn modelId="{EEAE3070-5851-4EDB-A777-1044C2858E09}" type="presOf" srcId="{BE367E25-69B4-4B36-A62B-A73A17F190C6}" destId="{450BDE8C-89B4-4BAA-B75E-AD370AF0FFE6}" srcOrd="0" destOrd="0" presId="urn:microsoft.com/office/officeart/2005/8/layout/matrix3"/>
    <dgm:cxn modelId="{6284197A-DC97-42A1-BE8E-79CCA74CF571}" type="presOf" srcId="{6090A475-C778-47A0-9FB2-D67A6C7BB3F5}" destId="{54104759-09A0-4AC0-92A4-53B798EFE78C}" srcOrd="0" destOrd="0" presId="urn:microsoft.com/office/officeart/2005/8/layout/matrix3"/>
    <dgm:cxn modelId="{5A82A194-C017-482E-B9B9-237C0DF19268}" srcId="{BAD95CFC-087D-484F-9387-004C8AF6F4B3}" destId="{BE367E25-69B4-4B36-A62B-A73A17F190C6}" srcOrd="3" destOrd="0" parTransId="{96434EA9-CD33-4DC9-B9D6-21A3CCDEE995}" sibTransId="{9E57CC3E-49D1-4B8E-8EA8-5A4F52E93E05}"/>
    <dgm:cxn modelId="{292208B8-3E83-4ABF-8ADE-639842BFA5D8}" srcId="{BAD95CFC-087D-484F-9387-004C8AF6F4B3}" destId="{6090A475-C778-47A0-9FB2-D67A6C7BB3F5}" srcOrd="0" destOrd="0" parTransId="{C9EE8626-E15A-4ED5-8EBE-1F409388E67A}" sibTransId="{FD47CEF8-C5E8-4EF3-A1BB-38D432039AA5}"/>
    <dgm:cxn modelId="{3E5BC3E1-5DED-40F9-A954-9B3E59102637}" srcId="{BAD95CFC-087D-484F-9387-004C8AF6F4B3}" destId="{54681C7C-EEA2-4995-9BE2-52501602AFD7}" srcOrd="2" destOrd="0" parTransId="{ED3984CD-B0AB-4AEF-882E-4BD8DEB616E7}" sibTransId="{59D554D2-2BE8-4F97-BC80-3107651B509D}"/>
    <dgm:cxn modelId="{E643D5F4-2DE5-44CE-8878-6AE7FAA9E666}" srcId="{BAD95CFC-087D-484F-9387-004C8AF6F4B3}" destId="{E2DD742E-E8F7-4502-8396-0FA7862B31FD}" srcOrd="1" destOrd="0" parTransId="{A71B8792-DEDA-4A3A-95E1-EFF51E2B8BAF}" sibTransId="{0B10E394-CEDE-4958-9B6C-A75C6A068056}"/>
    <dgm:cxn modelId="{1C98740A-34D9-4CAF-8844-4C25F524FEF5}" type="presParOf" srcId="{4444DD59-6786-40E9-BC0A-E8EA3C4B924F}" destId="{28882581-B4AB-4D7C-BD38-B9FB0918A8E7}" srcOrd="0" destOrd="0" presId="urn:microsoft.com/office/officeart/2005/8/layout/matrix3"/>
    <dgm:cxn modelId="{D22D2EDC-AC56-4287-874E-EB5BA7BFCECC}" type="presParOf" srcId="{4444DD59-6786-40E9-BC0A-E8EA3C4B924F}" destId="{54104759-09A0-4AC0-92A4-53B798EFE78C}" srcOrd="1" destOrd="0" presId="urn:microsoft.com/office/officeart/2005/8/layout/matrix3"/>
    <dgm:cxn modelId="{2FABF600-E9CF-46A2-87DA-B1E36E3C19B9}" type="presParOf" srcId="{4444DD59-6786-40E9-BC0A-E8EA3C4B924F}" destId="{C9D0F47D-6528-4D73-A6A1-B351B95F8740}" srcOrd="2" destOrd="0" presId="urn:microsoft.com/office/officeart/2005/8/layout/matrix3"/>
    <dgm:cxn modelId="{B0BDD8AF-1A59-45F6-BB8F-E1FAE275A654}" type="presParOf" srcId="{4444DD59-6786-40E9-BC0A-E8EA3C4B924F}" destId="{49DFF8B7-798B-4C8C-B7F3-4AB053F2FCB8}" srcOrd="3" destOrd="0" presId="urn:microsoft.com/office/officeart/2005/8/layout/matrix3"/>
    <dgm:cxn modelId="{09768F1C-0BE5-4DAA-9826-1D41E7E100CB}" type="presParOf" srcId="{4444DD59-6786-40E9-BC0A-E8EA3C4B924F}" destId="{450BDE8C-89B4-4BAA-B75E-AD370AF0FFE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EB278-EC1A-40C4-8287-DC28905622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DA6685-F285-419C-8B1A-69F3896A4817}">
      <dgm:prSet/>
      <dgm:spPr/>
      <dgm:t>
        <a:bodyPr/>
        <a:lstStyle/>
        <a:p>
          <a:r>
            <a:rPr lang="es-ES"/>
            <a:t>La libertad es una dimensión esencial del ser humano, permitiéndole tomar decisiones autónomas y conscientes. </a:t>
          </a:r>
          <a:endParaRPr lang="en-US"/>
        </a:p>
      </dgm:t>
    </dgm:pt>
    <dgm:pt modelId="{0E89AB61-2C94-44AE-B2D4-FC79DEED07BE}" type="parTrans" cxnId="{ED6F7C84-3346-4539-A2BB-653971D51978}">
      <dgm:prSet/>
      <dgm:spPr/>
      <dgm:t>
        <a:bodyPr/>
        <a:lstStyle/>
        <a:p>
          <a:endParaRPr lang="en-US"/>
        </a:p>
      </dgm:t>
    </dgm:pt>
    <dgm:pt modelId="{81FA03B9-4A5F-4F47-959F-0AE96896BCEF}" type="sibTrans" cxnId="{ED6F7C84-3346-4539-A2BB-653971D51978}">
      <dgm:prSet/>
      <dgm:spPr/>
      <dgm:t>
        <a:bodyPr/>
        <a:lstStyle/>
        <a:p>
          <a:endParaRPr lang="en-US"/>
        </a:p>
      </dgm:t>
    </dgm:pt>
    <dgm:pt modelId="{C8B9C9B9-AAE6-42D9-A78D-BFCA68CC3399}">
      <dgm:prSet/>
      <dgm:spPr/>
      <dgm:t>
        <a:bodyPr/>
        <a:lstStyle/>
        <a:p>
          <a:r>
            <a:rPr lang="es-ES"/>
            <a:t>Aunque se experimenta como una fuente de energía personal, está limitada por diversos condicionamientos como la genética, la cultura y las propias elecciones. </a:t>
          </a:r>
          <a:endParaRPr lang="en-US"/>
        </a:p>
      </dgm:t>
    </dgm:pt>
    <dgm:pt modelId="{BFFAF495-267D-41A3-8F60-015DE9CF8A2C}" type="parTrans" cxnId="{8E2BFAB5-377E-4207-8AB3-94CB9A4C9AEC}">
      <dgm:prSet/>
      <dgm:spPr/>
      <dgm:t>
        <a:bodyPr/>
        <a:lstStyle/>
        <a:p>
          <a:endParaRPr lang="en-US"/>
        </a:p>
      </dgm:t>
    </dgm:pt>
    <dgm:pt modelId="{1ED78830-E810-4A6B-BB6F-BFE983DE47CF}" type="sibTrans" cxnId="{8E2BFAB5-377E-4207-8AB3-94CB9A4C9AEC}">
      <dgm:prSet/>
      <dgm:spPr/>
      <dgm:t>
        <a:bodyPr/>
        <a:lstStyle/>
        <a:p>
          <a:endParaRPr lang="en-US"/>
        </a:p>
      </dgm:t>
    </dgm:pt>
    <dgm:pt modelId="{8E5AA483-5134-48E4-B1F1-54B178D77338}">
      <dgm:prSet/>
      <dgm:spPr/>
      <dgm:t>
        <a:bodyPr/>
        <a:lstStyle/>
        <a:p>
          <a:r>
            <a:rPr lang="es-ES"/>
            <a:t>La libertad implica no solo liberarse de ataduras (como prejuicios o estructuras restrictivas), sino también realizar elecciones positivas en favor del bien, la belleza y el amor. </a:t>
          </a:r>
          <a:endParaRPr lang="en-US"/>
        </a:p>
      </dgm:t>
    </dgm:pt>
    <dgm:pt modelId="{6721D3D2-F75D-4EA3-93DC-0F91EFF9B9D1}" type="parTrans" cxnId="{1D003302-C8D4-47AE-B18A-C84FB24EB325}">
      <dgm:prSet/>
      <dgm:spPr/>
      <dgm:t>
        <a:bodyPr/>
        <a:lstStyle/>
        <a:p>
          <a:endParaRPr lang="en-US"/>
        </a:p>
      </dgm:t>
    </dgm:pt>
    <dgm:pt modelId="{C5FF16A0-24CB-4818-A716-2E37D3B1B6BF}" type="sibTrans" cxnId="{1D003302-C8D4-47AE-B18A-C84FB24EB325}">
      <dgm:prSet/>
      <dgm:spPr/>
      <dgm:t>
        <a:bodyPr/>
        <a:lstStyle/>
        <a:p>
          <a:endParaRPr lang="en-US"/>
        </a:p>
      </dgm:t>
    </dgm:pt>
    <dgm:pt modelId="{BBD69846-FCE6-4912-81D3-7AE65584A0CC}">
      <dgm:prSet/>
      <dgm:spPr/>
      <dgm:t>
        <a:bodyPr/>
        <a:lstStyle/>
        <a:p>
          <a:r>
            <a:rPr lang="es-ES"/>
            <a:t>La educación en libertad es fundamental, promoviendo una pedagogía de valores y la superación de dependencias. </a:t>
          </a:r>
          <a:endParaRPr lang="en-US"/>
        </a:p>
      </dgm:t>
    </dgm:pt>
    <dgm:pt modelId="{8C520C3C-5F4E-4B93-8161-47BF235FD4A5}" type="parTrans" cxnId="{2437BEAD-3E55-42E1-95B2-F45A0653C741}">
      <dgm:prSet/>
      <dgm:spPr/>
      <dgm:t>
        <a:bodyPr/>
        <a:lstStyle/>
        <a:p>
          <a:endParaRPr lang="en-US"/>
        </a:p>
      </dgm:t>
    </dgm:pt>
    <dgm:pt modelId="{849EB5BE-FD56-4FD5-B381-7B8751BF4BF5}" type="sibTrans" cxnId="{2437BEAD-3E55-42E1-95B2-F45A0653C741}">
      <dgm:prSet/>
      <dgm:spPr/>
      <dgm:t>
        <a:bodyPr/>
        <a:lstStyle/>
        <a:p>
          <a:endParaRPr lang="en-US"/>
        </a:p>
      </dgm:t>
    </dgm:pt>
    <dgm:pt modelId="{11D700E9-4FD3-47B9-9934-01E62837FDD4}">
      <dgm:prSet/>
      <dgm:spPr/>
      <dgm:t>
        <a:bodyPr/>
        <a:lstStyle/>
        <a:p>
          <a:r>
            <a:rPr lang="es-ES"/>
            <a:t>La libertad enriquece la existencia humana, posibilitando auténticas relaciones. </a:t>
          </a:r>
          <a:endParaRPr lang="en-US"/>
        </a:p>
      </dgm:t>
    </dgm:pt>
    <dgm:pt modelId="{52332EB4-6A5C-4157-8C15-3CE9292EBBDE}" type="parTrans" cxnId="{D3A0D1F3-F321-49D5-AFEA-30A304E9B34D}">
      <dgm:prSet/>
      <dgm:spPr/>
      <dgm:t>
        <a:bodyPr/>
        <a:lstStyle/>
        <a:p>
          <a:endParaRPr lang="en-US"/>
        </a:p>
      </dgm:t>
    </dgm:pt>
    <dgm:pt modelId="{0B1CADCC-8198-4F4A-B278-419FAC577DAA}" type="sibTrans" cxnId="{D3A0D1F3-F321-49D5-AFEA-30A304E9B34D}">
      <dgm:prSet/>
      <dgm:spPr/>
      <dgm:t>
        <a:bodyPr/>
        <a:lstStyle/>
        <a:p>
          <a:endParaRPr lang="en-US"/>
        </a:p>
      </dgm:t>
    </dgm:pt>
    <dgm:pt modelId="{272514CC-4EF1-43C4-9175-2A53682B5BF4}">
      <dgm:prSet/>
      <dgm:spPr/>
      <dgm:t>
        <a:bodyPr/>
        <a:lstStyle/>
        <a:p>
          <a:r>
            <a:rPr lang="es-ES"/>
            <a:t>Celebrar la libertad ajena es esencial para ser dignos de la propia.</a:t>
          </a:r>
          <a:endParaRPr lang="en-US"/>
        </a:p>
      </dgm:t>
    </dgm:pt>
    <dgm:pt modelId="{21169133-F496-453E-97BE-8A634D08CE4E}" type="parTrans" cxnId="{1446FFBE-B642-4923-A6C0-E25F3E582BE2}">
      <dgm:prSet/>
      <dgm:spPr/>
      <dgm:t>
        <a:bodyPr/>
        <a:lstStyle/>
        <a:p>
          <a:endParaRPr lang="en-US"/>
        </a:p>
      </dgm:t>
    </dgm:pt>
    <dgm:pt modelId="{5001D138-608B-40DE-8F10-389B563E2E63}" type="sibTrans" cxnId="{1446FFBE-B642-4923-A6C0-E25F3E582BE2}">
      <dgm:prSet/>
      <dgm:spPr/>
      <dgm:t>
        <a:bodyPr/>
        <a:lstStyle/>
        <a:p>
          <a:endParaRPr lang="en-US"/>
        </a:p>
      </dgm:t>
    </dgm:pt>
    <dgm:pt modelId="{80A36772-DEE1-48A1-A180-17DE4601414D}" type="pres">
      <dgm:prSet presAssocID="{CCDEB278-EC1A-40C4-8287-DC2890562286}" presName="root" presStyleCnt="0">
        <dgm:presLayoutVars>
          <dgm:dir/>
          <dgm:resizeHandles val="exact"/>
        </dgm:presLayoutVars>
      </dgm:prSet>
      <dgm:spPr/>
    </dgm:pt>
    <dgm:pt modelId="{AD078903-D9AD-4AC2-B423-F75577D26634}" type="pres">
      <dgm:prSet presAssocID="{33DA6685-F285-419C-8B1A-69F3896A4817}" presName="compNode" presStyleCnt="0"/>
      <dgm:spPr/>
    </dgm:pt>
    <dgm:pt modelId="{3E3A88E5-9162-48CA-BAAF-B05F80E1B4F9}" type="pres">
      <dgm:prSet presAssocID="{33DA6685-F285-419C-8B1A-69F3896A4817}" presName="bgRect" presStyleLbl="bgShp" presStyleIdx="0" presStyleCnt="6"/>
      <dgm:spPr/>
    </dgm:pt>
    <dgm:pt modelId="{E39AFE2C-3CF5-4D5A-A97E-3E7385B37D23}" type="pres">
      <dgm:prSet presAssocID="{33DA6685-F285-419C-8B1A-69F3896A481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E257A3D-EE5D-4288-9B7B-42B0FC87A4F3}" type="pres">
      <dgm:prSet presAssocID="{33DA6685-F285-419C-8B1A-69F3896A4817}" presName="spaceRect" presStyleCnt="0"/>
      <dgm:spPr/>
    </dgm:pt>
    <dgm:pt modelId="{4C0FEF32-CFEE-41A2-BB64-906260314A7F}" type="pres">
      <dgm:prSet presAssocID="{33DA6685-F285-419C-8B1A-69F3896A4817}" presName="parTx" presStyleLbl="revTx" presStyleIdx="0" presStyleCnt="6">
        <dgm:presLayoutVars>
          <dgm:chMax val="0"/>
          <dgm:chPref val="0"/>
        </dgm:presLayoutVars>
      </dgm:prSet>
      <dgm:spPr/>
    </dgm:pt>
    <dgm:pt modelId="{552F7613-6FE4-421F-8219-BB8713020DB9}" type="pres">
      <dgm:prSet presAssocID="{81FA03B9-4A5F-4F47-959F-0AE96896BCEF}" presName="sibTrans" presStyleCnt="0"/>
      <dgm:spPr/>
    </dgm:pt>
    <dgm:pt modelId="{27AE9411-88FE-4C20-8644-47A760D1FA15}" type="pres">
      <dgm:prSet presAssocID="{C8B9C9B9-AAE6-42D9-A78D-BFCA68CC3399}" presName="compNode" presStyleCnt="0"/>
      <dgm:spPr/>
    </dgm:pt>
    <dgm:pt modelId="{5DC833C7-DA9D-4A0F-8700-143DEEC0E4BF}" type="pres">
      <dgm:prSet presAssocID="{C8B9C9B9-AAE6-42D9-A78D-BFCA68CC3399}" presName="bgRect" presStyleLbl="bgShp" presStyleIdx="1" presStyleCnt="6"/>
      <dgm:spPr/>
    </dgm:pt>
    <dgm:pt modelId="{0263886F-328A-4CA4-B87F-5DA9C11D4058}" type="pres">
      <dgm:prSet presAssocID="{C8B9C9B9-AAE6-42D9-A78D-BFCA68CC339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39058F5A-30D3-4B27-9F60-2631848F581E}" type="pres">
      <dgm:prSet presAssocID="{C8B9C9B9-AAE6-42D9-A78D-BFCA68CC3399}" presName="spaceRect" presStyleCnt="0"/>
      <dgm:spPr/>
    </dgm:pt>
    <dgm:pt modelId="{13F416B7-CC2F-4BAA-B855-6E8B51D58245}" type="pres">
      <dgm:prSet presAssocID="{C8B9C9B9-AAE6-42D9-A78D-BFCA68CC3399}" presName="parTx" presStyleLbl="revTx" presStyleIdx="1" presStyleCnt="6">
        <dgm:presLayoutVars>
          <dgm:chMax val="0"/>
          <dgm:chPref val="0"/>
        </dgm:presLayoutVars>
      </dgm:prSet>
      <dgm:spPr/>
    </dgm:pt>
    <dgm:pt modelId="{D4F2C44F-EE68-495E-8133-2ACBB4A58E49}" type="pres">
      <dgm:prSet presAssocID="{1ED78830-E810-4A6B-BB6F-BFE983DE47CF}" presName="sibTrans" presStyleCnt="0"/>
      <dgm:spPr/>
    </dgm:pt>
    <dgm:pt modelId="{16148B03-1EDC-47AD-83D6-14946001868E}" type="pres">
      <dgm:prSet presAssocID="{8E5AA483-5134-48E4-B1F1-54B178D77338}" presName="compNode" presStyleCnt="0"/>
      <dgm:spPr/>
    </dgm:pt>
    <dgm:pt modelId="{728E3432-F8E4-45CE-A05A-73FF03137717}" type="pres">
      <dgm:prSet presAssocID="{8E5AA483-5134-48E4-B1F1-54B178D77338}" presName="bgRect" presStyleLbl="bgShp" presStyleIdx="2" presStyleCnt="6"/>
      <dgm:spPr/>
    </dgm:pt>
    <dgm:pt modelId="{776B77EE-1C6F-446C-9359-212812C7FDAA}" type="pres">
      <dgm:prSet presAssocID="{8E5AA483-5134-48E4-B1F1-54B178D7733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28F0ABA8-F9DC-4CA0-A7ED-526757DCD61B}" type="pres">
      <dgm:prSet presAssocID="{8E5AA483-5134-48E4-B1F1-54B178D77338}" presName="spaceRect" presStyleCnt="0"/>
      <dgm:spPr/>
    </dgm:pt>
    <dgm:pt modelId="{43323978-3A46-4794-9C1C-101D081A87E8}" type="pres">
      <dgm:prSet presAssocID="{8E5AA483-5134-48E4-B1F1-54B178D77338}" presName="parTx" presStyleLbl="revTx" presStyleIdx="2" presStyleCnt="6">
        <dgm:presLayoutVars>
          <dgm:chMax val="0"/>
          <dgm:chPref val="0"/>
        </dgm:presLayoutVars>
      </dgm:prSet>
      <dgm:spPr/>
    </dgm:pt>
    <dgm:pt modelId="{00C85A06-8B3C-4B70-8794-3A3D042C2473}" type="pres">
      <dgm:prSet presAssocID="{C5FF16A0-24CB-4818-A716-2E37D3B1B6BF}" presName="sibTrans" presStyleCnt="0"/>
      <dgm:spPr/>
    </dgm:pt>
    <dgm:pt modelId="{CDB296BC-2544-45F9-AAB1-0AAF988221F2}" type="pres">
      <dgm:prSet presAssocID="{BBD69846-FCE6-4912-81D3-7AE65584A0CC}" presName="compNode" presStyleCnt="0"/>
      <dgm:spPr/>
    </dgm:pt>
    <dgm:pt modelId="{8B63DBB4-CD44-44D0-BCCA-FF5BACB10015}" type="pres">
      <dgm:prSet presAssocID="{BBD69846-FCE6-4912-81D3-7AE65584A0CC}" presName="bgRect" presStyleLbl="bgShp" presStyleIdx="3" presStyleCnt="6"/>
      <dgm:spPr/>
    </dgm:pt>
    <dgm:pt modelId="{ED140927-5701-4A9D-8A87-F093B075D18D}" type="pres">
      <dgm:prSet presAssocID="{BBD69846-FCE6-4912-81D3-7AE65584A0C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1A0C6B5C-A92A-43AE-A7A7-B064E59C8E65}" type="pres">
      <dgm:prSet presAssocID="{BBD69846-FCE6-4912-81D3-7AE65584A0CC}" presName="spaceRect" presStyleCnt="0"/>
      <dgm:spPr/>
    </dgm:pt>
    <dgm:pt modelId="{3D842838-BCF1-4FB2-8B83-E2119947013B}" type="pres">
      <dgm:prSet presAssocID="{BBD69846-FCE6-4912-81D3-7AE65584A0CC}" presName="parTx" presStyleLbl="revTx" presStyleIdx="3" presStyleCnt="6">
        <dgm:presLayoutVars>
          <dgm:chMax val="0"/>
          <dgm:chPref val="0"/>
        </dgm:presLayoutVars>
      </dgm:prSet>
      <dgm:spPr/>
    </dgm:pt>
    <dgm:pt modelId="{2CD37B04-980A-4347-A929-E7E6493036BA}" type="pres">
      <dgm:prSet presAssocID="{849EB5BE-FD56-4FD5-B381-7B8751BF4BF5}" presName="sibTrans" presStyleCnt="0"/>
      <dgm:spPr/>
    </dgm:pt>
    <dgm:pt modelId="{C26424B4-008A-4B46-A75C-D20FD49757AB}" type="pres">
      <dgm:prSet presAssocID="{11D700E9-4FD3-47B9-9934-01E62837FDD4}" presName="compNode" presStyleCnt="0"/>
      <dgm:spPr/>
    </dgm:pt>
    <dgm:pt modelId="{F5E21A00-D5E2-4285-A8ED-9F781935EC1E}" type="pres">
      <dgm:prSet presAssocID="{11D700E9-4FD3-47B9-9934-01E62837FDD4}" presName="bgRect" presStyleLbl="bgShp" presStyleIdx="4" presStyleCnt="6"/>
      <dgm:spPr/>
    </dgm:pt>
    <dgm:pt modelId="{ED164233-94EF-4D72-916E-2C098C947279}" type="pres">
      <dgm:prSet presAssocID="{11D700E9-4FD3-47B9-9934-01E62837FDD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0E6FCC9C-A244-4B67-B8D5-773C93C03030}" type="pres">
      <dgm:prSet presAssocID="{11D700E9-4FD3-47B9-9934-01E62837FDD4}" presName="spaceRect" presStyleCnt="0"/>
      <dgm:spPr/>
    </dgm:pt>
    <dgm:pt modelId="{4F367FB9-CCDD-4ACD-9210-E54CC2CD8F01}" type="pres">
      <dgm:prSet presAssocID="{11D700E9-4FD3-47B9-9934-01E62837FDD4}" presName="parTx" presStyleLbl="revTx" presStyleIdx="4" presStyleCnt="6">
        <dgm:presLayoutVars>
          <dgm:chMax val="0"/>
          <dgm:chPref val="0"/>
        </dgm:presLayoutVars>
      </dgm:prSet>
      <dgm:spPr/>
    </dgm:pt>
    <dgm:pt modelId="{F9950F7B-EB53-4DD8-B626-DDE3248B7D26}" type="pres">
      <dgm:prSet presAssocID="{0B1CADCC-8198-4F4A-B278-419FAC577DAA}" presName="sibTrans" presStyleCnt="0"/>
      <dgm:spPr/>
    </dgm:pt>
    <dgm:pt modelId="{3FFE0ACA-3222-4AD5-A3D7-EDF4D4058327}" type="pres">
      <dgm:prSet presAssocID="{272514CC-4EF1-43C4-9175-2A53682B5BF4}" presName="compNode" presStyleCnt="0"/>
      <dgm:spPr/>
    </dgm:pt>
    <dgm:pt modelId="{B0EA9ABE-0ED4-4494-AD7D-420BC724B5D9}" type="pres">
      <dgm:prSet presAssocID="{272514CC-4EF1-43C4-9175-2A53682B5BF4}" presName="bgRect" presStyleLbl="bgShp" presStyleIdx="5" presStyleCnt="6"/>
      <dgm:spPr/>
    </dgm:pt>
    <dgm:pt modelId="{0704906F-81D4-4EB1-8BCD-B171FE59BAA8}" type="pres">
      <dgm:prSet presAssocID="{272514CC-4EF1-43C4-9175-2A53682B5BF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0C91F368-D7FF-44DF-A74C-9D064143AA97}" type="pres">
      <dgm:prSet presAssocID="{272514CC-4EF1-43C4-9175-2A53682B5BF4}" presName="spaceRect" presStyleCnt="0"/>
      <dgm:spPr/>
    </dgm:pt>
    <dgm:pt modelId="{B1FD1BDA-F734-450D-85E7-5510C87BE0E7}" type="pres">
      <dgm:prSet presAssocID="{272514CC-4EF1-43C4-9175-2A53682B5BF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D003302-C8D4-47AE-B18A-C84FB24EB325}" srcId="{CCDEB278-EC1A-40C4-8287-DC2890562286}" destId="{8E5AA483-5134-48E4-B1F1-54B178D77338}" srcOrd="2" destOrd="0" parTransId="{6721D3D2-F75D-4EA3-93DC-0F91EFF9B9D1}" sibTransId="{C5FF16A0-24CB-4818-A716-2E37D3B1B6BF}"/>
    <dgm:cxn modelId="{B1DA0205-7B01-4DFF-9092-7096E4B7818D}" type="presOf" srcId="{BBD69846-FCE6-4912-81D3-7AE65584A0CC}" destId="{3D842838-BCF1-4FB2-8B83-E2119947013B}" srcOrd="0" destOrd="0" presId="urn:microsoft.com/office/officeart/2018/2/layout/IconVerticalSolidList"/>
    <dgm:cxn modelId="{BAA6EC3E-C0E8-45C0-A96B-351A21F02CC3}" type="presOf" srcId="{CCDEB278-EC1A-40C4-8287-DC2890562286}" destId="{80A36772-DEE1-48A1-A180-17DE4601414D}" srcOrd="0" destOrd="0" presId="urn:microsoft.com/office/officeart/2018/2/layout/IconVerticalSolidList"/>
    <dgm:cxn modelId="{B236E03F-D842-4733-A1C3-E110AB284AEF}" type="presOf" srcId="{8E5AA483-5134-48E4-B1F1-54B178D77338}" destId="{43323978-3A46-4794-9C1C-101D081A87E8}" srcOrd="0" destOrd="0" presId="urn:microsoft.com/office/officeart/2018/2/layout/IconVerticalSolidList"/>
    <dgm:cxn modelId="{78830168-083C-41F4-AB3F-82400CB8E3B8}" type="presOf" srcId="{11D700E9-4FD3-47B9-9934-01E62837FDD4}" destId="{4F367FB9-CCDD-4ACD-9210-E54CC2CD8F01}" srcOrd="0" destOrd="0" presId="urn:microsoft.com/office/officeart/2018/2/layout/IconVerticalSolidList"/>
    <dgm:cxn modelId="{7A60BC78-AA7D-4F37-BAF0-F11A0AA01593}" type="presOf" srcId="{C8B9C9B9-AAE6-42D9-A78D-BFCA68CC3399}" destId="{13F416B7-CC2F-4BAA-B855-6E8B51D58245}" srcOrd="0" destOrd="0" presId="urn:microsoft.com/office/officeart/2018/2/layout/IconVerticalSolidList"/>
    <dgm:cxn modelId="{ED6F7C84-3346-4539-A2BB-653971D51978}" srcId="{CCDEB278-EC1A-40C4-8287-DC2890562286}" destId="{33DA6685-F285-419C-8B1A-69F3896A4817}" srcOrd="0" destOrd="0" parTransId="{0E89AB61-2C94-44AE-B2D4-FC79DEED07BE}" sibTransId="{81FA03B9-4A5F-4F47-959F-0AE96896BCEF}"/>
    <dgm:cxn modelId="{2437BEAD-3E55-42E1-95B2-F45A0653C741}" srcId="{CCDEB278-EC1A-40C4-8287-DC2890562286}" destId="{BBD69846-FCE6-4912-81D3-7AE65584A0CC}" srcOrd="3" destOrd="0" parTransId="{8C520C3C-5F4E-4B93-8161-47BF235FD4A5}" sibTransId="{849EB5BE-FD56-4FD5-B381-7B8751BF4BF5}"/>
    <dgm:cxn modelId="{8E2BFAB5-377E-4207-8AB3-94CB9A4C9AEC}" srcId="{CCDEB278-EC1A-40C4-8287-DC2890562286}" destId="{C8B9C9B9-AAE6-42D9-A78D-BFCA68CC3399}" srcOrd="1" destOrd="0" parTransId="{BFFAF495-267D-41A3-8F60-015DE9CF8A2C}" sibTransId="{1ED78830-E810-4A6B-BB6F-BFE983DE47CF}"/>
    <dgm:cxn modelId="{1446FFBE-B642-4923-A6C0-E25F3E582BE2}" srcId="{CCDEB278-EC1A-40C4-8287-DC2890562286}" destId="{272514CC-4EF1-43C4-9175-2A53682B5BF4}" srcOrd="5" destOrd="0" parTransId="{21169133-F496-453E-97BE-8A634D08CE4E}" sibTransId="{5001D138-608B-40DE-8F10-389B563E2E63}"/>
    <dgm:cxn modelId="{1A7A25CF-452A-4E94-A5C7-39874CEF34AA}" type="presOf" srcId="{272514CC-4EF1-43C4-9175-2A53682B5BF4}" destId="{B1FD1BDA-F734-450D-85E7-5510C87BE0E7}" srcOrd="0" destOrd="0" presId="urn:microsoft.com/office/officeart/2018/2/layout/IconVerticalSolidList"/>
    <dgm:cxn modelId="{1546F1E5-E269-42BD-B9EA-89AD518F14C8}" type="presOf" srcId="{33DA6685-F285-419C-8B1A-69F3896A4817}" destId="{4C0FEF32-CFEE-41A2-BB64-906260314A7F}" srcOrd="0" destOrd="0" presId="urn:microsoft.com/office/officeart/2018/2/layout/IconVerticalSolidList"/>
    <dgm:cxn modelId="{D3A0D1F3-F321-49D5-AFEA-30A304E9B34D}" srcId="{CCDEB278-EC1A-40C4-8287-DC2890562286}" destId="{11D700E9-4FD3-47B9-9934-01E62837FDD4}" srcOrd="4" destOrd="0" parTransId="{52332EB4-6A5C-4157-8C15-3CE9292EBBDE}" sibTransId="{0B1CADCC-8198-4F4A-B278-419FAC577DAA}"/>
    <dgm:cxn modelId="{C27EC1B4-2549-4BF6-B427-4F07C90DC7D8}" type="presParOf" srcId="{80A36772-DEE1-48A1-A180-17DE4601414D}" destId="{AD078903-D9AD-4AC2-B423-F75577D26634}" srcOrd="0" destOrd="0" presId="urn:microsoft.com/office/officeart/2018/2/layout/IconVerticalSolidList"/>
    <dgm:cxn modelId="{FB8890EC-B113-4FA6-ABCB-B6725F80A542}" type="presParOf" srcId="{AD078903-D9AD-4AC2-B423-F75577D26634}" destId="{3E3A88E5-9162-48CA-BAAF-B05F80E1B4F9}" srcOrd="0" destOrd="0" presId="urn:microsoft.com/office/officeart/2018/2/layout/IconVerticalSolidList"/>
    <dgm:cxn modelId="{F3916745-E598-4E4E-AC52-83F4AAA197C5}" type="presParOf" srcId="{AD078903-D9AD-4AC2-B423-F75577D26634}" destId="{E39AFE2C-3CF5-4D5A-A97E-3E7385B37D23}" srcOrd="1" destOrd="0" presId="urn:microsoft.com/office/officeart/2018/2/layout/IconVerticalSolidList"/>
    <dgm:cxn modelId="{452FDD72-338F-4024-B759-66DB89286A0F}" type="presParOf" srcId="{AD078903-D9AD-4AC2-B423-F75577D26634}" destId="{EE257A3D-EE5D-4288-9B7B-42B0FC87A4F3}" srcOrd="2" destOrd="0" presId="urn:microsoft.com/office/officeart/2018/2/layout/IconVerticalSolidList"/>
    <dgm:cxn modelId="{0AE96941-2EED-4115-A570-1AED714C2CE0}" type="presParOf" srcId="{AD078903-D9AD-4AC2-B423-F75577D26634}" destId="{4C0FEF32-CFEE-41A2-BB64-906260314A7F}" srcOrd="3" destOrd="0" presId="urn:microsoft.com/office/officeart/2018/2/layout/IconVerticalSolidList"/>
    <dgm:cxn modelId="{87FE822E-047F-45F6-A4C2-6CED9C790AB9}" type="presParOf" srcId="{80A36772-DEE1-48A1-A180-17DE4601414D}" destId="{552F7613-6FE4-421F-8219-BB8713020DB9}" srcOrd="1" destOrd="0" presId="urn:microsoft.com/office/officeart/2018/2/layout/IconVerticalSolidList"/>
    <dgm:cxn modelId="{D2BB5082-3F3B-4F53-BC21-026EE183F9E4}" type="presParOf" srcId="{80A36772-DEE1-48A1-A180-17DE4601414D}" destId="{27AE9411-88FE-4C20-8644-47A760D1FA15}" srcOrd="2" destOrd="0" presId="urn:microsoft.com/office/officeart/2018/2/layout/IconVerticalSolidList"/>
    <dgm:cxn modelId="{7973F664-63BB-414C-A351-80C50AD7ED8F}" type="presParOf" srcId="{27AE9411-88FE-4C20-8644-47A760D1FA15}" destId="{5DC833C7-DA9D-4A0F-8700-143DEEC0E4BF}" srcOrd="0" destOrd="0" presId="urn:microsoft.com/office/officeart/2018/2/layout/IconVerticalSolidList"/>
    <dgm:cxn modelId="{08A3F2F4-8B40-4BC6-979F-7DF612A29D8C}" type="presParOf" srcId="{27AE9411-88FE-4C20-8644-47A760D1FA15}" destId="{0263886F-328A-4CA4-B87F-5DA9C11D4058}" srcOrd="1" destOrd="0" presId="urn:microsoft.com/office/officeart/2018/2/layout/IconVerticalSolidList"/>
    <dgm:cxn modelId="{0F1651EA-4194-4251-94A1-059C6DE03758}" type="presParOf" srcId="{27AE9411-88FE-4C20-8644-47A760D1FA15}" destId="{39058F5A-30D3-4B27-9F60-2631848F581E}" srcOrd="2" destOrd="0" presId="urn:microsoft.com/office/officeart/2018/2/layout/IconVerticalSolidList"/>
    <dgm:cxn modelId="{24C6BE07-F3F9-49F8-A166-2B0669721506}" type="presParOf" srcId="{27AE9411-88FE-4C20-8644-47A760D1FA15}" destId="{13F416B7-CC2F-4BAA-B855-6E8B51D58245}" srcOrd="3" destOrd="0" presId="urn:microsoft.com/office/officeart/2018/2/layout/IconVerticalSolidList"/>
    <dgm:cxn modelId="{E505517F-BA37-48A8-A7AE-C42D5B1D3FD2}" type="presParOf" srcId="{80A36772-DEE1-48A1-A180-17DE4601414D}" destId="{D4F2C44F-EE68-495E-8133-2ACBB4A58E49}" srcOrd="3" destOrd="0" presId="urn:microsoft.com/office/officeart/2018/2/layout/IconVerticalSolidList"/>
    <dgm:cxn modelId="{B55E45C4-E171-48D9-A3D0-2C42E6B27106}" type="presParOf" srcId="{80A36772-DEE1-48A1-A180-17DE4601414D}" destId="{16148B03-1EDC-47AD-83D6-14946001868E}" srcOrd="4" destOrd="0" presId="urn:microsoft.com/office/officeart/2018/2/layout/IconVerticalSolidList"/>
    <dgm:cxn modelId="{3B11630E-A77F-4AAE-94E4-0ED102FB2055}" type="presParOf" srcId="{16148B03-1EDC-47AD-83D6-14946001868E}" destId="{728E3432-F8E4-45CE-A05A-73FF03137717}" srcOrd="0" destOrd="0" presId="urn:microsoft.com/office/officeart/2018/2/layout/IconVerticalSolidList"/>
    <dgm:cxn modelId="{EFD50AF8-C6D8-406C-B8C7-15C48452563E}" type="presParOf" srcId="{16148B03-1EDC-47AD-83D6-14946001868E}" destId="{776B77EE-1C6F-446C-9359-212812C7FDAA}" srcOrd="1" destOrd="0" presId="urn:microsoft.com/office/officeart/2018/2/layout/IconVerticalSolidList"/>
    <dgm:cxn modelId="{FBC0B126-D05F-471A-95AB-6BFF883D9A52}" type="presParOf" srcId="{16148B03-1EDC-47AD-83D6-14946001868E}" destId="{28F0ABA8-F9DC-4CA0-A7ED-526757DCD61B}" srcOrd="2" destOrd="0" presId="urn:microsoft.com/office/officeart/2018/2/layout/IconVerticalSolidList"/>
    <dgm:cxn modelId="{69B765E9-548D-4FC8-9BCE-D2822FE9505E}" type="presParOf" srcId="{16148B03-1EDC-47AD-83D6-14946001868E}" destId="{43323978-3A46-4794-9C1C-101D081A87E8}" srcOrd="3" destOrd="0" presId="urn:microsoft.com/office/officeart/2018/2/layout/IconVerticalSolidList"/>
    <dgm:cxn modelId="{1070695A-E487-4DFD-95CF-9090B9ACA05D}" type="presParOf" srcId="{80A36772-DEE1-48A1-A180-17DE4601414D}" destId="{00C85A06-8B3C-4B70-8794-3A3D042C2473}" srcOrd="5" destOrd="0" presId="urn:microsoft.com/office/officeart/2018/2/layout/IconVerticalSolidList"/>
    <dgm:cxn modelId="{AF0B5E21-C16E-46DB-A8C5-AC222A380884}" type="presParOf" srcId="{80A36772-DEE1-48A1-A180-17DE4601414D}" destId="{CDB296BC-2544-45F9-AAB1-0AAF988221F2}" srcOrd="6" destOrd="0" presId="urn:microsoft.com/office/officeart/2018/2/layout/IconVerticalSolidList"/>
    <dgm:cxn modelId="{E0FAD3F7-3487-4314-B663-4B08F80BBDC5}" type="presParOf" srcId="{CDB296BC-2544-45F9-AAB1-0AAF988221F2}" destId="{8B63DBB4-CD44-44D0-BCCA-FF5BACB10015}" srcOrd="0" destOrd="0" presId="urn:microsoft.com/office/officeart/2018/2/layout/IconVerticalSolidList"/>
    <dgm:cxn modelId="{90F599AE-7166-4C0E-B55A-EEA4FA749DB6}" type="presParOf" srcId="{CDB296BC-2544-45F9-AAB1-0AAF988221F2}" destId="{ED140927-5701-4A9D-8A87-F093B075D18D}" srcOrd="1" destOrd="0" presId="urn:microsoft.com/office/officeart/2018/2/layout/IconVerticalSolidList"/>
    <dgm:cxn modelId="{41366D35-60C5-4160-99BB-FD2D36935F9D}" type="presParOf" srcId="{CDB296BC-2544-45F9-AAB1-0AAF988221F2}" destId="{1A0C6B5C-A92A-43AE-A7A7-B064E59C8E65}" srcOrd="2" destOrd="0" presId="urn:microsoft.com/office/officeart/2018/2/layout/IconVerticalSolidList"/>
    <dgm:cxn modelId="{D47CECD5-7DFC-4087-BFF4-2A4F7F8FC520}" type="presParOf" srcId="{CDB296BC-2544-45F9-AAB1-0AAF988221F2}" destId="{3D842838-BCF1-4FB2-8B83-E2119947013B}" srcOrd="3" destOrd="0" presId="urn:microsoft.com/office/officeart/2018/2/layout/IconVerticalSolidList"/>
    <dgm:cxn modelId="{D01EA26D-E8E6-4D39-87B0-1D3A650E8BCD}" type="presParOf" srcId="{80A36772-DEE1-48A1-A180-17DE4601414D}" destId="{2CD37B04-980A-4347-A929-E7E6493036BA}" srcOrd="7" destOrd="0" presId="urn:microsoft.com/office/officeart/2018/2/layout/IconVerticalSolidList"/>
    <dgm:cxn modelId="{482D0F0E-6267-441D-9F0E-BA69C1C11DB2}" type="presParOf" srcId="{80A36772-DEE1-48A1-A180-17DE4601414D}" destId="{C26424B4-008A-4B46-A75C-D20FD49757AB}" srcOrd="8" destOrd="0" presId="urn:microsoft.com/office/officeart/2018/2/layout/IconVerticalSolidList"/>
    <dgm:cxn modelId="{4FB7CC0A-D93E-417F-B48B-DC4AC1CA645D}" type="presParOf" srcId="{C26424B4-008A-4B46-A75C-D20FD49757AB}" destId="{F5E21A00-D5E2-4285-A8ED-9F781935EC1E}" srcOrd="0" destOrd="0" presId="urn:microsoft.com/office/officeart/2018/2/layout/IconVerticalSolidList"/>
    <dgm:cxn modelId="{23A32E35-F33C-452C-903F-EE614B15ED1D}" type="presParOf" srcId="{C26424B4-008A-4B46-A75C-D20FD49757AB}" destId="{ED164233-94EF-4D72-916E-2C098C947279}" srcOrd="1" destOrd="0" presId="urn:microsoft.com/office/officeart/2018/2/layout/IconVerticalSolidList"/>
    <dgm:cxn modelId="{F772E2DA-D7B0-4DAB-B38A-661997DE3172}" type="presParOf" srcId="{C26424B4-008A-4B46-A75C-D20FD49757AB}" destId="{0E6FCC9C-A244-4B67-B8D5-773C93C03030}" srcOrd="2" destOrd="0" presId="urn:microsoft.com/office/officeart/2018/2/layout/IconVerticalSolidList"/>
    <dgm:cxn modelId="{79183BB9-E19F-49C6-809B-DA862E56BD9A}" type="presParOf" srcId="{C26424B4-008A-4B46-A75C-D20FD49757AB}" destId="{4F367FB9-CCDD-4ACD-9210-E54CC2CD8F01}" srcOrd="3" destOrd="0" presId="urn:microsoft.com/office/officeart/2018/2/layout/IconVerticalSolidList"/>
    <dgm:cxn modelId="{2218B3CB-FC59-4999-90F5-078BCBA3F943}" type="presParOf" srcId="{80A36772-DEE1-48A1-A180-17DE4601414D}" destId="{F9950F7B-EB53-4DD8-B626-DDE3248B7D26}" srcOrd="9" destOrd="0" presId="urn:microsoft.com/office/officeart/2018/2/layout/IconVerticalSolidList"/>
    <dgm:cxn modelId="{32E8E68F-F1AD-4792-9E2B-2F478D0A59C8}" type="presParOf" srcId="{80A36772-DEE1-48A1-A180-17DE4601414D}" destId="{3FFE0ACA-3222-4AD5-A3D7-EDF4D4058327}" srcOrd="10" destOrd="0" presId="urn:microsoft.com/office/officeart/2018/2/layout/IconVerticalSolidList"/>
    <dgm:cxn modelId="{DE842A3B-995E-40A3-ADD3-1588D3B051A4}" type="presParOf" srcId="{3FFE0ACA-3222-4AD5-A3D7-EDF4D4058327}" destId="{B0EA9ABE-0ED4-4494-AD7D-420BC724B5D9}" srcOrd="0" destOrd="0" presId="urn:microsoft.com/office/officeart/2018/2/layout/IconVerticalSolidList"/>
    <dgm:cxn modelId="{E1BE2FDD-3A93-4AAB-A2E0-B7731311DA25}" type="presParOf" srcId="{3FFE0ACA-3222-4AD5-A3D7-EDF4D4058327}" destId="{0704906F-81D4-4EB1-8BCD-B171FE59BAA8}" srcOrd="1" destOrd="0" presId="urn:microsoft.com/office/officeart/2018/2/layout/IconVerticalSolidList"/>
    <dgm:cxn modelId="{A9F3179A-9369-4D01-8644-C25D59794FCD}" type="presParOf" srcId="{3FFE0ACA-3222-4AD5-A3D7-EDF4D4058327}" destId="{0C91F368-D7FF-44DF-A74C-9D064143AA97}" srcOrd="2" destOrd="0" presId="urn:microsoft.com/office/officeart/2018/2/layout/IconVerticalSolidList"/>
    <dgm:cxn modelId="{AB820677-6A13-4005-B671-A2316A67517E}" type="presParOf" srcId="{3FFE0ACA-3222-4AD5-A3D7-EDF4D4058327}" destId="{B1FD1BDA-F734-450D-85E7-5510C87BE0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8A49F-0290-4397-A04B-CE53125E1197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01A676-A046-4364-A408-1BDF1B83709D}">
      <dgm:prSet/>
      <dgm:spPr/>
      <dgm:t>
        <a:bodyPr/>
        <a:lstStyle/>
        <a:p>
          <a:r>
            <a:rPr lang="es-ES"/>
            <a:t>La historicidad es la esencia del ser humano, quien no nace completo, sino que se construye a través del tiempo, creciendo y proyectándose hacia futuras posibilidades de realización. </a:t>
          </a:r>
          <a:endParaRPr lang="en-US"/>
        </a:p>
      </dgm:t>
    </dgm:pt>
    <dgm:pt modelId="{D21F9DA7-D2A7-4F3C-851E-8946ECF0E75C}" type="parTrans" cxnId="{54D88344-20C1-407E-94C9-B434FD3E02C1}">
      <dgm:prSet/>
      <dgm:spPr/>
      <dgm:t>
        <a:bodyPr/>
        <a:lstStyle/>
        <a:p>
          <a:endParaRPr lang="en-US"/>
        </a:p>
      </dgm:t>
    </dgm:pt>
    <dgm:pt modelId="{630F8BF5-4AA5-4A84-8D99-C7372117830F}" type="sibTrans" cxnId="{54D88344-20C1-407E-94C9-B434FD3E02C1}">
      <dgm:prSet/>
      <dgm:spPr/>
      <dgm:t>
        <a:bodyPr/>
        <a:lstStyle/>
        <a:p>
          <a:endParaRPr lang="en-US"/>
        </a:p>
      </dgm:t>
    </dgm:pt>
    <dgm:pt modelId="{92198435-9901-4A39-BDD3-4D2C65274AA2}">
      <dgm:prSet/>
      <dgm:spPr/>
      <dgm:t>
        <a:bodyPr/>
        <a:lstStyle/>
        <a:p>
          <a:r>
            <a:rPr lang="es-ES"/>
            <a:t>Esta dimensión del hombre abarca todas sus interacciones, y se manifiesta en diversas áreas como el pensamiento, la libertad, la sociedad y la cultura. </a:t>
          </a:r>
          <a:endParaRPr lang="en-US"/>
        </a:p>
      </dgm:t>
    </dgm:pt>
    <dgm:pt modelId="{71FE7252-CFBD-4141-902B-741A13BA0163}" type="parTrans" cxnId="{A10E3898-45F4-4175-88BA-1E4878047B5A}">
      <dgm:prSet/>
      <dgm:spPr/>
      <dgm:t>
        <a:bodyPr/>
        <a:lstStyle/>
        <a:p>
          <a:endParaRPr lang="en-US"/>
        </a:p>
      </dgm:t>
    </dgm:pt>
    <dgm:pt modelId="{5AA1EAE4-57D1-4733-8D6B-7BE4C41563FE}" type="sibTrans" cxnId="{A10E3898-45F4-4175-88BA-1E4878047B5A}">
      <dgm:prSet/>
      <dgm:spPr/>
      <dgm:t>
        <a:bodyPr/>
        <a:lstStyle/>
        <a:p>
          <a:endParaRPr lang="en-US"/>
        </a:p>
      </dgm:t>
    </dgm:pt>
    <dgm:pt modelId="{74416DEA-DD96-4E78-B5C7-42ABB11BCE44}">
      <dgm:prSet/>
      <dgm:spPr/>
      <dgm:t>
        <a:bodyPr/>
        <a:lstStyle/>
        <a:p>
          <a:r>
            <a:rPr lang="es-ES"/>
            <a:t>La historicidad permite que todas las dimensiones del ser humano evolucionen en un proceso continuo, reflejando el desarrollo y las experiencias vividas. </a:t>
          </a:r>
          <a:endParaRPr lang="en-US"/>
        </a:p>
      </dgm:t>
    </dgm:pt>
    <dgm:pt modelId="{6C39BE8D-FE94-486D-8552-7A43F54F56D5}" type="parTrans" cxnId="{0A003731-26CD-417A-8E74-E62B3AFE1374}">
      <dgm:prSet/>
      <dgm:spPr/>
      <dgm:t>
        <a:bodyPr/>
        <a:lstStyle/>
        <a:p>
          <a:endParaRPr lang="en-US"/>
        </a:p>
      </dgm:t>
    </dgm:pt>
    <dgm:pt modelId="{246898AB-45D4-45EC-9EE1-E9C2D353BDD6}" type="sibTrans" cxnId="{0A003731-26CD-417A-8E74-E62B3AFE1374}">
      <dgm:prSet/>
      <dgm:spPr/>
      <dgm:t>
        <a:bodyPr/>
        <a:lstStyle/>
        <a:p>
          <a:endParaRPr lang="en-US"/>
        </a:p>
      </dgm:t>
    </dgm:pt>
    <dgm:pt modelId="{080BD3F3-70CF-47C3-BDD6-3D4F904B43BC}">
      <dgm:prSet/>
      <dgm:spPr/>
      <dgm:t>
        <a:bodyPr/>
        <a:lstStyle/>
        <a:p>
          <a:r>
            <a:rPr lang="es-ES"/>
            <a:t>El hombre es un ser proyectivo, que busca constantemente un futuro, lo que convierte el trabajo cotidiano en el medio para alcanzar su plena realización y esperanza.</a:t>
          </a:r>
          <a:endParaRPr lang="en-US"/>
        </a:p>
      </dgm:t>
    </dgm:pt>
    <dgm:pt modelId="{3FE12D55-80FC-46DF-84CE-63D520719799}" type="parTrans" cxnId="{063FADE0-6745-4242-AFB1-E5972B2A81CD}">
      <dgm:prSet/>
      <dgm:spPr/>
      <dgm:t>
        <a:bodyPr/>
        <a:lstStyle/>
        <a:p>
          <a:endParaRPr lang="en-US"/>
        </a:p>
      </dgm:t>
    </dgm:pt>
    <dgm:pt modelId="{D91554E2-B18C-4E74-9183-B99974F6B16F}" type="sibTrans" cxnId="{063FADE0-6745-4242-AFB1-E5972B2A81CD}">
      <dgm:prSet/>
      <dgm:spPr/>
      <dgm:t>
        <a:bodyPr/>
        <a:lstStyle/>
        <a:p>
          <a:endParaRPr lang="en-US"/>
        </a:p>
      </dgm:t>
    </dgm:pt>
    <dgm:pt modelId="{694B6449-B55D-42F7-8149-5DCE5E7231D3}" type="pres">
      <dgm:prSet presAssocID="{E428A49F-0290-4397-A04B-CE53125E1197}" presName="matrix" presStyleCnt="0">
        <dgm:presLayoutVars>
          <dgm:chMax val="1"/>
          <dgm:dir/>
          <dgm:resizeHandles val="exact"/>
        </dgm:presLayoutVars>
      </dgm:prSet>
      <dgm:spPr/>
    </dgm:pt>
    <dgm:pt modelId="{92224E28-D874-4404-9D52-F85D3D7C268A}" type="pres">
      <dgm:prSet presAssocID="{E428A49F-0290-4397-A04B-CE53125E1197}" presName="diamond" presStyleLbl="bgShp" presStyleIdx="0" presStyleCnt="1"/>
      <dgm:spPr/>
    </dgm:pt>
    <dgm:pt modelId="{0B37C33D-37D6-4E46-8560-BD900757ACA3}" type="pres">
      <dgm:prSet presAssocID="{E428A49F-0290-4397-A04B-CE53125E11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C58A742-FDDE-4194-AB4E-C918488F7D8D}" type="pres">
      <dgm:prSet presAssocID="{E428A49F-0290-4397-A04B-CE53125E11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328B35-9D4D-4B9D-BEBF-DC9ABEA62F5F}" type="pres">
      <dgm:prSet presAssocID="{E428A49F-0290-4397-A04B-CE53125E11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081350-F1FF-484C-AE08-EB8AF691DF7E}" type="pres">
      <dgm:prSet presAssocID="{E428A49F-0290-4397-A04B-CE53125E11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B876B0E-F65C-40FF-BC70-4B0285350387}" type="presOf" srcId="{080BD3F3-70CF-47C3-BDD6-3D4F904B43BC}" destId="{AC081350-F1FF-484C-AE08-EB8AF691DF7E}" srcOrd="0" destOrd="0" presId="urn:microsoft.com/office/officeart/2005/8/layout/matrix3"/>
    <dgm:cxn modelId="{87626127-80C1-4A92-9353-8553CF9D66BD}" type="presOf" srcId="{E428A49F-0290-4397-A04B-CE53125E1197}" destId="{694B6449-B55D-42F7-8149-5DCE5E7231D3}" srcOrd="0" destOrd="0" presId="urn:microsoft.com/office/officeart/2005/8/layout/matrix3"/>
    <dgm:cxn modelId="{AE1E9D29-1F0D-4CC6-A288-2BC202EB2CDE}" type="presOf" srcId="{D001A676-A046-4364-A408-1BDF1B83709D}" destId="{0B37C33D-37D6-4E46-8560-BD900757ACA3}" srcOrd="0" destOrd="0" presId="urn:microsoft.com/office/officeart/2005/8/layout/matrix3"/>
    <dgm:cxn modelId="{0A003731-26CD-417A-8E74-E62B3AFE1374}" srcId="{E428A49F-0290-4397-A04B-CE53125E1197}" destId="{74416DEA-DD96-4E78-B5C7-42ABB11BCE44}" srcOrd="2" destOrd="0" parTransId="{6C39BE8D-FE94-486D-8552-7A43F54F56D5}" sibTransId="{246898AB-45D4-45EC-9EE1-E9C2D353BDD6}"/>
    <dgm:cxn modelId="{54D88344-20C1-407E-94C9-B434FD3E02C1}" srcId="{E428A49F-0290-4397-A04B-CE53125E1197}" destId="{D001A676-A046-4364-A408-1BDF1B83709D}" srcOrd="0" destOrd="0" parTransId="{D21F9DA7-D2A7-4F3C-851E-8946ECF0E75C}" sibTransId="{630F8BF5-4AA5-4A84-8D99-C7372117830F}"/>
    <dgm:cxn modelId="{B1C9B792-2FB4-480F-9146-289EACD5611F}" type="presOf" srcId="{74416DEA-DD96-4E78-B5C7-42ABB11BCE44}" destId="{C4328B35-9D4D-4B9D-BEBF-DC9ABEA62F5F}" srcOrd="0" destOrd="0" presId="urn:microsoft.com/office/officeart/2005/8/layout/matrix3"/>
    <dgm:cxn modelId="{A10E3898-45F4-4175-88BA-1E4878047B5A}" srcId="{E428A49F-0290-4397-A04B-CE53125E1197}" destId="{92198435-9901-4A39-BDD3-4D2C65274AA2}" srcOrd="1" destOrd="0" parTransId="{71FE7252-CFBD-4141-902B-741A13BA0163}" sibTransId="{5AA1EAE4-57D1-4733-8D6B-7BE4C41563FE}"/>
    <dgm:cxn modelId="{063FADE0-6745-4242-AFB1-E5972B2A81CD}" srcId="{E428A49F-0290-4397-A04B-CE53125E1197}" destId="{080BD3F3-70CF-47C3-BDD6-3D4F904B43BC}" srcOrd="3" destOrd="0" parTransId="{3FE12D55-80FC-46DF-84CE-63D520719799}" sibTransId="{D91554E2-B18C-4E74-9183-B99974F6B16F}"/>
    <dgm:cxn modelId="{7678B0F0-E55E-4338-9CEC-1ED864FC967D}" type="presOf" srcId="{92198435-9901-4A39-BDD3-4D2C65274AA2}" destId="{0C58A742-FDDE-4194-AB4E-C918488F7D8D}" srcOrd="0" destOrd="0" presId="urn:microsoft.com/office/officeart/2005/8/layout/matrix3"/>
    <dgm:cxn modelId="{FFC073DD-3B5A-4771-8E2B-4E6F15AF3C47}" type="presParOf" srcId="{694B6449-B55D-42F7-8149-5DCE5E7231D3}" destId="{92224E28-D874-4404-9D52-F85D3D7C268A}" srcOrd="0" destOrd="0" presId="urn:microsoft.com/office/officeart/2005/8/layout/matrix3"/>
    <dgm:cxn modelId="{81A0396B-D6B0-4852-BC2C-FEAB703A4465}" type="presParOf" srcId="{694B6449-B55D-42F7-8149-5DCE5E7231D3}" destId="{0B37C33D-37D6-4E46-8560-BD900757ACA3}" srcOrd="1" destOrd="0" presId="urn:microsoft.com/office/officeart/2005/8/layout/matrix3"/>
    <dgm:cxn modelId="{5EE5C65A-6F71-4FBF-BFC7-9C7BCF0129D3}" type="presParOf" srcId="{694B6449-B55D-42F7-8149-5DCE5E7231D3}" destId="{0C58A742-FDDE-4194-AB4E-C918488F7D8D}" srcOrd="2" destOrd="0" presId="urn:microsoft.com/office/officeart/2005/8/layout/matrix3"/>
    <dgm:cxn modelId="{AE97A5D4-372F-40E5-8E78-7EF4E2179F3D}" type="presParOf" srcId="{694B6449-B55D-42F7-8149-5DCE5E7231D3}" destId="{C4328B35-9D4D-4B9D-BEBF-DC9ABEA62F5F}" srcOrd="3" destOrd="0" presId="urn:microsoft.com/office/officeart/2005/8/layout/matrix3"/>
    <dgm:cxn modelId="{5D733895-CF3E-4404-983D-EE8830D93409}" type="presParOf" srcId="{694B6449-B55D-42F7-8149-5DCE5E7231D3}" destId="{AC081350-F1FF-484C-AE08-EB8AF691DF7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6C086-50FA-411B-A625-50CC504F6C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ABDEAF-4D27-4F2B-AD86-C01DFD154D3E}">
      <dgm:prSet/>
      <dgm:spPr/>
      <dgm:t>
        <a:bodyPr/>
        <a:lstStyle/>
        <a:p>
          <a:r>
            <a:rPr lang="es-ES"/>
            <a:t>La eticidad se define como el deber inherente del ser humano de hacerse y hacer el bien, desarrollando plenamente todas sus dimensiones esenciales. </a:t>
          </a:r>
          <a:endParaRPr lang="en-US"/>
        </a:p>
      </dgm:t>
    </dgm:pt>
    <dgm:pt modelId="{058A7071-C651-4F3B-9776-AD5262CDDBC5}" type="parTrans" cxnId="{2B475026-E8EF-4B5D-8EAF-5F279DA9371F}">
      <dgm:prSet/>
      <dgm:spPr/>
      <dgm:t>
        <a:bodyPr/>
        <a:lstStyle/>
        <a:p>
          <a:endParaRPr lang="en-US"/>
        </a:p>
      </dgm:t>
    </dgm:pt>
    <dgm:pt modelId="{18C97306-7FC7-4C52-AD8E-3B89BE8A19DC}" type="sibTrans" cxnId="{2B475026-E8EF-4B5D-8EAF-5F279DA9371F}">
      <dgm:prSet/>
      <dgm:spPr/>
      <dgm:t>
        <a:bodyPr/>
        <a:lstStyle/>
        <a:p>
          <a:endParaRPr lang="en-US"/>
        </a:p>
      </dgm:t>
    </dgm:pt>
    <dgm:pt modelId="{8C69B5C1-B4B7-44FB-A0FA-7A2F4C085C4B}">
      <dgm:prSet/>
      <dgm:spPr/>
      <dgm:t>
        <a:bodyPr/>
        <a:lstStyle/>
        <a:p>
          <a:r>
            <a:rPr lang="es-ES"/>
            <a:t>Este imperativo moral es esencial y no puede ser separado de la naturaleza humana. </a:t>
          </a:r>
          <a:endParaRPr lang="en-US"/>
        </a:p>
      </dgm:t>
    </dgm:pt>
    <dgm:pt modelId="{AF5D1B8E-5C2B-4A85-AA96-EA1AE8A1360A}" type="parTrans" cxnId="{05E9F0BD-FD20-41C4-8B0D-E53396F1286F}">
      <dgm:prSet/>
      <dgm:spPr/>
      <dgm:t>
        <a:bodyPr/>
        <a:lstStyle/>
        <a:p>
          <a:endParaRPr lang="en-US"/>
        </a:p>
      </dgm:t>
    </dgm:pt>
    <dgm:pt modelId="{5BC66EDB-3413-45F9-9E0F-5D1E45C053B2}" type="sibTrans" cxnId="{05E9F0BD-FD20-41C4-8B0D-E53396F1286F}">
      <dgm:prSet/>
      <dgm:spPr/>
      <dgm:t>
        <a:bodyPr/>
        <a:lstStyle/>
        <a:p>
          <a:endParaRPr lang="en-US"/>
        </a:p>
      </dgm:t>
    </dgm:pt>
    <dgm:pt modelId="{2E55FAA2-41DA-4ED3-B42F-C1AA1F6C6365}">
      <dgm:prSet/>
      <dgm:spPr/>
      <dgm:t>
        <a:bodyPr/>
        <a:lstStyle/>
        <a:p>
          <a:r>
            <a:rPr lang="es-ES"/>
            <a:t>Cada acción del hombre conlleva una valoración ética, abarcando aspectos como la política, la economía y las relaciones interpersonales. </a:t>
          </a:r>
          <a:endParaRPr lang="en-US"/>
        </a:p>
      </dgm:t>
    </dgm:pt>
    <dgm:pt modelId="{9E0B1703-E117-45BB-B49E-228F41B37FA5}" type="parTrans" cxnId="{571C19C5-82C3-44BF-BB26-10A8D81455ED}">
      <dgm:prSet/>
      <dgm:spPr/>
      <dgm:t>
        <a:bodyPr/>
        <a:lstStyle/>
        <a:p>
          <a:endParaRPr lang="en-US"/>
        </a:p>
      </dgm:t>
    </dgm:pt>
    <dgm:pt modelId="{4824CA7B-422C-4693-ABF7-C8EB5EB163F0}" type="sibTrans" cxnId="{571C19C5-82C3-44BF-BB26-10A8D81455ED}">
      <dgm:prSet/>
      <dgm:spPr/>
      <dgm:t>
        <a:bodyPr/>
        <a:lstStyle/>
        <a:p>
          <a:endParaRPr lang="en-US"/>
        </a:p>
      </dgm:t>
    </dgm:pt>
    <dgm:pt modelId="{B048E2A6-D4A2-4911-9600-5AF400318EAF}">
      <dgm:prSet/>
      <dgm:spPr/>
      <dgm:t>
        <a:bodyPr/>
        <a:lstStyle/>
        <a:p>
          <a:r>
            <a:rPr lang="es-ES"/>
            <a:t>Sin un fundamento ético sólido, no solo se pone en riesgo la convivencia social, sino que también se compromete el propósito individual de alcanzar el pleno desarrollo.</a:t>
          </a:r>
          <a:endParaRPr lang="en-US"/>
        </a:p>
      </dgm:t>
    </dgm:pt>
    <dgm:pt modelId="{C90572D5-A2CE-476D-A61A-84DFF5D675D2}" type="parTrans" cxnId="{B9C0F643-3801-4668-8863-E291396052B9}">
      <dgm:prSet/>
      <dgm:spPr/>
      <dgm:t>
        <a:bodyPr/>
        <a:lstStyle/>
        <a:p>
          <a:endParaRPr lang="en-US"/>
        </a:p>
      </dgm:t>
    </dgm:pt>
    <dgm:pt modelId="{B8C1A062-F33F-4B86-9461-9EE4CEE50545}" type="sibTrans" cxnId="{B9C0F643-3801-4668-8863-E291396052B9}">
      <dgm:prSet/>
      <dgm:spPr/>
      <dgm:t>
        <a:bodyPr/>
        <a:lstStyle/>
        <a:p>
          <a:endParaRPr lang="en-US"/>
        </a:p>
      </dgm:t>
    </dgm:pt>
    <dgm:pt modelId="{8E78C008-294D-4F29-BE16-762397710585}" type="pres">
      <dgm:prSet presAssocID="{F9A6C086-50FA-411B-A625-50CC504F6C9F}" presName="root" presStyleCnt="0">
        <dgm:presLayoutVars>
          <dgm:dir/>
          <dgm:resizeHandles val="exact"/>
        </dgm:presLayoutVars>
      </dgm:prSet>
      <dgm:spPr/>
    </dgm:pt>
    <dgm:pt modelId="{822552BA-684B-42EF-9DDC-C5AA2D0B0CDC}" type="pres">
      <dgm:prSet presAssocID="{EAABDEAF-4D27-4F2B-AD86-C01DFD154D3E}" presName="compNode" presStyleCnt="0"/>
      <dgm:spPr/>
    </dgm:pt>
    <dgm:pt modelId="{2D5DB55E-9C7F-43D3-89EC-7577641CC337}" type="pres">
      <dgm:prSet presAssocID="{EAABDEAF-4D27-4F2B-AD86-C01DFD154D3E}" presName="bgRect" presStyleLbl="bgShp" presStyleIdx="0" presStyleCnt="4"/>
      <dgm:spPr/>
    </dgm:pt>
    <dgm:pt modelId="{5436433B-2F15-4523-B0F3-B4357FD9AFA3}" type="pres">
      <dgm:prSet presAssocID="{EAABDEAF-4D27-4F2B-AD86-C01DFD154D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A6184F7-AED6-48F3-96AE-84B25A3F2010}" type="pres">
      <dgm:prSet presAssocID="{EAABDEAF-4D27-4F2B-AD86-C01DFD154D3E}" presName="spaceRect" presStyleCnt="0"/>
      <dgm:spPr/>
    </dgm:pt>
    <dgm:pt modelId="{FE7B0460-6CB3-4CAE-A89A-AF2FF497D7BE}" type="pres">
      <dgm:prSet presAssocID="{EAABDEAF-4D27-4F2B-AD86-C01DFD154D3E}" presName="parTx" presStyleLbl="revTx" presStyleIdx="0" presStyleCnt="4">
        <dgm:presLayoutVars>
          <dgm:chMax val="0"/>
          <dgm:chPref val="0"/>
        </dgm:presLayoutVars>
      </dgm:prSet>
      <dgm:spPr/>
    </dgm:pt>
    <dgm:pt modelId="{48274016-2254-4775-9CEB-C97F19F9F7B0}" type="pres">
      <dgm:prSet presAssocID="{18C97306-7FC7-4C52-AD8E-3B89BE8A19DC}" presName="sibTrans" presStyleCnt="0"/>
      <dgm:spPr/>
    </dgm:pt>
    <dgm:pt modelId="{4D427DED-B61A-4B03-8066-0C5B905FFA91}" type="pres">
      <dgm:prSet presAssocID="{8C69B5C1-B4B7-44FB-A0FA-7A2F4C085C4B}" presName="compNode" presStyleCnt="0"/>
      <dgm:spPr/>
    </dgm:pt>
    <dgm:pt modelId="{F677FA44-746B-4792-9318-EF23C5682474}" type="pres">
      <dgm:prSet presAssocID="{8C69B5C1-B4B7-44FB-A0FA-7A2F4C085C4B}" presName="bgRect" presStyleLbl="bgShp" presStyleIdx="1" presStyleCnt="4"/>
      <dgm:spPr/>
    </dgm:pt>
    <dgm:pt modelId="{39F8CD6E-3776-426A-B27C-BD0A3D7F623E}" type="pres">
      <dgm:prSet presAssocID="{8C69B5C1-B4B7-44FB-A0FA-7A2F4C085C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4F550F4-5DE6-40FD-AD8E-411D45FD91FA}" type="pres">
      <dgm:prSet presAssocID="{8C69B5C1-B4B7-44FB-A0FA-7A2F4C085C4B}" presName="spaceRect" presStyleCnt="0"/>
      <dgm:spPr/>
    </dgm:pt>
    <dgm:pt modelId="{5A7EC57C-8FB9-451A-9B46-063F0A41B506}" type="pres">
      <dgm:prSet presAssocID="{8C69B5C1-B4B7-44FB-A0FA-7A2F4C085C4B}" presName="parTx" presStyleLbl="revTx" presStyleIdx="1" presStyleCnt="4">
        <dgm:presLayoutVars>
          <dgm:chMax val="0"/>
          <dgm:chPref val="0"/>
        </dgm:presLayoutVars>
      </dgm:prSet>
      <dgm:spPr/>
    </dgm:pt>
    <dgm:pt modelId="{58453AD3-B15B-4B69-9060-1EC2E330A0F6}" type="pres">
      <dgm:prSet presAssocID="{5BC66EDB-3413-45F9-9E0F-5D1E45C053B2}" presName="sibTrans" presStyleCnt="0"/>
      <dgm:spPr/>
    </dgm:pt>
    <dgm:pt modelId="{461F38BE-3CE6-49CA-8346-CFA62B555A7D}" type="pres">
      <dgm:prSet presAssocID="{2E55FAA2-41DA-4ED3-B42F-C1AA1F6C6365}" presName="compNode" presStyleCnt="0"/>
      <dgm:spPr/>
    </dgm:pt>
    <dgm:pt modelId="{DBD8D34F-ACE3-42F2-ACB3-058ECE515B2D}" type="pres">
      <dgm:prSet presAssocID="{2E55FAA2-41DA-4ED3-B42F-C1AA1F6C6365}" presName="bgRect" presStyleLbl="bgShp" presStyleIdx="2" presStyleCnt="4"/>
      <dgm:spPr/>
    </dgm:pt>
    <dgm:pt modelId="{0AA155F9-D546-461C-9820-A42C57EAE37F}" type="pres">
      <dgm:prSet presAssocID="{2E55FAA2-41DA-4ED3-B42F-C1AA1F6C636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1E4B94F-F9F7-4472-8033-84B99F35FDAD}" type="pres">
      <dgm:prSet presAssocID="{2E55FAA2-41DA-4ED3-B42F-C1AA1F6C6365}" presName="spaceRect" presStyleCnt="0"/>
      <dgm:spPr/>
    </dgm:pt>
    <dgm:pt modelId="{0CD4B4C3-E9E8-4A1B-BE09-381EA9832821}" type="pres">
      <dgm:prSet presAssocID="{2E55FAA2-41DA-4ED3-B42F-C1AA1F6C6365}" presName="parTx" presStyleLbl="revTx" presStyleIdx="2" presStyleCnt="4">
        <dgm:presLayoutVars>
          <dgm:chMax val="0"/>
          <dgm:chPref val="0"/>
        </dgm:presLayoutVars>
      </dgm:prSet>
      <dgm:spPr/>
    </dgm:pt>
    <dgm:pt modelId="{D06F9C43-4B39-4890-9299-62CE88B948E2}" type="pres">
      <dgm:prSet presAssocID="{4824CA7B-422C-4693-ABF7-C8EB5EB163F0}" presName="sibTrans" presStyleCnt="0"/>
      <dgm:spPr/>
    </dgm:pt>
    <dgm:pt modelId="{92372AD7-5EE7-48B1-BE6F-B92325E3C5DA}" type="pres">
      <dgm:prSet presAssocID="{B048E2A6-D4A2-4911-9600-5AF400318EAF}" presName="compNode" presStyleCnt="0"/>
      <dgm:spPr/>
    </dgm:pt>
    <dgm:pt modelId="{DE504A83-8669-43C3-8A00-CBBF6D37A966}" type="pres">
      <dgm:prSet presAssocID="{B048E2A6-D4A2-4911-9600-5AF400318EAF}" presName="bgRect" presStyleLbl="bgShp" presStyleIdx="3" presStyleCnt="4"/>
      <dgm:spPr/>
    </dgm:pt>
    <dgm:pt modelId="{D889826D-2192-45FD-8435-99FB9B616874}" type="pres">
      <dgm:prSet presAssocID="{B048E2A6-D4A2-4911-9600-5AF400318EA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AF2461E2-D0B9-4A85-9B69-BC2C63B7908D}" type="pres">
      <dgm:prSet presAssocID="{B048E2A6-D4A2-4911-9600-5AF400318EAF}" presName="spaceRect" presStyleCnt="0"/>
      <dgm:spPr/>
    </dgm:pt>
    <dgm:pt modelId="{7813E06C-C717-443B-81A9-AAA7C2D6ED41}" type="pres">
      <dgm:prSet presAssocID="{B048E2A6-D4A2-4911-9600-5AF400318EA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B475026-E8EF-4B5D-8EAF-5F279DA9371F}" srcId="{F9A6C086-50FA-411B-A625-50CC504F6C9F}" destId="{EAABDEAF-4D27-4F2B-AD86-C01DFD154D3E}" srcOrd="0" destOrd="0" parTransId="{058A7071-C651-4F3B-9776-AD5262CDDBC5}" sibTransId="{18C97306-7FC7-4C52-AD8E-3B89BE8A19DC}"/>
    <dgm:cxn modelId="{3B47BB2D-D9D5-4F76-A7E6-DDB88680E86F}" type="presOf" srcId="{8C69B5C1-B4B7-44FB-A0FA-7A2F4C085C4B}" destId="{5A7EC57C-8FB9-451A-9B46-063F0A41B506}" srcOrd="0" destOrd="0" presId="urn:microsoft.com/office/officeart/2018/2/layout/IconVerticalSolidList"/>
    <dgm:cxn modelId="{B9C0F643-3801-4668-8863-E291396052B9}" srcId="{F9A6C086-50FA-411B-A625-50CC504F6C9F}" destId="{B048E2A6-D4A2-4911-9600-5AF400318EAF}" srcOrd="3" destOrd="0" parTransId="{C90572D5-A2CE-476D-A61A-84DFF5D675D2}" sibTransId="{B8C1A062-F33F-4B86-9461-9EE4CEE50545}"/>
    <dgm:cxn modelId="{7204C869-961E-4A83-AA58-6DF26AA5369F}" type="presOf" srcId="{F9A6C086-50FA-411B-A625-50CC504F6C9F}" destId="{8E78C008-294D-4F29-BE16-762397710585}" srcOrd="0" destOrd="0" presId="urn:microsoft.com/office/officeart/2018/2/layout/IconVerticalSolidList"/>
    <dgm:cxn modelId="{EE13508C-AB24-4D5A-A1CB-54FA71C4EB47}" type="presOf" srcId="{B048E2A6-D4A2-4911-9600-5AF400318EAF}" destId="{7813E06C-C717-443B-81A9-AAA7C2D6ED41}" srcOrd="0" destOrd="0" presId="urn:microsoft.com/office/officeart/2018/2/layout/IconVerticalSolidList"/>
    <dgm:cxn modelId="{D63538A3-5F71-4287-BD59-08CEDA8DA024}" type="presOf" srcId="{2E55FAA2-41DA-4ED3-B42F-C1AA1F6C6365}" destId="{0CD4B4C3-E9E8-4A1B-BE09-381EA9832821}" srcOrd="0" destOrd="0" presId="urn:microsoft.com/office/officeart/2018/2/layout/IconVerticalSolidList"/>
    <dgm:cxn modelId="{05E9F0BD-FD20-41C4-8B0D-E53396F1286F}" srcId="{F9A6C086-50FA-411B-A625-50CC504F6C9F}" destId="{8C69B5C1-B4B7-44FB-A0FA-7A2F4C085C4B}" srcOrd="1" destOrd="0" parTransId="{AF5D1B8E-5C2B-4A85-AA96-EA1AE8A1360A}" sibTransId="{5BC66EDB-3413-45F9-9E0F-5D1E45C053B2}"/>
    <dgm:cxn modelId="{571C19C5-82C3-44BF-BB26-10A8D81455ED}" srcId="{F9A6C086-50FA-411B-A625-50CC504F6C9F}" destId="{2E55FAA2-41DA-4ED3-B42F-C1AA1F6C6365}" srcOrd="2" destOrd="0" parTransId="{9E0B1703-E117-45BB-B49E-228F41B37FA5}" sibTransId="{4824CA7B-422C-4693-ABF7-C8EB5EB163F0}"/>
    <dgm:cxn modelId="{18994FD0-A78A-4849-BD4A-7D2DCCE329F7}" type="presOf" srcId="{EAABDEAF-4D27-4F2B-AD86-C01DFD154D3E}" destId="{FE7B0460-6CB3-4CAE-A89A-AF2FF497D7BE}" srcOrd="0" destOrd="0" presId="urn:microsoft.com/office/officeart/2018/2/layout/IconVerticalSolidList"/>
    <dgm:cxn modelId="{E920438A-9AFF-4C39-92F8-7C7AC57A8E80}" type="presParOf" srcId="{8E78C008-294D-4F29-BE16-762397710585}" destId="{822552BA-684B-42EF-9DDC-C5AA2D0B0CDC}" srcOrd="0" destOrd="0" presId="urn:microsoft.com/office/officeart/2018/2/layout/IconVerticalSolidList"/>
    <dgm:cxn modelId="{2D374870-6756-487F-BBE0-BD45333C92CB}" type="presParOf" srcId="{822552BA-684B-42EF-9DDC-C5AA2D0B0CDC}" destId="{2D5DB55E-9C7F-43D3-89EC-7577641CC337}" srcOrd="0" destOrd="0" presId="urn:microsoft.com/office/officeart/2018/2/layout/IconVerticalSolidList"/>
    <dgm:cxn modelId="{9CBAF5E2-4FBC-478D-8659-D5AA099CFE80}" type="presParOf" srcId="{822552BA-684B-42EF-9DDC-C5AA2D0B0CDC}" destId="{5436433B-2F15-4523-B0F3-B4357FD9AFA3}" srcOrd="1" destOrd="0" presId="urn:microsoft.com/office/officeart/2018/2/layout/IconVerticalSolidList"/>
    <dgm:cxn modelId="{0CB575B1-A7E6-4FCD-99B9-3CBDA61497E9}" type="presParOf" srcId="{822552BA-684B-42EF-9DDC-C5AA2D0B0CDC}" destId="{2A6184F7-AED6-48F3-96AE-84B25A3F2010}" srcOrd="2" destOrd="0" presId="urn:microsoft.com/office/officeart/2018/2/layout/IconVerticalSolidList"/>
    <dgm:cxn modelId="{F608A9DC-EE98-464A-A9F5-7BD46536CFA4}" type="presParOf" srcId="{822552BA-684B-42EF-9DDC-C5AA2D0B0CDC}" destId="{FE7B0460-6CB3-4CAE-A89A-AF2FF497D7BE}" srcOrd="3" destOrd="0" presId="urn:microsoft.com/office/officeart/2018/2/layout/IconVerticalSolidList"/>
    <dgm:cxn modelId="{C62360F7-FC58-43A0-805B-271E99CE5527}" type="presParOf" srcId="{8E78C008-294D-4F29-BE16-762397710585}" destId="{48274016-2254-4775-9CEB-C97F19F9F7B0}" srcOrd="1" destOrd="0" presId="urn:microsoft.com/office/officeart/2018/2/layout/IconVerticalSolidList"/>
    <dgm:cxn modelId="{8AD36DC3-8D05-494F-95DB-BD7551AF3EB9}" type="presParOf" srcId="{8E78C008-294D-4F29-BE16-762397710585}" destId="{4D427DED-B61A-4B03-8066-0C5B905FFA91}" srcOrd="2" destOrd="0" presId="urn:microsoft.com/office/officeart/2018/2/layout/IconVerticalSolidList"/>
    <dgm:cxn modelId="{D8433421-20A0-40E6-86E4-EA5B37C25A68}" type="presParOf" srcId="{4D427DED-B61A-4B03-8066-0C5B905FFA91}" destId="{F677FA44-746B-4792-9318-EF23C5682474}" srcOrd="0" destOrd="0" presId="urn:microsoft.com/office/officeart/2018/2/layout/IconVerticalSolidList"/>
    <dgm:cxn modelId="{8D47F2BA-A79B-4704-98A8-A06BEFAEFF94}" type="presParOf" srcId="{4D427DED-B61A-4B03-8066-0C5B905FFA91}" destId="{39F8CD6E-3776-426A-B27C-BD0A3D7F623E}" srcOrd="1" destOrd="0" presId="urn:microsoft.com/office/officeart/2018/2/layout/IconVerticalSolidList"/>
    <dgm:cxn modelId="{B314D985-2434-4C5B-B556-96D6D39F54A5}" type="presParOf" srcId="{4D427DED-B61A-4B03-8066-0C5B905FFA91}" destId="{04F550F4-5DE6-40FD-AD8E-411D45FD91FA}" srcOrd="2" destOrd="0" presId="urn:microsoft.com/office/officeart/2018/2/layout/IconVerticalSolidList"/>
    <dgm:cxn modelId="{EA2001DF-E909-4D73-A49A-29475CA7DEA2}" type="presParOf" srcId="{4D427DED-B61A-4B03-8066-0C5B905FFA91}" destId="{5A7EC57C-8FB9-451A-9B46-063F0A41B506}" srcOrd="3" destOrd="0" presId="urn:microsoft.com/office/officeart/2018/2/layout/IconVerticalSolidList"/>
    <dgm:cxn modelId="{0B6ACC00-BF37-44D1-97CD-015E69AE73AD}" type="presParOf" srcId="{8E78C008-294D-4F29-BE16-762397710585}" destId="{58453AD3-B15B-4B69-9060-1EC2E330A0F6}" srcOrd="3" destOrd="0" presId="urn:microsoft.com/office/officeart/2018/2/layout/IconVerticalSolidList"/>
    <dgm:cxn modelId="{E6A1E08F-FA1D-41C0-9C08-5DD41A9BA94E}" type="presParOf" srcId="{8E78C008-294D-4F29-BE16-762397710585}" destId="{461F38BE-3CE6-49CA-8346-CFA62B555A7D}" srcOrd="4" destOrd="0" presId="urn:microsoft.com/office/officeart/2018/2/layout/IconVerticalSolidList"/>
    <dgm:cxn modelId="{1615E3BF-6706-4DAD-A7A0-E3152F7AB528}" type="presParOf" srcId="{461F38BE-3CE6-49CA-8346-CFA62B555A7D}" destId="{DBD8D34F-ACE3-42F2-ACB3-058ECE515B2D}" srcOrd="0" destOrd="0" presId="urn:microsoft.com/office/officeart/2018/2/layout/IconVerticalSolidList"/>
    <dgm:cxn modelId="{A69C1F39-52F6-41A7-A6D7-C58AC063D9AD}" type="presParOf" srcId="{461F38BE-3CE6-49CA-8346-CFA62B555A7D}" destId="{0AA155F9-D546-461C-9820-A42C57EAE37F}" srcOrd="1" destOrd="0" presId="urn:microsoft.com/office/officeart/2018/2/layout/IconVerticalSolidList"/>
    <dgm:cxn modelId="{6EA2E23B-FA7A-4512-8049-41F17672C19C}" type="presParOf" srcId="{461F38BE-3CE6-49CA-8346-CFA62B555A7D}" destId="{B1E4B94F-F9F7-4472-8033-84B99F35FDAD}" srcOrd="2" destOrd="0" presId="urn:microsoft.com/office/officeart/2018/2/layout/IconVerticalSolidList"/>
    <dgm:cxn modelId="{23D14F7C-55F4-4A6C-B486-D4BCE5C935CF}" type="presParOf" srcId="{461F38BE-3CE6-49CA-8346-CFA62B555A7D}" destId="{0CD4B4C3-E9E8-4A1B-BE09-381EA9832821}" srcOrd="3" destOrd="0" presId="urn:microsoft.com/office/officeart/2018/2/layout/IconVerticalSolidList"/>
    <dgm:cxn modelId="{430E28CA-77F1-4E3E-90ED-8012CE776C12}" type="presParOf" srcId="{8E78C008-294D-4F29-BE16-762397710585}" destId="{D06F9C43-4B39-4890-9299-62CE88B948E2}" srcOrd="5" destOrd="0" presId="urn:microsoft.com/office/officeart/2018/2/layout/IconVerticalSolidList"/>
    <dgm:cxn modelId="{BB3A398D-BE10-4864-8E64-19A08AA2C33B}" type="presParOf" srcId="{8E78C008-294D-4F29-BE16-762397710585}" destId="{92372AD7-5EE7-48B1-BE6F-B92325E3C5DA}" srcOrd="6" destOrd="0" presId="urn:microsoft.com/office/officeart/2018/2/layout/IconVerticalSolidList"/>
    <dgm:cxn modelId="{59476D29-8B99-424A-AD07-FC8F03114256}" type="presParOf" srcId="{92372AD7-5EE7-48B1-BE6F-B92325E3C5DA}" destId="{DE504A83-8669-43C3-8A00-CBBF6D37A966}" srcOrd="0" destOrd="0" presId="urn:microsoft.com/office/officeart/2018/2/layout/IconVerticalSolidList"/>
    <dgm:cxn modelId="{EEF1B437-AEF5-4F3A-8D87-44BC2EE22769}" type="presParOf" srcId="{92372AD7-5EE7-48B1-BE6F-B92325E3C5DA}" destId="{D889826D-2192-45FD-8435-99FB9B616874}" srcOrd="1" destOrd="0" presId="urn:microsoft.com/office/officeart/2018/2/layout/IconVerticalSolidList"/>
    <dgm:cxn modelId="{43E50CDE-14B7-4C9B-99B2-C1A034399156}" type="presParOf" srcId="{92372AD7-5EE7-48B1-BE6F-B92325E3C5DA}" destId="{AF2461E2-D0B9-4A85-9B69-BC2C63B7908D}" srcOrd="2" destOrd="0" presId="urn:microsoft.com/office/officeart/2018/2/layout/IconVerticalSolidList"/>
    <dgm:cxn modelId="{BDF816F7-8D2E-4935-8680-02CAB9F260DF}" type="presParOf" srcId="{92372AD7-5EE7-48B1-BE6F-B92325E3C5DA}" destId="{7813E06C-C717-443B-81A9-AAA7C2D6ED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F2904-2A82-48A2-B15E-00078B47584D}">
      <dsp:nvSpPr>
        <dsp:cNvPr id="0" name=""/>
        <dsp:cNvSpPr/>
      </dsp:nvSpPr>
      <dsp:spPr>
        <a:xfrm>
          <a:off x="0" y="85869"/>
          <a:ext cx="5124735" cy="1620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El ser humano es un ser complejo con múltiples  dimensiones esenciales que lo definen. </a:t>
          </a:r>
          <a:endParaRPr lang="en-US" sz="2300" kern="1200" dirty="0"/>
        </a:p>
      </dsp:txBody>
      <dsp:txXfrm>
        <a:off x="79106" y="164975"/>
        <a:ext cx="4966523" cy="1462274"/>
      </dsp:txXfrm>
    </dsp:sp>
    <dsp:sp modelId="{5C61E831-94A6-4452-82FC-7038E894CDAE}">
      <dsp:nvSpPr>
        <dsp:cNvPr id="0" name=""/>
        <dsp:cNvSpPr/>
      </dsp:nvSpPr>
      <dsp:spPr>
        <a:xfrm>
          <a:off x="0" y="1772595"/>
          <a:ext cx="5124735" cy="1620486"/>
        </a:xfrm>
        <a:prstGeom prst="roundRect">
          <a:avLst/>
        </a:prstGeom>
        <a:solidFill>
          <a:schemeClr val="accent2">
            <a:hueOff val="-4061451"/>
            <a:satOff val="23847"/>
            <a:lumOff val="5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La reflexión debe basarse en la experiencia y la razón para enfocarse en la autocomprensión del ser humano. </a:t>
          </a:r>
          <a:endParaRPr lang="en-US" sz="2300" kern="1200"/>
        </a:p>
      </dsp:txBody>
      <dsp:txXfrm>
        <a:off x="79106" y="1851701"/>
        <a:ext cx="4966523" cy="1462274"/>
      </dsp:txXfrm>
    </dsp:sp>
    <dsp:sp modelId="{0A0220C8-3DA7-420C-AF40-CD70C398E742}">
      <dsp:nvSpPr>
        <dsp:cNvPr id="0" name=""/>
        <dsp:cNvSpPr/>
      </dsp:nvSpPr>
      <dsp:spPr>
        <a:xfrm>
          <a:off x="0" y="3459322"/>
          <a:ext cx="5124735" cy="1620486"/>
        </a:xfrm>
        <a:prstGeom prst="roundRect">
          <a:avLst/>
        </a:prstGeom>
        <a:solidFill>
          <a:schemeClr val="accent2">
            <a:hueOff val="-8122901"/>
            <a:satOff val="47695"/>
            <a:lumOff val="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Aunque se presentarán las dimensiones por separado por razones metodológicas, todas forman un todo indivisible que se refiere a la "persona".</a:t>
          </a:r>
          <a:endParaRPr lang="en-US" sz="2300" kern="1200"/>
        </a:p>
      </dsp:txBody>
      <dsp:txXfrm>
        <a:off x="79106" y="3538428"/>
        <a:ext cx="4966523" cy="146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82581-B4AB-4D7C-BD38-B9FB0918A8E7}">
      <dsp:nvSpPr>
        <dsp:cNvPr id="0" name=""/>
        <dsp:cNvSpPr/>
      </dsp:nvSpPr>
      <dsp:spPr>
        <a:xfrm>
          <a:off x="0" y="218721"/>
          <a:ext cx="5379613" cy="537961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04759-09A0-4AC0-92A4-53B798EFE78C}">
      <dsp:nvSpPr>
        <dsp:cNvPr id="0" name=""/>
        <dsp:cNvSpPr/>
      </dsp:nvSpPr>
      <dsp:spPr>
        <a:xfrm>
          <a:off x="511063" y="729784"/>
          <a:ext cx="2098049" cy="20980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La corporeidad es una dimensión fundamental de la persona humana; el ser humano no solo tiene un cuerpo, sino que es cuerpo. Sin él, no puede pensar, amar ni comunicarse. </a:t>
          </a:r>
          <a:endParaRPr lang="en-US" sz="1300" kern="1200"/>
        </a:p>
      </dsp:txBody>
      <dsp:txXfrm>
        <a:off x="613481" y="832202"/>
        <a:ext cx="1893213" cy="1893213"/>
      </dsp:txXfrm>
    </dsp:sp>
    <dsp:sp modelId="{C9D0F47D-6528-4D73-A6A1-B351B95F8740}">
      <dsp:nvSpPr>
        <dsp:cNvPr id="0" name=""/>
        <dsp:cNvSpPr/>
      </dsp:nvSpPr>
      <dsp:spPr>
        <a:xfrm>
          <a:off x="2770500" y="729784"/>
          <a:ext cx="2098049" cy="2098049"/>
        </a:xfrm>
        <a:prstGeom prst="roundRect">
          <a:avLst/>
        </a:prstGeom>
        <a:solidFill>
          <a:schemeClr val="accent5">
            <a:hueOff val="-410837"/>
            <a:satOff val="-4205"/>
            <a:lumOff val="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El cuerpo permite al hombre vivir, expresar emociones, interactuar y relacionarse con el mundo y con los demás. </a:t>
          </a:r>
          <a:endParaRPr lang="en-US" sz="1300" kern="1200"/>
        </a:p>
      </dsp:txBody>
      <dsp:txXfrm>
        <a:off x="2872918" y="832202"/>
        <a:ext cx="1893213" cy="1893213"/>
      </dsp:txXfrm>
    </dsp:sp>
    <dsp:sp modelId="{49DFF8B7-798B-4C8C-B7F3-4AB053F2FCB8}">
      <dsp:nvSpPr>
        <dsp:cNvPr id="0" name=""/>
        <dsp:cNvSpPr/>
      </dsp:nvSpPr>
      <dsp:spPr>
        <a:xfrm>
          <a:off x="511063" y="2989222"/>
          <a:ext cx="2098049" cy="2098049"/>
        </a:xfrm>
        <a:prstGeom prst="roundRect">
          <a:avLst/>
        </a:prstGeom>
        <a:solidFill>
          <a:schemeClr val="accent5">
            <a:hueOff val="-821674"/>
            <a:satOff val="-8409"/>
            <a:lumOff val="3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Las posibilidades del cuerpo son extensas, pero también presenta límites, como la influencia del tiempo y el espacio, el desgaste físico y la dificultad para expresar completamente los sentimientos. </a:t>
          </a:r>
          <a:endParaRPr lang="en-US" sz="1300" kern="1200"/>
        </a:p>
      </dsp:txBody>
      <dsp:txXfrm>
        <a:off x="613481" y="3091640"/>
        <a:ext cx="1893213" cy="1893213"/>
      </dsp:txXfrm>
    </dsp:sp>
    <dsp:sp modelId="{450BDE8C-89B4-4BAA-B75E-AD370AF0FFE6}">
      <dsp:nvSpPr>
        <dsp:cNvPr id="0" name=""/>
        <dsp:cNvSpPr/>
      </dsp:nvSpPr>
      <dsp:spPr>
        <a:xfrm>
          <a:off x="2770500" y="2989222"/>
          <a:ext cx="2098049" cy="2098049"/>
        </a:xfrm>
        <a:prstGeom prst="roundRect">
          <a:avLst/>
        </a:prstGeom>
        <a:solidFill>
          <a:schemeClr val="accent5">
            <a:hueOff val="-1232511"/>
            <a:satOff val="-12614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El hombre es un yo abierto a los demás, pero siempre a través de su corporeidad.</a:t>
          </a:r>
          <a:endParaRPr lang="en-US" sz="1300" kern="1200"/>
        </a:p>
      </dsp:txBody>
      <dsp:txXfrm>
        <a:off x="2872918" y="3091640"/>
        <a:ext cx="1893213" cy="1893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A88E5-9162-48CA-BAAF-B05F80E1B4F9}">
      <dsp:nvSpPr>
        <dsp:cNvPr id="0" name=""/>
        <dsp:cNvSpPr/>
      </dsp:nvSpPr>
      <dsp:spPr>
        <a:xfrm>
          <a:off x="0" y="1977"/>
          <a:ext cx="6836956" cy="84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AFE2C-3CF5-4D5A-A97E-3E7385B37D23}">
      <dsp:nvSpPr>
        <dsp:cNvPr id="0" name=""/>
        <dsp:cNvSpPr/>
      </dsp:nvSpPr>
      <dsp:spPr>
        <a:xfrm>
          <a:off x="254890" y="191565"/>
          <a:ext cx="463437" cy="46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FEF32-CFEE-41A2-BB64-906260314A7F}">
      <dsp:nvSpPr>
        <dsp:cNvPr id="0" name=""/>
        <dsp:cNvSpPr/>
      </dsp:nvSpPr>
      <dsp:spPr>
        <a:xfrm>
          <a:off x="973219" y="1977"/>
          <a:ext cx="5863736" cy="84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7" tIns="89177" rIns="89177" bIns="891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La libertad es una dimensión esencial del ser humano, permitiéndole tomar decisiones autónomas y conscientes. </a:t>
          </a:r>
          <a:endParaRPr lang="en-US" sz="1500" kern="1200"/>
        </a:p>
      </dsp:txBody>
      <dsp:txXfrm>
        <a:off x="973219" y="1977"/>
        <a:ext cx="5863736" cy="842614"/>
      </dsp:txXfrm>
    </dsp:sp>
    <dsp:sp modelId="{5DC833C7-DA9D-4A0F-8700-143DEEC0E4BF}">
      <dsp:nvSpPr>
        <dsp:cNvPr id="0" name=""/>
        <dsp:cNvSpPr/>
      </dsp:nvSpPr>
      <dsp:spPr>
        <a:xfrm>
          <a:off x="0" y="1055245"/>
          <a:ext cx="6836956" cy="84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886F-328A-4CA4-B87F-5DA9C11D4058}">
      <dsp:nvSpPr>
        <dsp:cNvPr id="0" name=""/>
        <dsp:cNvSpPr/>
      </dsp:nvSpPr>
      <dsp:spPr>
        <a:xfrm>
          <a:off x="254890" y="1244833"/>
          <a:ext cx="463437" cy="46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416B7-CC2F-4BAA-B855-6E8B51D58245}">
      <dsp:nvSpPr>
        <dsp:cNvPr id="0" name=""/>
        <dsp:cNvSpPr/>
      </dsp:nvSpPr>
      <dsp:spPr>
        <a:xfrm>
          <a:off x="973219" y="1055245"/>
          <a:ext cx="5863736" cy="84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7" tIns="89177" rIns="89177" bIns="891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Aunque se experimenta como una fuente de energía personal, está limitada por diversos condicionamientos como la genética, la cultura y las propias elecciones. </a:t>
          </a:r>
          <a:endParaRPr lang="en-US" sz="1500" kern="1200"/>
        </a:p>
      </dsp:txBody>
      <dsp:txXfrm>
        <a:off x="973219" y="1055245"/>
        <a:ext cx="5863736" cy="842614"/>
      </dsp:txXfrm>
    </dsp:sp>
    <dsp:sp modelId="{728E3432-F8E4-45CE-A05A-73FF03137717}">
      <dsp:nvSpPr>
        <dsp:cNvPr id="0" name=""/>
        <dsp:cNvSpPr/>
      </dsp:nvSpPr>
      <dsp:spPr>
        <a:xfrm>
          <a:off x="0" y="2108513"/>
          <a:ext cx="6836956" cy="84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B77EE-1C6F-446C-9359-212812C7FDAA}">
      <dsp:nvSpPr>
        <dsp:cNvPr id="0" name=""/>
        <dsp:cNvSpPr/>
      </dsp:nvSpPr>
      <dsp:spPr>
        <a:xfrm>
          <a:off x="254890" y="2298101"/>
          <a:ext cx="463437" cy="46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23978-3A46-4794-9C1C-101D081A87E8}">
      <dsp:nvSpPr>
        <dsp:cNvPr id="0" name=""/>
        <dsp:cNvSpPr/>
      </dsp:nvSpPr>
      <dsp:spPr>
        <a:xfrm>
          <a:off x="973219" y="2108513"/>
          <a:ext cx="5863736" cy="84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7" tIns="89177" rIns="89177" bIns="891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La libertad implica no solo liberarse de ataduras (como prejuicios o estructuras restrictivas), sino también realizar elecciones positivas en favor del bien, la belleza y el amor. </a:t>
          </a:r>
          <a:endParaRPr lang="en-US" sz="1500" kern="1200"/>
        </a:p>
      </dsp:txBody>
      <dsp:txXfrm>
        <a:off x="973219" y="2108513"/>
        <a:ext cx="5863736" cy="842614"/>
      </dsp:txXfrm>
    </dsp:sp>
    <dsp:sp modelId="{8B63DBB4-CD44-44D0-BCCA-FF5BACB10015}">
      <dsp:nvSpPr>
        <dsp:cNvPr id="0" name=""/>
        <dsp:cNvSpPr/>
      </dsp:nvSpPr>
      <dsp:spPr>
        <a:xfrm>
          <a:off x="0" y="3161781"/>
          <a:ext cx="6836956" cy="84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40927-5701-4A9D-8A87-F093B075D18D}">
      <dsp:nvSpPr>
        <dsp:cNvPr id="0" name=""/>
        <dsp:cNvSpPr/>
      </dsp:nvSpPr>
      <dsp:spPr>
        <a:xfrm>
          <a:off x="254890" y="3351369"/>
          <a:ext cx="463437" cy="4634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42838-BCF1-4FB2-8B83-E2119947013B}">
      <dsp:nvSpPr>
        <dsp:cNvPr id="0" name=""/>
        <dsp:cNvSpPr/>
      </dsp:nvSpPr>
      <dsp:spPr>
        <a:xfrm>
          <a:off x="973219" y="3161781"/>
          <a:ext cx="5863736" cy="84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7" tIns="89177" rIns="89177" bIns="891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La educación en libertad es fundamental, promoviendo una pedagogía de valores y la superación de dependencias. </a:t>
          </a:r>
          <a:endParaRPr lang="en-US" sz="1500" kern="1200"/>
        </a:p>
      </dsp:txBody>
      <dsp:txXfrm>
        <a:off x="973219" y="3161781"/>
        <a:ext cx="5863736" cy="842614"/>
      </dsp:txXfrm>
    </dsp:sp>
    <dsp:sp modelId="{F5E21A00-D5E2-4285-A8ED-9F781935EC1E}">
      <dsp:nvSpPr>
        <dsp:cNvPr id="0" name=""/>
        <dsp:cNvSpPr/>
      </dsp:nvSpPr>
      <dsp:spPr>
        <a:xfrm>
          <a:off x="0" y="4215049"/>
          <a:ext cx="6836956" cy="84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4233-94EF-4D72-916E-2C098C947279}">
      <dsp:nvSpPr>
        <dsp:cNvPr id="0" name=""/>
        <dsp:cNvSpPr/>
      </dsp:nvSpPr>
      <dsp:spPr>
        <a:xfrm>
          <a:off x="254890" y="4404637"/>
          <a:ext cx="463437" cy="4634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67FB9-CCDD-4ACD-9210-E54CC2CD8F01}">
      <dsp:nvSpPr>
        <dsp:cNvPr id="0" name=""/>
        <dsp:cNvSpPr/>
      </dsp:nvSpPr>
      <dsp:spPr>
        <a:xfrm>
          <a:off x="973219" y="4215049"/>
          <a:ext cx="5863736" cy="84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7" tIns="89177" rIns="89177" bIns="891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La libertad enriquece la existencia humana, posibilitando auténticas relaciones. </a:t>
          </a:r>
          <a:endParaRPr lang="en-US" sz="1500" kern="1200"/>
        </a:p>
      </dsp:txBody>
      <dsp:txXfrm>
        <a:off x="973219" y="4215049"/>
        <a:ext cx="5863736" cy="842614"/>
      </dsp:txXfrm>
    </dsp:sp>
    <dsp:sp modelId="{B0EA9ABE-0ED4-4494-AD7D-420BC724B5D9}">
      <dsp:nvSpPr>
        <dsp:cNvPr id="0" name=""/>
        <dsp:cNvSpPr/>
      </dsp:nvSpPr>
      <dsp:spPr>
        <a:xfrm>
          <a:off x="0" y="5268317"/>
          <a:ext cx="6836956" cy="8426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4906F-81D4-4EB1-8BCD-B171FE59BAA8}">
      <dsp:nvSpPr>
        <dsp:cNvPr id="0" name=""/>
        <dsp:cNvSpPr/>
      </dsp:nvSpPr>
      <dsp:spPr>
        <a:xfrm>
          <a:off x="254890" y="5457905"/>
          <a:ext cx="463437" cy="4634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1BDA-F734-450D-85E7-5510C87BE0E7}">
      <dsp:nvSpPr>
        <dsp:cNvPr id="0" name=""/>
        <dsp:cNvSpPr/>
      </dsp:nvSpPr>
      <dsp:spPr>
        <a:xfrm>
          <a:off x="973219" y="5268317"/>
          <a:ext cx="5863736" cy="84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7" tIns="89177" rIns="89177" bIns="8917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Celebrar la libertad ajena es esencial para ser dignos de la propia.</a:t>
          </a:r>
          <a:endParaRPr lang="en-US" sz="1500" kern="1200"/>
        </a:p>
      </dsp:txBody>
      <dsp:txXfrm>
        <a:off x="973219" y="5268317"/>
        <a:ext cx="5863736" cy="842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24E28-D874-4404-9D52-F85D3D7C268A}">
      <dsp:nvSpPr>
        <dsp:cNvPr id="0" name=""/>
        <dsp:cNvSpPr/>
      </dsp:nvSpPr>
      <dsp:spPr>
        <a:xfrm>
          <a:off x="0" y="218721"/>
          <a:ext cx="5379613" cy="537961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7C33D-37D6-4E46-8560-BD900757ACA3}">
      <dsp:nvSpPr>
        <dsp:cNvPr id="0" name=""/>
        <dsp:cNvSpPr/>
      </dsp:nvSpPr>
      <dsp:spPr>
        <a:xfrm>
          <a:off x="511063" y="729784"/>
          <a:ext cx="2098049" cy="20980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La historicidad es la esencia del ser humano, quien no nace completo, sino que se construye a través del tiempo, creciendo y proyectándose hacia futuras posibilidades de realización. </a:t>
          </a:r>
          <a:endParaRPr lang="en-US" sz="1400" kern="1200"/>
        </a:p>
      </dsp:txBody>
      <dsp:txXfrm>
        <a:off x="613481" y="832202"/>
        <a:ext cx="1893213" cy="1893213"/>
      </dsp:txXfrm>
    </dsp:sp>
    <dsp:sp modelId="{0C58A742-FDDE-4194-AB4E-C918488F7D8D}">
      <dsp:nvSpPr>
        <dsp:cNvPr id="0" name=""/>
        <dsp:cNvSpPr/>
      </dsp:nvSpPr>
      <dsp:spPr>
        <a:xfrm>
          <a:off x="2770500" y="729784"/>
          <a:ext cx="2098049" cy="2098049"/>
        </a:xfrm>
        <a:prstGeom prst="roundRect">
          <a:avLst/>
        </a:prstGeom>
        <a:solidFill>
          <a:schemeClr val="accent5">
            <a:hueOff val="-410837"/>
            <a:satOff val="-4205"/>
            <a:lumOff val="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Esta dimensión del hombre abarca todas sus interacciones, y se manifiesta en diversas áreas como el pensamiento, la libertad, la sociedad y la cultura. </a:t>
          </a:r>
          <a:endParaRPr lang="en-US" sz="1400" kern="1200"/>
        </a:p>
      </dsp:txBody>
      <dsp:txXfrm>
        <a:off x="2872918" y="832202"/>
        <a:ext cx="1893213" cy="1893213"/>
      </dsp:txXfrm>
    </dsp:sp>
    <dsp:sp modelId="{C4328B35-9D4D-4B9D-BEBF-DC9ABEA62F5F}">
      <dsp:nvSpPr>
        <dsp:cNvPr id="0" name=""/>
        <dsp:cNvSpPr/>
      </dsp:nvSpPr>
      <dsp:spPr>
        <a:xfrm>
          <a:off x="511063" y="2989222"/>
          <a:ext cx="2098049" cy="2098049"/>
        </a:xfrm>
        <a:prstGeom prst="roundRect">
          <a:avLst/>
        </a:prstGeom>
        <a:solidFill>
          <a:schemeClr val="accent5">
            <a:hueOff val="-821674"/>
            <a:satOff val="-8409"/>
            <a:lumOff val="3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La historicidad permite que todas las dimensiones del ser humano evolucionen en un proceso continuo, reflejando el desarrollo y las experiencias vividas. </a:t>
          </a:r>
          <a:endParaRPr lang="en-US" sz="1400" kern="1200"/>
        </a:p>
      </dsp:txBody>
      <dsp:txXfrm>
        <a:off x="613481" y="3091640"/>
        <a:ext cx="1893213" cy="1893213"/>
      </dsp:txXfrm>
    </dsp:sp>
    <dsp:sp modelId="{AC081350-F1FF-484C-AE08-EB8AF691DF7E}">
      <dsp:nvSpPr>
        <dsp:cNvPr id="0" name=""/>
        <dsp:cNvSpPr/>
      </dsp:nvSpPr>
      <dsp:spPr>
        <a:xfrm>
          <a:off x="2770500" y="2989222"/>
          <a:ext cx="2098049" cy="2098049"/>
        </a:xfrm>
        <a:prstGeom prst="roundRect">
          <a:avLst/>
        </a:prstGeom>
        <a:solidFill>
          <a:schemeClr val="accent5">
            <a:hueOff val="-1232511"/>
            <a:satOff val="-12614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El hombre es un ser proyectivo, que busca constantemente un futuro, lo que convierte el trabajo cotidiano en el medio para alcanzar su plena realización y esperanza.</a:t>
          </a:r>
          <a:endParaRPr lang="en-US" sz="1400" kern="1200"/>
        </a:p>
      </dsp:txBody>
      <dsp:txXfrm>
        <a:off x="2872918" y="3091640"/>
        <a:ext cx="1893213" cy="1893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DB55E-9C7F-43D3-89EC-7577641CC337}">
      <dsp:nvSpPr>
        <dsp:cNvPr id="0" name=""/>
        <dsp:cNvSpPr/>
      </dsp:nvSpPr>
      <dsp:spPr>
        <a:xfrm>
          <a:off x="0" y="2537"/>
          <a:ext cx="6836956" cy="12858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6433B-2F15-4523-B0F3-B4357FD9AFA3}">
      <dsp:nvSpPr>
        <dsp:cNvPr id="0" name=""/>
        <dsp:cNvSpPr/>
      </dsp:nvSpPr>
      <dsp:spPr>
        <a:xfrm>
          <a:off x="388972" y="291855"/>
          <a:ext cx="707222" cy="707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B0460-6CB3-4CAE-A89A-AF2FF497D7BE}">
      <dsp:nvSpPr>
        <dsp:cNvPr id="0" name=""/>
        <dsp:cNvSpPr/>
      </dsp:nvSpPr>
      <dsp:spPr>
        <a:xfrm>
          <a:off x="1485168" y="2537"/>
          <a:ext cx="5351787" cy="128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087" tIns="136087" rIns="136087" bIns="1360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La eticidad se define como el deber inherente del ser humano de hacerse y hacer el bien, desarrollando plenamente todas sus dimensiones esenciales. </a:t>
          </a:r>
          <a:endParaRPr lang="en-US" sz="1800" kern="1200"/>
        </a:p>
      </dsp:txBody>
      <dsp:txXfrm>
        <a:off x="1485168" y="2537"/>
        <a:ext cx="5351787" cy="1285859"/>
      </dsp:txXfrm>
    </dsp:sp>
    <dsp:sp modelId="{F677FA44-746B-4792-9318-EF23C5682474}">
      <dsp:nvSpPr>
        <dsp:cNvPr id="0" name=""/>
        <dsp:cNvSpPr/>
      </dsp:nvSpPr>
      <dsp:spPr>
        <a:xfrm>
          <a:off x="0" y="1609862"/>
          <a:ext cx="6836956" cy="12858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8CD6E-3776-426A-B27C-BD0A3D7F623E}">
      <dsp:nvSpPr>
        <dsp:cNvPr id="0" name=""/>
        <dsp:cNvSpPr/>
      </dsp:nvSpPr>
      <dsp:spPr>
        <a:xfrm>
          <a:off x="388972" y="1899180"/>
          <a:ext cx="707222" cy="707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EC57C-8FB9-451A-9B46-063F0A41B506}">
      <dsp:nvSpPr>
        <dsp:cNvPr id="0" name=""/>
        <dsp:cNvSpPr/>
      </dsp:nvSpPr>
      <dsp:spPr>
        <a:xfrm>
          <a:off x="1485168" y="1609862"/>
          <a:ext cx="5351787" cy="128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087" tIns="136087" rIns="136087" bIns="1360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Este imperativo moral es esencial y no puede ser separado de la naturaleza humana. </a:t>
          </a:r>
          <a:endParaRPr lang="en-US" sz="1800" kern="1200"/>
        </a:p>
      </dsp:txBody>
      <dsp:txXfrm>
        <a:off x="1485168" y="1609862"/>
        <a:ext cx="5351787" cy="1285859"/>
      </dsp:txXfrm>
    </dsp:sp>
    <dsp:sp modelId="{DBD8D34F-ACE3-42F2-ACB3-058ECE515B2D}">
      <dsp:nvSpPr>
        <dsp:cNvPr id="0" name=""/>
        <dsp:cNvSpPr/>
      </dsp:nvSpPr>
      <dsp:spPr>
        <a:xfrm>
          <a:off x="0" y="3217186"/>
          <a:ext cx="6836956" cy="12858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155F9-D546-461C-9820-A42C57EAE37F}">
      <dsp:nvSpPr>
        <dsp:cNvPr id="0" name=""/>
        <dsp:cNvSpPr/>
      </dsp:nvSpPr>
      <dsp:spPr>
        <a:xfrm>
          <a:off x="388972" y="3506505"/>
          <a:ext cx="707222" cy="7072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4B4C3-E9E8-4A1B-BE09-381EA9832821}">
      <dsp:nvSpPr>
        <dsp:cNvPr id="0" name=""/>
        <dsp:cNvSpPr/>
      </dsp:nvSpPr>
      <dsp:spPr>
        <a:xfrm>
          <a:off x="1485168" y="3217186"/>
          <a:ext cx="5351787" cy="128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087" tIns="136087" rIns="136087" bIns="1360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Cada acción del hombre conlleva una valoración ética, abarcando aspectos como la política, la economía y las relaciones interpersonales. </a:t>
          </a:r>
          <a:endParaRPr lang="en-US" sz="1800" kern="1200"/>
        </a:p>
      </dsp:txBody>
      <dsp:txXfrm>
        <a:off x="1485168" y="3217186"/>
        <a:ext cx="5351787" cy="1285859"/>
      </dsp:txXfrm>
    </dsp:sp>
    <dsp:sp modelId="{DE504A83-8669-43C3-8A00-CBBF6D37A966}">
      <dsp:nvSpPr>
        <dsp:cNvPr id="0" name=""/>
        <dsp:cNvSpPr/>
      </dsp:nvSpPr>
      <dsp:spPr>
        <a:xfrm>
          <a:off x="0" y="4824511"/>
          <a:ext cx="6836956" cy="12858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9826D-2192-45FD-8435-99FB9B616874}">
      <dsp:nvSpPr>
        <dsp:cNvPr id="0" name=""/>
        <dsp:cNvSpPr/>
      </dsp:nvSpPr>
      <dsp:spPr>
        <a:xfrm>
          <a:off x="388972" y="5113830"/>
          <a:ext cx="707222" cy="7072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3E06C-C717-443B-81A9-AAA7C2D6ED41}">
      <dsp:nvSpPr>
        <dsp:cNvPr id="0" name=""/>
        <dsp:cNvSpPr/>
      </dsp:nvSpPr>
      <dsp:spPr>
        <a:xfrm>
          <a:off x="1485168" y="4824511"/>
          <a:ext cx="5351787" cy="128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087" tIns="136087" rIns="136087" bIns="1360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Sin un fundamento ético sólido, no solo se pone en riesgo la convivencia social, sino que también se compromete el propósito individual de alcanzar el pleno desarrollo.</a:t>
          </a:r>
          <a:endParaRPr lang="en-US" sz="1800" kern="1200"/>
        </a:p>
      </dsp:txBody>
      <dsp:txXfrm>
        <a:off x="1485168" y="4824511"/>
        <a:ext cx="5351787" cy="128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41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4CF648-5CB3-49E4-BE34-8A059890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9E559C-09DA-4586-86C9-F3C05D9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CB8875-6887-8CD1-8539-83679CE1A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122363"/>
            <a:ext cx="4116035" cy="2387600"/>
          </a:xfrm>
        </p:spPr>
        <p:txBody>
          <a:bodyPr>
            <a:normAutofit/>
          </a:bodyPr>
          <a:lstStyle/>
          <a:p>
            <a:r>
              <a:rPr lang="es-ES" dirty="0"/>
              <a:t>El hombre un ser en construcción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3D5F7-E580-8734-62BD-1BF1E608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3602038"/>
            <a:ext cx="4116035" cy="768995"/>
          </a:xfrm>
        </p:spPr>
        <p:txBody>
          <a:bodyPr>
            <a:normAutofit/>
          </a:bodyPr>
          <a:lstStyle/>
          <a:p>
            <a:r>
              <a:rPr lang="es-ES" dirty="0"/>
              <a:t>Dimensiones fundamentales del ser humano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A7ECE-DB5E-48B2-9EF4-7EEAF123B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8" y="0"/>
            <a:ext cx="6859801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a abriendo un portátil">
            <a:extLst>
              <a:ext uri="{FF2B5EF4-FFF2-40B4-BE49-F238E27FC236}">
                <a16:creationId xmlns:a16="http://schemas.microsoft.com/office/drawing/2014/main" id="{2FDB0BBF-C462-6117-5012-68A4D115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152" r="3" b="3"/>
          <a:stretch/>
        </p:blipFill>
        <p:spPr>
          <a:xfrm>
            <a:off x="5327444" y="10"/>
            <a:ext cx="6859801" cy="34271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54F422E-435A-4694-BE6E-B4968E79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DE9F60-E2BA-44E6-8C5B-A51B1929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2430862-1B4A-470B-8AD3-780215B6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168F1C9-4999-4AA2-A916-26FD96868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826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F654FA-B3DF-EE60-3418-0B8C77B7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5046927" cy="5817056"/>
          </a:xfrm>
        </p:spPr>
        <p:txBody>
          <a:bodyPr anchor="ctr">
            <a:normAutofit/>
          </a:bodyPr>
          <a:lstStyle/>
          <a:p>
            <a:r>
              <a:rPr lang="es-ES" sz="4400"/>
              <a:t>8. La historicidad</a:t>
            </a:r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760BB8B4-4363-C2A6-6F1B-8B72D297C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52405"/>
              </p:ext>
            </p:extLst>
          </p:nvPr>
        </p:nvGraphicFramePr>
        <p:xfrm>
          <a:off x="6500190" y="493988"/>
          <a:ext cx="5379613" cy="581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24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11232F-427B-4FC8-48CE-29020FDB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es-ES" sz="4400"/>
              <a:t>9. La eticidad</a:t>
            </a:r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7CE7403D-7A7A-081F-9CEB-32A9A3481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183482"/>
              </p:ext>
            </p:extLst>
          </p:nvPr>
        </p:nvGraphicFramePr>
        <p:xfrm>
          <a:off x="5042848" y="238836"/>
          <a:ext cx="6836956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3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D7EAC5-EE4B-4594-AD71-59CBE3E8E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72B201-4260-8AEE-199F-907E8C03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</a:rPr>
              <a:t>Las dimensiones del hombre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A7E952-C162-4E5A-9AD1-83F746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88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492829F-CB41-0A3B-AA77-FA9E3BECB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65832"/>
              </p:ext>
            </p:extLst>
          </p:nvPr>
        </p:nvGraphicFramePr>
        <p:xfrm>
          <a:off x="6196083" y="866633"/>
          <a:ext cx="5124735" cy="516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67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CCFD8C-9C13-248E-8013-AAF8E00D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59598" cy="1867769"/>
          </a:xfrm>
        </p:spPr>
        <p:txBody>
          <a:bodyPr anchor="b">
            <a:normAutofit/>
          </a:bodyPr>
          <a:lstStyle/>
          <a:p>
            <a:r>
              <a:rPr lang="es-ES" sz="4400" dirty="0"/>
              <a:t>1. La intersubjetividad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C627B-5DE2-120A-F9C0-1FEE8693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7059598" cy="33902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 sz="1700" dirty="0"/>
          </a:p>
          <a:p>
            <a:r>
              <a:rPr lang="es-ES" sz="1700" dirty="0"/>
              <a:t>La intersubjetividad es la capacidad del ser humano para relacionarse y abrirse a los demás, siendo esencial en nuestra existencia </a:t>
            </a:r>
            <a:r>
              <a:rPr lang="es-ES" sz="1700" dirty="0" err="1"/>
              <a:t>social.Sin</a:t>
            </a:r>
            <a:r>
              <a:rPr lang="es-ES" sz="1700" dirty="0"/>
              <a:t> relaciones interpersonales, la vida pierde sentido. </a:t>
            </a:r>
          </a:p>
          <a:p>
            <a:endParaRPr lang="es-ES" sz="1700" dirty="0"/>
          </a:p>
          <a:p>
            <a:r>
              <a:rPr lang="es-ES" sz="1700" dirty="0"/>
              <a:t>La intersubjetividad es clave para comprender otras dimensiones del ser humano y para alcanzar un yo profundo.</a:t>
            </a:r>
          </a:p>
          <a:p>
            <a:endParaRPr lang="es-ES" sz="1700" dirty="0"/>
          </a:p>
          <a:p>
            <a:r>
              <a:rPr lang="es-ES" sz="1700" dirty="0"/>
              <a:t>La intersubjetividad es fundamental para el progreso y sentido de la vida, promoviendo conexiones profundas basadas en la justicia y el amor.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as dándose un apretón de manos">
            <a:extLst>
              <a:ext uri="{FF2B5EF4-FFF2-40B4-BE49-F238E27FC236}">
                <a16:creationId xmlns:a16="http://schemas.microsoft.com/office/drawing/2014/main" id="{60366491-36A7-D071-D880-A97EE8F6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1" r="18329"/>
          <a:stretch/>
        </p:blipFill>
        <p:spPr>
          <a:xfrm>
            <a:off x="8763000" y="-1800"/>
            <a:ext cx="3429000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21F3C0-B28C-CA5C-3B46-08CCB181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59598" cy="1867769"/>
          </a:xfrm>
        </p:spPr>
        <p:txBody>
          <a:bodyPr anchor="b">
            <a:normAutofit/>
          </a:bodyPr>
          <a:lstStyle/>
          <a:p>
            <a:r>
              <a:rPr lang="es-ES" sz="4400"/>
              <a:t>2. La personeidad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F4010C6-76BC-EB27-2FB7-9B448070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7059598" cy="33902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 sz="1600"/>
          </a:p>
          <a:p>
            <a:r>
              <a:rPr lang="es-ES" sz="1600"/>
              <a:t>La personalidad se revela en el encuentro con los demás, donde nuestro "yo" emerge en relación con el "tú" que acoge y responde a nuestras propuestas. Este "yo" es único y tiene entidad propia, precediendo a las relaciones y experimentando diversas emociones. </a:t>
            </a:r>
          </a:p>
          <a:p>
            <a:endParaRPr lang="es-ES" sz="1600"/>
          </a:p>
          <a:p>
            <a:r>
              <a:rPr lang="es-ES" sz="1600"/>
              <a:t>La persona no es un estado fijo, sino un principio que debe desarrollarse y perfeccionarse, comenzando con un código genético y un entorno, y requiere de un proyecto personal que integre todas sus dimensiones. </a:t>
            </a:r>
          </a:p>
          <a:p>
            <a:endParaRPr lang="es-ES" sz="1600"/>
          </a:p>
          <a:p>
            <a:r>
              <a:rPr lang="es-ES" sz="1600"/>
              <a:t>En esencia, el ser humano es un "yo" en constante construcción, que se forma a través de su relación con los demás.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B1BC2582-846E-2EB4-40B1-1A15AF5C1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6170" y="252537"/>
            <a:ext cx="2934559" cy="29345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1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747AFE-4E9D-5245-C9C3-BEF63638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5046927" cy="5817056"/>
          </a:xfrm>
        </p:spPr>
        <p:txBody>
          <a:bodyPr anchor="ctr">
            <a:normAutofit/>
          </a:bodyPr>
          <a:lstStyle/>
          <a:p>
            <a:r>
              <a:rPr lang="es-ES" sz="4400"/>
              <a:t>3.  La corporeidad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384066CC-8F51-6105-5AE1-C58D18325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431742"/>
              </p:ext>
            </p:extLst>
          </p:nvPr>
        </p:nvGraphicFramePr>
        <p:xfrm>
          <a:off x="6500190" y="493988"/>
          <a:ext cx="5379613" cy="581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1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FF171-270C-80E3-8B16-A3092D73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007917"/>
            <a:ext cx="4231178" cy="820883"/>
          </a:xfrm>
        </p:spPr>
        <p:txBody>
          <a:bodyPr anchor="b">
            <a:normAutofit/>
          </a:bodyPr>
          <a:lstStyle/>
          <a:p>
            <a:r>
              <a:rPr lang="es-ES" sz="4000" dirty="0"/>
              <a:t>4. La espiritualidad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41844A-88A4-655D-F6C8-4728C26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74" y="2152897"/>
            <a:ext cx="5195454" cy="3333502"/>
          </a:xfrm>
        </p:spPr>
        <p:txBody>
          <a:bodyPr anchor="t">
            <a:noAutofit/>
          </a:bodyPr>
          <a:lstStyle/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400" b="0" i="0" dirty="0">
                <a:effectLst/>
                <a:latin typeface="Montserrat" panose="00000500000000000000" pitchFamily="2" charset="0"/>
              </a:rPr>
              <a:t>La dimensión antropológica de la espiritualidad implica la búsqueda de significado, propósito y conexión con lo trascendental. </a:t>
            </a: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400" b="0" i="0" dirty="0">
                <a:effectLst/>
                <a:latin typeface="Montserrat" panose="00000500000000000000" pitchFamily="2" charset="0"/>
              </a:rPr>
              <a:t>Las creencias y prácticas espirituales forman parte integral de la identidad personal y colectiva.</a:t>
            </a:r>
          </a:p>
          <a:p>
            <a:r>
              <a:rPr lang="es-ES" sz="1400" b="0" i="0" dirty="0">
                <a:effectLst/>
                <a:latin typeface="Montserrat" panose="00000500000000000000" pitchFamily="2" charset="0"/>
              </a:rPr>
              <a:t>La espiritualidad puede fomentar la cohesión social, promoviendo valores compartidos y comunidades unidas.</a:t>
            </a:r>
          </a:p>
          <a:p>
            <a:r>
              <a:rPr lang="es-ES" sz="1400" b="0" i="0" dirty="0">
                <a:effectLst/>
                <a:latin typeface="Montserrat" panose="00000500000000000000" pitchFamily="2" charset="0"/>
              </a:rPr>
              <a:t>La espiritualidad contribuye al bienestar emocional y psicológico.</a:t>
            </a:r>
          </a:p>
          <a:p>
            <a:r>
              <a:rPr lang="es-ES" sz="1400" b="0" i="0" dirty="0">
                <a:effectLst/>
                <a:latin typeface="Montserrat" panose="00000500000000000000" pitchFamily="2" charset="0"/>
              </a:rPr>
              <a:t>Se debe fomentar el respeto y la comprensión de las diversas expresiones de espiritualidad en un mundo globalizado.</a:t>
            </a:r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88DF46-BB01-4433-86D4-321BC88C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906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guras talladas de seres humanos coloridas">
            <a:extLst>
              <a:ext uri="{FF2B5EF4-FFF2-40B4-BE49-F238E27FC236}">
                <a16:creationId xmlns:a16="http://schemas.microsoft.com/office/drawing/2014/main" id="{836696E6-30D9-74A8-ADDC-B35C7632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68" r="-2" b="-2"/>
          <a:stretch/>
        </p:blipFill>
        <p:spPr>
          <a:xfrm>
            <a:off x="5821119" y="1967126"/>
            <a:ext cx="5888959" cy="29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3C6B73-D798-2C4B-405E-EAA93B59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6" y="1345091"/>
            <a:ext cx="4634344" cy="760615"/>
          </a:xfrm>
        </p:spPr>
        <p:txBody>
          <a:bodyPr anchor="b">
            <a:normAutofit/>
          </a:bodyPr>
          <a:lstStyle/>
          <a:p>
            <a:r>
              <a:rPr lang="es-ES" sz="4400" dirty="0"/>
              <a:t>5. La mundaneidad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C738F-D390-4EB2-9881-64C8BF622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4114800" cy="3390220"/>
          </a:xfrm>
        </p:spPr>
        <p:txBody>
          <a:bodyPr anchor="t">
            <a:normAutofit/>
          </a:bodyPr>
          <a:lstStyle/>
          <a:p>
            <a:r>
              <a:rPr lang="es-ES" sz="1400"/>
              <a:t>El hombre es verdaderamente un ser en este mundo. El cuerpo humano, originado en la materia, establece una relación fundamental con la realidad material. </a:t>
            </a:r>
          </a:p>
          <a:p>
            <a:r>
              <a:rPr lang="es-ES" sz="1400"/>
              <a:t>Para el ser humano, es vital cuidar y mejorar su entorno, transformándolo en un espacio que le permita desarrollarse plenamente. </a:t>
            </a:r>
          </a:p>
          <a:p>
            <a:r>
              <a:rPr lang="es-ES" sz="1400"/>
              <a:t>El objetivo de esta transformación es convertir el mundo en su casa  y que facilite su crecimiento y felicidad. </a:t>
            </a:r>
          </a:p>
          <a:p>
            <a:r>
              <a:rPr lang="es-ES" sz="1400"/>
              <a:t>Es esencial que el ser humano aprenda a habitar, contemplar, transformar y disfrutar de su mundo, fomentando así su humanización.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61DE1A-F39F-46D4-BA9A-9DAB77A4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0"/>
            <a:ext cx="6859801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o sujetando la bola">
            <a:extLst>
              <a:ext uri="{FF2B5EF4-FFF2-40B4-BE49-F238E27FC236}">
                <a16:creationId xmlns:a16="http://schemas.microsoft.com/office/drawing/2014/main" id="{778E7597-296B-A44C-1E91-9263D31C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4856"/>
          <a:stretch/>
        </p:blipFill>
        <p:spPr>
          <a:xfrm>
            <a:off x="5333999" y="10"/>
            <a:ext cx="6854951" cy="34253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105A24-81C0-4B45-99A5-311F3B74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C851273-7FAC-413A-B5CA-083F7AECD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3999" y="3427200"/>
            <a:ext cx="3429000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3B21356-601F-4761-B3FB-16E3D4A5C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04EF464-0C9E-4D7E-B8B3-86528581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489E9A-73E2-0015-CB87-6784A854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59598" cy="1867769"/>
          </a:xfrm>
        </p:spPr>
        <p:txBody>
          <a:bodyPr anchor="b">
            <a:normAutofit/>
          </a:bodyPr>
          <a:lstStyle/>
          <a:p>
            <a:r>
              <a:rPr lang="es-ES" sz="4400"/>
              <a:t>6. La sexualidad y el Género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2DF6E35-5E7C-9587-4C32-AE504E632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7059598" cy="33902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/>
          </a:p>
          <a:p>
            <a:r>
              <a:rPr lang="es-ES"/>
              <a:t>Todas las células de los individuos están marcadas por su sexo biológico: masculino en los hombres y femenino en las mujeres. </a:t>
            </a:r>
          </a:p>
          <a:p>
            <a:r>
              <a:rPr lang="es-ES"/>
              <a:t>El concepto de género introduce una dimensión cultural que enriquece las expresiones de la sexualidad. </a:t>
            </a:r>
          </a:p>
          <a:p>
            <a:r>
              <a:rPr lang="es-ES"/>
              <a:t>La sexualidad se manifiesta en las relaciones interpersonales, donde cada persona aporta su propia identidad de género. </a:t>
            </a:r>
          </a:p>
          <a:p>
            <a:r>
              <a:rPr lang="es-ES"/>
              <a:t>Este vínculo se expresa de forma difusa y también en la relación genital, que debe ser guiada por el amor desde una perspectiva humanista.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2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3D5658-E37D-CBAB-95F1-B00063BB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3948953" cy="5817056"/>
          </a:xfrm>
        </p:spPr>
        <p:txBody>
          <a:bodyPr anchor="ctr">
            <a:normAutofit/>
          </a:bodyPr>
          <a:lstStyle/>
          <a:p>
            <a:r>
              <a:rPr lang="es-ES" sz="4400"/>
              <a:t>7. La libertad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5C2E0C6-A6DB-6852-7C07-2E0307305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936982"/>
              </p:ext>
            </p:extLst>
          </p:nvPr>
        </p:nvGraphicFramePr>
        <p:xfrm>
          <a:off x="5042848" y="238836"/>
          <a:ext cx="6836956" cy="61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42220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Custom 25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1274F"/>
      </a:accent1>
      <a:accent2>
        <a:srgbClr val="97446E"/>
      </a:accent2>
      <a:accent3>
        <a:srgbClr val="24BEEE"/>
      </a:accent3>
      <a:accent4>
        <a:srgbClr val="A52B3A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989</Words>
  <Application>Microsoft Office PowerPoint</Application>
  <PresentationFormat>Panorámica</PresentationFormat>
  <Paragraphs>59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CelebrationVTI</vt:lpstr>
      <vt:lpstr>El hombre un ser en construcción</vt:lpstr>
      <vt:lpstr>Las dimensiones del hombre</vt:lpstr>
      <vt:lpstr>1. La intersubjetividad</vt:lpstr>
      <vt:lpstr>2. La personeidad</vt:lpstr>
      <vt:lpstr>3.  La corporeidad</vt:lpstr>
      <vt:lpstr>4. La espiritualidad</vt:lpstr>
      <vt:lpstr>5. La mundaneidad</vt:lpstr>
      <vt:lpstr>6. La sexualidad y el Género</vt:lpstr>
      <vt:lpstr>7. La libertad</vt:lpstr>
      <vt:lpstr>8. La historicidad</vt:lpstr>
      <vt:lpstr>9. La eticidad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FERNANDEZ GARCIA</dc:creator>
  <cp:lastModifiedBy>JOSE LUIS FERNANDEZ GARCIA</cp:lastModifiedBy>
  <cp:revision>2</cp:revision>
  <dcterms:created xsi:type="dcterms:W3CDTF">2024-11-01T23:40:40Z</dcterms:created>
  <dcterms:modified xsi:type="dcterms:W3CDTF">2024-12-15T04:55:40Z</dcterms:modified>
</cp:coreProperties>
</file>