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8" r:id="rId3"/>
    <p:sldId id="279" r:id="rId4"/>
    <p:sldId id="289" r:id="rId5"/>
    <p:sldId id="280" r:id="rId6"/>
    <p:sldId id="281" r:id="rId7"/>
    <p:sldId id="290" r:id="rId8"/>
    <p:sldId id="282" r:id="rId9"/>
    <p:sldId id="283" r:id="rId10"/>
    <p:sldId id="284" r:id="rId11"/>
    <p:sldId id="285" r:id="rId12"/>
    <p:sldId id="286" r:id="rId13"/>
    <p:sldId id="287" r:id="rId14"/>
    <p:sldId id="288" r:id="rId15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624"/>
  </p:normalViewPr>
  <p:slideViewPr>
    <p:cSldViewPr snapToGrid="0">
      <p:cViewPr varScale="1">
        <p:scale>
          <a:sx n="91" d="100"/>
          <a:sy n="91" d="100"/>
        </p:scale>
        <p:origin x="192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B9A7F8-A585-4D68-8AB3-0D42B73749F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5019832-F92C-48A8-A8AF-70A55F5EEC52}">
      <dgm:prSet phldrT="[Texto]"/>
      <dgm:spPr/>
      <dgm:t>
        <a:bodyPr/>
        <a:lstStyle/>
        <a:p>
          <a:r>
            <a:rPr lang="es-EC" dirty="0"/>
            <a:t>MEDICIÓN DE LA ENFERMEDAD</a:t>
          </a:r>
          <a:endParaRPr lang="en-US" dirty="0"/>
        </a:p>
      </dgm:t>
    </dgm:pt>
    <dgm:pt modelId="{5E52E2E8-B5E7-4BF4-BE20-68F8A4E24FFD}" type="parTrans" cxnId="{28807945-520A-449B-ACCA-F2BA0D2E82A5}">
      <dgm:prSet/>
      <dgm:spPr/>
      <dgm:t>
        <a:bodyPr/>
        <a:lstStyle/>
        <a:p>
          <a:endParaRPr lang="en-US"/>
        </a:p>
      </dgm:t>
    </dgm:pt>
    <dgm:pt modelId="{0D3B845D-18B9-4C66-92D0-9574B86E7630}" type="sibTrans" cxnId="{28807945-520A-449B-ACCA-F2BA0D2E82A5}">
      <dgm:prSet/>
      <dgm:spPr/>
      <dgm:t>
        <a:bodyPr/>
        <a:lstStyle/>
        <a:p>
          <a:endParaRPr lang="en-US"/>
        </a:p>
      </dgm:t>
    </dgm:pt>
    <dgm:pt modelId="{4E40E2A7-68ED-4993-AFF4-D8DB906EBBD8}">
      <dgm:prSet phldrT="[Texto]"/>
      <dgm:spPr/>
      <dgm:t>
        <a:bodyPr/>
        <a:lstStyle/>
        <a:p>
          <a:r>
            <a:rPr lang="es-EC" dirty="0"/>
            <a:t>VARIABLES Y TIPOS</a:t>
          </a:r>
          <a:endParaRPr lang="en-US" dirty="0"/>
        </a:p>
      </dgm:t>
    </dgm:pt>
    <dgm:pt modelId="{B256F29C-01D9-449C-8B42-5D67E773A149}" type="parTrans" cxnId="{16CACD4C-21EA-4D6B-BC2A-342A1762C12E}">
      <dgm:prSet/>
      <dgm:spPr/>
      <dgm:t>
        <a:bodyPr/>
        <a:lstStyle/>
        <a:p>
          <a:endParaRPr lang="en-US"/>
        </a:p>
      </dgm:t>
    </dgm:pt>
    <dgm:pt modelId="{0674F556-2AFF-4C5D-B006-3B763EC6917F}" type="sibTrans" cxnId="{16CACD4C-21EA-4D6B-BC2A-342A1762C12E}">
      <dgm:prSet/>
      <dgm:spPr/>
      <dgm:t>
        <a:bodyPr/>
        <a:lstStyle/>
        <a:p>
          <a:endParaRPr lang="en-US"/>
        </a:p>
      </dgm:t>
    </dgm:pt>
    <dgm:pt modelId="{02F89537-B83A-4D55-B583-AE676FBCD88C}">
      <dgm:prSet phldrT="[Texto]"/>
      <dgm:spPr/>
      <dgm:t>
        <a:bodyPr/>
        <a:lstStyle/>
        <a:p>
          <a:r>
            <a:rPr lang="es-EC" b="1" dirty="0">
              <a:solidFill>
                <a:srgbClr val="002D72"/>
              </a:solidFill>
            </a:rPr>
            <a:t>VARIABLES EJEMPLOS</a:t>
          </a:r>
          <a:endParaRPr lang="en-US" dirty="0"/>
        </a:p>
      </dgm:t>
    </dgm:pt>
    <dgm:pt modelId="{11031E36-7236-4324-B992-9A78F4A1C667}" type="parTrans" cxnId="{2A3D5007-F685-431C-B5EB-16FA763755A0}">
      <dgm:prSet/>
      <dgm:spPr/>
      <dgm:t>
        <a:bodyPr/>
        <a:lstStyle/>
        <a:p>
          <a:endParaRPr lang="en-US"/>
        </a:p>
      </dgm:t>
    </dgm:pt>
    <dgm:pt modelId="{8C266198-47DE-4571-8514-6DCC025B9EDC}" type="sibTrans" cxnId="{2A3D5007-F685-431C-B5EB-16FA763755A0}">
      <dgm:prSet/>
      <dgm:spPr/>
      <dgm:t>
        <a:bodyPr/>
        <a:lstStyle/>
        <a:p>
          <a:endParaRPr lang="en-US"/>
        </a:p>
      </dgm:t>
    </dgm:pt>
    <dgm:pt modelId="{1AB9FB5E-1A71-4ABA-B4D1-F593FE04E9ED}" type="pres">
      <dgm:prSet presAssocID="{CCB9A7F8-A585-4D68-8AB3-0D42B73749F9}" presName="Name0" presStyleCnt="0">
        <dgm:presLayoutVars>
          <dgm:chMax val="7"/>
          <dgm:chPref val="7"/>
          <dgm:dir/>
        </dgm:presLayoutVars>
      </dgm:prSet>
      <dgm:spPr/>
    </dgm:pt>
    <dgm:pt modelId="{7A1BFEB1-58B3-4288-9352-C4FB6EBC5B76}" type="pres">
      <dgm:prSet presAssocID="{CCB9A7F8-A585-4D68-8AB3-0D42B73749F9}" presName="Name1" presStyleCnt="0"/>
      <dgm:spPr/>
    </dgm:pt>
    <dgm:pt modelId="{C392FF84-2182-458A-A574-2A622EA22BD1}" type="pres">
      <dgm:prSet presAssocID="{CCB9A7F8-A585-4D68-8AB3-0D42B73749F9}" presName="cycle" presStyleCnt="0"/>
      <dgm:spPr/>
    </dgm:pt>
    <dgm:pt modelId="{C2BFAC97-8351-4A32-A17D-68EF63A470C4}" type="pres">
      <dgm:prSet presAssocID="{CCB9A7F8-A585-4D68-8AB3-0D42B73749F9}" presName="srcNode" presStyleLbl="node1" presStyleIdx="0" presStyleCnt="3"/>
      <dgm:spPr/>
    </dgm:pt>
    <dgm:pt modelId="{BDF48FF8-643E-42DA-9A79-C1F6E86508EA}" type="pres">
      <dgm:prSet presAssocID="{CCB9A7F8-A585-4D68-8AB3-0D42B73749F9}" presName="conn" presStyleLbl="parChTrans1D2" presStyleIdx="0" presStyleCnt="1"/>
      <dgm:spPr/>
    </dgm:pt>
    <dgm:pt modelId="{228890C1-E060-4D11-9DB8-4F66A95819E0}" type="pres">
      <dgm:prSet presAssocID="{CCB9A7F8-A585-4D68-8AB3-0D42B73749F9}" presName="extraNode" presStyleLbl="node1" presStyleIdx="0" presStyleCnt="3"/>
      <dgm:spPr/>
    </dgm:pt>
    <dgm:pt modelId="{DF156B9B-A73D-4D53-95C9-D340280461F5}" type="pres">
      <dgm:prSet presAssocID="{CCB9A7F8-A585-4D68-8AB3-0D42B73749F9}" presName="dstNode" presStyleLbl="node1" presStyleIdx="0" presStyleCnt="3"/>
      <dgm:spPr/>
    </dgm:pt>
    <dgm:pt modelId="{09C5A988-34BD-4C55-99EE-D8306F0A36B4}" type="pres">
      <dgm:prSet presAssocID="{D5019832-F92C-48A8-A8AF-70A55F5EEC52}" presName="text_1" presStyleLbl="node1" presStyleIdx="0" presStyleCnt="3">
        <dgm:presLayoutVars>
          <dgm:bulletEnabled val="1"/>
        </dgm:presLayoutVars>
      </dgm:prSet>
      <dgm:spPr/>
    </dgm:pt>
    <dgm:pt modelId="{9073DF9E-DE8C-4DF7-9289-2AED6CEDFFA3}" type="pres">
      <dgm:prSet presAssocID="{D5019832-F92C-48A8-A8AF-70A55F5EEC52}" presName="accent_1" presStyleCnt="0"/>
      <dgm:spPr/>
    </dgm:pt>
    <dgm:pt modelId="{65687B0B-0BCB-404E-A5FA-F2B6B5C38740}" type="pres">
      <dgm:prSet presAssocID="{D5019832-F92C-48A8-A8AF-70A55F5EEC52}" presName="accentRepeatNode" presStyleLbl="solidFgAcc1" presStyleIdx="0" presStyleCnt="3"/>
      <dgm:spPr>
        <a:prstGeom prst="teardrop">
          <a:avLst/>
        </a:prstGeom>
      </dgm:spPr>
    </dgm:pt>
    <dgm:pt modelId="{6580504A-79F8-438E-B49C-C537EA5CC626}" type="pres">
      <dgm:prSet presAssocID="{4E40E2A7-68ED-4993-AFF4-D8DB906EBBD8}" presName="text_2" presStyleLbl="node1" presStyleIdx="1" presStyleCnt="3">
        <dgm:presLayoutVars>
          <dgm:bulletEnabled val="1"/>
        </dgm:presLayoutVars>
      </dgm:prSet>
      <dgm:spPr/>
    </dgm:pt>
    <dgm:pt modelId="{E6FCDF0F-3289-4955-8D82-CF6741C098A2}" type="pres">
      <dgm:prSet presAssocID="{4E40E2A7-68ED-4993-AFF4-D8DB906EBBD8}" presName="accent_2" presStyleCnt="0"/>
      <dgm:spPr/>
    </dgm:pt>
    <dgm:pt modelId="{CB744C6F-55B7-4D30-BD34-4B36384E71F7}" type="pres">
      <dgm:prSet presAssocID="{4E40E2A7-68ED-4993-AFF4-D8DB906EBBD8}" presName="accentRepeatNode" presStyleLbl="solidFgAcc1" presStyleIdx="1" presStyleCnt="3"/>
      <dgm:spPr>
        <a:prstGeom prst="teardrop">
          <a:avLst/>
        </a:prstGeom>
      </dgm:spPr>
    </dgm:pt>
    <dgm:pt modelId="{740ED627-1CCE-4240-B9BF-DE7FAE0D961B}" type="pres">
      <dgm:prSet presAssocID="{02F89537-B83A-4D55-B583-AE676FBCD88C}" presName="text_3" presStyleLbl="node1" presStyleIdx="2" presStyleCnt="3">
        <dgm:presLayoutVars>
          <dgm:bulletEnabled val="1"/>
        </dgm:presLayoutVars>
      </dgm:prSet>
      <dgm:spPr/>
    </dgm:pt>
    <dgm:pt modelId="{A35F50C4-648D-42AB-8E98-49761D29DCAE}" type="pres">
      <dgm:prSet presAssocID="{02F89537-B83A-4D55-B583-AE676FBCD88C}" presName="accent_3" presStyleCnt="0"/>
      <dgm:spPr/>
    </dgm:pt>
    <dgm:pt modelId="{38DE905A-85E7-48E2-A5FC-0AD5D3996CFC}" type="pres">
      <dgm:prSet presAssocID="{02F89537-B83A-4D55-B583-AE676FBCD88C}" presName="accentRepeatNode" presStyleLbl="solidFgAcc1" presStyleIdx="2" presStyleCnt="3"/>
      <dgm:spPr>
        <a:prstGeom prst="teardrop">
          <a:avLst/>
        </a:prstGeom>
      </dgm:spPr>
    </dgm:pt>
  </dgm:ptLst>
  <dgm:cxnLst>
    <dgm:cxn modelId="{2A3D5007-F685-431C-B5EB-16FA763755A0}" srcId="{CCB9A7F8-A585-4D68-8AB3-0D42B73749F9}" destId="{02F89537-B83A-4D55-B583-AE676FBCD88C}" srcOrd="2" destOrd="0" parTransId="{11031E36-7236-4324-B992-9A78F4A1C667}" sibTransId="{8C266198-47DE-4571-8514-6DCC025B9EDC}"/>
    <dgm:cxn modelId="{550FFC43-6E0F-4EE3-B92F-3E5FF604F8EC}" type="presOf" srcId="{0D3B845D-18B9-4C66-92D0-9574B86E7630}" destId="{BDF48FF8-643E-42DA-9A79-C1F6E86508EA}" srcOrd="0" destOrd="0" presId="urn:microsoft.com/office/officeart/2008/layout/VerticalCurvedList"/>
    <dgm:cxn modelId="{28807945-520A-449B-ACCA-F2BA0D2E82A5}" srcId="{CCB9A7F8-A585-4D68-8AB3-0D42B73749F9}" destId="{D5019832-F92C-48A8-A8AF-70A55F5EEC52}" srcOrd="0" destOrd="0" parTransId="{5E52E2E8-B5E7-4BF4-BE20-68F8A4E24FFD}" sibTransId="{0D3B845D-18B9-4C66-92D0-9574B86E7630}"/>
    <dgm:cxn modelId="{16CACD4C-21EA-4D6B-BC2A-342A1762C12E}" srcId="{CCB9A7F8-A585-4D68-8AB3-0D42B73749F9}" destId="{4E40E2A7-68ED-4993-AFF4-D8DB906EBBD8}" srcOrd="1" destOrd="0" parTransId="{B256F29C-01D9-449C-8B42-5D67E773A149}" sibTransId="{0674F556-2AFF-4C5D-B006-3B763EC6917F}"/>
    <dgm:cxn modelId="{031FE06B-22D9-49EF-B7A0-AC5E43AA3DD0}" type="presOf" srcId="{D5019832-F92C-48A8-A8AF-70A55F5EEC52}" destId="{09C5A988-34BD-4C55-99EE-D8306F0A36B4}" srcOrd="0" destOrd="0" presId="urn:microsoft.com/office/officeart/2008/layout/VerticalCurvedList"/>
    <dgm:cxn modelId="{8AB35E71-46FF-4B80-9DD9-B276F7ADE5A3}" type="presOf" srcId="{CCB9A7F8-A585-4D68-8AB3-0D42B73749F9}" destId="{1AB9FB5E-1A71-4ABA-B4D1-F593FE04E9ED}" srcOrd="0" destOrd="0" presId="urn:microsoft.com/office/officeart/2008/layout/VerticalCurvedList"/>
    <dgm:cxn modelId="{9FAE23A0-30B1-4864-B045-FAFA0ECF8ACD}" type="presOf" srcId="{4E40E2A7-68ED-4993-AFF4-D8DB906EBBD8}" destId="{6580504A-79F8-438E-B49C-C537EA5CC626}" srcOrd="0" destOrd="0" presId="urn:microsoft.com/office/officeart/2008/layout/VerticalCurvedList"/>
    <dgm:cxn modelId="{1EEF14D5-E827-4A5D-A02C-41F28D32A11D}" type="presOf" srcId="{02F89537-B83A-4D55-B583-AE676FBCD88C}" destId="{740ED627-1CCE-4240-B9BF-DE7FAE0D961B}" srcOrd="0" destOrd="0" presId="urn:microsoft.com/office/officeart/2008/layout/VerticalCurvedList"/>
    <dgm:cxn modelId="{36DFFD73-AABC-4104-A3D8-4CE0408A7360}" type="presParOf" srcId="{1AB9FB5E-1A71-4ABA-B4D1-F593FE04E9ED}" destId="{7A1BFEB1-58B3-4288-9352-C4FB6EBC5B76}" srcOrd="0" destOrd="0" presId="urn:microsoft.com/office/officeart/2008/layout/VerticalCurvedList"/>
    <dgm:cxn modelId="{A088B612-0984-468F-9597-45658FCF2A73}" type="presParOf" srcId="{7A1BFEB1-58B3-4288-9352-C4FB6EBC5B76}" destId="{C392FF84-2182-458A-A574-2A622EA22BD1}" srcOrd="0" destOrd="0" presId="urn:microsoft.com/office/officeart/2008/layout/VerticalCurvedList"/>
    <dgm:cxn modelId="{D5CF5732-3E6D-4EB8-A777-071025952AA7}" type="presParOf" srcId="{C392FF84-2182-458A-A574-2A622EA22BD1}" destId="{C2BFAC97-8351-4A32-A17D-68EF63A470C4}" srcOrd="0" destOrd="0" presId="urn:microsoft.com/office/officeart/2008/layout/VerticalCurvedList"/>
    <dgm:cxn modelId="{05E4158D-99DD-452A-9351-F123E0016563}" type="presParOf" srcId="{C392FF84-2182-458A-A574-2A622EA22BD1}" destId="{BDF48FF8-643E-42DA-9A79-C1F6E86508EA}" srcOrd="1" destOrd="0" presId="urn:microsoft.com/office/officeart/2008/layout/VerticalCurvedList"/>
    <dgm:cxn modelId="{A5DAEBAD-D44F-4A45-8703-80D4E7DA46F3}" type="presParOf" srcId="{C392FF84-2182-458A-A574-2A622EA22BD1}" destId="{228890C1-E060-4D11-9DB8-4F66A95819E0}" srcOrd="2" destOrd="0" presId="urn:microsoft.com/office/officeart/2008/layout/VerticalCurvedList"/>
    <dgm:cxn modelId="{C22C438B-59FC-4B77-84A8-B6F770DF2AF8}" type="presParOf" srcId="{C392FF84-2182-458A-A574-2A622EA22BD1}" destId="{DF156B9B-A73D-4D53-95C9-D340280461F5}" srcOrd="3" destOrd="0" presId="urn:microsoft.com/office/officeart/2008/layout/VerticalCurvedList"/>
    <dgm:cxn modelId="{41E27A8B-BC67-442E-8B07-FE15B6E407E8}" type="presParOf" srcId="{7A1BFEB1-58B3-4288-9352-C4FB6EBC5B76}" destId="{09C5A988-34BD-4C55-99EE-D8306F0A36B4}" srcOrd="1" destOrd="0" presId="urn:microsoft.com/office/officeart/2008/layout/VerticalCurvedList"/>
    <dgm:cxn modelId="{A4E0CF21-1211-4A53-B230-2B3FFB1D272E}" type="presParOf" srcId="{7A1BFEB1-58B3-4288-9352-C4FB6EBC5B76}" destId="{9073DF9E-DE8C-4DF7-9289-2AED6CEDFFA3}" srcOrd="2" destOrd="0" presId="urn:microsoft.com/office/officeart/2008/layout/VerticalCurvedList"/>
    <dgm:cxn modelId="{D381E3E8-E292-4850-A937-0E01C7E32753}" type="presParOf" srcId="{9073DF9E-DE8C-4DF7-9289-2AED6CEDFFA3}" destId="{65687B0B-0BCB-404E-A5FA-F2B6B5C38740}" srcOrd="0" destOrd="0" presId="urn:microsoft.com/office/officeart/2008/layout/VerticalCurvedList"/>
    <dgm:cxn modelId="{D6D574FB-4826-4962-A60A-3554E077ECA7}" type="presParOf" srcId="{7A1BFEB1-58B3-4288-9352-C4FB6EBC5B76}" destId="{6580504A-79F8-438E-B49C-C537EA5CC626}" srcOrd="3" destOrd="0" presId="urn:microsoft.com/office/officeart/2008/layout/VerticalCurvedList"/>
    <dgm:cxn modelId="{FC61C79C-C7C5-4CC8-92A4-AB33FE1C803D}" type="presParOf" srcId="{7A1BFEB1-58B3-4288-9352-C4FB6EBC5B76}" destId="{E6FCDF0F-3289-4955-8D82-CF6741C098A2}" srcOrd="4" destOrd="0" presId="urn:microsoft.com/office/officeart/2008/layout/VerticalCurvedList"/>
    <dgm:cxn modelId="{2D5B1F31-5369-4BA0-98B0-4933B02780FF}" type="presParOf" srcId="{E6FCDF0F-3289-4955-8D82-CF6741C098A2}" destId="{CB744C6F-55B7-4D30-BD34-4B36384E71F7}" srcOrd="0" destOrd="0" presId="urn:microsoft.com/office/officeart/2008/layout/VerticalCurvedList"/>
    <dgm:cxn modelId="{EF8F5199-D844-4462-95B5-0B6B2A021AE8}" type="presParOf" srcId="{7A1BFEB1-58B3-4288-9352-C4FB6EBC5B76}" destId="{740ED627-1CCE-4240-B9BF-DE7FAE0D961B}" srcOrd="5" destOrd="0" presId="urn:microsoft.com/office/officeart/2008/layout/VerticalCurvedList"/>
    <dgm:cxn modelId="{311DFB5D-DDFC-44EA-BBD1-BD1652B66734}" type="presParOf" srcId="{7A1BFEB1-58B3-4288-9352-C4FB6EBC5B76}" destId="{A35F50C4-648D-42AB-8E98-49761D29DCAE}" srcOrd="6" destOrd="0" presId="urn:microsoft.com/office/officeart/2008/layout/VerticalCurvedList"/>
    <dgm:cxn modelId="{368E9752-02F6-42C6-88EC-F3D6C5F234C8}" type="presParOf" srcId="{A35F50C4-648D-42AB-8E98-49761D29DCAE}" destId="{38DE905A-85E7-48E2-A5FC-0AD5D3996CF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AD2650-8A63-4E7F-9DCA-0EB7E67700B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1965409-B162-48DC-B476-3E3A4074D39A}">
      <dgm:prSet phldrT="[Texto]" custT="1"/>
      <dgm:spPr/>
      <dgm:t>
        <a:bodyPr/>
        <a:lstStyle/>
        <a:p>
          <a:r>
            <a:rPr lang="es-EC" sz="1800" dirty="0"/>
            <a:t>Formas: Censos y encuestas</a:t>
          </a:r>
          <a:endParaRPr lang="en-US" sz="1800" dirty="0"/>
        </a:p>
      </dgm:t>
    </dgm:pt>
    <dgm:pt modelId="{155C006F-805C-481B-B382-64DC0A79048F}" type="parTrans" cxnId="{DB2B5B87-99ED-4AFC-B46D-7A18A6ACFF7B}">
      <dgm:prSet/>
      <dgm:spPr/>
      <dgm:t>
        <a:bodyPr/>
        <a:lstStyle/>
        <a:p>
          <a:endParaRPr lang="en-US" sz="2400"/>
        </a:p>
      </dgm:t>
    </dgm:pt>
    <dgm:pt modelId="{0FD1D7BD-2198-4121-9BE0-EAD0FAC741C4}" type="sibTrans" cxnId="{DB2B5B87-99ED-4AFC-B46D-7A18A6ACFF7B}">
      <dgm:prSet/>
      <dgm:spPr/>
      <dgm:t>
        <a:bodyPr/>
        <a:lstStyle/>
        <a:p>
          <a:endParaRPr lang="en-US" sz="2400"/>
        </a:p>
      </dgm:t>
    </dgm:pt>
    <dgm:pt modelId="{831A9797-DC9A-4E3B-82AA-8D1A2D3A0B86}">
      <dgm:prSet phldrT="[Texto]" custT="1"/>
      <dgm:spPr/>
      <dgm:t>
        <a:bodyPr/>
        <a:lstStyle/>
        <a:p>
          <a:r>
            <a:rPr lang="es-EC" sz="1800" noProof="0" dirty="0"/>
            <a:t>Procedimientos de medición estandarizados</a:t>
          </a:r>
        </a:p>
      </dgm:t>
    </dgm:pt>
    <dgm:pt modelId="{B81CC4A1-C1D8-4098-84C9-D341824A301C}" type="parTrans" cxnId="{C219B533-530A-4085-BEF1-A82D165AD4E9}">
      <dgm:prSet/>
      <dgm:spPr/>
      <dgm:t>
        <a:bodyPr/>
        <a:lstStyle/>
        <a:p>
          <a:endParaRPr lang="en-US" sz="2400"/>
        </a:p>
      </dgm:t>
    </dgm:pt>
    <dgm:pt modelId="{9FAEDAD4-A6E8-4D2D-BC81-AAC63C58E07A}" type="sibTrans" cxnId="{C219B533-530A-4085-BEF1-A82D165AD4E9}">
      <dgm:prSet/>
      <dgm:spPr/>
      <dgm:t>
        <a:bodyPr/>
        <a:lstStyle/>
        <a:p>
          <a:endParaRPr lang="en-US" sz="2400"/>
        </a:p>
      </dgm:t>
    </dgm:pt>
    <dgm:pt modelId="{5B42CE7B-39C9-4ABF-9D34-5AE53A9E8831}">
      <dgm:prSet phldrT="[Texto]" custT="1"/>
      <dgm:spPr/>
      <dgm:t>
        <a:bodyPr/>
        <a:lstStyle/>
        <a:p>
          <a:r>
            <a:rPr lang="es-EC" sz="1800" dirty="0"/>
            <a:t>Comparables en el tiempo o entre poblaciones</a:t>
          </a:r>
          <a:endParaRPr lang="en-US" sz="1800" dirty="0"/>
        </a:p>
      </dgm:t>
    </dgm:pt>
    <dgm:pt modelId="{FD74C4E8-5748-4AAD-9841-9316BCDCDFF0}" type="parTrans" cxnId="{A5A37C7A-AC24-46F4-84B6-8D5E16DEE006}">
      <dgm:prSet/>
      <dgm:spPr/>
      <dgm:t>
        <a:bodyPr/>
        <a:lstStyle/>
        <a:p>
          <a:endParaRPr lang="en-US" sz="2400"/>
        </a:p>
      </dgm:t>
    </dgm:pt>
    <dgm:pt modelId="{64783504-EA16-489C-8AAB-DCA7AE086E60}" type="sibTrans" cxnId="{A5A37C7A-AC24-46F4-84B6-8D5E16DEE006}">
      <dgm:prSet/>
      <dgm:spPr/>
      <dgm:t>
        <a:bodyPr/>
        <a:lstStyle/>
        <a:p>
          <a:endParaRPr lang="en-US" sz="2400"/>
        </a:p>
      </dgm:t>
    </dgm:pt>
    <dgm:pt modelId="{55F89F6B-6D24-4E90-B134-61C95168376B}">
      <dgm:prSet custT="1"/>
      <dgm:spPr/>
      <dgm:t>
        <a:bodyPr/>
        <a:lstStyle/>
        <a:p>
          <a:r>
            <a:rPr lang="es-EC" sz="1800" dirty="0"/>
            <a:t>Sistemas armonizadores y unificados: </a:t>
          </a:r>
        </a:p>
        <a:p>
          <a:r>
            <a:rPr lang="es-EC" sz="1400" dirty="0"/>
            <a:t>Clasificación Estadística Internacional de Enfermedades y Problemas Relacionados con la Salud </a:t>
          </a:r>
        </a:p>
        <a:p>
          <a:r>
            <a:rPr lang="es-EC" sz="1800" dirty="0"/>
            <a:t>(CIE)</a:t>
          </a:r>
          <a:endParaRPr lang="en-US" sz="1800" dirty="0"/>
        </a:p>
      </dgm:t>
    </dgm:pt>
    <dgm:pt modelId="{9B3C51F0-08DB-421D-AE26-C2B6C76DDEDE}" type="parTrans" cxnId="{898A8A93-AA0E-490D-BE32-F96058ACF611}">
      <dgm:prSet/>
      <dgm:spPr/>
      <dgm:t>
        <a:bodyPr/>
        <a:lstStyle/>
        <a:p>
          <a:endParaRPr lang="en-US" sz="2400"/>
        </a:p>
      </dgm:t>
    </dgm:pt>
    <dgm:pt modelId="{C89F3E2D-2622-498B-BA2C-D05975518B6D}" type="sibTrans" cxnId="{898A8A93-AA0E-490D-BE32-F96058ACF611}">
      <dgm:prSet/>
      <dgm:spPr/>
      <dgm:t>
        <a:bodyPr/>
        <a:lstStyle/>
        <a:p>
          <a:endParaRPr lang="en-US" sz="2400"/>
        </a:p>
      </dgm:t>
    </dgm:pt>
    <dgm:pt modelId="{657D98B6-7DBC-4FB5-A4EA-7D5BE39C1F9F}" type="pres">
      <dgm:prSet presAssocID="{5DAD2650-8A63-4E7F-9DCA-0EB7E67700B8}" presName="diagram" presStyleCnt="0">
        <dgm:presLayoutVars>
          <dgm:dir/>
          <dgm:resizeHandles val="exact"/>
        </dgm:presLayoutVars>
      </dgm:prSet>
      <dgm:spPr/>
    </dgm:pt>
    <dgm:pt modelId="{5E4BCC85-B93D-499D-AF18-712A03551A7E}" type="pres">
      <dgm:prSet presAssocID="{31965409-B162-48DC-B476-3E3A4074D39A}" presName="node" presStyleLbl="node1" presStyleIdx="0" presStyleCnt="4">
        <dgm:presLayoutVars>
          <dgm:bulletEnabled val="1"/>
        </dgm:presLayoutVars>
      </dgm:prSet>
      <dgm:spPr/>
    </dgm:pt>
    <dgm:pt modelId="{0133C28F-1031-4498-9231-8460D00E42A7}" type="pres">
      <dgm:prSet presAssocID="{0FD1D7BD-2198-4121-9BE0-EAD0FAC741C4}" presName="sibTrans" presStyleCnt="0"/>
      <dgm:spPr/>
    </dgm:pt>
    <dgm:pt modelId="{B3F2E603-4BE2-495E-993E-4680FC554F98}" type="pres">
      <dgm:prSet presAssocID="{831A9797-DC9A-4E3B-82AA-8D1A2D3A0B86}" presName="node" presStyleLbl="node1" presStyleIdx="1" presStyleCnt="4">
        <dgm:presLayoutVars>
          <dgm:bulletEnabled val="1"/>
        </dgm:presLayoutVars>
      </dgm:prSet>
      <dgm:spPr/>
    </dgm:pt>
    <dgm:pt modelId="{112E028A-C85C-4318-97F8-2ACBBD916558}" type="pres">
      <dgm:prSet presAssocID="{9FAEDAD4-A6E8-4D2D-BC81-AAC63C58E07A}" presName="sibTrans" presStyleCnt="0"/>
      <dgm:spPr/>
    </dgm:pt>
    <dgm:pt modelId="{67308671-2B7D-4A8C-A38C-93D99DCC75C9}" type="pres">
      <dgm:prSet presAssocID="{55F89F6B-6D24-4E90-B134-61C95168376B}" presName="node" presStyleLbl="node1" presStyleIdx="2" presStyleCnt="4">
        <dgm:presLayoutVars>
          <dgm:bulletEnabled val="1"/>
        </dgm:presLayoutVars>
      </dgm:prSet>
      <dgm:spPr/>
    </dgm:pt>
    <dgm:pt modelId="{A7517F48-993D-4133-BF56-3F89A09092E6}" type="pres">
      <dgm:prSet presAssocID="{C89F3E2D-2622-498B-BA2C-D05975518B6D}" presName="sibTrans" presStyleCnt="0"/>
      <dgm:spPr/>
    </dgm:pt>
    <dgm:pt modelId="{01D881B2-2E94-415F-8A15-DD14E7F1CCF3}" type="pres">
      <dgm:prSet presAssocID="{5B42CE7B-39C9-4ABF-9D34-5AE53A9E8831}" presName="node" presStyleLbl="node1" presStyleIdx="3" presStyleCnt="4">
        <dgm:presLayoutVars>
          <dgm:bulletEnabled val="1"/>
        </dgm:presLayoutVars>
      </dgm:prSet>
      <dgm:spPr/>
    </dgm:pt>
  </dgm:ptLst>
  <dgm:cxnLst>
    <dgm:cxn modelId="{70F2FC1B-F87C-4220-8D4A-B912ED664F6A}" type="presOf" srcId="{55F89F6B-6D24-4E90-B134-61C95168376B}" destId="{67308671-2B7D-4A8C-A38C-93D99DCC75C9}" srcOrd="0" destOrd="0" presId="urn:microsoft.com/office/officeart/2005/8/layout/default"/>
    <dgm:cxn modelId="{DCDAE920-EA59-4B1C-B760-E745C828CEA4}" type="presOf" srcId="{5DAD2650-8A63-4E7F-9DCA-0EB7E67700B8}" destId="{657D98B6-7DBC-4FB5-A4EA-7D5BE39C1F9F}" srcOrd="0" destOrd="0" presId="urn:microsoft.com/office/officeart/2005/8/layout/default"/>
    <dgm:cxn modelId="{C219B533-530A-4085-BEF1-A82D165AD4E9}" srcId="{5DAD2650-8A63-4E7F-9DCA-0EB7E67700B8}" destId="{831A9797-DC9A-4E3B-82AA-8D1A2D3A0B86}" srcOrd="1" destOrd="0" parTransId="{B81CC4A1-C1D8-4098-84C9-D341824A301C}" sibTransId="{9FAEDAD4-A6E8-4D2D-BC81-AAC63C58E07A}"/>
    <dgm:cxn modelId="{441EF652-EE03-4584-853F-BD896547E9B6}" type="presOf" srcId="{5B42CE7B-39C9-4ABF-9D34-5AE53A9E8831}" destId="{01D881B2-2E94-415F-8A15-DD14E7F1CCF3}" srcOrd="0" destOrd="0" presId="urn:microsoft.com/office/officeart/2005/8/layout/default"/>
    <dgm:cxn modelId="{A5A37C7A-AC24-46F4-84B6-8D5E16DEE006}" srcId="{5DAD2650-8A63-4E7F-9DCA-0EB7E67700B8}" destId="{5B42CE7B-39C9-4ABF-9D34-5AE53A9E8831}" srcOrd="3" destOrd="0" parTransId="{FD74C4E8-5748-4AAD-9841-9316BCDCDFF0}" sibTransId="{64783504-EA16-489C-8AAB-DCA7AE086E60}"/>
    <dgm:cxn modelId="{DB2B5B87-99ED-4AFC-B46D-7A18A6ACFF7B}" srcId="{5DAD2650-8A63-4E7F-9DCA-0EB7E67700B8}" destId="{31965409-B162-48DC-B476-3E3A4074D39A}" srcOrd="0" destOrd="0" parTransId="{155C006F-805C-481B-B382-64DC0A79048F}" sibTransId="{0FD1D7BD-2198-4121-9BE0-EAD0FAC741C4}"/>
    <dgm:cxn modelId="{898A8A93-AA0E-490D-BE32-F96058ACF611}" srcId="{5DAD2650-8A63-4E7F-9DCA-0EB7E67700B8}" destId="{55F89F6B-6D24-4E90-B134-61C95168376B}" srcOrd="2" destOrd="0" parTransId="{9B3C51F0-08DB-421D-AE26-C2B6C76DDEDE}" sibTransId="{C89F3E2D-2622-498B-BA2C-D05975518B6D}"/>
    <dgm:cxn modelId="{BC997995-6252-4C98-B2DE-3614CEC60778}" type="presOf" srcId="{831A9797-DC9A-4E3B-82AA-8D1A2D3A0B86}" destId="{B3F2E603-4BE2-495E-993E-4680FC554F98}" srcOrd="0" destOrd="0" presId="urn:microsoft.com/office/officeart/2005/8/layout/default"/>
    <dgm:cxn modelId="{8F16E1E0-DDC2-46ED-A665-8E4471A1876C}" type="presOf" srcId="{31965409-B162-48DC-B476-3E3A4074D39A}" destId="{5E4BCC85-B93D-499D-AF18-712A03551A7E}" srcOrd="0" destOrd="0" presId="urn:microsoft.com/office/officeart/2005/8/layout/default"/>
    <dgm:cxn modelId="{07AB8CC3-755F-40D4-B145-CB542A988C27}" type="presParOf" srcId="{657D98B6-7DBC-4FB5-A4EA-7D5BE39C1F9F}" destId="{5E4BCC85-B93D-499D-AF18-712A03551A7E}" srcOrd="0" destOrd="0" presId="urn:microsoft.com/office/officeart/2005/8/layout/default"/>
    <dgm:cxn modelId="{E50DFBB6-D42A-4DBB-B4B6-C6EFDDC26427}" type="presParOf" srcId="{657D98B6-7DBC-4FB5-A4EA-7D5BE39C1F9F}" destId="{0133C28F-1031-4498-9231-8460D00E42A7}" srcOrd="1" destOrd="0" presId="urn:microsoft.com/office/officeart/2005/8/layout/default"/>
    <dgm:cxn modelId="{0EA81151-BFCC-489A-AB29-751169140073}" type="presParOf" srcId="{657D98B6-7DBC-4FB5-A4EA-7D5BE39C1F9F}" destId="{B3F2E603-4BE2-495E-993E-4680FC554F98}" srcOrd="2" destOrd="0" presId="urn:microsoft.com/office/officeart/2005/8/layout/default"/>
    <dgm:cxn modelId="{53CC0AE2-FD69-4569-936B-884ADCEE7350}" type="presParOf" srcId="{657D98B6-7DBC-4FB5-A4EA-7D5BE39C1F9F}" destId="{112E028A-C85C-4318-97F8-2ACBBD916558}" srcOrd="3" destOrd="0" presId="urn:microsoft.com/office/officeart/2005/8/layout/default"/>
    <dgm:cxn modelId="{2CBB071B-B3D8-48F4-A7AF-ED523730CC42}" type="presParOf" srcId="{657D98B6-7DBC-4FB5-A4EA-7D5BE39C1F9F}" destId="{67308671-2B7D-4A8C-A38C-93D99DCC75C9}" srcOrd="4" destOrd="0" presId="urn:microsoft.com/office/officeart/2005/8/layout/default"/>
    <dgm:cxn modelId="{4DD2E930-23C5-47D6-857F-03ECA8C83C47}" type="presParOf" srcId="{657D98B6-7DBC-4FB5-A4EA-7D5BE39C1F9F}" destId="{A7517F48-993D-4133-BF56-3F89A09092E6}" srcOrd="5" destOrd="0" presId="urn:microsoft.com/office/officeart/2005/8/layout/default"/>
    <dgm:cxn modelId="{9EB261F6-957D-4B41-9A8B-DCA1F1E8BC25}" type="presParOf" srcId="{657D98B6-7DBC-4FB5-A4EA-7D5BE39C1F9F}" destId="{01D881B2-2E94-415F-8A15-DD14E7F1CCF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BBCFE1-C0EE-4AE2-B95C-0E17B18AA9A3}" type="doc">
      <dgm:prSet loTypeId="urn:microsoft.com/office/officeart/2005/8/layout/radial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139632B-7D98-4E41-9CA2-C5B355F9C4D6}">
      <dgm:prSet phldrT="[Texto]" custT="1"/>
      <dgm:spPr/>
      <dgm:t>
        <a:bodyPr/>
        <a:lstStyle/>
        <a:p>
          <a:r>
            <a:rPr lang="es-EC" sz="3200" dirty="0"/>
            <a:t>Datos</a:t>
          </a:r>
          <a:endParaRPr lang="en-US" sz="3200" dirty="0"/>
        </a:p>
      </dgm:t>
    </dgm:pt>
    <dgm:pt modelId="{CC5CB198-17FA-4188-9915-8FA9FD0C9FAA}" type="parTrans" cxnId="{EA5F8FA5-BB70-4C0B-9C9D-6F007C765F1E}">
      <dgm:prSet/>
      <dgm:spPr/>
      <dgm:t>
        <a:bodyPr/>
        <a:lstStyle/>
        <a:p>
          <a:endParaRPr lang="en-US" sz="1800"/>
        </a:p>
      </dgm:t>
    </dgm:pt>
    <dgm:pt modelId="{6239ED6D-718E-4C67-821D-4A7F26CEDDCA}" type="sibTrans" cxnId="{EA5F8FA5-BB70-4C0B-9C9D-6F007C765F1E}">
      <dgm:prSet/>
      <dgm:spPr/>
      <dgm:t>
        <a:bodyPr/>
        <a:lstStyle/>
        <a:p>
          <a:endParaRPr lang="en-US" sz="1800"/>
        </a:p>
      </dgm:t>
    </dgm:pt>
    <dgm:pt modelId="{386C6C49-9A92-46E6-BE69-B9A1AEA9D757}">
      <dgm:prSet phldrT="[Texto]" custT="1"/>
      <dgm:spPr/>
      <dgm:t>
        <a:bodyPr/>
        <a:lstStyle/>
        <a:p>
          <a:r>
            <a:rPr lang="es-EC" sz="1600" dirty="0"/>
            <a:t>Validez</a:t>
          </a:r>
          <a:endParaRPr lang="en-US" sz="1600" dirty="0"/>
        </a:p>
      </dgm:t>
    </dgm:pt>
    <dgm:pt modelId="{240799A1-4EB7-451C-8FF5-E0507D11E8D5}" type="parTrans" cxnId="{76FC0556-E4A4-44A1-B2F9-7B09EE00590C}">
      <dgm:prSet/>
      <dgm:spPr/>
      <dgm:t>
        <a:bodyPr/>
        <a:lstStyle/>
        <a:p>
          <a:endParaRPr lang="en-US" sz="1800"/>
        </a:p>
      </dgm:t>
    </dgm:pt>
    <dgm:pt modelId="{413446AE-8BED-42AC-A2BE-D29E56FCA0F6}" type="sibTrans" cxnId="{76FC0556-E4A4-44A1-B2F9-7B09EE00590C}">
      <dgm:prSet/>
      <dgm:spPr/>
      <dgm:t>
        <a:bodyPr/>
        <a:lstStyle/>
        <a:p>
          <a:endParaRPr lang="en-US" sz="1800"/>
        </a:p>
      </dgm:t>
    </dgm:pt>
    <dgm:pt modelId="{8F154EF4-17CC-4C42-8644-5EF5261EA76B}">
      <dgm:prSet phldrT="[Texto]" custT="1"/>
      <dgm:spPr/>
      <dgm:t>
        <a:bodyPr/>
        <a:lstStyle/>
        <a:p>
          <a:r>
            <a:rPr lang="es-EC" sz="1600" dirty="0"/>
            <a:t>Calidad</a:t>
          </a:r>
          <a:endParaRPr lang="en-US" sz="1600" dirty="0"/>
        </a:p>
      </dgm:t>
    </dgm:pt>
    <dgm:pt modelId="{C311576F-BAEA-4EAF-BB6E-EF4A47E62E50}" type="parTrans" cxnId="{C721C4D2-D267-4AE1-8CC1-313A67609FBE}">
      <dgm:prSet/>
      <dgm:spPr/>
      <dgm:t>
        <a:bodyPr/>
        <a:lstStyle/>
        <a:p>
          <a:endParaRPr lang="en-US" sz="1800"/>
        </a:p>
      </dgm:t>
    </dgm:pt>
    <dgm:pt modelId="{3038A419-8F52-4D98-9BF6-CF3CEC2F0CE3}" type="sibTrans" cxnId="{C721C4D2-D267-4AE1-8CC1-313A67609FBE}">
      <dgm:prSet/>
      <dgm:spPr/>
      <dgm:t>
        <a:bodyPr/>
        <a:lstStyle/>
        <a:p>
          <a:endParaRPr lang="en-US" sz="1800"/>
        </a:p>
      </dgm:t>
    </dgm:pt>
    <dgm:pt modelId="{624716FB-952E-4E94-A6CF-823ADECA94C0}">
      <dgm:prSet phldrT="[Texto]" custT="1"/>
      <dgm:spPr/>
      <dgm:t>
        <a:bodyPr/>
        <a:lstStyle/>
        <a:p>
          <a:r>
            <a:rPr lang="es-EC" sz="1200" dirty="0"/>
            <a:t>Integridad</a:t>
          </a:r>
          <a:endParaRPr lang="en-US" sz="1200" dirty="0"/>
        </a:p>
      </dgm:t>
    </dgm:pt>
    <dgm:pt modelId="{3743B071-5CC1-48E1-B873-250E303258F2}" type="parTrans" cxnId="{F8215D14-8A84-4FDB-A91C-83DD8C42DF81}">
      <dgm:prSet/>
      <dgm:spPr/>
      <dgm:t>
        <a:bodyPr/>
        <a:lstStyle/>
        <a:p>
          <a:endParaRPr lang="en-US" sz="1800"/>
        </a:p>
      </dgm:t>
    </dgm:pt>
    <dgm:pt modelId="{C0F04ADD-B9BE-47E8-BC3A-5DA21FFEA193}" type="sibTrans" cxnId="{F8215D14-8A84-4FDB-A91C-83DD8C42DF81}">
      <dgm:prSet/>
      <dgm:spPr/>
      <dgm:t>
        <a:bodyPr/>
        <a:lstStyle/>
        <a:p>
          <a:endParaRPr lang="en-US" sz="1800"/>
        </a:p>
      </dgm:t>
    </dgm:pt>
    <dgm:pt modelId="{5F38ECF7-0190-4132-A34D-28051A263A4F}">
      <dgm:prSet phldrT="[Texto]" custT="1"/>
      <dgm:spPr/>
      <dgm:t>
        <a:bodyPr/>
        <a:lstStyle/>
        <a:p>
          <a:r>
            <a:rPr lang="es-EC" sz="1200" dirty="0"/>
            <a:t>Cobertura</a:t>
          </a:r>
          <a:endParaRPr lang="en-US" sz="1200" dirty="0"/>
        </a:p>
      </dgm:t>
    </dgm:pt>
    <dgm:pt modelId="{512BA659-4FCB-4DFC-A368-71C233256A8E}" type="parTrans" cxnId="{0746F8E3-8DF6-4CD2-97E7-02221064513C}">
      <dgm:prSet/>
      <dgm:spPr/>
      <dgm:t>
        <a:bodyPr/>
        <a:lstStyle/>
        <a:p>
          <a:endParaRPr lang="en-US" sz="1800"/>
        </a:p>
      </dgm:t>
    </dgm:pt>
    <dgm:pt modelId="{06F55DC3-3E97-4C14-BE56-E09AED297B14}" type="sibTrans" cxnId="{0746F8E3-8DF6-4CD2-97E7-02221064513C}">
      <dgm:prSet/>
      <dgm:spPr/>
      <dgm:t>
        <a:bodyPr/>
        <a:lstStyle/>
        <a:p>
          <a:endParaRPr lang="en-US" sz="1800"/>
        </a:p>
      </dgm:t>
    </dgm:pt>
    <dgm:pt modelId="{899A1214-F9DD-4711-A402-DA62FD90C4C7}" type="pres">
      <dgm:prSet presAssocID="{D5BBCFE1-C0EE-4AE2-B95C-0E17B18AA9A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74F482-9F90-48E1-8BD4-97C7C070EFAE}" type="pres">
      <dgm:prSet presAssocID="{0139632B-7D98-4E41-9CA2-C5B355F9C4D6}" presName="centerShape" presStyleLbl="node0" presStyleIdx="0" presStyleCnt="1"/>
      <dgm:spPr/>
    </dgm:pt>
    <dgm:pt modelId="{29152679-7364-4989-913D-1466D4A0FB6A}" type="pres">
      <dgm:prSet presAssocID="{386C6C49-9A92-46E6-BE69-B9A1AEA9D757}" presName="node" presStyleLbl="node1" presStyleIdx="0" presStyleCnt="4">
        <dgm:presLayoutVars>
          <dgm:bulletEnabled val="1"/>
        </dgm:presLayoutVars>
      </dgm:prSet>
      <dgm:spPr/>
    </dgm:pt>
    <dgm:pt modelId="{A23B7E55-1C0E-4DE3-8544-D8E724598964}" type="pres">
      <dgm:prSet presAssocID="{386C6C49-9A92-46E6-BE69-B9A1AEA9D757}" presName="dummy" presStyleCnt="0"/>
      <dgm:spPr/>
    </dgm:pt>
    <dgm:pt modelId="{05E48A53-DA55-47C4-A269-C7432E266D92}" type="pres">
      <dgm:prSet presAssocID="{413446AE-8BED-42AC-A2BE-D29E56FCA0F6}" presName="sibTrans" presStyleLbl="sibTrans2D1" presStyleIdx="0" presStyleCnt="4"/>
      <dgm:spPr/>
    </dgm:pt>
    <dgm:pt modelId="{08ED9A20-4387-4A78-B7E2-7F0C1750B320}" type="pres">
      <dgm:prSet presAssocID="{8F154EF4-17CC-4C42-8644-5EF5261EA76B}" presName="node" presStyleLbl="node1" presStyleIdx="1" presStyleCnt="4">
        <dgm:presLayoutVars>
          <dgm:bulletEnabled val="1"/>
        </dgm:presLayoutVars>
      </dgm:prSet>
      <dgm:spPr/>
    </dgm:pt>
    <dgm:pt modelId="{112EDC57-AA2E-4C27-9988-F1D0CF756DFF}" type="pres">
      <dgm:prSet presAssocID="{8F154EF4-17CC-4C42-8644-5EF5261EA76B}" presName="dummy" presStyleCnt="0"/>
      <dgm:spPr/>
    </dgm:pt>
    <dgm:pt modelId="{F23B7D4E-33BF-4C53-822D-C4B9B79FDEB4}" type="pres">
      <dgm:prSet presAssocID="{3038A419-8F52-4D98-9BF6-CF3CEC2F0CE3}" presName="sibTrans" presStyleLbl="sibTrans2D1" presStyleIdx="1" presStyleCnt="4"/>
      <dgm:spPr/>
    </dgm:pt>
    <dgm:pt modelId="{2AAE5EC2-99E1-4E33-B5C1-F061947A96B6}" type="pres">
      <dgm:prSet presAssocID="{624716FB-952E-4E94-A6CF-823ADECA94C0}" presName="node" presStyleLbl="node1" presStyleIdx="2" presStyleCnt="4">
        <dgm:presLayoutVars>
          <dgm:bulletEnabled val="1"/>
        </dgm:presLayoutVars>
      </dgm:prSet>
      <dgm:spPr/>
    </dgm:pt>
    <dgm:pt modelId="{B0D685A7-9931-44C2-B3C8-E7CBBEDA13A2}" type="pres">
      <dgm:prSet presAssocID="{624716FB-952E-4E94-A6CF-823ADECA94C0}" presName="dummy" presStyleCnt="0"/>
      <dgm:spPr/>
    </dgm:pt>
    <dgm:pt modelId="{6C20F4AD-BE12-4622-B614-766A2838217A}" type="pres">
      <dgm:prSet presAssocID="{C0F04ADD-B9BE-47E8-BC3A-5DA21FFEA193}" presName="sibTrans" presStyleLbl="sibTrans2D1" presStyleIdx="2" presStyleCnt="4"/>
      <dgm:spPr/>
    </dgm:pt>
    <dgm:pt modelId="{B07B7F25-19EF-42AE-A203-0C0A435AE09A}" type="pres">
      <dgm:prSet presAssocID="{5F38ECF7-0190-4132-A34D-28051A263A4F}" presName="node" presStyleLbl="node1" presStyleIdx="3" presStyleCnt="4">
        <dgm:presLayoutVars>
          <dgm:bulletEnabled val="1"/>
        </dgm:presLayoutVars>
      </dgm:prSet>
      <dgm:spPr/>
    </dgm:pt>
    <dgm:pt modelId="{5B9C98C4-DAA3-41AE-ABBF-5D560E9A793F}" type="pres">
      <dgm:prSet presAssocID="{5F38ECF7-0190-4132-A34D-28051A263A4F}" presName="dummy" presStyleCnt="0"/>
      <dgm:spPr/>
    </dgm:pt>
    <dgm:pt modelId="{55CE3085-0846-4FD8-938B-E4DB7520DAEC}" type="pres">
      <dgm:prSet presAssocID="{06F55DC3-3E97-4C14-BE56-E09AED297B14}" presName="sibTrans" presStyleLbl="sibTrans2D1" presStyleIdx="3" presStyleCnt="4"/>
      <dgm:spPr/>
    </dgm:pt>
  </dgm:ptLst>
  <dgm:cxnLst>
    <dgm:cxn modelId="{F8215D14-8A84-4FDB-A91C-83DD8C42DF81}" srcId="{0139632B-7D98-4E41-9CA2-C5B355F9C4D6}" destId="{624716FB-952E-4E94-A6CF-823ADECA94C0}" srcOrd="2" destOrd="0" parTransId="{3743B071-5CC1-48E1-B873-250E303258F2}" sibTransId="{C0F04ADD-B9BE-47E8-BC3A-5DA21FFEA193}"/>
    <dgm:cxn modelId="{6963C015-5329-4E51-8FDC-9DB02345D409}" type="presOf" srcId="{D5BBCFE1-C0EE-4AE2-B95C-0E17B18AA9A3}" destId="{899A1214-F9DD-4711-A402-DA62FD90C4C7}" srcOrd="0" destOrd="0" presId="urn:microsoft.com/office/officeart/2005/8/layout/radial6"/>
    <dgm:cxn modelId="{390B372F-3638-4576-AEA0-DA314EE070F0}" type="presOf" srcId="{5F38ECF7-0190-4132-A34D-28051A263A4F}" destId="{B07B7F25-19EF-42AE-A203-0C0A435AE09A}" srcOrd="0" destOrd="0" presId="urn:microsoft.com/office/officeart/2005/8/layout/radial6"/>
    <dgm:cxn modelId="{90EC5430-BC9D-4109-AC1C-4A3CD701705F}" type="presOf" srcId="{3038A419-8F52-4D98-9BF6-CF3CEC2F0CE3}" destId="{F23B7D4E-33BF-4C53-822D-C4B9B79FDEB4}" srcOrd="0" destOrd="0" presId="urn:microsoft.com/office/officeart/2005/8/layout/radial6"/>
    <dgm:cxn modelId="{765EF64E-15F6-4EB6-B505-3F049D73BA90}" type="presOf" srcId="{413446AE-8BED-42AC-A2BE-D29E56FCA0F6}" destId="{05E48A53-DA55-47C4-A269-C7432E266D92}" srcOrd="0" destOrd="0" presId="urn:microsoft.com/office/officeart/2005/8/layout/radial6"/>
    <dgm:cxn modelId="{C2407A51-526F-4B5A-B7D1-7CE9C195C0AE}" type="presOf" srcId="{06F55DC3-3E97-4C14-BE56-E09AED297B14}" destId="{55CE3085-0846-4FD8-938B-E4DB7520DAEC}" srcOrd="0" destOrd="0" presId="urn:microsoft.com/office/officeart/2005/8/layout/radial6"/>
    <dgm:cxn modelId="{76FC0556-E4A4-44A1-B2F9-7B09EE00590C}" srcId="{0139632B-7D98-4E41-9CA2-C5B355F9C4D6}" destId="{386C6C49-9A92-46E6-BE69-B9A1AEA9D757}" srcOrd="0" destOrd="0" parTransId="{240799A1-4EB7-451C-8FF5-E0507D11E8D5}" sibTransId="{413446AE-8BED-42AC-A2BE-D29E56FCA0F6}"/>
    <dgm:cxn modelId="{1FB34566-E4A9-4516-8CF3-17A7767E3261}" type="presOf" srcId="{386C6C49-9A92-46E6-BE69-B9A1AEA9D757}" destId="{29152679-7364-4989-913D-1466D4A0FB6A}" srcOrd="0" destOrd="0" presId="urn:microsoft.com/office/officeart/2005/8/layout/radial6"/>
    <dgm:cxn modelId="{2732F39A-FC2C-4BED-82C1-B7D1286A3A66}" type="presOf" srcId="{0139632B-7D98-4E41-9CA2-C5B355F9C4D6}" destId="{E574F482-9F90-48E1-8BD4-97C7C070EFAE}" srcOrd="0" destOrd="0" presId="urn:microsoft.com/office/officeart/2005/8/layout/radial6"/>
    <dgm:cxn modelId="{EA5F8FA5-BB70-4C0B-9C9D-6F007C765F1E}" srcId="{D5BBCFE1-C0EE-4AE2-B95C-0E17B18AA9A3}" destId="{0139632B-7D98-4E41-9CA2-C5B355F9C4D6}" srcOrd="0" destOrd="0" parTransId="{CC5CB198-17FA-4188-9915-8FA9FD0C9FAA}" sibTransId="{6239ED6D-718E-4C67-821D-4A7F26CEDDCA}"/>
    <dgm:cxn modelId="{7617CBB8-0535-4D26-BCA1-675F19149AF6}" type="presOf" srcId="{624716FB-952E-4E94-A6CF-823ADECA94C0}" destId="{2AAE5EC2-99E1-4E33-B5C1-F061947A96B6}" srcOrd="0" destOrd="0" presId="urn:microsoft.com/office/officeart/2005/8/layout/radial6"/>
    <dgm:cxn modelId="{C721C4D2-D267-4AE1-8CC1-313A67609FBE}" srcId="{0139632B-7D98-4E41-9CA2-C5B355F9C4D6}" destId="{8F154EF4-17CC-4C42-8644-5EF5261EA76B}" srcOrd="1" destOrd="0" parTransId="{C311576F-BAEA-4EAF-BB6E-EF4A47E62E50}" sibTransId="{3038A419-8F52-4D98-9BF6-CF3CEC2F0CE3}"/>
    <dgm:cxn modelId="{0746F8E3-8DF6-4CD2-97E7-02221064513C}" srcId="{0139632B-7D98-4E41-9CA2-C5B355F9C4D6}" destId="{5F38ECF7-0190-4132-A34D-28051A263A4F}" srcOrd="3" destOrd="0" parTransId="{512BA659-4FCB-4DFC-A368-71C233256A8E}" sibTransId="{06F55DC3-3E97-4C14-BE56-E09AED297B14}"/>
    <dgm:cxn modelId="{C83362F1-D7C0-43EA-A5FE-F93D75315E8E}" type="presOf" srcId="{C0F04ADD-B9BE-47E8-BC3A-5DA21FFEA193}" destId="{6C20F4AD-BE12-4622-B614-766A2838217A}" srcOrd="0" destOrd="0" presId="urn:microsoft.com/office/officeart/2005/8/layout/radial6"/>
    <dgm:cxn modelId="{E8C491FB-651A-429C-9340-178AB4849657}" type="presOf" srcId="{8F154EF4-17CC-4C42-8644-5EF5261EA76B}" destId="{08ED9A20-4387-4A78-B7E2-7F0C1750B320}" srcOrd="0" destOrd="0" presId="urn:microsoft.com/office/officeart/2005/8/layout/radial6"/>
    <dgm:cxn modelId="{F9B9AEF9-A0A8-4EFE-A95E-2DA0DA5106C4}" type="presParOf" srcId="{899A1214-F9DD-4711-A402-DA62FD90C4C7}" destId="{E574F482-9F90-48E1-8BD4-97C7C070EFAE}" srcOrd="0" destOrd="0" presId="urn:microsoft.com/office/officeart/2005/8/layout/radial6"/>
    <dgm:cxn modelId="{BB315811-6539-42B2-BB30-C139D7F43180}" type="presParOf" srcId="{899A1214-F9DD-4711-A402-DA62FD90C4C7}" destId="{29152679-7364-4989-913D-1466D4A0FB6A}" srcOrd="1" destOrd="0" presId="urn:microsoft.com/office/officeart/2005/8/layout/radial6"/>
    <dgm:cxn modelId="{D02725C5-24BD-4E55-A2D7-53207D2507B1}" type="presParOf" srcId="{899A1214-F9DD-4711-A402-DA62FD90C4C7}" destId="{A23B7E55-1C0E-4DE3-8544-D8E724598964}" srcOrd="2" destOrd="0" presId="urn:microsoft.com/office/officeart/2005/8/layout/radial6"/>
    <dgm:cxn modelId="{84BD5403-30C8-45D2-8B77-EFC278ACB472}" type="presParOf" srcId="{899A1214-F9DD-4711-A402-DA62FD90C4C7}" destId="{05E48A53-DA55-47C4-A269-C7432E266D92}" srcOrd="3" destOrd="0" presId="urn:microsoft.com/office/officeart/2005/8/layout/radial6"/>
    <dgm:cxn modelId="{F8682EBB-747D-4AF9-9171-6E64DBBA69E2}" type="presParOf" srcId="{899A1214-F9DD-4711-A402-DA62FD90C4C7}" destId="{08ED9A20-4387-4A78-B7E2-7F0C1750B320}" srcOrd="4" destOrd="0" presId="urn:microsoft.com/office/officeart/2005/8/layout/radial6"/>
    <dgm:cxn modelId="{ADEF60FF-E94E-47CB-90D8-930100720A0F}" type="presParOf" srcId="{899A1214-F9DD-4711-A402-DA62FD90C4C7}" destId="{112EDC57-AA2E-4C27-9988-F1D0CF756DFF}" srcOrd="5" destOrd="0" presId="urn:microsoft.com/office/officeart/2005/8/layout/radial6"/>
    <dgm:cxn modelId="{96CD1E1A-02E5-4E2E-9CB9-34A6D7620A03}" type="presParOf" srcId="{899A1214-F9DD-4711-A402-DA62FD90C4C7}" destId="{F23B7D4E-33BF-4C53-822D-C4B9B79FDEB4}" srcOrd="6" destOrd="0" presId="urn:microsoft.com/office/officeart/2005/8/layout/radial6"/>
    <dgm:cxn modelId="{6CD202AF-8D9F-4783-8E05-10FA2ECBAB68}" type="presParOf" srcId="{899A1214-F9DD-4711-A402-DA62FD90C4C7}" destId="{2AAE5EC2-99E1-4E33-B5C1-F061947A96B6}" srcOrd="7" destOrd="0" presId="urn:microsoft.com/office/officeart/2005/8/layout/radial6"/>
    <dgm:cxn modelId="{34A9000D-D4E7-4B9F-A93C-2DBFC89801D6}" type="presParOf" srcId="{899A1214-F9DD-4711-A402-DA62FD90C4C7}" destId="{B0D685A7-9931-44C2-B3C8-E7CBBEDA13A2}" srcOrd="8" destOrd="0" presId="urn:microsoft.com/office/officeart/2005/8/layout/radial6"/>
    <dgm:cxn modelId="{5C3649BC-A4AE-4579-BD74-371841A1D0B5}" type="presParOf" srcId="{899A1214-F9DD-4711-A402-DA62FD90C4C7}" destId="{6C20F4AD-BE12-4622-B614-766A2838217A}" srcOrd="9" destOrd="0" presId="urn:microsoft.com/office/officeart/2005/8/layout/radial6"/>
    <dgm:cxn modelId="{70C48E7B-EAC5-4F4B-B8A8-0BA5EEAF1BB4}" type="presParOf" srcId="{899A1214-F9DD-4711-A402-DA62FD90C4C7}" destId="{B07B7F25-19EF-42AE-A203-0C0A435AE09A}" srcOrd="10" destOrd="0" presId="urn:microsoft.com/office/officeart/2005/8/layout/radial6"/>
    <dgm:cxn modelId="{B9F3B9CB-42B5-4683-A7D5-151F68F5EF2D}" type="presParOf" srcId="{899A1214-F9DD-4711-A402-DA62FD90C4C7}" destId="{5B9C98C4-DAA3-41AE-ABBF-5D560E9A793F}" srcOrd="11" destOrd="0" presId="urn:microsoft.com/office/officeart/2005/8/layout/radial6"/>
    <dgm:cxn modelId="{6FFB7D02-10C3-4A84-AEB7-4F5296400EE2}" type="presParOf" srcId="{899A1214-F9DD-4711-A402-DA62FD90C4C7}" destId="{55CE3085-0846-4FD8-938B-E4DB7520DAEC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BA23AC-E905-4C72-8A4B-858AFA9FDAD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75F7E7-1CD5-46E2-AF87-92F44EF15CCE}">
      <dgm:prSet phldrT="[Texto]"/>
      <dgm:spPr/>
      <dgm:t>
        <a:bodyPr vert="vert270" anchor="ctr"/>
        <a:lstStyle/>
        <a:p>
          <a:pPr algn="ctr"/>
          <a:r>
            <a:rPr lang="es-EC" dirty="0">
              <a:solidFill>
                <a:srgbClr val="FFC000"/>
              </a:solidFill>
            </a:rPr>
            <a:t>Se obtendrá</a:t>
          </a:r>
          <a:endParaRPr lang="en-US" dirty="0">
            <a:solidFill>
              <a:srgbClr val="FFC000"/>
            </a:solidFill>
          </a:endParaRPr>
        </a:p>
      </dgm:t>
    </dgm:pt>
    <dgm:pt modelId="{CEA499FF-0927-404F-9098-B68C6D67C6B5}" type="parTrans" cxnId="{11724021-FD1D-4611-8EB0-F7CAA9F6DED2}">
      <dgm:prSet/>
      <dgm:spPr/>
      <dgm:t>
        <a:bodyPr/>
        <a:lstStyle/>
        <a:p>
          <a:endParaRPr lang="en-US"/>
        </a:p>
      </dgm:t>
    </dgm:pt>
    <dgm:pt modelId="{CD6B4B6B-45D7-45C3-B2EE-F056E74F79CB}" type="sibTrans" cxnId="{11724021-FD1D-4611-8EB0-F7CAA9F6DED2}">
      <dgm:prSet/>
      <dgm:spPr/>
      <dgm:t>
        <a:bodyPr/>
        <a:lstStyle/>
        <a:p>
          <a:endParaRPr lang="en-US"/>
        </a:p>
      </dgm:t>
    </dgm:pt>
    <dgm:pt modelId="{E6CABD09-ED2D-4007-A7AA-4E05C51E652A}">
      <dgm:prSet phldrT="[Texto]"/>
      <dgm:spPr/>
      <dgm:t>
        <a:bodyPr/>
        <a:lstStyle/>
        <a:p>
          <a:r>
            <a:rPr lang="es-EC" dirty="0"/>
            <a:t>Medidas sesgadas o inexactas, sin importar la sofisticación del análisis epidemiológico.</a:t>
          </a:r>
          <a:endParaRPr lang="en-US" dirty="0"/>
        </a:p>
      </dgm:t>
    </dgm:pt>
    <dgm:pt modelId="{09AB6AB4-19EB-466A-93C5-05BCE53AC41A}" type="parTrans" cxnId="{05C4EDAB-5797-4C08-AE25-569D9AED746E}">
      <dgm:prSet/>
      <dgm:spPr/>
      <dgm:t>
        <a:bodyPr/>
        <a:lstStyle/>
        <a:p>
          <a:endParaRPr lang="en-US"/>
        </a:p>
      </dgm:t>
    </dgm:pt>
    <dgm:pt modelId="{6BCFEB40-5292-4D7F-BC1D-D64274264960}" type="sibTrans" cxnId="{05C4EDAB-5797-4C08-AE25-569D9AED746E}">
      <dgm:prSet/>
      <dgm:spPr/>
      <dgm:t>
        <a:bodyPr/>
        <a:lstStyle/>
        <a:p>
          <a:endParaRPr lang="en-US"/>
        </a:p>
      </dgm:t>
    </dgm:pt>
    <dgm:pt modelId="{FB7FC4FE-EA48-40E8-9D91-E285FC492B4B}">
      <dgm:prSet phldrT="[Texto]"/>
      <dgm:spPr/>
      <dgm:t>
        <a:bodyPr/>
        <a:lstStyle/>
        <a:p>
          <a:r>
            <a:rPr lang="es-EC" dirty="0"/>
            <a:t>Las intervenciones derivadas de su uso no serán efectivas.</a:t>
          </a:r>
          <a:endParaRPr lang="en-US" dirty="0"/>
        </a:p>
      </dgm:t>
    </dgm:pt>
    <dgm:pt modelId="{6ACB1006-689B-41D8-B7EA-2856BCE89453}" type="parTrans" cxnId="{A22B2F3A-99E7-4668-948C-9CC66DE8F8CA}">
      <dgm:prSet/>
      <dgm:spPr/>
      <dgm:t>
        <a:bodyPr/>
        <a:lstStyle/>
        <a:p>
          <a:endParaRPr lang="en-US"/>
        </a:p>
      </dgm:t>
    </dgm:pt>
    <dgm:pt modelId="{77551497-9FC1-45AD-ABCC-45086F87E4FA}" type="sibTrans" cxnId="{A22B2F3A-99E7-4668-948C-9CC66DE8F8CA}">
      <dgm:prSet/>
      <dgm:spPr/>
      <dgm:t>
        <a:bodyPr/>
        <a:lstStyle/>
        <a:p>
          <a:endParaRPr lang="en-US"/>
        </a:p>
      </dgm:t>
    </dgm:pt>
    <dgm:pt modelId="{9515E1BA-1B00-46C2-A5A3-8F9689585195}" type="pres">
      <dgm:prSet presAssocID="{5ABA23AC-E905-4C72-8A4B-858AFA9FDADB}" presName="vert0" presStyleCnt="0">
        <dgm:presLayoutVars>
          <dgm:dir/>
          <dgm:animOne val="branch"/>
          <dgm:animLvl val="lvl"/>
        </dgm:presLayoutVars>
      </dgm:prSet>
      <dgm:spPr/>
    </dgm:pt>
    <dgm:pt modelId="{7CF94FEC-5F15-4709-BC69-22DDCA4C70A7}" type="pres">
      <dgm:prSet presAssocID="{6A75F7E7-1CD5-46E2-AF87-92F44EF15CCE}" presName="thickLine" presStyleLbl="alignNode1" presStyleIdx="0" presStyleCnt="1"/>
      <dgm:spPr/>
    </dgm:pt>
    <dgm:pt modelId="{95875704-0886-4C9A-8CFA-9602FB908D6C}" type="pres">
      <dgm:prSet presAssocID="{6A75F7E7-1CD5-46E2-AF87-92F44EF15CCE}" presName="horz1" presStyleCnt="0"/>
      <dgm:spPr/>
    </dgm:pt>
    <dgm:pt modelId="{1193E5E8-3699-448A-964F-F26E5A0F273F}" type="pres">
      <dgm:prSet presAssocID="{6A75F7E7-1CD5-46E2-AF87-92F44EF15CCE}" presName="tx1" presStyleLbl="revTx" presStyleIdx="0" presStyleCnt="3"/>
      <dgm:spPr/>
    </dgm:pt>
    <dgm:pt modelId="{E377437A-9554-48CD-933E-0E2003EDE0A7}" type="pres">
      <dgm:prSet presAssocID="{6A75F7E7-1CD5-46E2-AF87-92F44EF15CCE}" presName="vert1" presStyleCnt="0"/>
      <dgm:spPr/>
    </dgm:pt>
    <dgm:pt modelId="{B9E57184-5EA8-4DFF-ABF9-A5E9592A372E}" type="pres">
      <dgm:prSet presAssocID="{E6CABD09-ED2D-4007-A7AA-4E05C51E652A}" presName="vertSpace2a" presStyleCnt="0"/>
      <dgm:spPr/>
    </dgm:pt>
    <dgm:pt modelId="{150CBB60-885B-4651-B554-9CB1DAE565D2}" type="pres">
      <dgm:prSet presAssocID="{E6CABD09-ED2D-4007-A7AA-4E05C51E652A}" presName="horz2" presStyleCnt="0"/>
      <dgm:spPr/>
    </dgm:pt>
    <dgm:pt modelId="{443EEA5E-C84F-4FB6-B577-EAC28E0CB445}" type="pres">
      <dgm:prSet presAssocID="{E6CABD09-ED2D-4007-A7AA-4E05C51E652A}" presName="horzSpace2" presStyleCnt="0"/>
      <dgm:spPr/>
    </dgm:pt>
    <dgm:pt modelId="{E90A8E14-75CA-4C94-9F2D-4616AFDBC8FB}" type="pres">
      <dgm:prSet presAssocID="{E6CABD09-ED2D-4007-A7AA-4E05C51E652A}" presName="tx2" presStyleLbl="revTx" presStyleIdx="1" presStyleCnt="3"/>
      <dgm:spPr/>
    </dgm:pt>
    <dgm:pt modelId="{7BE60675-8487-404A-9A15-F1F4118D906F}" type="pres">
      <dgm:prSet presAssocID="{E6CABD09-ED2D-4007-A7AA-4E05C51E652A}" presName="vert2" presStyleCnt="0"/>
      <dgm:spPr/>
    </dgm:pt>
    <dgm:pt modelId="{31CA6F73-B0AC-485A-9BB1-40692CEDCA22}" type="pres">
      <dgm:prSet presAssocID="{E6CABD09-ED2D-4007-A7AA-4E05C51E652A}" presName="thinLine2b" presStyleLbl="callout" presStyleIdx="0" presStyleCnt="2"/>
      <dgm:spPr/>
    </dgm:pt>
    <dgm:pt modelId="{3DACD335-4145-420B-92B4-D64FB84A0DFA}" type="pres">
      <dgm:prSet presAssocID="{E6CABD09-ED2D-4007-A7AA-4E05C51E652A}" presName="vertSpace2b" presStyleCnt="0"/>
      <dgm:spPr/>
    </dgm:pt>
    <dgm:pt modelId="{865DF5B2-A862-495F-8EE6-E0675A99CFB9}" type="pres">
      <dgm:prSet presAssocID="{FB7FC4FE-EA48-40E8-9D91-E285FC492B4B}" presName="horz2" presStyleCnt="0"/>
      <dgm:spPr/>
    </dgm:pt>
    <dgm:pt modelId="{07B2516C-4111-4997-9110-1A7E71E19F1B}" type="pres">
      <dgm:prSet presAssocID="{FB7FC4FE-EA48-40E8-9D91-E285FC492B4B}" presName="horzSpace2" presStyleCnt="0"/>
      <dgm:spPr/>
    </dgm:pt>
    <dgm:pt modelId="{EE1D2E76-4EE8-4A40-95E5-9EBEF1D2A464}" type="pres">
      <dgm:prSet presAssocID="{FB7FC4FE-EA48-40E8-9D91-E285FC492B4B}" presName="tx2" presStyleLbl="revTx" presStyleIdx="2" presStyleCnt="3"/>
      <dgm:spPr/>
    </dgm:pt>
    <dgm:pt modelId="{437DBCC6-8B7B-4BEB-BD6E-7F2586886E38}" type="pres">
      <dgm:prSet presAssocID="{FB7FC4FE-EA48-40E8-9D91-E285FC492B4B}" presName="vert2" presStyleCnt="0"/>
      <dgm:spPr/>
    </dgm:pt>
    <dgm:pt modelId="{211B316D-88C2-4450-99D5-3E9532EB4A2D}" type="pres">
      <dgm:prSet presAssocID="{FB7FC4FE-EA48-40E8-9D91-E285FC492B4B}" presName="thinLine2b" presStyleLbl="callout" presStyleIdx="1" presStyleCnt="2"/>
      <dgm:spPr/>
    </dgm:pt>
    <dgm:pt modelId="{2D554609-39A0-45C8-B61F-6A59B7E63997}" type="pres">
      <dgm:prSet presAssocID="{FB7FC4FE-EA48-40E8-9D91-E285FC492B4B}" presName="vertSpace2b" presStyleCnt="0"/>
      <dgm:spPr/>
    </dgm:pt>
  </dgm:ptLst>
  <dgm:cxnLst>
    <dgm:cxn modelId="{645BEA14-12B3-41FB-B352-5FD993760AE0}" type="presOf" srcId="{FB7FC4FE-EA48-40E8-9D91-E285FC492B4B}" destId="{EE1D2E76-4EE8-4A40-95E5-9EBEF1D2A464}" srcOrd="0" destOrd="0" presId="urn:microsoft.com/office/officeart/2008/layout/LinedList"/>
    <dgm:cxn modelId="{11724021-FD1D-4611-8EB0-F7CAA9F6DED2}" srcId="{5ABA23AC-E905-4C72-8A4B-858AFA9FDADB}" destId="{6A75F7E7-1CD5-46E2-AF87-92F44EF15CCE}" srcOrd="0" destOrd="0" parTransId="{CEA499FF-0927-404F-9098-B68C6D67C6B5}" sibTransId="{CD6B4B6B-45D7-45C3-B2EE-F056E74F79CB}"/>
    <dgm:cxn modelId="{A22B2F3A-99E7-4668-948C-9CC66DE8F8CA}" srcId="{6A75F7E7-1CD5-46E2-AF87-92F44EF15CCE}" destId="{FB7FC4FE-EA48-40E8-9D91-E285FC492B4B}" srcOrd="1" destOrd="0" parTransId="{6ACB1006-689B-41D8-B7EA-2856BCE89453}" sibTransId="{77551497-9FC1-45AD-ABCC-45086F87E4FA}"/>
    <dgm:cxn modelId="{18774C7F-A091-41BE-9BC8-87E1B8BAFDD5}" type="presOf" srcId="{E6CABD09-ED2D-4007-A7AA-4E05C51E652A}" destId="{E90A8E14-75CA-4C94-9F2D-4616AFDBC8FB}" srcOrd="0" destOrd="0" presId="urn:microsoft.com/office/officeart/2008/layout/LinedList"/>
    <dgm:cxn modelId="{05C4EDAB-5797-4C08-AE25-569D9AED746E}" srcId="{6A75F7E7-1CD5-46E2-AF87-92F44EF15CCE}" destId="{E6CABD09-ED2D-4007-A7AA-4E05C51E652A}" srcOrd="0" destOrd="0" parTransId="{09AB6AB4-19EB-466A-93C5-05BCE53AC41A}" sibTransId="{6BCFEB40-5292-4D7F-BC1D-D64274264960}"/>
    <dgm:cxn modelId="{7C8081C4-54EF-49F8-8870-6E0DB4912635}" type="presOf" srcId="{6A75F7E7-1CD5-46E2-AF87-92F44EF15CCE}" destId="{1193E5E8-3699-448A-964F-F26E5A0F273F}" srcOrd="0" destOrd="0" presId="urn:microsoft.com/office/officeart/2008/layout/LinedList"/>
    <dgm:cxn modelId="{6E34CBC7-30D5-4B9E-8E3D-0536D699A15D}" type="presOf" srcId="{5ABA23AC-E905-4C72-8A4B-858AFA9FDADB}" destId="{9515E1BA-1B00-46C2-A5A3-8F9689585195}" srcOrd="0" destOrd="0" presId="urn:microsoft.com/office/officeart/2008/layout/LinedList"/>
    <dgm:cxn modelId="{E76B9EA5-40CB-4622-895E-2725BDD3A9AA}" type="presParOf" srcId="{9515E1BA-1B00-46C2-A5A3-8F9689585195}" destId="{7CF94FEC-5F15-4709-BC69-22DDCA4C70A7}" srcOrd="0" destOrd="0" presId="urn:microsoft.com/office/officeart/2008/layout/LinedList"/>
    <dgm:cxn modelId="{6F6E7DD0-D2CA-4FE5-B921-61383C72E5EC}" type="presParOf" srcId="{9515E1BA-1B00-46C2-A5A3-8F9689585195}" destId="{95875704-0886-4C9A-8CFA-9602FB908D6C}" srcOrd="1" destOrd="0" presId="urn:microsoft.com/office/officeart/2008/layout/LinedList"/>
    <dgm:cxn modelId="{F5E705F4-ACAF-4A74-8D14-76A815653C5C}" type="presParOf" srcId="{95875704-0886-4C9A-8CFA-9602FB908D6C}" destId="{1193E5E8-3699-448A-964F-F26E5A0F273F}" srcOrd="0" destOrd="0" presId="urn:microsoft.com/office/officeart/2008/layout/LinedList"/>
    <dgm:cxn modelId="{1ABD7E5C-4075-433F-9B4A-DF3FBC2C52BE}" type="presParOf" srcId="{95875704-0886-4C9A-8CFA-9602FB908D6C}" destId="{E377437A-9554-48CD-933E-0E2003EDE0A7}" srcOrd="1" destOrd="0" presId="urn:microsoft.com/office/officeart/2008/layout/LinedList"/>
    <dgm:cxn modelId="{02D8A6C5-66CE-48DF-8387-7B119E2B8791}" type="presParOf" srcId="{E377437A-9554-48CD-933E-0E2003EDE0A7}" destId="{B9E57184-5EA8-4DFF-ABF9-A5E9592A372E}" srcOrd="0" destOrd="0" presId="urn:microsoft.com/office/officeart/2008/layout/LinedList"/>
    <dgm:cxn modelId="{42057898-746A-41FB-984D-CF045080A9A0}" type="presParOf" srcId="{E377437A-9554-48CD-933E-0E2003EDE0A7}" destId="{150CBB60-885B-4651-B554-9CB1DAE565D2}" srcOrd="1" destOrd="0" presId="urn:microsoft.com/office/officeart/2008/layout/LinedList"/>
    <dgm:cxn modelId="{C1F500FE-A34C-4AE3-857F-99A8AA8EBA16}" type="presParOf" srcId="{150CBB60-885B-4651-B554-9CB1DAE565D2}" destId="{443EEA5E-C84F-4FB6-B577-EAC28E0CB445}" srcOrd="0" destOrd="0" presId="urn:microsoft.com/office/officeart/2008/layout/LinedList"/>
    <dgm:cxn modelId="{AA9C8BC6-827E-483D-A07C-527841CE136A}" type="presParOf" srcId="{150CBB60-885B-4651-B554-9CB1DAE565D2}" destId="{E90A8E14-75CA-4C94-9F2D-4616AFDBC8FB}" srcOrd="1" destOrd="0" presId="urn:microsoft.com/office/officeart/2008/layout/LinedList"/>
    <dgm:cxn modelId="{C29C262C-E432-425B-928F-F429FA417EC1}" type="presParOf" srcId="{150CBB60-885B-4651-B554-9CB1DAE565D2}" destId="{7BE60675-8487-404A-9A15-F1F4118D906F}" srcOrd="2" destOrd="0" presId="urn:microsoft.com/office/officeart/2008/layout/LinedList"/>
    <dgm:cxn modelId="{463A6C24-0712-44E7-86B9-FDC0919E5C64}" type="presParOf" srcId="{E377437A-9554-48CD-933E-0E2003EDE0A7}" destId="{31CA6F73-B0AC-485A-9BB1-40692CEDCA22}" srcOrd="2" destOrd="0" presId="urn:microsoft.com/office/officeart/2008/layout/LinedList"/>
    <dgm:cxn modelId="{3FFF3986-498F-473D-96B0-AC1B5DD4C2CA}" type="presParOf" srcId="{E377437A-9554-48CD-933E-0E2003EDE0A7}" destId="{3DACD335-4145-420B-92B4-D64FB84A0DFA}" srcOrd="3" destOrd="0" presId="urn:microsoft.com/office/officeart/2008/layout/LinedList"/>
    <dgm:cxn modelId="{39681EA8-18D9-45B3-A234-B0A0979FD290}" type="presParOf" srcId="{E377437A-9554-48CD-933E-0E2003EDE0A7}" destId="{865DF5B2-A862-495F-8EE6-E0675A99CFB9}" srcOrd="4" destOrd="0" presId="urn:microsoft.com/office/officeart/2008/layout/LinedList"/>
    <dgm:cxn modelId="{19323D80-D587-487C-BBCD-3C6D6A885CF0}" type="presParOf" srcId="{865DF5B2-A862-495F-8EE6-E0675A99CFB9}" destId="{07B2516C-4111-4997-9110-1A7E71E19F1B}" srcOrd="0" destOrd="0" presId="urn:microsoft.com/office/officeart/2008/layout/LinedList"/>
    <dgm:cxn modelId="{35DFF379-56DB-4717-877A-5821BCB0D920}" type="presParOf" srcId="{865DF5B2-A862-495F-8EE6-E0675A99CFB9}" destId="{EE1D2E76-4EE8-4A40-95E5-9EBEF1D2A464}" srcOrd="1" destOrd="0" presId="urn:microsoft.com/office/officeart/2008/layout/LinedList"/>
    <dgm:cxn modelId="{BABAFFBD-018B-4ACC-876F-68DAB6BD6573}" type="presParOf" srcId="{865DF5B2-A862-495F-8EE6-E0675A99CFB9}" destId="{437DBCC6-8B7B-4BEB-BD6E-7F2586886E38}" srcOrd="2" destOrd="0" presId="urn:microsoft.com/office/officeart/2008/layout/LinedList"/>
    <dgm:cxn modelId="{2AE2AFE5-F057-4157-8BC5-D782FF73CA4E}" type="presParOf" srcId="{E377437A-9554-48CD-933E-0E2003EDE0A7}" destId="{211B316D-88C2-4450-99D5-3E9532EB4A2D}" srcOrd="5" destOrd="0" presId="urn:microsoft.com/office/officeart/2008/layout/LinedList"/>
    <dgm:cxn modelId="{FAB6533E-08E3-415F-98FA-DA5CFC774CB9}" type="presParOf" srcId="{E377437A-9554-48CD-933E-0E2003EDE0A7}" destId="{2D554609-39A0-45C8-B61F-6A59B7E6399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8CC599-1046-4F18-91A4-44463688EF50}" type="doc">
      <dgm:prSet loTypeId="urn:microsoft.com/office/officeart/2005/8/layout/h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7F7E989-28A8-4810-A1E9-870335033BD5}">
      <dgm:prSet phldrT="[Texto]" custT="1"/>
      <dgm:spPr/>
      <dgm:t>
        <a:bodyPr/>
        <a:lstStyle/>
        <a:p>
          <a:r>
            <a:rPr lang="es-EC" sz="1600" dirty="0"/>
            <a:t>Observación</a:t>
          </a:r>
          <a:endParaRPr lang="en-US" sz="1600" dirty="0"/>
        </a:p>
      </dgm:t>
    </dgm:pt>
    <dgm:pt modelId="{5CB1DF1C-FC6B-465E-A8D7-36D3BDD7F5DA}" type="parTrans" cxnId="{ADE0EE0C-0153-40E6-B975-6D1EA423FEB2}">
      <dgm:prSet/>
      <dgm:spPr/>
      <dgm:t>
        <a:bodyPr/>
        <a:lstStyle/>
        <a:p>
          <a:endParaRPr lang="en-US" sz="1800"/>
        </a:p>
      </dgm:t>
    </dgm:pt>
    <dgm:pt modelId="{D0230534-13B6-42A6-9081-5DADF1AB090D}" type="sibTrans" cxnId="{ADE0EE0C-0153-40E6-B975-6D1EA423FEB2}">
      <dgm:prSet/>
      <dgm:spPr/>
      <dgm:t>
        <a:bodyPr/>
        <a:lstStyle/>
        <a:p>
          <a:endParaRPr lang="en-US" sz="1800"/>
        </a:p>
      </dgm:t>
    </dgm:pt>
    <dgm:pt modelId="{BE58905E-C0FD-436D-896A-119B2AD2CBEC}">
      <dgm:prSet phldrT="[Texto]" custT="1"/>
      <dgm:spPr/>
      <dgm:t>
        <a:bodyPr/>
        <a:lstStyle/>
        <a:p>
          <a:r>
            <a:rPr lang="es-EC" sz="1400" dirty="0"/>
            <a:t>Fenómenos de salud</a:t>
          </a:r>
          <a:endParaRPr lang="en-US" sz="1400" dirty="0"/>
        </a:p>
      </dgm:t>
    </dgm:pt>
    <dgm:pt modelId="{5231354C-3084-4C55-B3B5-697279BC0ACE}" type="parTrans" cxnId="{0EA91493-6C40-4B20-8C12-931B522B265E}">
      <dgm:prSet/>
      <dgm:spPr/>
      <dgm:t>
        <a:bodyPr/>
        <a:lstStyle/>
        <a:p>
          <a:endParaRPr lang="en-US" sz="1800"/>
        </a:p>
      </dgm:t>
    </dgm:pt>
    <dgm:pt modelId="{EF058ADA-2A56-43F5-9B24-10805DFAF016}" type="sibTrans" cxnId="{0EA91493-6C40-4B20-8C12-931B522B265E}">
      <dgm:prSet/>
      <dgm:spPr/>
      <dgm:t>
        <a:bodyPr/>
        <a:lstStyle/>
        <a:p>
          <a:endParaRPr lang="en-US" sz="1800"/>
        </a:p>
      </dgm:t>
    </dgm:pt>
    <dgm:pt modelId="{79D40938-4401-4754-9AA6-AFB504719E00}">
      <dgm:prSet phldrT="[Texto]" custT="1"/>
      <dgm:spPr/>
      <dgm:t>
        <a:bodyPr/>
        <a:lstStyle/>
        <a:p>
          <a:r>
            <a:rPr lang="es-EC" sz="1400" dirty="0"/>
            <a:t>Enfermedad en la población</a:t>
          </a:r>
          <a:endParaRPr lang="en-US" sz="1400" dirty="0"/>
        </a:p>
      </dgm:t>
    </dgm:pt>
    <dgm:pt modelId="{ECC8B5C5-41C7-40C8-B289-33DA6CD9751C}" type="parTrans" cxnId="{45A43D6D-07CD-48E3-B350-1421CE04DA84}">
      <dgm:prSet/>
      <dgm:spPr/>
      <dgm:t>
        <a:bodyPr/>
        <a:lstStyle/>
        <a:p>
          <a:endParaRPr lang="en-US" sz="1800"/>
        </a:p>
      </dgm:t>
    </dgm:pt>
    <dgm:pt modelId="{732514E8-C9DA-4893-9217-FF9BB2D29CDA}" type="sibTrans" cxnId="{45A43D6D-07CD-48E3-B350-1421CE04DA84}">
      <dgm:prSet/>
      <dgm:spPr/>
      <dgm:t>
        <a:bodyPr/>
        <a:lstStyle/>
        <a:p>
          <a:endParaRPr lang="en-US" sz="1800"/>
        </a:p>
      </dgm:t>
    </dgm:pt>
    <dgm:pt modelId="{366F6A73-8900-4734-96B8-17A40980E430}">
      <dgm:prSet phldrT="[Texto]" custT="1"/>
      <dgm:spPr/>
      <dgm:t>
        <a:bodyPr/>
        <a:lstStyle/>
        <a:p>
          <a:r>
            <a:rPr lang="es-EC" sz="1600" dirty="0"/>
            <a:t>Cuantificación</a:t>
          </a:r>
          <a:endParaRPr lang="en-US" sz="1600" dirty="0"/>
        </a:p>
      </dgm:t>
    </dgm:pt>
    <dgm:pt modelId="{E7FD6915-2965-49B3-952E-5C896A5A0FCD}" type="parTrans" cxnId="{2BBE8F42-A164-4D14-9BA8-139C49694B01}">
      <dgm:prSet/>
      <dgm:spPr/>
      <dgm:t>
        <a:bodyPr/>
        <a:lstStyle/>
        <a:p>
          <a:endParaRPr lang="en-US" sz="1800"/>
        </a:p>
      </dgm:t>
    </dgm:pt>
    <dgm:pt modelId="{6345866E-9B99-482D-8605-1419026813D5}" type="sibTrans" cxnId="{2BBE8F42-A164-4D14-9BA8-139C49694B01}">
      <dgm:prSet/>
      <dgm:spPr/>
      <dgm:t>
        <a:bodyPr/>
        <a:lstStyle/>
        <a:p>
          <a:endParaRPr lang="en-US" sz="1800"/>
        </a:p>
      </dgm:t>
    </dgm:pt>
    <dgm:pt modelId="{060B2EB5-C935-4DB5-96DA-4CC68037159F}">
      <dgm:prSet phldrT="[Texto]" custT="1"/>
      <dgm:spPr/>
      <dgm:t>
        <a:bodyPr/>
        <a:lstStyle/>
        <a:p>
          <a:r>
            <a:rPr lang="es-EC" sz="1400" dirty="0"/>
            <a:t>Frecuencias</a:t>
          </a:r>
          <a:endParaRPr lang="en-US" sz="1400" dirty="0"/>
        </a:p>
      </dgm:t>
    </dgm:pt>
    <dgm:pt modelId="{47F1913A-78FF-407F-A5A3-F3BCF75421B1}" type="parTrans" cxnId="{0F93ACE6-89A3-4D0B-BFA5-F76A650DE6F7}">
      <dgm:prSet/>
      <dgm:spPr/>
      <dgm:t>
        <a:bodyPr/>
        <a:lstStyle/>
        <a:p>
          <a:endParaRPr lang="en-US" sz="1800"/>
        </a:p>
      </dgm:t>
    </dgm:pt>
    <dgm:pt modelId="{FE1BD490-F9F1-4C60-83EF-2A3F5100E2D2}" type="sibTrans" cxnId="{0F93ACE6-89A3-4D0B-BFA5-F76A650DE6F7}">
      <dgm:prSet/>
      <dgm:spPr/>
      <dgm:t>
        <a:bodyPr/>
        <a:lstStyle/>
        <a:p>
          <a:endParaRPr lang="en-US" sz="1800"/>
        </a:p>
      </dgm:t>
    </dgm:pt>
    <dgm:pt modelId="{04115BC3-B8AA-4EF8-BD77-66E4A6353E53}">
      <dgm:prSet phldrT="[Texto]" custT="1"/>
      <dgm:spPr/>
      <dgm:t>
        <a:bodyPr/>
        <a:lstStyle/>
        <a:p>
          <a:r>
            <a:rPr lang="es-EC" sz="1400" dirty="0"/>
            <a:t>Distribuciones</a:t>
          </a:r>
          <a:endParaRPr lang="en-US" sz="1400" dirty="0"/>
        </a:p>
      </dgm:t>
    </dgm:pt>
    <dgm:pt modelId="{8F9B77E5-62E2-48BC-9D72-40BB31C97E39}" type="parTrans" cxnId="{2D242D06-EA4F-498C-AA1F-E373BEDA511F}">
      <dgm:prSet/>
      <dgm:spPr/>
      <dgm:t>
        <a:bodyPr/>
        <a:lstStyle/>
        <a:p>
          <a:endParaRPr lang="en-US" sz="1800"/>
        </a:p>
      </dgm:t>
    </dgm:pt>
    <dgm:pt modelId="{236C0B66-C953-473E-B8C1-5F279051A3FE}" type="sibTrans" cxnId="{2D242D06-EA4F-498C-AA1F-E373BEDA511F}">
      <dgm:prSet/>
      <dgm:spPr/>
      <dgm:t>
        <a:bodyPr/>
        <a:lstStyle/>
        <a:p>
          <a:endParaRPr lang="en-US" sz="1800"/>
        </a:p>
      </dgm:t>
    </dgm:pt>
    <dgm:pt modelId="{9199635B-2B95-493C-BE53-291B96DE63BC}">
      <dgm:prSet phldrT="[Texto]" custT="1"/>
      <dgm:spPr/>
      <dgm:t>
        <a:bodyPr/>
        <a:lstStyle/>
        <a:p>
          <a:r>
            <a:rPr lang="es-EC" sz="1600" dirty="0"/>
            <a:t>Análisis</a:t>
          </a:r>
          <a:endParaRPr lang="en-US" sz="1600" dirty="0"/>
        </a:p>
      </dgm:t>
    </dgm:pt>
    <dgm:pt modelId="{AE7ED7A6-B8B9-4BF5-B40D-4BB6340342CF}" type="parTrans" cxnId="{0871CB9A-04AC-46A7-9F6F-B475BFA270FB}">
      <dgm:prSet/>
      <dgm:spPr/>
      <dgm:t>
        <a:bodyPr/>
        <a:lstStyle/>
        <a:p>
          <a:endParaRPr lang="en-US" sz="1800"/>
        </a:p>
      </dgm:t>
    </dgm:pt>
    <dgm:pt modelId="{C479B5C1-2678-49F0-9D7E-0392A49C7371}" type="sibTrans" cxnId="{0871CB9A-04AC-46A7-9F6F-B475BFA270FB}">
      <dgm:prSet/>
      <dgm:spPr/>
      <dgm:t>
        <a:bodyPr/>
        <a:lstStyle/>
        <a:p>
          <a:endParaRPr lang="en-US" sz="1800"/>
        </a:p>
      </dgm:t>
    </dgm:pt>
    <dgm:pt modelId="{6AEEE6A8-CA08-4CAB-848B-B54CC37741BF}">
      <dgm:prSet phldrT="[Texto]" custT="1"/>
      <dgm:spPr/>
      <dgm:t>
        <a:bodyPr/>
        <a:lstStyle/>
        <a:p>
          <a:r>
            <a:rPr lang="es-EC" sz="1400" dirty="0"/>
            <a:t>Frecuencias</a:t>
          </a:r>
          <a:endParaRPr lang="en-US" sz="1400" dirty="0"/>
        </a:p>
      </dgm:t>
    </dgm:pt>
    <dgm:pt modelId="{C9513032-2067-4157-9AEE-8AB4926F96E0}" type="parTrans" cxnId="{965CEEFE-0AC3-4D77-B96F-A2E30347FEA8}">
      <dgm:prSet/>
      <dgm:spPr/>
      <dgm:t>
        <a:bodyPr/>
        <a:lstStyle/>
        <a:p>
          <a:endParaRPr lang="en-US" sz="1800"/>
        </a:p>
      </dgm:t>
    </dgm:pt>
    <dgm:pt modelId="{EBD66C0A-EACA-4CC5-AB06-D9F0A6DC48EE}" type="sibTrans" cxnId="{965CEEFE-0AC3-4D77-B96F-A2E30347FEA8}">
      <dgm:prSet/>
      <dgm:spPr/>
      <dgm:t>
        <a:bodyPr/>
        <a:lstStyle/>
        <a:p>
          <a:endParaRPr lang="en-US" sz="1800"/>
        </a:p>
      </dgm:t>
    </dgm:pt>
    <dgm:pt modelId="{91333041-DAD2-4377-83C2-446F7D0F2061}">
      <dgm:prSet phldrT="[Texto]" custT="1"/>
      <dgm:spPr/>
      <dgm:t>
        <a:bodyPr/>
        <a:lstStyle/>
        <a:p>
          <a:r>
            <a:rPr lang="es-EC" sz="1400" dirty="0"/>
            <a:t>Distribuciones de salud y sus determinantes</a:t>
          </a:r>
          <a:endParaRPr lang="en-US" sz="1400" dirty="0"/>
        </a:p>
      </dgm:t>
    </dgm:pt>
    <dgm:pt modelId="{28B55972-F096-4E82-B41C-2FB6613D165D}" type="parTrans" cxnId="{1C85350A-4709-4455-8694-BD36CE7B3211}">
      <dgm:prSet/>
      <dgm:spPr/>
      <dgm:t>
        <a:bodyPr/>
        <a:lstStyle/>
        <a:p>
          <a:endParaRPr lang="en-US" sz="1800"/>
        </a:p>
      </dgm:t>
    </dgm:pt>
    <dgm:pt modelId="{6DDB661B-9F9E-477D-9FCC-A4FCE20FB99E}" type="sibTrans" cxnId="{1C85350A-4709-4455-8694-BD36CE7B3211}">
      <dgm:prSet/>
      <dgm:spPr/>
      <dgm:t>
        <a:bodyPr/>
        <a:lstStyle/>
        <a:p>
          <a:endParaRPr lang="en-US" sz="1800"/>
        </a:p>
      </dgm:t>
    </dgm:pt>
    <dgm:pt modelId="{18794D5B-54A8-41E8-8497-1B83FAF99D36}">
      <dgm:prSet phldrT="[Texto]" custT="1"/>
      <dgm:spPr/>
      <dgm:t>
        <a:bodyPr/>
        <a:lstStyle/>
        <a:p>
          <a:r>
            <a:rPr lang="es-EC" sz="1600" dirty="0"/>
            <a:t>Definición de cursos de acción</a:t>
          </a:r>
          <a:endParaRPr lang="en-US" sz="1600" dirty="0"/>
        </a:p>
      </dgm:t>
    </dgm:pt>
    <dgm:pt modelId="{AD3896AA-2CDA-4A47-8D4F-A1EDA1D45332}" type="parTrans" cxnId="{9D6619A1-10FE-47F3-9403-7A7BF8E68C4B}">
      <dgm:prSet/>
      <dgm:spPr/>
      <dgm:t>
        <a:bodyPr/>
        <a:lstStyle/>
        <a:p>
          <a:endParaRPr lang="en-US" sz="1800"/>
        </a:p>
      </dgm:t>
    </dgm:pt>
    <dgm:pt modelId="{E8A86302-F932-41EF-BC7E-036788875178}" type="sibTrans" cxnId="{9D6619A1-10FE-47F3-9403-7A7BF8E68C4B}">
      <dgm:prSet/>
      <dgm:spPr/>
      <dgm:t>
        <a:bodyPr/>
        <a:lstStyle/>
        <a:p>
          <a:endParaRPr lang="en-US" sz="1800"/>
        </a:p>
      </dgm:t>
    </dgm:pt>
    <dgm:pt modelId="{A9C88199-E46E-48E3-B4E4-4337D2F0A661}">
      <dgm:prSet phldrT="[Texto]" custT="1"/>
      <dgm:spPr/>
      <dgm:t>
        <a:bodyPr/>
        <a:lstStyle/>
        <a:p>
          <a:r>
            <a:rPr lang="es-EC" sz="1400" dirty="0"/>
            <a:t>Apropiados</a:t>
          </a:r>
          <a:endParaRPr lang="en-US" sz="1400" dirty="0"/>
        </a:p>
      </dgm:t>
    </dgm:pt>
    <dgm:pt modelId="{6A53089A-C1E2-4114-A2D4-921CDFD6A282}" type="parTrans" cxnId="{B74A71E6-F403-4EF6-8D13-1514F6B25DF5}">
      <dgm:prSet/>
      <dgm:spPr/>
      <dgm:t>
        <a:bodyPr/>
        <a:lstStyle/>
        <a:p>
          <a:endParaRPr lang="en-US" sz="1800"/>
        </a:p>
      </dgm:t>
    </dgm:pt>
    <dgm:pt modelId="{944B1E26-77FF-40E8-BB51-2A6D700F6BD3}" type="sibTrans" cxnId="{B74A71E6-F403-4EF6-8D13-1514F6B25DF5}">
      <dgm:prSet/>
      <dgm:spPr/>
      <dgm:t>
        <a:bodyPr/>
        <a:lstStyle/>
        <a:p>
          <a:endParaRPr lang="en-US" sz="1800"/>
        </a:p>
      </dgm:t>
    </dgm:pt>
    <dgm:pt modelId="{72FF7B46-9E85-48B4-8F2D-1E930745E831}">
      <dgm:prSet phldrT="[Texto]" custT="1"/>
      <dgm:spPr/>
      <dgm:t>
        <a:bodyPr/>
        <a:lstStyle/>
        <a:p>
          <a:r>
            <a:rPr lang="es-EC" sz="1400" dirty="0"/>
            <a:t>Acordes a la naturaleza y origen</a:t>
          </a:r>
          <a:endParaRPr lang="en-US" sz="1400" dirty="0"/>
        </a:p>
      </dgm:t>
    </dgm:pt>
    <dgm:pt modelId="{F2CB5C69-D28D-4DEB-B9F7-C6C0173755B1}" type="parTrans" cxnId="{FC4F5885-76E2-493B-92EE-B177B3168612}">
      <dgm:prSet/>
      <dgm:spPr/>
      <dgm:t>
        <a:bodyPr/>
        <a:lstStyle/>
        <a:p>
          <a:endParaRPr lang="en-US" sz="1800"/>
        </a:p>
      </dgm:t>
    </dgm:pt>
    <dgm:pt modelId="{270C771A-6A1F-4A6A-809E-8418E1D18E05}" type="sibTrans" cxnId="{FC4F5885-76E2-493B-92EE-B177B3168612}">
      <dgm:prSet/>
      <dgm:spPr/>
      <dgm:t>
        <a:bodyPr/>
        <a:lstStyle/>
        <a:p>
          <a:endParaRPr lang="en-US" sz="1800"/>
        </a:p>
      </dgm:t>
    </dgm:pt>
    <dgm:pt modelId="{01666EAF-9A2D-4970-B4A0-5905C3BF6AED}" type="pres">
      <dgm:prSet presAssocID="{4B8CC599-1046-4F18-91A4-44463688EF50}" presName="Name0" presStyleCnt="0">
        <dgm:presLayoutVars>
          <dgm:dir/>
          <dgm:animLvl val="lvl"/>
          <dgm:resizeHandles val="exact"/>
        </dgm:presLayoutVars>
      </dgm:prSet>
      <dgm:spPr/>
    </dgm:pt>
    <dgm:pt modelId="{61AE0944-0F75-4AE9-B759-1A2CB2864BC6}" type="pres">
      <dgm:prSet presAssocID="{4B8CC599-1046-4F18-91A4-44463688EF50}" presName="tSp" presStyleCnt="0"/>
      <dgm:spPr/>
    </dgm:pt>
    <dgm:pt modelId="{7DA6471D-954D-4E5D-BA63-B39FF40E3923}" type="pres">
      <dgm:prSet presAssocID="{4B8CC599-1046-4F18-91A4-44463688EF50}" presName="bSp" presStyleCnt="0"/>
      <dgm:spPr/>
    </dgm:pt>
    <dgm:pt modelId="{4DA3397B-E822-499B-8A03-D6D5935EF56B}" type="pres">
      <dgm:prSet presAssocID="{4B8CC599-1046-4F18-91A4-44463688EF50}" presName="process" presStyleCnt="0"/>
      <dgm:spPr/>
    </dgm:pt>
    <dgm:pt modelId="{C5E8D905-B087-4C59-8850-72D60F4BE822}" type="pres">
      <dgm:prSet presAssocID="{87F7E989-28A8-4810-A1E9-870335033BD5}" presName="composite1" presStyleCnt="0"/>
      <dgm:spPr/>
    </dgm:pt>
    <dgm:pt modelId="{B4AE4769-4B6B-4F4F-AE5A-A71D9E122A75}" type="pres">
      <dgm:prSet presAssocID="{87F7E989-28A8-4810-A1E9-870335033BD5}" presName="dummyNode1" presStyleLbl="node1" presStyleIdx="0" presStyleCnt="4"/>
      <dgm:spPr/>
    </dgm:pt>
    <dgm:pt modelId="{7A6C8F23-5239-490F-AAA3-E9B7EE830292}" type="pres">
      <dgm:prSet presAssocID="{87F7E989-28A8-4810-A1E9-870335033BD5}" presName="childNode1" presStyleLbl="bgAcc1" presStyleIdx="0" presStyleCnt="4">
        <dgm:presLayoutVars>
          <dgm:bulletEnabled val="1"/>
        </dgm:presLayoutVars>
      </dgm:prSet>
      <dgm:spPr/>
    </dgm:pt>
    <dgm:pt modelId="{61D3A058-1FFA-4539-AA48-19A5ACFE1DCC}" type="pres">
      <dgm:prSet presAssocID="{87F7E989-28A8-4810-A1E9-870335033BD5}" presName="childNode1tx" presStyleLbl="bgAcc1" presStyleIdx="0" presStyleCnt="4">
        <dgm:presLayoutVars>
          <dgm:bulletEnabled val="1"/>
        </dgm:presLayoutVars>
      </dgm:prSet>
      <dgm:spPr/>
    </dgm:pt>
    <dgm:pt modelId="{33E1DC4A-1F01-4039-ADDB-5844F5B16788}" type="pres">
      <dgm:prSet presAssocID="{87F7E989-28A8-4810-A1E9-870335033BD5}" presName="parentNode1" presStyleLbl="node1" presStyleIdx="0" presStyleCnt="4" custScaleX="115901">
        <dgm:presLayoutVars>
          <dgm:chMax val="1"/>
          <dgm:bulletEnabled val="1"/>
        </dgm:presLayoutVars>
      </dgm:prSet>
      <dgm:spPr/>
    </dgm:pt>
    <dgm:pt modelId="{772078C3-1BF6-40AE-8972-C1B591112816}" type="pres">
      <dgm:prSet presAssocID="{87F7E989-28A8-4810-A1E9-870335033BD5}" presName="connSite1" presStyleCnt="0"/>
      <dgm:spPr/>
    </dgm:pt>
    <dgm:pt modelId="{44F111A7-B88B-4B9F-A4A0-DDAA389AA101}" type="pres">
      <dgm:prSet presAssocID="{D0230534-13B6-42A6-9081-5DADF1AB090D}" presName="Name9" presStyleLbl="sibTrans2D1" presStyleIdx="0" presStyleCnt="3"/>
      <dgm:spPr/>
    </dgm:pt>
    <dgm:pt modelId="{CECC03E1-FDE4-4D84-9E09-A1F80EF923A6}" type="pres">
      <dgm:prSet presAssocID="{366F6A73-8900-4734-96B8-17A40980E430}" presName="composite2" presStyleCnt="0"/>
      <dgm:spPr/>
    </dgm:pt>
    <dgm:pt modelId="{D0824E02-EC8B-4370-991D-465C0BEDD430}" type="pres">
      <dgm:prSet presAssocID="{366F6A73-8900-4734-96B8-17A40980E430}" presName="dummyNode2" presStyleLbl="node1" presStyleIdx="0" presStyleCnt="4"/>
      <dgm:spPr/>
    </dgm:pt>
    <dgm:pt modelId="{7B308F64-FAFB-4C7A-9789-88138236BB6C}" type="pres">
      <dgm:prSet presAssocID="{366F6A73-8900-4734-96B8-17A40980E430}" presName="childNode2" presStyleLbl="bgAcc1" presStyleIdx="1" presStyleCnt="4">
        <dgm:presLayoutVars>
          <dgm:bulletEnabled val="1"/>
        </dgm:presLayoutVars>
      </dgm:prSet>
      <dgm:spPr/>
    </dgm:pt>
    <dgm:pt modelId="{EAAC4AD7-7139-4797-9EBC-82BD79BF2E52}" type="pres">
      <dgm:prSet presAssocID="{366F6A73-8900-4734-96B8-17A40980E430}" presName="childNode2tx" presStyleLbl="bgAcc1" presStyleIdx="1" presStyleCnt="4">
        <dgm:presLayoutVars>
          <dgm:bulletEnabled val="1"/>
        </dgm:presLayoutVars>
      </dgm:prSet>
      <dgm:spPr/>
    </dgm:pt>
    <dgm:pt modelId="{460B786A-8292-44E9-BE59-B5B93FCA9995}" type="pres">
      <dgm:prSet presAssocID="{366F6A73-8900-4734-96B8-17A40980E430}" presName="parentNode2" presStyleLbl="node1" presStyleIdx="1" presStyleCnt="4" custScaleX="115901">
        <dgm:presLayoutVars>
          <dgm:chMax val="0"/>
          <dgm:bulletEnabled val="1"/>
        </dgm:presLayoutVars>
      </dgm:prSet>
      <dgm:spPr/>
    </dgm:pt>
    <dgm:pt modelId="{0FECE787-053E-433D-866F-299CE8B46E64}" type="pres">
      <dgm:prSet presAssocID="{366F6A73-8900-4734-96B8-17A40980E430}" presName="connSite2" presStyleCnt="0"/>
      <dgm:spPr/>
    </dgm:pt>
    <dgm:pt modelId="{EBF5EF77-D758-4403-B624-5F703EB929C8}" type="pres">
      <dgm:prSet presAssocID="{6345866E-9B99-482D-8605-1419026813D5}" presName="Name18" presStyleLbl="sibTrans2D1" presStyleIdx="1" presStyleCnt="3"/>
      <dgm:spPr/>
    </dgm:pt>
    <dgm:pt modelId="{48C24848-CACB-40AA-80AC-1B8E108776BE}" type="pres">
      <dgm:prSet presAssocID="{9199635B-2B95-493C-BE53-291B96DE63BC}" presName="composite1" presStyleCnt="0"/>
      <dgm:spPr/>
    </dgm:pt>
    <dgm:pt modelId="{37456541-C4A5-4016-B2CF-4F766EC0E4FF}" type="pres">
      <dgm:prSet presAssocID="{9199635B-2B95-493C-BE53-291B96DE63BC}" presName="dummyNode1" presStyleLbl="node1" presStyleIdx="1" presStyleCnt="4"/>
      <dgm:spPr/>
    </dgm:pt>
    <dgm:pt modelId="{AB313ABE-DF04-4B3E-9439-F58519D65691}" type="pres">
      <dgm:prSet presAssocID="{9199635B-2B95-493C-BE53-291B96DE63BC}" presName="childNode1" presStyleLbl="bgAcc1" presStyleIdx="2" presStyleCnt="4">
        <dgm:presLayoutVars>
          <dgm:bulletEnabled val="1"/>
        </dgm:presLayoutVars>
      </dgm:prSet>
      <dgm:spPr/>
    </dgm:pt>
    <dgm:pt modelId="{34195161-B95A-4E68-9A14-F315AF07CBA7}" type="pres">
      <dgm:prSet presAssocID="{9199635B-2B95-493C-BE53-291B96DE63BC}" presName="childNode1tx" presStyleLbl="bgAcc1" presStyleIdx="2" presStyleCnt="4">
        <dgm:presLayoutVars>
          <dgm:bulletEnabled val="1"/>
        </dgm:presLayoutVars>
      </dgm:prSet>
      <dgm:spPr/>
    </dgm:pt>
    <dgm:pt modelId="{AC24EC67-264B-4927-B884-A70357B233AB}" type="pres">
      <dgm:prSet presAssocID="{9199635B-2B95-493C-BE53-291B96DE63BC}" presName="parentNode1" presStyleLbl="node1" presStyleIdx="2" presStyleCnt="4" custScaleX="115901">
        <dgm:presLayoutVars>
          <dgm:chMax val="1"/>
          <dgm:bulletEnabled val="1"/>
        </dgm:presLayoutVars>
      </dgm:prSet>
      <dgm:spPr/>
    </dgm:pt>
    <dgm:pt modelId="{24C84EFD-3BD4-4985-97EA-E106B2F19191}" type="pres">
      <dgm:prSet presAssocID="{9199635B-2B95-493C-BE53-291B96DE63BC}" presName="connSite1" presStyleCnt="0"/>
      <dgm:spPr/>
    </dgm:pt>
    <dgm:pt modelId="{D8B078AB-3AEA-4CD8-8B84-685EA590ABA7}" type="pres">
      <dgm:prSet presAssocID="{C479B5C1-2678-49F0-9D7E-0392A49C7371}" presName="Name9" presStyleLbl="sibTrans2D1" presStyleIdx="2" presStyleCnt="3"/>
      <dgm:spPr/>
    </dgm:pt>
    <dgm:pt modelId="{BF965DCB-919A-48AD-88A3-62A26FED14A4}" type="pres">
      <dgm:prSet presAssocID="{18794D5B-54A8-41E8-8497-1B83FAF99D36}" presName="composite2" presStyleCnt="0"/>
      <dgm:spPr/>
    </dgm:pt>
    <dgm:pt modelId="{A77C7E77-8878-4F81-965D-1290D1CFE953}" type="pres">
      <dgm:prSet presAssocID="{18794D5B-54A8-41E8-8497-1B83FAF99D36}" presName="dummyNode2" presStyleLbl="node1" presStyleIdx="2" presStyleCnt="4"/>
      <dgm:spPr/>
    </dgm:pt>
    <dgm:pt modelId="{939DF453-03D4-44F4-BA6D-C97738C6EF81}" type="pres">
      <dgm:prSet presAssocID="{18794D5B-54A8-41E8-8497-1B83FAF99D36}" presName="childNode2" presStyleLbl="bgAcc1" presStyleIdx="3" presStyleCnt="4">
        <dgm:presLayoutVars>
          <dgm:bulletEnabled val="1"/>
        </dgm:presLayoutVars>
      </dgm:prSet>
      <dgm:spPr/>
    </dgm:pt>
    <dgm:pt modelId="{69D6FEBC-A8B0-4C94-A9D3-B9E9E624938C}" type="pres">
      <dgm:prSet presAssocID="{18794D5B-54A8-41E8-8497-1B83FAF99D36}" presName="childNode2tx" presStyleLbl="bgAcc1" presStyleIdx="3" presStyleCnt="4">
        <dgm:presLayoutVars>
          <dgm:bulletEnabled val="1"/>
        </dgm:presLayoutVars>
      </dgm:prSet>
      <dgm:spPr/>
    </dgm:pt>
    <dgm:pt modelId="{C8C0C0AD-9880-420F-8702-B1F881E6AB3B}" type="pres">
      <dgm:prSet presAssocID="{18794D5B-54A8-41E8-8497-1B83FAF99D36}" presName="parentNode2" presStyleLbl="node1" presStyleIdx="3" presStyleCnt="4" custScaleX="115901">
        <dgm:presLayoutVars>
          <dgm:chMax val="0"/>
          <dgm:bulletEnabled val="1"/>
        </dgm:presLayoutVars>
      </dgm:prSet>
      <dgm:spPr/>
    </dgm:pt>
    <dgm:pt modelId="{1C805D55-E4D5-44C3-A7C0-963DFFFC1B2D}" type="pres">
      <dgm:prSet presAssocID="{18794D5B-54A8-41E8-8497-1B83FAF99D36}" presName="connSite2" presStyleCnt="0"/>
      <dgm:spPr/>
    </dgm:pt>
  </dgm:ptLst>
  <dgm:cxnLst>
    <dgm:cxn modelId="{A3640301-B666-4D92-993B-A01C5276E162}" type="presOf" srcId="{72FF7B46-9E85-48B4-8F2D-1E930745E831}" destId="{69D6FEBC-A8B0-4C94-A9D3-B9E9E624938C}" srcOrd="1" destOrd="1" presId="urn:microsoft.com/office/officeart/2005/8/layout/hProcess4"/>
    <dgm:cxn modelId="{2D242D06-EA4F-498C-AA1F-E373BEDA511F}" srcId="{366F6A73-8900-4734-96B8-17A40980E430}" destId="{04115BC3-B8AA-4EF8-BD77-66E4A6353E53}" srcOrd="1" destOrd="0" parTransId="{8F9B77E5-62E2-48BC-9D72-40BB31C97E39}" sibTransId="{236C0B66-C953-473E-B8C1-5F279051A3FE}"/>
    <dgm:cxn modelId="{1C85350A-4709-4455-8694-BD36CE7B3211}" srcId="{9199635B-2B95-493C-BE53-291B96DE63BC}" destId="{91333041-DAD2-4377-83C2-446F7D0F2061}" srcOrd="1" destOrd="0" parTransId="{28B55972-F096-4E82-B41C-2FB6613D165D}" sibTransId="{6DDB661B-9F9E-477D-9FCC-A4FCE20FB99E}"/>
    <dgm:cxn modelId="{ADE0EE0C-0153-40E6-B975-6D1EA423FEB2}" srcId="{4B8CC599-1046-4F18-91A4-44463688EF50}" destId="{87F7E989-28A8-4810-A1E9-870335033BD5}" srcOrd="0" destOrd="0" parTransId="{5CB1DF1C-FC6B-465E-A8D7-36D3BDD7F5DA}" sibTransId="{D0230534-13B6-42A6-9081-5DADF1AB090D}"/>
    <dgm:cxn modelId="{DAD1480D-7137-47F8-B0F7-B01153F9AAFB}" type="presOf" srcId="{6AEEE6A8-CA08-4CAB-848B-B54CC37741BF}" destId="{AB313ABE-DF04-4B3E-9439-F58519D65691}" srcOrd="0" destOrd="0" presId="urn:microsoft.com/office/officeart/2005/8/layout/hProcess4"/>
    <dgm:cxn modelId="{10E73D35-EF78-4D7E-8201-AE194E93BF45}" type="presOf" srcId="{366F6A73-8900-4734-96B8-17A40980E430}" destId="{460B786A-8292-44E9-BE59-B5B93FCA9995}" srcOrd="0" destOrd="0" presId="urn:microsoft.com/office/officeart/2005/8/layout/hProcess4"/>
    <dgm:cxn modelId="{30049A3C-8771-41C2-A3C4-8DE184E9252E}" type="presOf" srcId="{6AEEE6A8-CA08-4CAB-848B-B54CC37741BF}" destId="{34195161-B95A-4E68-9A14-F315AF07CBA7}" srcOrd="1" destOrd="0" presId="urn:microsoft.com/office/officeart/2005/8/layout/hProcess4"/>
    <dgm:cxn modelId="{5601EE40-6587-4A45-85D9-86ABD80CA213}" type="presOf" srcId="{91333041-DAD2-4377-83C2-446F7D0F2061}" destId="{AB313ABE-DF04-4B3E-9439-F58519D65691}" srcOrd="0" destOrd="1" presId="urn:microsoft.com/office/officeart/2005/8/layout/hProcess4"/>
    <dgm:cxn modelId="{2BBE8F42-A164-4D14-9BA8-139C49694B01}" srcId="{4B8CC599-1046-4F18-91A4-44463688EF50}" destId="{366F6A73-8900-4734-96B8-17A40980E430}" srcOrd="1" destOrd="0" parTransId="{E7FD6915-2965-49B3-952E-5C896A5A0FCD}" sibTransId="{6345866E-9B99-482D-8605-1419026813D5}"/>
    <dgm:cxn modelId="{D428054A-9241-4321-8EA4-E3FEB81331D1}" type="presOf" srcId="{04115BC3-B8AA-4EF8-BD77-66E4A6353E53}" destId="{EAAC4AD7-7139-4797-9EBC-82BD79BF2E52}" srcOrd="1" destOrd="1" presId="urn:microsoft.com/office/officeart/2005/8/layout/hProcess4"/>
    <dgm:cxn modelId="{A853A158-897A-4988-BCFC-E58E5B6F3BE1}" type="presOf" srcId="{4B8CC599-1046-4F18-91A4-44463688EF50}" destId="{01666EAF-9A2D-4970-B4A0-5905C3BF6AED}" srcOrd="0" destOrd="0" presId="urn:microsoft.com/office/officeart/2005/8/layout/hProcess4"/>
    <dgm:cxn modelId="{5FB3D25C-2CB5-456A-839F-7B08C730129F}" type="presOf" srcId="{C479B5C1-2678-49F0-9D7E-0392A49C7371}" destId="{D8B078AB-3AEA-4CD8-8B84-685EA590ABA7}" srcOrd="0" destOrd="0" presId="urn:microsoft.com/office/officeart/2005/8/layout/hProcess4"/>
    <dgm:cxn modelId="{EF815A64-1F1B-489A-B21F-AD97654AF38A}" type="presOf" srcId="{D0230534-13B6-42A6-9081-5DADF1AB090D}" destId="{44F111A7-B88B-4B9F-A4A0-DDAA389AA101}" srcOrd="0" destOrd="0" presId="urn:microsoft.com/office/officeart/2005/8/layout/hProcess4"/>
    <dgm:cxn modelId="{45A43D6D-07CD-48E3-B350-1421CE04DA84}" srcId="{87F7E989-28A8-4810-A1E9-870335033BD5}" destId="{79D40938-4401-4754-9AA6-AFB504719E00}" srcOrd="1" destOrd="0" parTransId="{ECC8B5C5-41C7-40C8-B289-33DA6CD9751C}" sibTransId="{732514E8-C9DA-4893-9217-FF9BB2D29CDA}"/>
    <dgm:cxn modelId="{FC4F5885-76E2-493B-92EE-B177B3168612}" srcId="{18794D5B-54A8-41E8-8497-1B83FAF99D36}" destId="{72FF7B46-9E85-48B4-8F2D-1E930745E831}" srcOrd="1" destOrd="0" parTransId="{F2CB5C69-D28D-4DEB-B9F7-C6C0173755B1}" sibTransId="{270C771A-6A1F-4A6A-809E-8418E1D18E05}"/>
    <dgm:cxn modelId="{0EA91493-6C40-4B20-8C12-931B522B265E}" srcId="{87F7E989-28A8-4810-A1E9-870335033BD5}" destId="{BE58905E-C0FD-436D-896A-119B2AD2CBEC}" srcOrd="0" destOrd="0" parTransId="{5231354C-3084-4C55-B3B5-697279BC0ACE}" sibTransId="{EF058ADA-2A56-43F5-9B24-10805DFAF016}"/>
    <dgm:cxn modelId="{0871CB9A-04AC-46A7-9F6F-B475BFA270FB}" srcId="{4B8CC599-1046-4F18-91A4-44463688EF50}" destId="{9199635B-2B95-493C-BE53-291B96DE63BC}" srcOrd="2" destOrd="0" parTransId="{AE7ED7A6-B8B9-4BF5-B40D-4BB6340342CF}" sibTransId="{C479B5C1-2678-49F0-9D7E-0392A49C7371}"/>
    <dgm:cxn modelId="{9D6619A1-10FE-47F3-9403-7A7BF8E68C4B}" srcId="{4B8CC599-1046-4F18-91A4-44463688EF50}" destId="{18794D5B-54A8-41E8-8497-1B83FAF99D36}" srcOrd="3" destOrd="0" parTransId="{AD3896AA-2CDA-4A47-8D4F-A1EDA1D45332}" sibTransId="{E8A86302-F932-41EF-BC7E-036788875178}"/>
    <dgm:cxn modelId="{53902AA1-40E2-4DFA-8331-856285CF72FD}" type="presOf" srcId="{91333041-DAD2-4377-83C2-446F7D0F2061}" destId="{34195161-B95A-4E68-9A14-F315AF07CBA7}" srcOrd="1" destOrd="1" presId="urn:microsoft.com/office/officeart/2005/8/layout/hProcess4"/>
    <dgm:cxn modelId="{E80D63A9-A97A-430F-BDED-3DE21A6F5A4F}" type="presOf" srcId="{72FF7B46-9E85-48B4-8F2D-1E930745E831}" destId="{939DF453-03D4-44F4-BA6D-C97738C6EF81}" srcOrd="0" destOrd="1" presId="urn:microsoft.com/office/officeart/2005/8/layout/hProcess4"/>
    <dgm:cxn modelId="{1E0011AD-4664-47D8-90BA-5674A1C81AAE}" type="presOf" srcId="{79D40938-4401-4754-9AA6-AFB504719E00}" destId="{7A6C8F23-5239-490F-AAA3-E9B7EE830292}" srcOrd="0" destOrd="1" presId="urn:microsoft.com/office/officeart/2005/8/layout/hProcess4"/>
    <dgm:cxn modelId="{C315C9BA-FCB2-4186-92EC-8452ADA931F9}" type="presOf" srcId="{79D40938-4401-4754-9AA6-AFB504719E00}" destId="{61D3A058-1FFA-4539-AA48-19A5ACFE1DCC}" srcOrd="1" destOrd="1" presId="urn:microsoft.com/office/officeart/2005/8/layout/hProcess4"/>
    <dgm:cxn modelId="{65D4CCBE-5232-41D6-82B5-AEC3DFE2EDDD}" type="presOf" srcId="{6345866E-9B99-482D-8605-1419026813D5}" destId="{EBF5EF77-D758-4403-B624-5F703EB929C8}" srcOrd="0" destOrd="0" presId="urn:microsoft.com/office/officeart/2005/8/layout/hProcess4"/>
    <dgm:cxn modelId="{0E5820CF-D8A4-4AF4-8C89-9197EDB1C87B}" type="presOf" srcId="{060B2EB5-C935-4DB5-96DA-4CC68037159F}" destId="{EAAC4AD7-7139-4797-9EBC-82BD79BF2E52}" srcOrd="1" destOrd="0" presId="urn:microsoft.com/office/officeart/2005/8/layout/hProcess4"/>
    <dgm:cxn modelId="{49A90FD3-8DAE-4B46-B2E1-1A8754D32398}" type="presOf" srcId="{060B2EB5-C935-4DB5-96DA-4CC68037159F}" destId="{7B308F64-FAFB-4C7A-9789-88138236BB6C}" srcOrd="0" destOrd="0" presId="urn:microsoft.com/office/officeart/2005/8/layout/hProcess4"/>
    <dgm:cxn modelId="{2A0D0CD4-64FF-4CFD-A01A-10EB9088AA53}" type="presOf" srcId="{A9C88199-E46E-48E3-B4E4-4337D2F0A661}" destId="{939DF453-03D4-44F4-BA6D-C97738C6EF81}" srcOrd="0" destOrd="0" presId="urn:microsoft.com/office/officeart/2005/8/layout/hProcess4"/>
    <dgm:cxn modelId="{027F58D6-B046-415E-9B8A-B955B000AFC1}" type="presOf" srcId="{87F7E989-28A8-4810-A1E9-870335033BD5}" destId="{33E1DC4A-1F01-4039-ADDB-5844F5B16788}" srcOrd="0" destOrd="0" presId="urn:microsoft.com/office/officeart/2005/8/layout/hProcess4"/>
    <dgm:cxn modelId="{311404D8-EDA7-4AF8-9A12-B435AB32D3BE}" type="presOf" srcId="{BE58905E-C0FD-436D-896A-119B2AD2CBEC}" destId="{61D3A058-1FFA-4539-AA48-19A5ACFE1DCC}" srcOrd="1" destOrd="0" presId="urn:microsoft.com/office/officeart/2005/8/layout/hProcess4"/>
    <dgm:cxn modelId="{8E83ECDF-5A39-4E32-989C-1C085868D41A}" type="presOf" srcId="{A9C88199-E46E-48E3-B4E4-4337D2F0A661}" destId="{69D6FEBC-A8B0-4C94-A9D3-B9E9E624938C}" srcOrd="1" destOrd="0" presId="urn:microsoft.com/office/officeart/2005/8/layout/hProcess4"/>
    <dgm:cxn modelId="{25CCFADF-F4A1-444D-A61E-E787AEA44177}" type="presOf" srcId="{9199635B-2B95-493C-BE53-291B96DE63BC}" destId="{AC24EC67-264B-4927-B884-A70357B233AB}" srcOrd="0" destOrd="0" presId="urn:microsoft.com/office/officeart/2005/8/layout/hProcess4"/>
    <dgm:cxn modelId="{0EE6C5E4-6C2E-4D0A-B75B-1E1ACB6A2932}" type="presOf" srcId="{18794D5B-54A8-41E8-8497-1B83FAF99D36}" destId="{C8C0C0AD-9880-420F-8702-B1F881E6AB3B}" srcOrd="0" destOrd="0" presId="urn:microsoft.com/office/officeart/2005/8/layout/hProcess4"/>
    <dgm:cxn modelId="{B74A71E6-F403-4EF6-8D13-1514F6B25DF5}" srcId="{18794D5B-54A8-41E8-8497-1B83FAF99D36}" destId="{A9C88199-E46E-48E3-B4E4-4337D2F0A661}" srcOrd="0" destOrd="0" parTransId="{6A53089A-C1E2-4114-A2D4-921CDFD6A282}" sibTransId="{944B1E26-77FF-40E8-BB51-2A6D700F6BD3}"/>
    <dgm:cxn modelId="{0F93ACE6-89A3-4D0B-BFA5-F76A650DE6F7}" srcId="{366F6A73-8900-4734-96B8-17A40980E430}" destId="{060B2EB5-C935-4DB5-96DA-4CC68037159F}" srcOrd="0" destOrd="0" parTransId="{47F1913A-78FF-407F-A5A3-F3BCF75421B1}" sibTransId="{FE1BD490-F9F1-4C60-83EF-2A3F5100E2D2}"/>
    <dgm:cxn modelId="{8C843EF8-B7DF-4A95-9BA6-2426C420AC33}" type="presOf" srcId="{BE58905E-C0FD-436D-896A-119B2AD2CBEC}" destId="{7A6C8F23-5239-490F-AAA3-E9B7EE830292}" srcOrd="0" destOrd="0" presId="urn:microsoft.com/office/officeart/2005/8/layout/hProcess4"/>
    <dgm:cxn modelId="{965CEEFE-0AC3-4D77-B96F-A2E30347FEA8}" srcId="{9199635B-2B95-493C-BE53-291B96DE63BC}" destId="{6AEEE6A8-CA08-4CAB-848B-B54CC37741BF}" srcOrd="0" destOrd="0" parTransId="{C9513032-2067-4157-9AEE-8AB4926F96E0}" sibTransId="{EBD66C0A-EACA-4CC5-AB06-D9F0A6DC48EE}"/>
    <dgm:cxn modelId="{57E901FF-50F2-43B6-9F8D-8482A71AAC17}" type="presOf" srcId="{04115BC3-B8AA-4EF8-BD77-66E4A6353E53}" destId="{7B308F64-FAFB-4C7A-9789-88138236BB6C}" srcOrd="0" destOrd="1" presId="urn:microsoft.com/office/officeart/2005/8/layout/hProcess4"/>
    <dgm:cxn modelId="{926D4300-C1B7-435B-995E-0752ADB728D4}" type="presParOf" srcId="{01666EAF-9A2D-4970-B4A0-5905C3BF6AED}" destId="{61AE0944-0F75-4AE9-B759-1A2CB2864BC6}" srcOrd="0" destOrd="0" presId="urn:microsoft.com/office/officeart/2005/8/layout/hProcess4"/>
    <dgm:cxn modelId="{1EAE5A54-1243-4B03-97E0-513C4DB2D09E}" type="presParOf" srcId="{01666EAF-9A2D-4970-B4A0-5905C3BF6AED}" destId="{7DA6471D-954D-4E5D-BA63-B39FF40E3923}" srcOrd="1" destOrd="0" presId="urn:microsoft.com/office/officeart/2005/8/layout/hProcess4"/>
    <dgm:cxn modelId="{B6BAA7EF-4497-41E4-9292-B3E8FC644762}" type="presParOf" srcId="{01666EAF-9A2D-4970-B4A0-5905C3BF6AED}" destId="{4DA3397B-E822-499B-8A03-D6D5935EF56B}" srcOrd="2" destOrd="0" presId="urn:microsoft.com/office/officeart/2005/8/layout/hProcess4"/>
    <dgm:cxn modelId="{9EFA2365-E2AB-47C9-B022-CA819F95A951}" type="presParOf" srcId="{4DA3397B-E822-499B-8A03-D6D5935EF56B}" destId="{C5E8D905-B087-4C59-8850-72D60F4BE822}" srcOrd="0" destOrd="0" presId="urn:microsoft.com/office/officeart/2005/8/layout/hProcess4"/>
    <dgm:cxn modelId="{3424F2C1-6A72-47BB-9DBB-DFE955648CA6}" type="presParOf" srcId="{C5E8D905-B087-4C59-8850-72D60F4BE822}" destId="{B4AE4769-4B6B-4F4F-AE5A-A71D9E122A75}" srcOrd="0" destOrd="0" presId="urn:microsoft.com/office/officeart/2005/8/layout/hProcess4"/>
    <dgm:cxn modelId="{46D58E76-B404-4B52-AAD2-B7723F717794}" type="presParOf" srcId="{C5E8D905-B087-4C59-8850-72D60F4BE822}" destId="{7A6C8F23-5239-490F-AAA3-E9B7EE830292}" srcOrd="1" destOrd="0" presId="urn:microsoft.com/office/officeart/2005/8/layout/hProcess4"/>
    <dgm:cxn modelId="{E1418598-CAAA-4A90-B389-EE38C90851EF}" type="presParOf" srcId="{C5E8D905-B087-4C59-8850-72D60F4BE822}" destId="{61D3A058-1FFA-4539-AA48-19A5ACFE1DCC}" srcOrd="2" destOrd="0" presId="urn:microsoft.com/office/officeart/2005/8/layout/hProcess4"/>
    <dgm:cxn modelId="{F1F6E776-F20C-46D8-BD0C-5ACA8F810AB5}" type="presParOf" srcId="{C5E8D905-B087-4C59-8850-72D60F4BE822}" destId="{33E1DC4A-1F01-4039-ADDB-5844F5B16788}" srcOrd="3" destOrd="0" presId="urn:microsoft.com/office/officeart/2005/8/layout/hProcess4"/>
    <dgm:cxn modelId="{114DB650-3198-4DCB-9909-4F8F0BDD8FAE}" type="presParOf" srcId="{C5E8D905-B087-4C59-8850-72D60F4BE822}" destId="{772078C3-1BF6-40AE-8972-C1B591112816}" srcOrd="4" destOrd="0" presId="urn:microsoft.com/office/officeart/2005/8/layout/hProcess4"/>
    <dgm:cxn modelId="{E7949D8C-15E8-4723-A9F1-0AB27DEE7641}" type="presParOf" srcId="{4DA3397B-E822-499B-8A03-D6D5935EF56B}" destId="{44F111A7-B88B-4B9F-A4A0-DDAA389AA101}" srcOrd="1" destOrd="0" presId="urn:microsoft.com/office/officeart/2005/8/layout/hProcess4"/>
    <dgm:cxn modelId="{179DAE37-D9D5-4630-83C3-0D8905B77638}" type="presParOf" srcId="{4DA3397B-E822-499B-8A03-D6D5935EF56B}" destId="{CECC03E1-FDE4-4D84-9E09-A1F80EF923A6}" srcOrd="2" destOrd="0" presId="urn:microsoft.com/office/officeart/2005/8/layout/hProcess4"/>
    <dgm:cxn modelId="{D0855E4A-6B3B-4AB9-AA52-DE4CE4CE417A}" type="presParOf" srcId="{CECC03E1-FDE4-4D84-9E09-A1F80EF923A6}" destId="{D0824E02-EC8B-4370-991D-465C0BEDD430}" srcOrd="0" destOrd="0" presId="urn:microsoft.com/office/officeart/2005/8/layout/hProcess4"/>
    <dgm:cxn modelId="{3D8E37E4-FB79-4500-B8F6-D8A3E497073F}" type="presParOf" srcId="{CECC03E1-FDE4-4D84-9E09-A1F80EF923A6}" destId="{7B308F64-FAFB-4C7A-9789-88138236BB6C}" srcOrd="1" destOrd="0" presId="urn:microsoft.com/office/officeart/2005/8/layout/hProcess4"/>
    <dgm:cxn modelId="{9DAFAB52-08F7-4058-832D-B3BAF636995E}" type="presParOf" srcId="{CECC03E1-FDE4-4D84-9E09-A1F80EF923A6}" destId="{EAAC4AD7-7139-4797-9EBC-82BD79BF2E52}" srcOrd="2" destOrd="0" presId="urn:microsoft.com/office/officeart/2005/8/layout/hProcess4"/>
    <dgm:cxn modelId="{D2C619AF-6059-40A2-8782-8FDFF05F9C3A}" type="presParOf" srcId="{CECC03E1-FDE4-4D84-9E09-A1F80EF923A6}" destId="{460B786A-8292-44E9-BE59-B5B93FCA9995}" srcOrd="3" destOrd="0" presId="urn:microsoft.com/office/officeart/2005/8/layout/hProcess4"/>
    <dgm:cxn modelId="{3565A7F6-E6FD-4EE1-9ACE-3DA08859676E}" type="presParOf" srcId="{CECC03E1-FDE4-4D84-9E09-A1F80EF923A6}" destId="{0FECE787-053E-433D-866F-299CE8B46E64}" srcOrd="4" destOrd="0" presId="urn:microsoft.com/office/officeart/2005/8/layout/hProcess4"/>
    <dgm:cxn modelId="{13770AE5-9C6E-480E-9780-635C6B9BCC5C}" type="presParOf" srcId="{4DA3397B-E822-499B-8A03-D6D5935EF56B}" destId="{EBF5EF77-D758-4403-B624-5F703EB929C8}" srcOrd="3" destOrd="0" presId="urn:microsoft.com/office/officeart/2005/8/layout/hProcess4"/>
    <dgm:cxn modelId="{7D69CB46-7247-48EF-991B-3C2022876772}" type="presParOf" srcId="{4DA3397B-E822-499B-8A03-D6D5935EF56B}" destId="{48C24848-CACB-40AA-80AC-1B8E108776BE}" srcOrd="4" destOrd="0" presId="urn:microsoft.com/office/officeart/2005/8/layout/hProcess4"/>
    <dgm:cxn modelId="{9D364FCB-38CC-4B80-9368-F49569C56BD0}" type="presParOf" srcId="{48C24848-CACB-40AA-80AC-1B8E108776BE}" destId="{37456541-C4A5-4016-B2CF-4F766EC0E4FF}" srcOrd="0" destOrd="0" presId="urn:microsoft.com/office/officeart/2005/8/layout/hProcess4"/>
    <dgm:cxn modelId="{D9F9D0F3-1934-4FCE-B6F9-5BEB5074C752}" type="presParOf" srcId="{48C24848-CACB-40AA-80AC-1B8E108776BE}" destId="{AB313ABE-DF04-4B3E-9439-F58519D65691}" srcOrd="1" destOrd="0" presId="urn:microsoft.com/office/officeart/2005/8/layout/hProcess4"/>
    <dgm:cxn modelId="{4016BEF9-374E-4197-AAF9-42F571659985}" type="presParOf" srcId="{48C24848-CACB-40AA-80AC-1B8E108776BE}" destId="{34195161-B95A-4E68-9A14-F315AF07CBA7}" srcOrd="2" destOrd="0" presId="urn:microsoft.com/office/officeart/2005/8/layout/hProcess4"/>
    <dgm:cxn modelId="{67AF71D3-21B5-4921-A0B4-2925C0543083}" type="presParOf" srcId="{48C24848-CACB-40AA-80AC-1B8E108776BE}" destId="{AC24EC67-264B-4927-B884-A70357B233AB}" srcOrd="3" destOrd="0" presId="urn:microsoft.com/office/officeart/2005/8/layout/hProcess4"/>
    <dgm:cxn modelId="{7476BA47-A177-4C27-8108-10FA834930BC}" type="presParOf" srcId="{48C24848-CACB-40AA-80AC-1B8E108776BE}" destId="{24C84EFD-3BD4-4985-97EA-E106B2F19191}" srcOrd="4" destOrd="0" presId="urn:microsoft.com/office/officeart/2005/8/layout/hProcess4"/>
    <dgm:cxn modelId="{CEEB9BF6-7F80-4A87-B2C5-A79B0B189093}" type="presParOf" srcId="{4DA3397B-E822-499B-8A03-D6D5935EF56B}" destId="{D8B078AB-3AEA-4CD8-8B84-685EA590ABA7}" srcOrd="5" destOrd="0" presId="urn:microsoft.com/office/officeart/2005/8/layout/hProcess4"/>
    <dgm:cxn modelId="{4E963FAD-32F2-4DCB-B18F-F286AB6AFE24}" type="presParOf" srcId="{4DA3397B-E822-499B-8A03-D6D5935EF56B}" destId="{BF965DCB-919A-48AD-88A3-62A26FED14A4}" srcOrd="6" destOrd="0" presId="urn:microsoft.com/office/officeart/2005/8/layout/hProcess4"/>
    <dgm:cxn modelId="{AEF6526A-FA70-4413-9D04-99484E8725B5}" type="presParOf" srcId="{BF965DCB-919A-48AD-88A3-62A26FED14A4}" destId="{A77C7E77-8878-4F81-965D-1290D1CFE953}" srcOrd="0" destOrd="0" presId="urn:microsoft.com/office/officeart/2005/8/layout/hProcess4"/>
    <dgm:cxn modelId="{FF2BB77C-2510-45CD-85D9-C388454AB09B}" type="presParOf" srcId="{BF965DCB-919A-48AD-88A3-62A26FED14A4}" destId="{939DF453-03D4-44F4-BA6D-C97738C6EF81}" srcOrd="1" destOrd="0" presId="urn:microsoft.com/office/officeart/2005/8/layout/hProcess4"/>
    <dgm:cxn modelId="{9C35D01B-6699-4E91-9E96-DDDD227BDB1B}" type="presParOf" srcId="{BF965DCB-919A-48AD-88A3-62A26FED14A4}" destId="{69D6FEBC-A8B0-4C94-A9D3-B9E9E624938C}" srcOrd="2" destOrd="0" presId="urn:microsoft.com/office/officeart/2005/8/layout/hProcess4"/>
    <dgm:cxn modelId="{76857C38-7152-4203-A749-E964E443A142}" type="presParOf" srcId="{BF965DCB-919A-48AD-88A3-62A26FED14A4}" destId="{C8C0C0AD-9880-420F-8702-B1F881E6AB3B}" srcOrd="3" destOrd="0" presId="urn:microsoft.com/office/officeart/2005/8/layout/hProcess4"/>
    <dgm:cxn modelId="{3F15C1E2-68B0-4EFC-9047-7CA8461ACBA6}" type="presParOf" srcId="{BF965DCB-919A-48AD-88A3-62A26FED14A4}" destId="{1C805D55-E4D5-44C3-A7C0-963DFFFC1B2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FA4DA3-29E2-4582-8550-DD4DD28FABB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881FF7C1-9066-469E-A0D5-7AB99299CDE5}">
      <dgm:prSet phldrT="[Texto]" custT="1"/>
      <dgm:spPr/>
      <dgm:t>
        <a:bodyPr/>
        <a:lstStyle/>
        <a:p>
          <a:r>
            <a:rPr lang="es-EC" sz="4400" dirty="0">
              <a:latin typeface="+mj-lt"/>
            </a:rPr>
            <a:t>VARIABLE</a:t>
          </a:r>
          <a:endParaRPr lang="en-US" sz="4400" dirty="0">
            <a:latin typeface="+mj-lt"/>
          </a:endParaRPr>
        </a:p>
      </dgm:t>
    </dgm:pt>
    <dgm:pt modelId="{2B88B823-217B-402C-A75B-E7F9907F18D6}" type="parTrans" cxnId="{414AC39F-776F-4980-8274-FE0E7C9DE689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33E4BE07-29E7-4252-B49B-2E4D8202D1D8}" type="sibTrans" cxnId="{414AC39F-776F-4980-8274-FE0E7C9DE689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B2D82331-2CC0-4358-BA11-50264329AE73}">
      <dgm:prSet phldrT="[Texto]" custT="1"/>
      <dgm:spPr/>
      <dgm:t>
        <a:bodyPr/>
        <a:lstStyle/>
        <a:p>
          <a:r>
            <a:rPr lang="es-EC" sz="2400" dirty="0">
              <a:latin typeface="+mj-lt"/>
            </a:rPr>
            <a:t>Cualitativas</a:t>
          </a:r>
        </a:p>
        <a:p>
          <a:r>
            <a:rPr lang="es-EC" sz="1800" i="1" dirty="0">
              <a:latin typeface="+mj-lt"/>
            </a:rPr>
            <a:t>categóricas</a:t>
          </a:r>
          <a:endParaRPr lang="en-US" sz="1800" i="1" dirty="0">
            <a:latin typeface="+mj-lt"/>
          </a:endParaRPr>
        </a:p>
      </dgm:t>
    </dgm:pt>
    <dgm:pt modelId="{BF479778-1102-487E-9028-7D65C7EBD89E}" type="parTrans" cxnId="{0BC2564C-CC29-40BE-987D-69EFBF34EA8E}">
      <dgm:prSet custT="1"/>
      <dgm:spPr/>
      <dgm:t>
        <a:bodyPr/>
        <a:lstStyle/>
        <a:p>
          <a:endParaRPr lang="en-US" sz="400">
            <a:latin typeface="+mj-lt"/>
          </a:endParaRPr>
        </a:p>
      </dgm:t>
    </dgm:pt>
    <dgm:pt modelId="{9D6F7774-5C2A-499F-B1EC-72016D5535DC}" type="sibTrans" cxnId="{0BC2564C-CC29-40BE-987D-69EFBF34EA8E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D40ADA46-3BE6-410C-B165-8320E32B6317}">
      <dgm:prSet phldrT="[Texto]" custT="1"/>
      <dgm:spPr/>
      <dgm:t>
        <a:bodyPr/>
        <a:lstStyle/>
        <a:p>
          <a:r>
            <a:rPr lang="es-EC" sz="2400" dirty="0">
              <a:latin typeface="+mj-lt"/>
            </a:rPr>
            <a:t>Cuantitativas</a:t>
          </a:r>
        </a:p>
        <a:p>
          <a:r>
            <a:rPr lang="es-EC" sz="1800" i="1" dirty="0">
              <a:latin typeface="+mj-lt"/>
            </a:rPr>
            <a:t>numéricas</a:t>
          </a:r>
          <a:endParaRPr lang="en-US" sz="1800" i="1" dirty="0">
            <a:latin typeface="+mj-lt"/>
          </a:endParaRPr>
        </a:p>
      </dgm:t>
    </dgm:pt>
    <dgm:pt modelId="{C4AB0F18-8E24-4605-A4F5-7BEDEFB032E6}" type="parTrans" cxnId="{54AE512A-FC0D-4858-829B-638F9087216C}">
      <dgm:prSet custT="1"/>
      <dgm:spPr/>
      <dgm:t>
        <a:bodyPr/>
        <a:lstStyle/>
        <a:p>
          <a:endParaRPr lang="en-US" sz="400">
            <a:latin typeface="+mj-lt"/>
          </a:endParaRPr>
        </a:p>
      </dgm:t>
    </dgm:pt>
    <dgm:pt modelId="{438ED5C2-14CC-4B76-9A8A-BB146F67E78F}" type="sibTrans" cxnId="{54AE512A-FC0D-4858-829B-638F9087216C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C88EE85E-264D-4CF9-BED9-262C6F0C4CBD}">
      <dgm:prSet phldrT="[Texto]" custT="1"/>
      <dgm:spPr/>
      <dgm:t>
        <a:bodyPr/>
        <a:lstStyle/>
        <a:p>
          <a:r>
            <a:rPr lang="es-EC" sz="2400" dirty="0">
              <a:latin typeface="+mj-lt"/>
            </a:rPr>
            <a:t>Ordinales</a:t>
          </a:r>
        </a:p>
        <a:p>
          <a:r>
            <a:rPr lang="es-EC" sz="1800" dirty="0">
              <a:latin typeface="+mj-lt"/>
            </a:rPr>
            <a:t>I II III IV V</a:t>
          </a:r>
          <a:endParaRPr lang="en-US" sz="1800" dirty="0">
            <a:latin typeface="+mj-lt"/>
          </a:endParaRPr>
        </a:p>
      </dgm:t>
    </dgm:pt>
    <dgm:pt modelId="{AAE4A79F-996E-4FF3-B03B-38D6EBDE2EAB}" type="parTrans" cxnId="{9C830D3C-D27C-4538-BBEE-1171925A0264}">
      <dgm:prSet custT="1"/>
      <dgm:spPr/>
      <dgm:t>
        <a:bodyPr/>
        <a:lstStyle/>
        <a:p>
          <a:endParaRPr lang="en-US" sz="400">
            <a:latin typeface="+mj-lt"/>
          </a:endParaRPr>
        </a:p>
      </dgm:t>
    </dgm:pt>
    <dgm:pt modelId="{EC6CB821-EE80-4501-8327-7438034C6C20}" type="sibTrans" cxnId="{9C830D3C-D27C-4538-BBEE-1171925A0264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CDA40E4A-94DA-42C0-8A8B-03199A20D82C}">
      <dgm:prSet phldrT="[Texto]" custT="1"/>
      <dgm:spPr/>
      <dgm:t>
        <a:bodyPr/>
        <a:lstStyle/>
        <a:p>
          <a:r>
            <a:rPr lang="es-EC" sz="2400" dirty="0">
              <a:latin typeface="+mj-lt"/>
            </a:rPr>
            <a:t>Nominales</a:t>
          </a:r>
        </a:p>
        <a:p>
          <a:r>
            <a:rPr lang="es-EC" sz="1800" dirty="0">
              <a:latin typeface="+mj-lt"/>
            </a:rPr>
            <a:t>A B C D</a:t>
          </a:r>
          <a:endParaRPr lang="en-US" sz="1800" dirty="0">
            <a:latin typeface="+mj-lt"/>
          </a:endParaRPr>
        </a:p>
      </dgm:t>
    </dgm:pt>
    <dgm:pt modelId="{AD643256-4DD4-40EC-96AA-8D4A0745AEC7}" type="parTrans" cxnId="{E08F5D18-F373-4D6B-89FF-E288691BDDF1}">
      <dgm:prSet custT="1"/>
      <dgm:spPr/>
      <dgm:t>
        <a:bodyPr/>
        <a:lstStyle/>
        <a:p>
          <a:endParaRPr lang="en-US" sz="400">
            <a:latin typeface="+mj-lt"/>
          </a:endParaRPr>
        </a:p>
      </dgm:t>
    </dgm:pt>
    <dgm:pt modelId="{0FDFA471-D2E5-49AE-883C-185AF4A53DBA}" type="sibTrans" cxnId="{E08F5D18-F373-4D6B-89FF-E288691BDDF1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F01C76B3-40D9-41B6-95DE-FAC788FD061A}">
      <dgm:prSet phldrT="[Texto]" custT="1"/>
      <dgm:spPr/>
      <dgm:t>
        <a:bodyPr/>
        <a:lstStyle/>
        <a:p>
          <a:r>
            <a:rPr lang="es-EC" sz="2400" dirty="0">
              <a:latin typeface="+mj-lt"/>
            </a:rPr>
            <a:t>Continuas</a:t>
          </a:r>
        </a:p>
        <a:p>
          <a:r>
            <a:rPr lang="es-EC" sz="1800" dirty="0">
              <a:latin typeface="+mj-lt"/>
            </a:rPr>
            <a:t>1,3 – 4,5 – 3,8</a:t>
          </a:r>
          <a:endParaRPr lang="en-US" sz="1800" dirty="0">
            <a:latin typeface="+mj-lt"/>
          </a:endParaRPr>
        </a:p>
      </dgm:t>
    </dgm:pt>
    <dgm:pt modelId="{B414B1B1-DFD8-45FE-9254-597D74FB25D4}" type="parTrans" cxnId="{2BC16E15-3E02-4E93-90D5-14915AF8CF73}">
      <dgm:prSet custT="1"/>
      <dgm:spPr/>
      <dgm:t>
        <a:bodyPr/>
        <a:lstStyle/>
        <a:p>
          <a:endParaRPr lang="en-US" sz="400">
            <a:latin typeface="+mj-lt"/>
          </a:endParaRPr>
        </a:p>
      </dgm:t>
    </dgm:pt>
    <dgm:pt modelId="{56F1CA7B-FE02-4C53-BCDE-A48C79C6739F}" type="sibTrans" cxnId="{2BC16E15-3E02-4E93-90D5-14915AF8CF73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A650208B-419F-4C00-9B8D-9323AB7707CE}">
      <dgm:prSet phldrT="[Texto]" custT="1"/>
      <dgm:spPr/>
      <dgm:t>
        <a:bodyPr/>
        <a:lstStyle/>
        <a:p>
          <a:r>
            <a:rPr lang="es-EC" sz="2400" dirty="0">
              <a:latin typeface="+mj-lt"/>
            </a:rPr>
            <a:t>Discretas</a:t>
          </a:r>
        </a:p>
        <a:p>
          <a:r>
            <a:rPr lang="es-EC" sz="1800" dirty="0">
              <a:latin typeface="+mj-lt"/>
            </a:rPr>
            <a:t>1 2 3 4 </a:t>
          </a:r>
          <a:endParaRPr lang="en-US" sz="1800" dirty="0">
            <a:latin typeface="+mj-lt"/>
          </a:endParaRPr>
        </a:p>
      </dgm:t>
    </dgm:pt>
    <dgm:pt modelId="{8BDF752B-A561-406E-8686-F6F58A4EA8D9}" type="parTrans" cxnId="{7AD8DB47-6BB3-42FF-A56A-99890DAF0777}">
      <dgm:prSet custT="1"/>
      <dgm:spPr/>
      <dgm:t>
        <a:bodyPr/>
        <a:lstStyle/>
        <a:p>
          <a:endParaRPr lang="en-US" sz="400">
            <a:latin typeface="+mj-lt"/>
          </a:endParaRPr>
        </a:p>
      </dgm:t>
    </dgm:pt>
    <dgm:pt modelId="{4AB18DF8-3FA7-4A49-AF00-771E6D8B77E1}" type="sibTrans" cxnId="{7AD8DB47-6BB3-42FF-A56A-99890DAF0777}">
      <dgm:prSet/>
      <dgm:spPr/>
      <dgm:t>
        <a:bodyPr/>
        <a:lstStyle/>
        <a:p>
          <a:endParaRPr lang="en-US" sz="1600">
            <a:latin typeface="+mj-lt"/>
          </a:endParaRPr>
        </a:p>
      </dgm:t>
    </dgm:pt>
    <dgm:pt modelId="{F8F9D336-36CE-4E59-B8B4-021791202472}" type="pres">
      <dgm:prSet presAssocID="{E2FA4DA3-29E2-4582-8550-DD4DD28FABB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C02BC52-CCB9-4AD4-B146-97465FB244B8}" type="pres">
      <dgm:prSet presAssocID="{881FF7C1-9066-469E-A0D5-7AB99299CDE5}" presName="root1" presStyleCnt="0"/>
      <dgm:spPr/>
    </dgm:pt>
    <dgm:pt modelId="{CEDBFF07-A8E2-4500-9F49-895B28E2953E}" type="pres">
      <dgm:prSet presAssocID="{881FF7C1-9066-469E-A0D5-7AB99299CDE5}" presName="LevelOneTextNode" presStyleLbl="node0" presStyleIdx="0" presStyleCnt="1">
        <dgm:presLayoutVars>
          <dgm:chPref val="3"/>
        </dgm:presLayoutVars>
      </dgm:prSet>
      <dgm:spPr/>
    </dgm:pt>
    <dgm:pt modelId="{32D920F4-9DE8-4217-9B57-D3B7AF5B9614}" type="pres">
      <dgm:prSet presAssocID="{881FF7C1-9066-469E-A0D5-7AB99299CDE5}" presName="level2hierChild" presStyleCnt="0"/>
      <dgm:spPr/>
    </dgm:pt>
    <dgm:pt modelId="{87D3D53A-BDDC-4834-8783-FAE200F0D098}" type="pres">
      <dgm:prSet presAssocID="{BF479778-1102-487E-9028-7D65C7EBD89E}" presName="conn2-1" presStyleLbl="parChTrans1D2" presStyleIdx="0" presStyleCnt="2"/>
      <dgm:spPr/>
    </dgm:pt>
    <dgm:pt modelId="{BCDEA6BD-2E6D-4489-BB7D-A6322FE30CFD}" type="pres">
      <dgm:prSet presAssocID="{BF479778-1102-487E-9028-7D65C7EBD89E}" presName="connTx" presStyleLbl="parChTrans1D2" presStyleIdx="0" presStyleCnt="2"/>
      <dgm:spPr/>
    </dgm:pt>
    <dgm:pt modelId="{96FF92D6-167B-4922-8C19-5939A4345BC9}" type="pres">
      <dgm:prSet presAssocID="{B2D82331-2CC0-4358-BA11-50264329AE73}" presName="root2" presStyleCnt="0"/>
      <dgm:spPr/>
    </dgm:pt>
    <dgm:pt modelId="{F61EEE0E-E5F9-4C62-BC04-5DCF3C8269F5}" type="pres">
      <dgm:prSet presAssocID="{B2D82331-2CC0-4358-BA11-50264329AE73}" presName="LevelTwoTextNode" presStyleLbl="node2" presStyleIdx="0" presStyleCnt="2">
        <dgm:presLayoutVars>
          <dgm:chPref val="3"/>
        </dgm:presLayoutVars>
      </dgm:prSet>
      <dgm:spPr/>
    </dgm:pt>
    <dgm:pt modelId="{F4BCAAA7-8D74-48D5-B075-1B328AA0D2A9}" type="pres">
      <dgm:prSet presAssocID="{B2D82331-2CC0-4358-BA11-50264329AE73}" presName="level3hierChild" presStyleCnt="0"/>
      <dgm:spPr/>
    </dgm:pt>
    <dgm:pt modelId="{477AC55C-9657-4597-AF7B-5BCC264EB36B}" type="pres">
      <dgm:prSet presAssocID="{AD643256-4DD4-40EC-96AA-8D4A0745AEC7}" presName="conn2-1" presStyleLbl="parChTrans1D3" presStyleIdx="0" presStyleCnt="4"/>
      <dgm:spPr/>
    </dgm:pt>
    <dgm:pt modelId="{EE2E6C38-32ED-4DCA-83D6-862203F3F19B}" type="pres">
      <dgm:prSet presAssocID="{AD643256-4DD4-40EC-96AA-8D4A0745AEC7}" presName="connTx" presStyleLbl="parChTrans1D3" presStyleIdx="0" presStyleCnt="4"/>
      <dgm:spPr/>
    </dgm:pt>
    <dgm:pt modelId="{DC444180-0598-4A52-A69A-E1BC13782727}" type="pres">
      <dgm:prSet presAssocID="{CDA40E4A-94DA-42C0-8A8B-03199A20D82C}" presName="root2" presStyleCnt="0"/>
      <dgm:spPr/>
    </dgm:pt>
    <dgm:pt modelId="{4C7DEDD5-AC15-4BDB-98AB-F6845FAE41D1}" type="pres">
      <dgm:prSet presAssocID="{CDA40E4A-94DA-42C0-8A8B-03199A20D82C}" presName="LevelTwoTextNode" presStyleLbl="node3" presStyleIdx="0" presStyleCnt="4">
        <dgm:presLayoutVars>
          <dgm:chPref val="3"/>
        </dgm:presLayoutVars>
      </dgm:prSet>
      <dgm:spPr/>
    </dgm:pt>
    <dgm:pt modelId="{14404AC8-ABF1-4281-AF97-8C6126C0F384}" type="pres">
      <dgm:prSet presAssocID="{CDA40E4A-94DA-42C0-8A8B-03199A20D82C}" presName="level3hierChild" presStyleCnt="0"/>
      <dgm:spPr/>
    </dgm:pt>
    <dgm:pt modelId="{6A100C8C-B158-4BA4-ABE1-8DB82DCD093E}" type="pres">
      <dgm:prSet presAssocID="{AAE4A79F-996E-4FF3-B03B-38D6EBDE2EAB}" presName="conn2-1" presStyleLbl="parChTrans1D3" presStyleIdx="1" presStyleCnt="4"/>
      <dgm:spPr/>
    </dgm:pt>
    <dgm:pt modelId="{751C7DD9-53D8-4F16-B6D4-5E5806B9C048}" type="pres">
      <dgm:prSet presAssocID="{AAE4A79F-996E-4FF3-B03B-38D6EBDE2EAB}" presName="connTx" presStyleLbl="parChTrans1D3" presStyleIdx="1" presStyleCnt="4"/>
      <dgm:spPr/>
    </dgm:pt>
    <dgm:pt modelId="{D8A15005-6BFF-4513-8377-471527107840}" type="pres">
      <dgm:prSet presAssocID="{C88EE85E-264D-4CF9-BED9-262C6F0C4CBD}" presName="root2" presStyleCnt="0"/>
      <dgm:spPr/>
    </dgm:pt>
    <dgm:pt modelId="{2F623F3A-366A-47AB-BFD7-F1AC2FBEA3DE}" type="pres">
      <dgm:prSet presAssocID="{C88EE85E-264D-4CF9-BED9-262C6F0C4CBD}" presName="LevelTwoTextNode" presStyleLbl="node3" presStyleIdx="1" presStyleCnt="4">
        <dgm:presLayoutVars>
          <dgm:chPref val="3"/>
        </dgm:presLayoutVars>
      </dgm:prSet>
      <dgm:spPr/>
    </dgm:pt>
    <dgm:pt modelId="{B6284F36-B36A-4FA6-9E76-33F7ED2059B0}" type="pres">
      <dgm:prSet presAssocID="{C88EE85E-264D-4CF9-BED9-262C6F0C4CBD}" presName="level3hierChild" presStyleCnt="0"/>
      <dgm:spPr/>
    </dgm:pt>
    <dgm:pt modelId="{EFAF8037-58FD-4C64-8F60-466A60B96A07}" type="pres">
      <dgm:prSet presAssocID="{C4AB0F18-8E24-4605-A4F5-7BEDEFB032E6}" presName="conn2-1" presStyleLbl="parChTrans1D2" presStyleIdx="1" presStyleCnt="2"/>
      <dgm:spPr/>
    </dgm:pt>
    <dgm:pt modelId="{FC23C127-64CC-411D-83F9-3A04D681007F}" type="pres">
      <dgm:prSet presAssocID="{C4AB0F18-8E24-4605-A4F5-7BEDEFB032E6}" presName="connTx" presStyleLbl="parChTrans1D2" presStyleIdx="1" presStyleCnt="2"/>
      <dgm:spPr/>
    </dgm:pt>
    <dgm:pt modelId="{A732D3E2-682C-4B09-A229-65AD8F4736EA}" type="pres">
      <dgm:prSet presAssocID="{D40ADA46-3BE6-410C-B165-8320E32B6317}" presName="root2" presStyleCnt="0"/>
      <dgm:spPr/>
    </dgm:pt>
    <dgm:pt modelId="{1EB64752-80FD-44CB-8E09-A76AACECC46B}" type="pres">
      <dgm:prSet presAssocID="{D40ADA46-3BE6-410C-B165-8320E32B6317}" presName="LevelTwoTextNode" presStyleLbl="node2" presStyleIdx="1" presStyleCnt="2">
        <dgm:presLayoutVars>
          <dgm:chPref val="3"/>
        </dgm:presLayoutVars>
      </dgm:prSet>
      <dgm:spPr/>
    </dgm:pt>
    <dgm:pt modelId="{CC24027B-0D8A-40A4-9B17-DF303F417318}" type="pres">
      <dgm:prSet presAssocID="{D40ADA46-3BE6-410C-B165-8320E32B6317}" presName="level3hierChild" presStyleCnt="0"/>
      <dgm:spPr/>
    </dgm:pt>
    <dgm:pt modelId="{F3070E17-88AB-40B6-97DB-9D3D264382DE}" type="pres">
      <dgm:prSet presAssocID="{8BDF752B-A561-406E-8686-F6F58A4EA8D9}" presName="conn2-1" presStyleLbl="parChTrans1D3" presStyleIdx="2" presStyleCnt="4"/>
      <dgm:spPr/>
    </dgm:pt>
    <dgm:pt modelId="{5D0EE85F-E75C-4330-A3F2-1A8FA377D272}" type="pres">
      <dgm:prSet presAssocID="{8BDF752B-A561-406E-8686-F6F58A4EA8D9}" presName="connTx" presStyleLbl="parChTrans1D3" presStyleIdx="2" presStyleCnt="4"/>
      <dgm:spPr/>
    </dgm:pt>
    <dgm:pt modelId="{7AA7F89B-1B2C-4B24-AF9B-33D416A7C13F}" type="pres">
      <dgm:prSet presAssocID="{A650208B-419F-4C00-9B8D-9323AB7707CE}" presName="root2" presStyleCnt="0"/>
      <dgm:spPr/>
    </dgm:pt>
    <dgm:pt modelId="{1E9B16BE-6197-4CDC-BE74-09F88DE51936}" type="pres">
      <dgm:prSet presAssocID="{A650208B-419F-4C00-9B8D-9323AB7707CE}" presName="LevelTwoTextNode" presStyleLbl="node3" presStyleIdx="2" presStyleCnt="4">
        <dgm:presLayoutVars>
          <dgm:chPref val="3"/>
        </dgm:presLayoutVars>
      </dgm:prSet>
      <dgm:spPr/>
    </dgm:pt>
    <dgm:pt modelId="{C90F0FF6-C777-4536-AB32-5AD2E2A7F293}" type="pres">
      <dgm:prSet presAssocID="{A650208B-419F-4C00-9B8D-9323AB7707CE}" presName="level3hierChild" presStyleCnt="0"/>
      <dgm:spPr/>
    </dgm:pt>
    <dgm:pt modelId="{20B5218A-DAD2-4823-BF40-2CB32E10A4D3}" type="pres">
      <dgm:prSet presAssocID="{B414B1B1-DFD8-45FE-9254-597D74FB25D4}" presName="conn2-1" presStyleLbl="parChTrans1D3" presStyleIdx="3" presStyleCnt="4"/>
      <dgm:spPr/>
    </dgm:pt>
    <dgm:pt modelId="{C4050B4E-1FA1-4BD0-B69D-D0BC0F25DDA0}" type="pres">
      <dgm:prSet presAssocID="{B414B1B1-DFD8-45FE-9254-597D74FB25D4}" presName="connTx" presStyleLbl="parChTrans1D3" presStyleIdx="3" presStyleCnt="4"/>
      <dgm:spPr/>
    </dgm:pt>
    <dgm:pt modelId="{5543649B-3FD1-4CB8-A452-75BDD1D46A68}" type="pres">
      <dgm:prSet presAssocID="{F01C76B3-40D9-41B6-95DE-FAC788FD061A}" presName="root2" presStyleCnt="0"/>
      <dgm:spPr/>
    </dgm:pt>
    <dgm:pt modelId="{3428BCCC-471A-4652-94C6-F07E26FE61AA}" type="pres">
      <dgm:prSet presAssocID="{F01C76B3-40D9-41B6-95DE-FAC788FD061A}" presName="LevelTwoTextNode" presStyleLbl="node3" presStyleIdx="3" presStyleCnt="4">
        <dgm:presLayoutVars>
          <dgm:chPref val="3"/>
        </dgm:presLayoutVars>
      </dgm:prSet>
      <dgm:spPr/>
    </dgm:pt>
    <dgm:pt modelId="{D61B75B5-B346-4482-A4F4-AF004318C99F}" type="pres">
      <dgm:prSet presAssocID="{F01C76B3-40D9-41B6-95DE-FAC788FD061A}" presName="level3hierChild" presStyleCnt="0"/>
      <dgm:spPr/>
    </dgm:pt>
  </dgm:ptLst>
  <dgm:cxnLst>
    <dgm:cxn modelId="{DD62E814-3487-4C4D-B516-9ADFEA6388CC}" type="presOf" srcId="{881FF7C1-9066-469E-A0D5-7AB99299CDE5}" destId="{CEDBFF07-A8E2-4500-9F49-895B28E2953E}" srcOrd="0" destOrd="0" presId="urn:microsoft.com/office/officeart/2008/layout/HorizontalMultiLevelHierarchy"/>
    <dgm:cxn modelId="{2BC16E15-3E02-4E93-90D5-14915AF8CF73}" srcId="{D40ADA46-3BE6-410C-B165-8320E32B6317}" destId="{F01C76B3-40D9-41B6-95DE-FAC788FD061A}" srcOrd="1" destOrd="0" parTransId="{B414B1B1-DFD8-45FE-9254-597D74FB25D4}" sibTransId="{56F1CA7B-FE02-4C53-BCDE-A48C79C6739F}"/>
    <dgm:cxn modelId="{6DE16216-818F-460F-8920-D7D9769201D3}" type="presOf" srcId="{E2FA4DA3-29E2-4582-8550-DD4DD28FABB0}" destId="{F8F9D336-36CE-4E59-B8B4-021791202472}" srcOrd="0" destOrd="0" presId="urn:microsoft.com/office/officeart/2008/layout/HorizontalMultiLevelHierarchy"/>
    <dgm:cxn modelId="{E08F5D18-F373-4D6B-89FF-E288691BDDF1}" srcId="{B2D82331-2CC0-4358-BA11-50264329AE73}" destId="{CDA40E4A-94DA-42C0-8A8B-03199A20D82C}" srcOrd="0" destOrd="0" parTransId="{AD643256-4DD4-40EC-96AA-8D4A0745AEC7}" sibTransId="{0FDFA471-D2E5-49AE-883C-185AF4A53DBA}"/>
    <dgm:cxn modelId="{54AE512A-FC0D-4858-829B-638F9087216C}" srcId="{881FF7C1-9066-469E-A0D5-7AB99299CDE5}" destId="{D40ADA46-3BE6-410C-B165-8320E32B6317}" srcOrd="1" destOrd="0" parTransId="{C4AB0F18-8E24-4605-A4F5-7BEDEFB032E6}" sibTransId="{438ED5C2-14CC-4B76-9A8A-BB146F67E78F}"/>
    <dgm:cxn modelId="{BE97FB2A-B71B-46BE-9DF2-63C09CF549D8}" type="presOf" srcId="{B414B1B1-DFD8-45FE-9254-597D74FB25D4}" destId="{C4050B4E-1FA1-4BD0-B69D-D0BC0F25DDA0}" srcOrd="1" destOrd="0" presId="urn:microsoft.com/office/officeart/2008/layout/HorizontalMultiLevelHierarchy"/>
    <dgm:cxn modelId="{ABEAA731-EB7C-4463-B1EE-DCF62ED7AB73}" type="presOf" srcId="{D40ADA46-3BE6-410C-B165-8320E32B6317}" destId="{1EB64752-80FD-44CB-8E09-A76AACECC46B}" srcOrd="0" destOrd="0" presId="urn:microsoft.com/office/officeart/2008/layout/HorizontalMultiLevelHierarchy"/>
    <dgm:cxn modelId="{16EC0A37-3F59-4A56-B3C8-0E789E6C8211}" type="presOf" srcId="{8BDF752B-A561-406E-8686-F6F58A4EA8D9}" destId="{F3070E17-88AB-40B6-97DB-9D3D264382DE}" srcOrd="0" destOrd="0" presId="urn:microsoft.com/office/officeart/2008/layout/HorizontalMultiLevelHierarchy"/>
    <dgm:cxn modelId="{9C830D3C-D27C-4538-BBEE-1171925A0264}" srcId="{B2D82331-2CC0-4358-BA11-50264329AE73}" destId="{C88EE85E-264D-4CF9-BED9-262C6F0C4CBD}" srcOrd="1" destOrd="0" parTransId="{AAE4A79F-996E-4FF3-B03B-38D6EBDE2EAB}" sibTransId="{EC6CB821-EE80-4501-8327-7438034C6C20}"/>
    <dgm:cxn modelId="{7AD8DB47-6BB3-42FF-A56A-99890DAF0777}" srcId="{D40ADA46-3BE6-410C-B165-8320E32B6317}" destId="{A650208B-419F-4C00-9B8D-9323AB7707CE}" srcOrd="0" destOrd="0" parTransId="{8BDF752B-A561-406E-8686-F6F58A4EA8D9}" sibTransId="{4AB18DF8-3FA7-4A49-AF00-771E6D8B77E1}"/>
    <dgm:cxn modelId="{5DE67149-DCCA-4496-8667-BC8FFD471B93}" type="presOf" srcId="{AD643256-4DD4-40EC-96AA-8D4A0745AEC7}" destId="{EE2E6C38-32ED-4DCA-83D6-862203F3F19B}" srcOrd="1" destOrd="0" presId="urn:microsoft.com/office/officeart/2008/layout/HorizontalMultiLevelHierarchy"/>
    <dgm:cxn modelId="{0BC2564C-CC29-40BE-987D-69EFBF34EA8E}" srcId="{881FF7C1-9066-469E-A0D5-7AB99299CDE5}" destId="{B2D82331-2CC0-4358-BA11-50264329AE73}" srcOrd="0" destOrd="0" parTransId="{BF479778-1102-487E-9028-7D65C7EBD89E}" sibTransId="{9D6F7774-5C2A-499F-B1EC-72016D5535DC}"/>
    <dgm:cxn modelId="{BB31B956-4FA6-43BB-8628-31098AE0124A}" type="presOf" srcId="{F01C76B3-40D9-41B6-95DE-FAC788FD061A}" destId="{3428BCCC-471A-4652-94C6-F07E26FE61AA}" srcOrd="0" destOrd="0" presId="urn:microsoft.com/office/officeart/2008/layout/HorizontalMultiLevelHierarchy"/>
    <dgm:cxn modelId="{E86F895F-EB65-4CED-AA82-01CC1CEAA9D9}" type="presOf" srcId="{CDA40E4A-94DA-42C0-8A8B-03199A20D82C}" destId="{4C7DEDD5-AC15-4BDB-98AB-F6845FAE41D1}" srcOrd="0" destOrd="0" presId="urn:microsoft.com/office/officeart/2008/layout/HorizontalMultiLevelHierarchy"/>
    <dgm:cxn modelId="{A5E6A486-0E1A-45D1-BA1B-FF8F347CE115}" type="presOf" srcId="{C4AB0F18-8E24-4605-A4F5-7BEDEFB032E6}" destId="{FC23C127-64CC-411D-83F9-3A04D681007F}" srcOrd="1" destOrd="0" presId="urn:microsoft.com/office/officeart/2008/layout/HorizontalMultiLevelHierarchy"/>
    <dgm:cxn modelId="{A230C29D-0B33-4C84-9253-C448D4828ABC}" type="presOf" srcId="{C4AB0F18-8E24-4605-A4F5-7BEDEFB032E6}" destId="{EFAF8037-58FD-4C64-8F60-466A60B96A07}" srcOrd="0" destOrd="0" presId="urn:microsoft.com/office/officeart/2008/layout/HorizontalMultiLevelHierarchy"/>
    <dgm:cxn modelId="{414AC39F-776F-4980-8274-FE0E7C9DE689}" srcId="{E2FA4DA3-29E2-4582-8550-DD4DD28FABB0}" destId="{881FF7C1-9066-469E-A0D5-7AB99299CDE5}" srcOrd="0" destOrd="0" parTransId="{2B88B823-217B-402C-A75B-E7F9907F18D6}" sibTransId="{33E4BE07-29E7-4252-B49B-2E4D8202D1D8}"/>
    <dgm:cxn modelId="{1CA9E2B5-D66B-484C-A1A1-59F170B36093}" type="presOf" srcId="{AAE4A79F-996E-4FF3-B03B-38D6EBDE2EAB}" destId="{6A100C8C-B158-4BA4-ABE1-8DB82DCD093E}" srcOrd="0" destOrd="0" presId="urn:microsoft.com/office/officeart/2008/layout/HorizontalMultiLevelHierarchy"/>
    <dgm:cxn modelId="{7B6D7AB9-15D5-4EF7-8A54-A8ADA6BBBC55}" type="presOf" srcId="{BF479778-1102-487E-9028-7D65C7EBD89E}" destId="{87D3D53A-BDDC-4834-8783-FAE200F0D098}" srcOrd="0" destOrd="0" presId="urn:microsoft.com/office/officeart/2008/layout/HorizontalMultiLevelHierarchy"/>
    <dgm:cxn modelId="{EB2D06BE-EDA2-4E6C-9048-19326BD33F89}" type="presOf" srcId="{AD643256-4DD4-40EC-96AA-8D4A0745AEC7}" destId="{477AC55C-9657-4597-AF7B-5BCC264EB36B}" srcOrd="0" destOrd="0" presId="urn:microsoft.com/office/officeart/2008/layout/HorizontalMultiLevelHierarchy"/>
    <dgm:cxn modelId="{686213C2-B85F-4A65-91D6-DDBF4B7F8C2B}" type="presOf" srcId="{B414B1B1-DFD8-45FE-9254-597D74FB25D4}" destId="{20B5218A-DAD2-4823-BF40-2CB32E10A4D3}" srcOrd="0" destOrd="0" presId="urn:microsoft.com/office/officeart/2008/layout/HorizontalMultiLevelHierarchy"/>
    <dgm:cxn modelId="{7BA4B8C9-9FAC-43B5-8FAA-BA2B845DB340}" type="presOf" srcId="{C88EE85E-264D-4CF9-BED9-262C6F0C4CBD}" destId="{2F623F3A-366A-47AB-BFD7-F1AC2FBEA3DE}" srcOrd="0" destOrd="0" presId="urn:microsoft.com/office/officeart/2008/layout/HorizontalMultiLevelHierarchy"/>
    <dgm:cxn modelId="{953C22CE-0089-4ED6-AAF3-907F15135008}" type="presOf" srcId="{AAE4A79F-996E-4FF3-B03B-38D6EBDE2EAB}" destId="{751C7DD9-53D8-4F16-B6D4-5E5806B9C048}" srcOrd="1" destOrd="0" presId="urn:microsoft.com/office/officeart/2008/layout/HorizontalMultiLevelHierarchy"/>
    <dgm:cxn modelId="{2138EAD6-8756-4E91-866E-E6EEEC2AF369}" type="presOf" srcId="{B2D82331-2CC0-4358-BA11-50264329AE73}" destId="{F61EEE0E-E5F9-4C62-BC04-5DCF3C8269F5}" srcOrd="0" destOrd="0" presId="urn:microsoft.com/office/officeart/2008/layout/HorizontalMultiLevelHierarchy"/>
    <dgm:cxn modelId="{5987CED9-B504-4120-982B-EA3650FBF996}" type="presOf" srcId="{A650208B-419F-4C00-9B8D-9323AB7707CE}" destId="{1E9B16BE-6197-4CDC-BE74-09F88DE51936}" srcOrd="0" destOrd="0" presId="urn:microsoft.com/office/officeart/2008/layout/HorizontalMultiLevelHierarchy"/>
    <dgm:cxn modelId="{57D6EDDD-8E2D-47ED-9AB4-6102FDF67002}" type="presOf" srcId="{8BDF752B-A561-406E-8686-F6F58A4EA8D9}" destId="{5D0EE85F-E75C-4330-A3F2-1A8FA377D272}" srcOrd="1" destOrd="0" presId="urn:microsoft.com/office/officeart/2008/layout/HorizontalMultiLevelHierarchy"/>
    <dgm:cxn modelId="{CBCCB0EC-41D7-4E28-AC4F-BAED7A9D6F11}" type="presOf" srcId="{BF479778-1102-487E-9028-7D65C7EBD89E}" destId="{BCDEA6BD-2E6D-4489-BB7D-A6322FE30CFD}" srcOrd="1" destOrd="0" presId="urn:microsoft.com/office/officeart/2008/layout/HorizontalMultiLevelHierarchy"/>
    <dgm:cxn modelId="{0B21BDC6-90FA-4DDF-A641-CF3A0A5F94DF}" type="presParOf" srcId="{F8F9D336-36CE-4E59-B8B4-021791202472}" destId="{6C02BC52-CCB9-4AD4-B146-97465FB244B8}" srcOrd="0" destOrd="0" presId="urn:microsoft.com/office/officeart/2008/layout/HorizontalMultiLevelHierarchy"/>
    <dgm:cxn modelId="{633C42DA-54EA-438A-B3FC-25CCDBBFEA09}" type="presParOf" srcId="{6C02BC52-CCB9-4AD4-B146-97465FB244B8}" destId="{CEDBFF07-A8E2-4500-9F49-895B28E2953E}" srcOrd="0" destOrd="0" presId="urn:microsoft.com/office/officeart/2008/layout/HorizontalMultiLevelHierarchy"/>
    <dgm:cxn modelId="{F40F0235-68B5-4811-8337-6229F88AF356}" type="presParOf" srcId="{6C02BC52-CCB9-4AD4-B146-97465FB244B8}" destId="{32D920F4-9DE8-4217-9B57-D3B7AF5B9614}" srcOrd="1" destOrd="0" presId="urn:microsoft.com/office/officeart/2008/layout/HorizontalMultiLevelHierarchy"/>
    <dgm:cxn modelId="{F1C74CF9-E236-4D20-A986-B2B29667599B}" type="presParOf" srcId="{32D920F4-9DE8-4217-9B57-D3B7AF5B9614}" destId="{87D3D53A-BDDC-4834-8783-FAE200F0D098}" srcOrd="0" destOrd="0" presId="urn:microsoft.com/office/officeart/2008/layout/HorizontalMultiLevelHierarchy"/>
    <dgm:cxn modelId="{A705C28C-0738-49FF-A3D7-EAE3F03CB643}" type="presParOf" srcId="{87D3D53A-BDDC-4834-8783-FAE200F0D098}" destId="{BCDEA6BD-2E6D-4489-BB7D-A6322FE30CFD}" srcOrd="0" destOrd="0" presId="urn:microsoft.com/office/officeart/2008/layout/HorizontalMultiLevelHierarchy"/>
    <dgm:cxn modelId="{BD7F9943-1048-4522-B7B6-DBF6E317FA3C}" type="presParOf" srcId="{32D920F4-9DE8-4217-9B57-D3B7AF5B9614}" destId="{96FF92D6-167B-4922-8C19-5939A4345BC9}" srcOrd="1" destOrd="0" presId="urn:microsoft.com/office/officeart/2008/layout/HorizontalMultiLevelHierarchy"/>
    <dgm:cxn modelId="{3FBCFCF1-DC07-4D0B-BB68-860E73E7F18C}" type="presParOf" srcId="{96FF92D6-167B-4922-8C19-5939A4345BC9}" destId="{F61EEE0E-E5F9-4C62-BC04-5DCF3C8269F5}" srcOrd="0" destOrd="0" presId="urn:microsoft.com/office/officeart/2008/layout/HorizontalMultiLevelHierarchy"/>
    <dgm:cxn modelId="{586EE98C-4C5B-4FA5-A2C7-54E710329D81}" type="presParOf" srcId="{96FF92D6-167B-4922-8C19-5939A4345BC9}" destId="{F4BCAAA7-8D74-48D5-B075-1B328AA0D2A9}" srcOrd="1" destOrd="0" presId="urn:microsoft.com/office/officeart/2008/layout/HorizontalMultiLevelHierarchy"/>
    <dgm:cxn modelId="{4F243F93-833D-4924-B468-6D6D58A7A10A}" type="presParOf" srcId="{F4BCAAA7-8D74-48D5-B075-1B328AA0D2A9}" destId="{477AC55C-9657-4597-AF7B-5BCC264EB36B}" srcOrd="0" destOrd="0" presId="urn:microsoft.com/office/officeart/2008/layout/HorizontalMultiLevelHierarchy"/>
    <dgm:cxn modelId="{3AF4C6F2-7FF2-440B-90C0-78B9593B9BBD}" type="presParOf" srcId="{477AC55C-9657-4597-AF7B-5BCC264EB36B}" destId="{EE2E6C38-32ED-4DCA-83D6-862203F3F19B}" srcOrd="0" destOrd="0" presId="urn:microsoft.com/office/officeart/2008/layout/HorizontalMultiLevelHierarchy"/>
    <dgm:cxn modelId="{B369F33C-F976-4A99-BBD3-3B3E5BD4100D}" type="presParOf" srcId="{F4BCAAA7-8D74-48D5-B075-1B328AA0D2A9}" destId="{DC444180-0598-4A52-A69A-E1BC13782727}" srcOrd="1" destOrd="0" presId="urn:microsoft.com/office/officeart/2008/layout/HorizontalMultiLevelHierarchy"/>
    <dgm:cxn modelId="{1F87590A-1315-4EA9-8950-C191599808B4}" type="presParOf" srcId="{DC444180-0598-4A52-A69A-E1BC13782727}" destId="{4C7DEDD5-AC15-4BDB-98AB-F6845FAE41D1}" srcOrd="0" destOrd="0" presId="urn:microsoft.com/office/officeart/2008/layout/HorizontalMultiLevelHierarchy"/>
    <dgm:cxn modelId="{0D51FA7C-6354-4A96-97BC-B44EFF02172D}" type="presParOf" srcId="{DC444180-0598-4A52-A69A-E1BC13782727}" destId="{14404AC8-ABF1-4281-AF97-8C6126C0F384}" srcOrd="1" destOrd="0" presId="urn:microsoft.com/office/officeart/2008/layout/HorizontalMultiLevelHierarchy"/>
    <dgm:cxn modelId="{214FF370-5EA6-4B9C-82E3-E739C71DE04F}" type="presParOf" srcId="{F4BCAAA7-8D74-48D5-B075-1B328AA0D2A9}" destId="{6A100C8C-B158-4BA4-ABE1-8DB82DCD093E}" srcOrd="2" destOrd="0" presId="urn:microsoft.com/office/officeart/2008/layout/HorizontalMultiLevelHierarchy"/>
    <dgm:cxn modelId="{DAB8B1E4-AAC2-4E3F-8630-748396EA95AB}" type="presParOf" srcId="{6A100C8C-B158-4BA4-ABE1-8DB82DCD093E}" destId="{751C7DD9-53D8-4F16-B6D4-5E5806B9C048}" srcOrd="0" destOrd="0" presId="urn:microsoft.com/office/officeart/2008/layout/HorizontalMultiLevelHierarchy"/>
    <dgm:cxn modelId="{39C5247C-CD7C-43E7-B1AE-17CCC0AF6BCA}" type="presParOf" srcId="{F4BCAAA7-8D74-48D5-B075-1B328AA0D2A9}" destId="{D8A15005-6BFF-4513-8377-471527107840}" srcOrd="3" destOrd="0" presId="urn:microsoft.com/office/officeart/2008/layout/HorizontalMultiLevelHierarchy"/>
    <dgm:cxn modelId="{A77F8858-5FFB-4528-902E-BA54B244B600}" type="presParOf" srcId="{D8A15005-6BFF-4513-8377-471527107840}" destId="{2F623F3A-366A-47AB-BFD7-F1AC2FBEA3DE}" srcOrd="0" destOrd="0" presId="urn:microsoft.com/office/officeart/2008/layout/HorizontalMultiLevelHierarchy"/>
    <dgm:cxn modelId="{76805B73-67CD-448D-A12F-8912EF4381B8}" type="presParOf" srcId="{D8A15005-6BFF-4513-8377-471527107840}" destId="{B6284F36-B36A-4FA6-9E76-33F7ED2059B0}" srcOrd="1" destOrd="0" presId="urn:microsoft.com/office/officeart/2008/layout/HorizontalMultiLevelHierarchy"/>
    <dgm:cxn modelId="{AF86451B-8E09-4E3C-B731-56EC68648931}" type="presParOf" srcId="{32D920F4-9DE8-4217-9B57-D3B7AF5B9614}" destId="{EFAF8037-58FD-4C64-8F60-466A60B96A07}" srcOrd="2" destOrd="0" presId="urn:microsoft.com/office/officeart/2008/layout/HorizontalMultiLevelHierarchy"/>
    <dgm:cxn modelId="{5BB604F2-7A3E-48F7-8A79-33E867DADA13}" type="presParOf" srcId="{EFAF8037-58FD-4C64-8F60-466A60B96A07}" destId="{FC23C127-64CC-411D-83F9-3A04D681007F}" srcOrd="0" destOrd="0" presId="urn:microsoft.com/office/officeart/2008/layout/HorizontalMultiLevelHierarchy"/>
    <dgm:cxn modelId="{5DB2EE19-D144-4B82-9873-153B1ABF91DE}" type="presParOf" srcId="{32D920F4-9DE8-4217-9B57-D3B7AF5B9614}" destId="{A732D3E2-682C-4B09-A229-65AD8F4736EA}" srcOrd="3" destOrd="0" presId="urn:microsoft.com/office/officeart/2008/layout/HorizontalMultiLevelHierarchy"/>
    <dgm:cxn modelId="{878AA152-3585-4059-AF31-9723575FB654}" type="presParOf" srcId="{A732D3E2-682C-4B09-A229-65AD8F4736EA}" destId="{1EB64752-80FD-44CB-8E09-A76AACECC46B}" srcOrd="0" destOrd="0" presId="urn:microsoft.com/office/officeart/2008/layout/HorizontalMultiLevelHierarchy"/>
    <dgm:cxn modelId="{4052EFEB-F4E0-49E8-89F7-477153B61E65}" type="presParOf" srcId="{A732D3E2-682C-4B09-A229-65AD8F4736EA}" destId="{CC24027B-0D8A-40A4-9B17-DF303F417318}" srcOrd="1" destOrd="0" presId="urn:microsoft.com/office/officeart/2008/layout/HorizontalMultiLevelHierarchy"/>
    <dgm:cxn modelId="{7C315FE2-165C-48E1-A4BF-C106D8C4EFF1}" type="presParOf" srcId="{CC24027B-0D8A-40A4-9B17-DF303F417318}" destId="{F3070E17-88AB-40B6-97DB-9D3D264382DE}" srcOrd="0" destOrd="0" presId="urn:microsoft.com/office/officeart/2008/layout/HorizontalMultiLevelHierarchy"/>
    <dgm:cxn modelId="{8EC5502A-62B9-4109-9900-F6D626A86679}" type="presParOf" srcId="{F3070E17-88AB-40B6-97DB-9D3D264382DE}" destId="{5D0EE85F-E75C-4330-A3F2-1A8FA377D272}" srcOrd="0" destOrd="0" presId="urn:microsoft.com/office/officeart/2008/layout/HorizontalMultiLevelHierarchy"/>
    <dgm:cxn modelId="{212815D3-1BC9-4B6C-82D0-7F0B4231CB6E}" type="presParOf" srcId="{CC24027B-0D8A-40A4-9B17-DF303F417318}" destId="{7AA7F89B-1B2C-4B24-AF9B-33D416A7C13F}" srcOrd="1" destOrd="0" presId="urn:microsoft.com/office/officeart/2008/layout/HorizontalMultiLevelHierarchy"/>
    <dgm:cxn modelId="{7BD9E633-E13E-4E63-BE31-B944A6FC3E71}" type="presParOf" srcId="{7AA7F89B-1B2C-4B24-AF9B-33D416A7C13F}" destId="{1E9B16BE-6197-4CDC-BE74-09F88DE51936}" srcOrd="0" destOrd="0" presId="urn:microsoft.com/office/officeart/2008/layout/HorizontalMultiLevelHierarchy"/>
    <dgm:cxn modelId="{39842ED0-A12F-42F4-93E5-4EFF67CBFB0B}" type="presParOf" srcId="{7AA7F89B-1B2C-4B24-AF9B-33D416A7C13F}" destId="{C90F0FF6-C777-4536-AB32-5AD2E2A7F293}" srcOrd="1" destOrd="0" presId="urn:microsoft.com/office/officeart/2008/layout/HorizontalMultiLevelHierarchy"/>
    <dgm:cxn modelId="{819FF9A9-547E-4B1A-B89D-285B1567458B}" type="presParOf" srcId="{CC24027B-0D8A-40A4-9B17-DF303F417318}" destId="{20B5218A-DAD2-4823-BF40-2CB32E10A4D3}" srcOrd="2" destOrd="0" presId="urn:microsoft.com/office/officeart/2008/layout/HorizontalMultiLevelHierarchy"/>
    <dgm:cxn modelId="{09F173A3-74E9-4810-829B-5D46B6BB1284}" type="presParOf" srcId="{20B5218A-DAD2-4823-BF40-2CB32E10A4D3}" destId="{C4050B4E-1FA1-4BD0-B69D-D0BC0F25DDA0}" srcOrd="0" destOrd="0" presId="urn:microsoft.com/office/officeart/2008/layout/HorizontalMultiLevelHierarchy"/>
    <dgm:cxn modelId="{C0E05403-1DD4-42BE-A42D-4F713A96590E}" type="presParOf" srcId="{CC24027B-0D8A-40A4-9B17-DF303F417318}" destId="{5543649B-3FD1-4CB8-A452-75BDD1D46A68}" srcOrd="3" destOrd="0" presId="urn:microsoft.com/office/officeart/2008/layout/HorizontalMultiLevelHierarchy"/>
    <dgm:cxn modelId="{49CC49BA-EC7D-4DCB-B1C2-C530DDD6512D}" type="presParOf" srcId="{5543649B-3FD1-4CB8-A452-75BDD1D46A68}" destId="{3428BCCC-471A-4652-94C6-F07E26FE61AA}" srcOrd="0" destOrd="0" presId="urn:microsoft.com/office/officeart/2008/layout/HorizontalMultiLevelHierarchy"/>
    <dgm:cxn modelId="{FC18F400-A980-498E-9417-E085012B6480}" type="presParOf" srcId="{5543649B-3FD1-4CB8-A452-75BDD1D46A68}" destId="{D61B75B5-B346-4482-A4F4-AF004318C99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F48FF8-643E-42DA-9A79-C1F6E86508EA}">
      <dsp:nvSpPr>
        <dsp:cNvPr id="0" name=""/>
        <dsp:cNvSpPr/>
      </dsp:nvSpPr>
      <dsp:spPr>
        <a:xfrm>
          <a:off x="-4977497" y="-762658"/>
          <a:ext cx="5927984" cy="5927984"/>
        </a:xfrm>
        <a:prstGeom prst="blockArc">
          <a:avLst>
            <a:gd name="adj1" fmla="val 18900000"/>
            <a:gd name="adj2" fmla="val 2700000"/>
            <a:gd name="adj3" fmla="val 364"/>
          </a:avLst>
        </a:pr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5A988-34BD-4C55-99EE-D8306F0A36B4}">
      <dsp:nvSpPr>
        <dsp:cNvPr id="0" name=""/>
        <dsp:cNvSpPr/>
      </dsp:nvSpPr>
      <dsp:spPr>
        <a:xfrm>
          <a:off x="611311" y="440266"/>
          <a:ext cx="5625403" cy="8805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923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900" kern="1200" dirty="0"/>
            <a:t>MEDICIÓN DE LA ENFERMEDAD</a:t>
          </a:r>
          <a:endParaRPr lang="en-US" sz="2900" kern="1200" dirty="0"/>
        </a:p>
      </dsp:txBody>
      <dsp:txXfrm>
        <a:off x="611311" y="440266"/>
        <a:ext cx="5625403" cy="880533"/>
      </dsp:txXfrm>
    </dsp:sp>
    <dsp:sp modelId="{65687B0B-0BCB-404E-A5FA-F2B6B5C38740}">
      <dsp:nvSpPr>
        <dsp:cNvPr id="0" name=""/>
        <dsp:cNvSpPr/>
      </dsp:nvSpPr>
      <dsp:spPr>
        <a:xfrm>
          <a:off x="60978" y="330200"/>
          <a:ext cx="1100666" cy="1100666"/>
        </a:xfrm>
        <a:prstGeom prst="teardrop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80504A-79F8-438E-B49C-C537EA5CC626}">
      <dsp:nvSpPr>
        <dsp:cNvPr id="0" name=""/>
        <dsp:cNvSpPr/>
      </dsp:nvSpPr>
      <dsp:spPr>
        <a:xfrm>
          <a:off x="931385" y="1761066"/>
          <a:ext cx="5305329" cy="88053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923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900" kern="1200" dirty="0"/>
            <a:t>VARIABLES Y TIPOS</a:t>
          </a:r>
          <a:endParaRPr lang="en-US" sz="2900" kern="1200" dirty="0"/>
        </a:p>
      </dsp:txBody>
      <dsp:txXfrm>
        <a:off x="931385" y="1761066"/>
        <a:ext cx="5305329" cy="880533"/>
      </dsp:txXfrm>
    </dsp:sp>
    <dsp:sp modelId="{CB744C6F-55B7-4D30-BD34-4B36384E71F7}">
      <dsp:nvSpPr>
        <dsp:cNvPr id="0" name=""/>
        <dsp:cNvSpPr/>
      </dsp:nvSpPr>
      <dsp:spPr>
        <a:xfrm>
          <a:off x="381052" y="1651000"/>
          <a:ext cx="1100666" cy="1100666"/>
        </a:xfrm>
        <a:prstGeom prst="teardrop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ED627-1CCE-4240-B9BF-DE7FAE0D961B}">
      <dsp:nvSpPr>
        <dsp:cNvPr id="0" name=""/>
        <dsp:cNvSpPr/>
      </dsp:nvSpPr>
      <dsp:spPr>
        <a:xfrm>
          <a:off x="611311" y="3081866"/>
          <a:ext cx="5625403" cy="88053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923" tIns="73660" rIns="73660" bIns="7366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900" b="1" kern="1200" dirty="0">
              <a:solidFill>
                <a:srgbClr val="002D72"/>
              </a:solidFill>
            </a:rPr>
            <a:t>VARIABLES EJEMPLOS</a:t>
          </a:r>
          <a:endParaRPr lang="en-US" sz="2900" kern="1200" dirty="0"/>
        </a:p>
      </dsp:txBody>
      <dsp:txXfrm>
        <a:off x="611311" y="3081866"/>
        <a:ext cx="5625403" cy="880533"/>
      </dsp:txXfrm>
    </dsp:sp>
    <dsp:sp modelId="{38DE905A-85E7-48E2-A5FC-0AD5D3996CFC}">
      <dsp:nvSpPr>
        <dsp:cNvPr id="0" name=""/>
        <dsp:cNvSpPr/>
      </dsp:nvSpPr>
      <dsp:spPr>
        <a:xfrm>
          <a:off x="60978" y="2971800"/>
          <a:ext cx="1100666" cy="1100666"/>
        </a:xfrm>
        <a:prstGeom prst="teardrop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4BCC85-B93D-499D-AF18-712A03551A7E}">
      <dsp:nvSpPr>
        <dsp:cNvPr id="0" name=""/>
        <dsp:cNvSpPr/>
      </dsp:nvSpPr>
      <dsp:spPr>
        <a:xfrm>
          <a:off x="1021287" y="1561"/>
          <a:ext cx="2833222" cy="169993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/>
            <a:t>Formas: Censos y encuestas</a:t>
          </a:r>
          <a:endParaRPr lang="en-US" sz="1800" kern="1200" dirty="0"/>
        </a:p>
      </dsp:txBody>
      <dsp:txXfrm>
        <a:off x="1021287" y="1561"/>
        <a:ext cx="2833222" cy="1699933"/>
      </dsp:txXfrm>
    </dsp:sp>
    <dsp:sp modelId="{B3F2E603-4BE2-495E-993E-4680FC554F98}">
      <dsp:nvSpPr>
        <dsp:cNvPr id="0" name=""/>
        <dsp:cNvSpPr/>
      </dsp:nvSpPr>
      <dsp:spPr>
        <a:xfrm>
          <a:off x="4137832" y="1561"/>
          <a:ext cx="2833222" cy="1699933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noProof="0" dirty="0"/>
            <a:t>Procedimientos de medición estandarizados</a:t>
          </a:r>
        </a:p>
      </dsp:txBody>
      <dsp:txXfrm>
        <a:off x="4137832" y="1561"/>
        <a:ext cx="2833222" cy="1699933"/>
      </dsp:txXfrm>
    </dsp:sp>
    <dsp:sp modelId="{67308671-2B7D-4A8C-A38C-93D99DCC75C9}">
      <dsp:nvSpPr>
        <dsp:cNvPr id="0" name=""/>
        <dsp:cNvSpPr/>
      </dsp:nvSpPr>
      <dsp:spPr>
        <a:xfrm>
          <a:off x="1021287" y="1984817"/>
          <a:ext cx="2833222" cy="1699933"/>
        </a:xfrm>
        <a:prstGeom prst="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/>
            <a:t>Sistemas armonizadores y unificados: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400" kern="1200" dirty="0"/>
            <a:t>Clasificación Estadística Internacional de Enfermedades y Problemas Relacionados con la Salud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/>
            <a:t>(CIE)</a:t>
          </a:r>
          <a:endParaRPr lang="en-US" sz="1800" kern="1200" dirty="0"/>
        </a:p>
      </dsp:txBody>
      <dsp:txXfrm>
        <a:off x="1021287" y="1984817"/>
        <a:ext cx="2833222" cy="1699933"/>
      </dsp:txXfrm>
    </dsp:sp>
    <dsp:sp modelId="{01D881B2-2E94-415F-8A15-DD14E7F1CCF3}">
      <dsp:nvSpPr>
        <dsp:cNvPr id="0" name=""/>
        <dsp:cNvSpPr/>
      </dsp:nvSpPr>
      <dsp:spPr>
        <a:xfrm>
          <a:off x="4137832" y="1984817"/>
          <a:ext cx="2833222" cy="1699933"/>
        </a:xfrm>
        <a:prstGeom prst="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/>
            <a:t>Comparables en el tiempo o entre poblaciones</a:t>
          </a:r>
          <a:endParaRPr lang="en-US" sz="1800" kern="1200" dirty="0"/>
        </a:p>
      </dsp:txBody>
      <dsp:txXfrm>
        <a:off x="4137832" y="1984817"/>
        <a:ext cx="2833222" cy="16999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E3085-0846-4FD8-938B-E4DB7520DAEC}">
      <dsp:nvSpPr>
        <dsp:cNvPr id="0" name=""/>
        <dsp:cNvSpPr/>
      </dsp:nvSpPr>
      <dsp:spPr>
        <a:xfrm>
          <a:off x="812947" y="493836"/>
          <a:ext cx="3292008" cy="3292008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0F4AD-BE12-4622-B614-766A2838217A}">
      <dsp:nvSpPr>
        <dsp:cNvPr id="0" name=""/>
        <dsp:cNvSpPr/>
      </dsp:nvSpPr>
      <dsp:spPr>
        <a:xfrm>
          <a:off x="812947" y="493836"/>
          <a:ext cx="3292008" cy="3292008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hueOff val="2744775"/>
            <a:satOff val="16475"/>
            <a:lumOff val="125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B7D4E-33BF-4C53-822D-C4B9B79FDEB4}">
      <dsp:nvSpPr>
        <dsp:cNvPr id="0" name=""/>
        <dsp:cNvSpPr/>
      </dsp:nvSpPr>
      <dsp:spPr>
        <a:xfrm>
          <a:off x="812947" y="493836"/>
          <a:ext cx="3292008" cy="3292008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hueOff val="1372388"/>
            <a:satOff val="8237"/>
            <a:lumOff val="6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48A53-DA55-47C4-A269-C7432E266D92}">
      <dsp:nvSpPr>
        <dsp:cNvPr id="0" name=""/>
        <dsp:cNvSpPr/>
      </dsp:nvSpPr>
      <dsp:spPr>
        <a:xfrm>
          <a:off x="812947" y="493836"/>
          <a:ext cx="3292008" cy="3292008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74F482-9F90-48E1-8BD4-97C7C070EFAE}">
      <dsp:nvSpPr>
        <dsp:cNvPr id="0" name=""/>
        <dsp:cNvSpPr/>
      </dsp:nvSpPr>
      <dsp:spPr>
        <a:xfrm>
          <a:off x="1701335" y="1382224"/>
          <a:ext cx="1515233" cy="15152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3200" kern="1200" dirty="0"/>
            <a:t>Datos</a:t>
          </a:r>
          <a:endParaRPr lang="en-US" sz="3200" kern="1200" dirty="0"/>
        </a:p>
      </dsp:txBody>
      <dsp:txXfrm>
        <a:off x="1923236" y="1604125"/>
        <a:ext cx="1071431" cy="1071431"/>
      </dsp:txXfrm>
    </dsp:sp>
    <dsp:sp modelId="{29152679-7364-4989-913D-1466D4A0FB6A}">
      <dsp:nvSpPr>
        <dsp:cNvPr id="0" name=""/>
        <dsp:cNvSpPr/>
      </dsp:nvSpPr>
      <dsp:spPr>
        <a:xfrm>
          <a:off x="1928620" y="1689"/>
          <a:ext cx="1060663" cy="106066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/>
            <a:t>Validez</a:t>
          </a:r>
          <a:endParaRPr lang="en-US" sz="1600" kern="1200" dirty="0"/>
        </a:p>
      </dsp:txBody>
      <dsp:txXfrm>
        <a:off x="2083951" y="157020"/>
        <a:ext cx="750001" cy="750001"/>
      </dsp:txXfrm>
    </dsp:sp>
    <dsp:sp modelId="{08ED9A20-4387-4A78-B7E2-7F0C1750B320}">
      <dsp:nvSpPr>
        <dsp:cNvPr id="0" name=""/>
        <dsp:cNvSpPr/>
      </dsp:nvSpPr>
      <dsp:spPr>
        <a:xfrm>
          <a:off x="3536440" y="1609509"/>
          <a:ext cx="1060663" cy="1060663"/>
        </a:xfrm>
        <a:prstGeom prst="ellipse">
          <a:avLst/>
        </a:prstGeom>
        <a:solidFill>
          <a:schemeClr val="accent3">
            <a:hueOff val="1372388"/>
            <a:satOff val="8237"/>
            <a:lumOff val="62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/>
            <a:t>Calidad</a:t>
          </a:r>
          <a:endParaRPr lang="en-US" sz="1600" kern="1200" dirty="0"/>
        </a:p>
      </dsp:txBody>
      <dsp:txXfrm>
        <a:off x="3691771" y="1764840"/>
        <a:ext cx="750001" cy="750001"/>
      </dsp:txXfrm>
    </dsp:sp>
    <dsp:sp modelId="{2AAE5EC2-99E1-4E33-B5C1-F061947A96B6}">
      <dsp:nvSpPr>
        <dsp:cNvPr id="0" name=""/>
        <dsp:cNvSpPr/>
      </dsp:nvSpPr>
      <dsp:spPr>
        <a:xfrm>
          <a:off x="1928620" y="3217329"/>
          <a:ext cx="1060663" cy="1060663"/>
        </a:xfrm>
        <a:prstGeom prst="ellipse">
          <a:avLst/>
        </a:prstGeom>
        <a:solidFill>
          <a:schemeClr val="accent3">
            <a:hueOff val="2744775"/>
            <a:satOff val="16475"/>
            <a:lumOff val="1255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kern="1200" dirty="0"/>
            <a:t>Integridad</a:t>
          </a:r>
          <a:endParaRPr lang="en-US" sz="1200" kern="1200" dirty="0"/>
        </a:p>
      </dsp:txBody>
      <dsp:txXfrm>
        <a:off x="2083951" y="3372660"/>
        <a:ext cx="750001" cy="750001"/>
      </dsp:txXfrm>
    </dsp:sp>
    <dsp:sp modelId="{B07B7F25-19EF-42AE-A203-0C0A435AE09A}">
      <dsp:nvSpPr>
        <dsp:cNvPr id="0" name=""/>
        <dsp:cNvSpPr/>
      </dsp:nvSpPr>
      <dsp:spPr>
        <a:xfrm>
          <a:off x="320800" y="1609509"/>
          <a:ext cx="1060663" cy="1060663"/>
        </a:xfrm>
        <a:prstGeom prst="ellipse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200" kern="1200" dirty="0"/>
            <a:t>Cobertura</a:t>
          </a:r>
          <a:endParaRPr lang="en-US" sz="1200" kern="1200" dirty="0"/>
        </a:p>
      </dsp:txBody>
      <dsp:txXfrm>
        <a:off x="476131" y="1764840"/>
        <a:ext cx="750001" cy="7500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94FEC-5F15-4709-BC69-22DDCA4C70A7}">
      <dsp:nvSpPr>
        <dsp:cNvPr id="0" name=""/>
        <dsp:cNvSpPr/>
      </dsp:nvSpPr>
      <dsp:spPr>
        <a:xfrm>
          <a:off x="0" y="0"/>
          <a:ext cx="289325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3E5E8-3699-448A-964F-F26E5A0F273F}">
      <dsp:nvSpPr>
        <dsp:cNvPr id="0" name=""/>
        <dsp:cNvSpPr/>
      </dsp:nvSpPr>
      <dsp:spPr>
        <a:xfrm>
          <a:off x="0" y="0"/>
          <a:ext cx="578651" cy="2434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600" kern="1200" dirty="0">
              <a:solidFill>
                <a:srgbClr val="FFC000"/>
              </a:solidFill>
            </a:rPr>
            <a:t>Se obtendrá</a:t>
          </a:r>
          <a:endParaRPr lang="en-US" sz="2600" kern="1200" dirty="0">
            <a:solidFill>
              <a:srgbClr val="FFC000"/>
            </a:solidFill>
          </a:endParaRPr>
        </a:p>
      </dsp:txBody>
      <dsp:txXfrm>
        <a:off x="0" y="0"/>
        <a:ext cx="578651" cy="2434937"/>
      </dsp:txXfrm>
    </dsp:sp>
    <dsp:sp modelId="{E90A8E14-75CA-4C94-9F2D-4616AFDBC8FB}">
      <dsp:nvSpPr>
        <dsp:cNvPr id="0" name=""/>
        <dsp:cNvSpPr/>
      </dsp:nvSpPr>
      <dsp:spPr>
        <a:xfrm>
          <a:off x="622050" y="56593"/>
          <a:ext cx="2271206" cy="113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700" kern="1200" dirty="0"/>
            <a:t>Medidas sesgadas o inexactas, sin importar la sofisticación del análisis epidemiológico.</a:t>
          </a:r>
          <a:endParaRPr lang="en-US" sz="1700" kern="1200" dirty="0"/>
        </a:p>
      </dsp:txBody>
      <dsp:txXfrm>
        <a:off x="622050" y="56593"/>
        <a:ext cx="2271206" cy="1131865"/>
      </dsp:txXfrm>
    </dsp:sp>
    <dsp:sp modelId="{31CA6F73-B0AC-485A-9BB1-40692CEDCA22}">
      <dsp:nvSpPr>
        <dsp:cNvPr id="0" name=""/>
        <dsp:cNvSpPr/>
      </dsp:nvSpPr>
      <dsp:spPr>
        <a:xfrm>
          <a:off x="578651" y="1188458"/>
          <a:ext cx="231460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1D2E76-4EE8-4A40-95E5-9EBEF1D2A464}">
      <dsp:nvSpPr>
        <dsp:cNvPr id="0" name=""/>
        <dsp:cNvSpPr/>
      </dsp:nvSpPr>
      <dsp:spPr>
        <a:xfrm>
          <a:off x="622050" y="1245051"/>
          <a:ext cx="2271206" cy="113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700" kern="1200" dirty="0"/>
            <a:t>Las intervenciones derivadas de su uso no serán efectivas.</a:t>
          </a:r>
          <a:endParaRPr lang="en-US" sz="1700" kern="1200" dirty="0"/>
        </a:p>
      </dsp:txBody>
      <dsp:txXfrm>
        <a:off x="622050" y="1245051"/>
        <a:ext cx="2271206" cy="1131865"/>
      </dsp:txXfrm>
    </dsp:sp>
    <dsp:sp modelId="{211B316D-88C2-4450-99D5-3E9532EB4A2D}">
      <dsp:nvSpPr>
        <dsp:cNvPr id="0" name=""/>
        <dsp:cNvSpPr/>
      </dsp:nvSpPr>
      <dsp:spPr>
        <a:xfrm>
          <a:off x="578651" y="2376917"/>
          <a:ext cx="231460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C8F23-5239-490F-AAA3-E9B7EE830292}">
      <dsp:nvSpPr>
        <dsp:cNvPr id="0" name=""/>
        <dsp:cNvSpPr/>
      </dsp:nvSpPr>
      <dsp:spPr>
        <a:xfrm>
          <a:off x="1993" y="1056436"/>
          <a:ext cx="1497635" cy="1235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Fenómenos de salud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Enfermedad en la población</a:t>
          </a:r>
          <a:endParaRPr lang="en-US" sz="1400" kern="1200" dirty="0"/>
        </a:p>
      </dsp:txBody>
      <dsp:txXfrm>
        <a:off x="30419" y="1084862"/>
        <a:ext cx="1440783" cy="913690"/>
      </dsp:txXfrm>
    </dsp:sp>
    <dsp:sp modelId="{44F111A7-B88B-4B9F-A4A0-DDAA389AA101}">
      <dsp:nvSpPr>
        <dsp:cNvPr id="0" name=""/>
        <dsp:cNvSpPr/>
      </dsp:nvSpPr>
      <dsp:spPr>
        <a:xfrm>
          <a:off x="819796" y="1202643"/>
          <a:ext cx="1857650" cy="1857650"/>
        </a:xfrm>
        <a:prstGeom prst="leftCircularArrow">
          <a:avLst>
            <a:gd name="adj1" fmla="val 3398"/>
            <a:gd name="adj2" fmla="val 420644"/>
            <a:gd name="adj3" fmla="val 2196155"/>
            <a:gd name="adj4" fmla="val 9024489"/>
            <a:gd name="adj5" fmla="val 396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1DC4A-1F01-4039-ADDB-5844F5B16788}">
      <dsp:nvSpPr>
        <dsp:cNvPr id="0" name=""/>
        <dsp:cNvSpPr/>
      </dsp:nvSpPr>
      <dsp:spPr>
        <a:xfrm>
          <a:off x="228962" y="2026979"/>
          <a:ext cx="1542911" cy="5293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/>
            <a:t>Observación</a:t>
          </a:r>
          <a:endParaRPr lang="en-US" sz="1600" kern="1200" dirty="0"/>
        </a:p>
      </dsp:txBody>
      <dsp:txXfrm>
        <a:off x="244467" y="2042484"/>
        <a:ext cx="1511901" cy="498377"/>
      </dsp:txXfrm>
    </dsp:sp>
    <dsp:sp modelId="{7B308F64-FAFB-4C7A-9789-88138236BB6C}">
      <dsp:nvSpPr>
        <dsp:cNvPr id="0" name=""/>
        <dsp:cNvSpPr/>
      </dsp:nvSpPr>
      <dsp:spPr>
        <a:xfrm>
          <a:off x="2072494" y="1056436"/>
          <a:ext cx="1497635" cy="1235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Frecuencias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Distribuciones</a:t>
          </a:r>
          <a:endParaRPr lang="en-US" sz="1400" kern="1200" dirty="0"/>
        </a:p>
      </dsp:txBody>
      <dsp:txXfrm>
        <a:off x="2100920" y="1349555"/>
        <a:ext cx="1440783" cy="913690"/>
      </dsp:txXfrm>
    </dsp:sp>
    <dsp:sp modelId="{EBF5EF77-D758-4403-B624-5F703EB929C8}">
      <dsp:nvSpPr>
        <dsp:cNvPr id="0" name=""/>
        <dsp:cNvSpPr/>
      </dsp:nvSpPr>
      <dsp:spPr>
        <a:xfrm>
          <a:off x="2877816" y="239382"/>
          <a:ext cx="2049015" cy="2049015"/>
        </a:xfrm>
        <a:prstGeom prst="circularArrow">
          <a:avLst>
            <a:gd name="adj1" fmla="val 3081"/>
            <a:gd name="adj2" fmla="val 378504"/>
            <a:gd name="adj3" fmla="val 19445986"/>
            <a:gd name="adj4" fmla="val 12575511"/>
            <a:gd name="adj5" fmla="val 3595"/>
          </a:avLst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B786A-8292-44E9-BE59-B5B93FCA9995}">
      <dsp:nvSpPr>
        <dsp:cNvPr id="0" name=""/>
        <dsp:cNvSpPr/>
      </dsp:nvSpPr>
      <dsp:spPr>
        <a:xfrm>
          <a:off x="2299462" y="791742"/>
          <a:ext cx="1542911" cy="529387"/>
        </a:xfrm>
        <a:prstGeom prst="roundRect">
          <a:avLst>
            <a:gd name="adj" fmla="val 10000"/>
          </a:avLst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/>
            <a:t>Cuantificación</a:t>
          </a:r>
          <a:endParaRPr lang="en-US" sz="1600" kern="1200" dirty="0"/>
        </a:p>
      </dsp:txBody>
      <dsp:txXfrm>
        <a:off x="2314967" y="807247"/>
        <a:ext cx="1511901" cy="498377"/>
      </dsp:txXfrm>
    </dsp:sp>
    <dsp:sp modelId="{AB313ABE-DF04-4B3E-9439-F58519D65691}">
      <dsp:nvSpPr>
        <dsp:cNvPr id="0" name=""/>
        <dsp:cNvSpPr/>
      </dsp:nvSpPr>
      <dsp:spPr>
        <a:xfrm>
          <a:off x="4142995" y="1056436"/>
          <a:ext cx="1497635" cy="1235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295742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Frecuencias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Distribuciones de salud y sus determinantes</a:t>
          </a:r>
          <a:endParaRPr lang="en-US" sz="1400" kern="1200" dirty="0"/>
        </a:p>
      </dsp:txBody>
      <dsp:txXfrm>
        <a:off x="4171421" y="1084862"/>
        <a:ext cx="1440783" cy="913690"/>
      </dsp:txXfrm>
    </dsp:sp>
    <dsp:sp modelId="{D8B078AB-3AEA-4CD8-8B84-685EA590ABA7}">
      <dsp:nvSpPr>
        <dsp:cNvPr id="0" name=""/>
        <dsp:cNvSpPr/>
      </dsp:nvSpPr>
      <dsp:spPr>
        <a:xfrm>
          <a:off x="4960797" y="1202643"/>
          <a:ext cx="1857650" cy="1857650"/>
        </a:xfrm>
        <a:prstGeom prst="leftCircularArrow">
          <a:avLst>
            <a:gd name="adj1" fmla="val 3398"/>
            <a:gd name="adj2" fmla="val 420644"/>
            <a:gd name="adj3" fmla="val 2196155"/>
            <a:gd name="adj4" fmla="val 9024489"/>
            <a:gd name="adj5" fmla="val 3965"/>
          </a:avLst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4EC67-264B-4927-B884-A70357B233AB}">
      <dsp:nvSpPr>
        <dsp:cNvPr id="0" name=""/>
        <dsp:cNvSpPr/>
      </dsp:nvSpPr>
      <dsp:spPr>
        <a:xfrm>
          <a:off x="4369963" y="2026979"/>
          <a:ext cx="1542911" cy="529387"/>
        </a:xfrm>
        <a:prstGeom prst="roundRect">
          <a:avLst>
            <a:gd name="adj" fmla="val 10000"/>
          </a:avLst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/>
            <a:t>Análisis</a:t>
          </a:r>
          <a:endParaRPr lang="en-US" sz="1600" kern="1200" dirty="0"/>
        </a:p>
      </dsp:txBody>
      <dsp:txXfrm>
        <a:off x="4385468" y="2042484"/>
        <a:ext cx="1511901" cy="498377"/>
      </dsp:txXfrm>
    </dsp:sp>
    <dsp:sp modelId="{939DF453-03D4-44F4-BA6D-C97738C6EF81}">
      <dsp:nvSpPr>
        <dsp:cNvPr id="0" name=""/>
        <dsp:cNvSpPr/>
      </dsp:nvSpPr>
      <dsp:spPr>
        <a:xfrm>
          <a:off x="6213495" y="1056436"/>
          <a:ext cx="1497635" cy="1235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Apropiados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400" kern="1200" dirty="0"/>
            <a:t>Acordes a la naturaleza y origen</a:t>
          </a:r>
          <a:endParaRPr lang="en-US" sz="1400" kern="1200" dirty="0"/>
        </a:p>
      </dsp:txBody>
      <dsp:txXfrm>
        <a:off x="6241921" y="1349555"/>
        <a:ext cx="1440783" cy="913690"/>
      </dsp:txXfrm>
    </dsp:sp>
    <dsp:sp modelId="{C8C0C0AD-9880-420F-8702-B1F881E6AB3B}">
      <dsp:nvSpPr>
        <dsp:cNvPr id="0" name=""/>
        <dsp:cNvSpPr/>
      </dsp:nvSpPr>
      <dsp:spPr>
        <a:xfrm>
          <a:off x="6440464" y="791742"/>
          <a:ext cx="1542911" cy="529387"/>
        </a:xfrm>
        <a:prstGeom prst="roundRect">
          <a:avLst>
            <a:gd name="adj" fmla="val 10000"/>
          </a:avLst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/>
            <a:t>Definición de cursos de acción</a:t>
          </a:r>
          <a:endParaRPr lang="en-US" sz="1600" kern="1200" dirty="0"/>
        </a:p>
      </dsp:txBody>
      <dsp:txXfrm>
        <a:off x="6455969" y="807247"/>
        <a:ext cx="1511901" cy="4983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5218A-DAD2-4823-BF40-2CB32E10A4D3}">
      <dsp:nvSpPr>
        <dsp:cNvPr id="0" name=""/>
        <dsp:cNvSpPr/>
      </dsp:nvSpPr>
      <dsp:spPr>
        <a:xfrm>
          <a:off x="3471225" y="3340737"/>
          <a:ext cx="460633" cy="438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316" y="0"/>
              </a:lnTo>
              <a:lnTo>
                <a:pt x="230316" y="438865"/>
              </a:lnTo>
              <a:lnTo>
                <a:pt x="460633" y="438865"/>
              </a:lnTo>
            </a:path>
          </a:pathLst>
        </a:custGeom>
        <a:noFill/>
        <a:ln w="1905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latin typeface="+mj-lt"/>
          </a:endParaRPr>
        </a:p>
      </dsp:txBody>
      <dsp:txXfrm>
        <a:off x="3685636" y="3544264"/>
        <a:ext cx="31811" cy="31811"/>
      </dsp:txXfrm>
    </dsp:sp>
    <dsp:sp modelId="{F3070E17-88AB-40B6-97DB-9D3D264382DE}">
      <dsp:nvSpPr>
        <dsp:cNvPr id="0" name=""/>
        <dsp:cNvSpPr/>
      </dsp:nvSpPr>
      <dsp:spPr>
        <a:xfrm>
          <a:off x="3471225" y="2901871"/>
          <a:ext cx="460633" cy="438865"/>
        </a:xfrm>
        <a:custGeom>
          <a:avLst/>
          <a:gdLst/>
          <a:ahLst/>
          <a:cxnLst/>
          <a:rect l="0" t="0" r="0" b="0"/>
          <a:pathLst>
            <a:path>
              <a:moveTo>
                <a:pt x="0" y="438865"/>
              </a:moveTo>
              <a:lnTo>
                <a:pt x="230316" y="438865"/>
              </a:lnTo>
              <a:lnTo>
                <a:pt x="230316" y="0"/>
              </a:lnTo>
              <a:lnTo>
                <a:pt x="460633" y="0"/>
              </a:lnTo>
            </a:path>
          </a:pathLst>
        </a:custGeom>
        <a:noFill/>
        <a:ln w="1905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latin typeface="+mj-lt"/>
          </a:endParaRPr>
        </a:p>
      </dsp:txBody>
      <dsp:txXfrm>
        <a:off x="3685636" y="3105398"/>
        <a:ext cx="31811" cy="31811"/>
      </dsp:txXfrm>
    </dsp:sp>
    <dsp:sp modelId="{EFAF8037-58FD-4C64-8F60-466A60B96A07}">
      <dsp:nvSpPr>
        <dsp:cNvPr id="0" name=""/>
        <dsp:cNvSpPr/>
      </dsp:nvSpPr>
      <dsp:spPr>
        <a:xfrm>
          <a:off x="707427" y="2463006"/>
          <a:ext cx="460633" cy="877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316" y="0"/>
              </a:lnTo>
              <a:lnTo>
                <a:pt x="230316" y="877730"/>
              </a:lnTo>
              <a:lnTo>
                <a:pt x="460633" y="877730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latin typeface="+mj-lt"/>
          </a:endParaRPr>
        </a:p>
      </dsp:txBody>
      <dsp:txXfrm>
        <a:off x="912962" y="2877090"/>
        <a:ext cx="49562" cy="49562"/>
      </dsp:txXfrm>
    </dsp:sp>
    <dsp:sp modelId="{6A100C8C-B158-4BA4-ABE1-8DB82DCD093E}">
      <dsp:nvSpPr>
        <dsp:cNvPr id="0" name=""/>
        <dsp:cNvSpPr/>
      </dsp:nvSpPr>
      <dsp:spPr>
        <a:xfrm>
          <a:off x="3471225" y="1585275"/>
          <a:ext cx="460633" cy="438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316" y="0"/>
              </a:lnTo>
              <a:lnTo>
                <a:pt x="230316" y="438865"/>
              </a:lnTo>
              <a:lnTo>
                <a:pt x="460633" y="438865"/>
              </a:lnTo>
            </a:path>
          </a:pathLst>
        </a:custGeom>
        <a:noFill/>
        <a:ln w="1905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latin typeface="+mj-lt"/>
          </a:endParaRPr>
        </a:p>
      </dsp:txBody>
      <dsp:txXfrm>
        <a:off x="3685636" y="1788802"/>
        <a:ext cx="31811" cy="31811"/>
      </dsp:txXfrm>
    </dsp:sp>
    <dsp:sp modelId="{477AC55C-9657-4597-AF7B-5BCC264EB36B}">
      <dsp:nvSpPr>
        <dsp:cNvPr id="0" name=""/>
        <dsp:cNvSpPr/>
      </dsp:nvSpPr>
      <dsp:spPr>
        <a:xfrm>
          <a:off x="3471225" y="1146410"/>
          <a:ext cx="460633" cy="438865"/>
        </a:xfrm>
        <a:custGeom>
          <a:avLst/>
          <a:gdLst/>
          <a:ahLst/>
          <a:cxnLst/>
          <a:rect l="0" t="0" r="0" b="0"/>
          <a:pathLst>
            <a:path>
              <a:moveTo>
                <a:pt x="0" y="438865"/>
              </a:moveTo>
              <a:lnTo>
                <a:pt x="230316" y="438865"/>
              </a:lnTo>
              <a:lnTo>
                <a:pt x="230316" y="0"/>
              </a:lnTo>
              <a:lnTo>
                <a:pt x="460633" y="0"/>
              </a:lnTo>
            </a:path>
          </a:pathLst>
        </a:custGeom>
        <a:noFill/>
        <a:ln w="1905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latin typeface="+mj-lt"/>
          </a:endParaRPr>
        </a:p>
      </dsp:txBody>
      <dsp:txXfrm>
        <a:off x="3685636" y="1349937"/>
        <a:ext cx="31811" cy="31811"/>
      </dsp:txXfrm>
    </dsp:sp>
    <dsp:sp modelId="{87D3D53A-BDDC-4834-8783-FAE200F0D098}">
      <dsp:nvSpPr>
        <dsp:cNvPr id="0" name=""/>
        <dsp:cNvSpPr/>
      </dsp:nvSpPr>
      <dsp:spPr>
        <a:xfrm>
          <a:off x="707427" y="1585275"/>
          <a:ext cx="460633" cy="877730"/>
        </a:xfrm>
        <a:custGeom>
          <a:avLst/>
          <a:gdLst/>
          <a:ahLst/>
          <a:cxnLst/>
          <a:rect l="0" t="0" r="0" b="0"/>
          <a:pathLst>
            <a:path>
              <a:moveTo>
                <a:pt x="0" y="877730"/>
              </a:moveTo>
              <a:lnTo>
                <a:pt x="230316" y="877730"/>
              </a:lnTo>
              <a:lnTo>
                <a:pt x="230316" y="0"/>
              </a:lnTo>
              <a:lnTo>
                <a:pt x="460633" y="0"/>
              </a:lnTo>
            </a:path>
          </a:pathLst>
        </a:custGeom>
        <a:noFill/>
        <a:ln w="1905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" kern="1200">
            <a:latin typeface="+mj-lt"/>
          </a:endParaRPr>
        </a:p>
      </dsp:txBody>
      <dsp:txXfrm>
        <a:off x="912962" y="1999359"/>
        <a:ext cx="49562" cy="49562"/>
      </dsp:txXfrm>
    </dsp:sp>
    <dsp:sp modelId="{CEDBFF07-A8E2-4500-9F49-895B28E2953E}">
      <dsp:nvSpPr>
        <dsp:cNvPr id="0" name=""/>
        <dsp:cNvSpPr/>
      </dsp:nvSpPr>
      <dsp:spPr>
        <a:xfrm rot="16200000">
          <a:off x="-1491518" y="2111914"/>
          <a:ext cx="3695707" cy="702184"/>
        </a:xfrm>
        <a:prstGeom prst="rect">
          <a:avLst/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4400" kern="1200" dirty="0">
              <a:latin typeface="+mj-lt"/>
            </a:rPr>
            <a:t>VARIABLE</a:t>
          </a:r>
          <a:endParaRPr lang="en-US" sz="4400" kern="1200" dirty="0">
            <a:latin typeface="+mj-lt"/>
          </a:endParaRPr>
        </a:p>
      </dsp:txBody>
      <dsp:txXfrm>
        <a:off x="-1491518" y="2111914"/>
        <a:ext cx="3695707" cy="702184"/>
      </dsp:txXfrm>
    </dsp:sp>
    <dsp:sp modelId="{F61EEE0E-E5F9-4C62-BC04-5DCF3C8269F5}">
      <dsp:nvSpPr>
        <dsp:cNvPr id="0" name=""/>
        <dsp:cNvSpPr/>
      </dsp:nvSpPr>
      <dsp:spPr>
        <a:xfrm>
          <a:off x="1168060" y="1234183"/>
          <a:ext cx="2303165" cy="702184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kern="1200" dirty="0">
              <a:latin typeface="+mj-lt"/>
            </a:rPr>
            <a:t>Cualitativas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i="1" kern="1200" dirty="0">
              <a:latin typeface="+mj-lt"/>
            </a:rPr>
            <a:t>categóricas</a:t>
          </a:r>
          <a:endParaRPr lang="en-US" sz="1800" i="1" kern="1200" dirty="0">
            <a:latin typeface="+mj-lt"/>
          </a:endParaRPr>
        </a:p>
      </dsp:txBody>
      <dsp:txXfrm>
        <a:off x="1168060" y="1234183"/>
        <a:ext cx="2303165" cy="702184"/>
      </dsp:txXfrm>
    </dsp:sp>
    <dsp:sp modelId="{4C7DEDD5-AC15-4BDB-98AB-F6845FAE41D1}">
      <dsp:nvSpPr>
        <dsp:cNvPr id="0" name=""/>
        <dsp:cNvSpPr/>
      </dsp:nvSpPr>
      <dsp:spPr>
        <a:xfrm>
          <a:off x="3931858" y="795318"/>
          <a:ext cx="2303165" cy="702184"/>
        </a:xfrm>
        <a:prstGeom prst="rect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kern="1200" dirty="0">
              <a:latin typeface="+mj-lt"/>
            </a:rPr>
            <a:t>Nominales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>
              <a:latin typeface="+mj-lt"/>
            </a:rPr>
            <a:t>A B C D</a:t>
          </a:r>
          <a:endParaRPr lang="en-US" sz="1800" kern="1200" dirty="0">
            <a:latin typeface="+mj-lt"/>
          </a:endParaRPr>
        </a:p>
      </dsp:txBody>
      <dsp:txXfrm>
        <a:off x="3931858" y="795318"/>
        <a:ext cx="2303165" cy="702184"/>
      </dsp:txXfrm>
    </dsp:sp>
    <dsp:sp modelId="{2F623F3A-366A-47AB-BFD7-F1AC2FBEA3DE}">
      <dsp:nvSpPr>
        <dsp:cNvPr id="0" name=""/>
        <dsp:cNvSpPr/>
      </dsp:nvSpPr>
      <dsp:spPr>
        <a:xfrm>
          <a:off x="3931858" y="1673048"/>
          <a:ext cx="2303165" cy="702184"/>
        </a:xfrm>
        <a:prstGeom prst="rect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kern="1200" dirty="0">
              <a:latin typeface="+mj-lt"/>
            </a:rPr>
            <a:t>Ordinales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>
              <a:latin typeface="+mj-lt"/>
            </a:rPr>
            <a:t>I II III IV V</a:t>
          </a:r>
          <a:endParaRPr lang="en-US" sz="1800" kern="1200" dirty="0">
            <a:latin typeface="+mj-lt"/>
          </a:endParaRPr>
        </a:p>
      </dsp:txBody>
      <dsp:txXfrm>
        <a:off x="3931858" y="1673048"/>
        <a:ext cx="2303165" cy="702184"/>
      </dsp:txXfrm>
    </dsp:sp>
    <dsp:sp modelId="{1EB64752-80FD-44CB-8E09-A76AACECC46B}">
      <dsp:nvSpPr>
        <dsp:cNvPr id="0" name=""/>
        <dsp:cNvSpPr/>
      </dsp:nvSpPr>
      <dsp:spPr>
        <a:xfrm>
          <a:off x="1168060" y="2989644"/>
          <a:ext cx="2303165" cy="702184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kern="1200" dirty="0">
              <a:latin typeface="+mj-lt"/>
            </a:rPr>
            <a:t>Cuantitativas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i="1" kern="1200" dirty="0">
              <a:latin typeface="+mj-lt"/>
            </a:rPr>
            <a:t>numéricas</a:t>
          </a:r>
          <a:endParaRPr lang="en-US" sz="1800" i="1" kern="1200" dirty="0">
            <a:latin typeface="+mj-lt"/>
          </a:endParaRPr>
        </a:p>
      </dsp:txBody>
      <dsp:txXfrm>
        <a:off x="1168060" y="2989644"/>
        <a:ext cx="2303165" cy="702184"/>
      </dsp:txXfrm>
    </dsp:sp>
    <dsp:sp modelId="{1E9B16BE-6197-4CDC-BE74-09F88DE51936}">
      <dsp:nvSpPr>
        <dsp:cNvPr id="0" name=""/>
        <dsp:cNvSpPr/>
      </dsp:nvSpPr>
      <dsp:spPr>
        <a:xfrm>
          <a:off x="3931858" y="2550779"/>
          <a:ext cx="2303165" cy="702184"/>
        </a:xfrm>
        <a:prstGeom prst="rect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kern="1200" dirty="0">
              <a:latin typeface="+mj-lt"/>
            </a:rPr>
            <a:t>Discretas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>
              <a:latin typeface="+mj-lt"/>
            </a:rPr>
            <a:t>1 2 3 4 </a:t>
          </a:r>
          <a:endParaRPr lang="en-US" sz="1800" kern="1200" dirty="0">
            <a:latin typeface="+mj-lt"/>
          </a:endParaRPr>
        </a:p>
      </dsp:txBody>
      <dsp:txXfrm>
        <a:off x="3931858" y="2550779"/>
        <a:ext cx="2303165" cy="702184"/>
      </dsp:txXfrm>
    </dsp:sp>
    <dsp:sp modelId="{3428BCCC-471A-4652-94C6-F07E26FE61AA}">
      <dsp:nvSpPr>
        <dsp:cNvPr id="0" name=""/>
        <dsp:cNvSpPr/>
      </dsp:nvSpPr>
      <dsp:spPr>
        <a:xfrm>
          <a:off x="3931858" y="3428510"/>
          <a:ext cx="2303165" cy="702184"/>
        </a:xfrm>
        <a:prstGeom prst="rect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2400" kern="1200" dirty="0">
              <a:latin typeface="+mj-lt"/>
            </a:rPr>
            <a:t>Continuas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800" kern="1200" dirty="0">
              <a:latin typeface="+mj-lt"/>
            </a:rPr>
            <a:t>1,3 – 4,5 – 3,8</a:t>
          </a:r>
          <a:endParaRPr lang="en-US" sz="1800" kern="1200" dirty="0">
            <a:latin typeface="+mj-lt"/>
          </a:endParaRPr>
        </a:p>
      </dsp:txBody>
      <dsp:txXfrm>
        <a:off x="3931858" y="3428510"/>
        <a:ext cx="2303165" cy="702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A1C1D-4670-F063-3F5F-BED6F235A8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BCA898-0A34-1AAF-BFBA-F6B047CF73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5428AB-CC73-AEC1-6DF7-D79A683A4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871E32-90F6-AD6C-5FB8-956073289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5FD68B-5F06-B5C0-A900-B9060E5B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51594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CDDA8-15E3-D3C3-3953-65E3B7058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EEC5C8D-64A2-7C9F-D905-74BB399D0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A3ABED-6F8B-FA1A-279A-97992E1C7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B107EF-D649-F1E8-7B90-DC2C99E14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879C9C-1985-0915-E7C5-58B3921C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81216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01DF89-C150-704C-D962-2E7412F0DD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781A1F-2CDE-028A-E38C-80DBB2EB5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2C49B5-F627-E1DA-15F9-320B81D54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866B27-E7A4-3468-61E3-05B44FB17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22A355-25AC-FCDF-DCF4-6C1783DD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1013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C0616-4AD1-9AD8-7B12-940091451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E041BB-B09C-70DC-B9FB-F5C6CA8F2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924781-F4C6-0205-FE7E-A59EB24E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152B89-318F-4520-ABD3-BAE114984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D83BB5-66E5-2790-3D8B-219600787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7351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36EAA-7C85-0E57-6A3E-498525F17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3CCB5D-A01F-77E4-B8FC-4ECE4B310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41C295-6662-DC5B-650F-E36FB6E73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7A9E70-0C71-CD5D-4E5E-B09258119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01726C-4A33-C99B-07F5-0FBD1B941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7123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D938B-94D4-4D8B-ACC1-D34F05E8A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5A8F53-69FF-FB83-9F56-0F778B7CB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CC2D1-7192-3F07-CE8B-4FEEF1B8A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002379-CC50-B384-BCC5-503AD4ADE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58ED7C-C155-EEAA-A619-7E25924E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7DDDD2-4824-49F9-7834-D945A7869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2263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F34D7-CBCB-0778-0106-696B5B62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81648C-CC02-7A11-EA8B-B162D185F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55D239-8208-12AA-0918-0E7892FB4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BB4A974-A984-2B2E-97B7-008573D20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C0BBE8-CB2E-86A4-DF98-399E4EB08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47E3A6B-FC11-BB0C-07A5-2E5641302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F54913-8FCD-53D4-9B91-9FB190632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EC5CBA6-FFB4-349A-FA36-46128F8E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8712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B6D5D7-D7A0-C4BE-8387-C63EB01E9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2C1D3F8-0C44-B50C-BA7F-3EA3C0F75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AE8EDD-47AD-4A4B-3F7E-120C92B5F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E16070-DE91-9DFD-1602-2E02C1BD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46254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CB9175-F410-C691-2AE2-36E816844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33A1F3B-7E7E-198B-8903-9CDEE688F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89AA2AD-DA8C-F023-6057-416BD884D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149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F35121-D44E-10E6-9ABC-D7BCAF9F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CD13D0-A642-0BF1-BBAE-288BBFC04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22A36E2-7D82-124B-622D-EB06E510D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CFFF42-6494-E6CB-6B8B-58CEE2068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B7A21C-330B-D778-6B0B-CD95D454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EEC9BA-53CC-B090-A32D-E8BAE3F3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79924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1C5A5-08BB-90EC-F355-EEF4003D5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08448B-2F51-E923-F407-1B87AA945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148F5E-2BAD-E445-1A59-40E3FCE50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AA067C-85C3-4F92-037D-5D16184D0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FFF313-D7CC-D8CC-767C-6638DF63E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4A6609-0AB5-3293-D33C-5860027D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9232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628E5CB-E423-3DF0-EC47-893DF75FA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0E6814-E13F-1385-63A3-EFA1A59EE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0F7D4B-C79F-F94D-A4C7-D5083AB9C2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8A0F35-5869-CF47-AAD0-B7B9A0E81B82}" type="datetimeFigureOut">
              <a:rPr lang="es-EC" smtClean="0"/>
              <a:t>7/3/26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8ED6EF-6793-2381-B156-AEF7EF4193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142484-E51C-0780-D990-F21CED258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CBCA54-7B4F-D743-A607-840CAC6117D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2378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B5C08-597C-E14F-8C8B-ACB547B47C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/>
              <a:t>Medición en salud, variables tipos</a:t>
            </a:r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AD5404-5CB7-7740-85DC-6432C2A8A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r"/>
            <a:endParaRPr lang="es-EC" dirty="0"/>
          </a:p>
          <a:p>
            <a:pPr algn="r"/>
            <a:r>
              <a:rPr lang="es-EC" dirty="0"/>
              <a:t>Inti Quevedo</a:t>
            </a:r>
            <a:endParaRPr lang="es-EC" dirty="0">
              <a:ea typeface="Calibri"/>
              <a:cs typeface="Calibri"/>
            </a:endParaRPr>
          </a:p>
          <a:p>
            <a:pPr algn="r"/>
            <a:r>
              <a:rPr lang="es-EC" dirty="0"/>
              <a:t>Docente</a:t>
            </a:r>
          </a:p>
        </p:txBody>
      </p:sp>
    </p:spTree>
    <p:extLst>
      <p:ext uri="{BB962C8B-B14F-4D97-AF65-F5344CB8AC3E}">
        <p14:creationId xmlns:p14="http://schemas.microsoft.com/office/powerpoint/2010/main" val="39471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431622-A790-4CB7-8793-A0478CE9E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VARIABLES Y TIPOS</a:t>
            </a:r>
            <a:endParaRPr lang="en-US" dirty="0"/>
          </a:p>
        </p:txBody>
      </p:sp>
      <p:pic>
        <p:nvPicPr>
          <p:cNvPr id="1026" name="Picture 2" descr="MATEMATICAS - ALEXANDER QUISPE">
            <a:extLst>
              <a:ext uri="{FF2B5EF4-FFF2-40B4-BE49-F238E27FC236}">
                <a16:creationId xmlns:a16="http://schemas.microsoft.com/office/drawing/2014/main" id="{E8247BB0-ED8D-494C-9727-C298B3C0E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134" y="1027142"/>
            <a:ext cx="3573193" cy="5438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E5764274-22D9-4382-8660-63E67BC35DF3}"/>
              </a:ext>
            </a:extLst>
          </p:cNvPr>
          <p:cNvSpPr/>
          <p:nvPr/>
        </p:nvSpPr>
        <p:spPr>
          <a:xfrm>
            <a:off x="7009234" y="3052691"/>
            <a:ext cx="2799471" cy="1603717"/>
          </a:xfrm>
          <a:prstGeom prst="roundRect">
            <a:avLst/>
          </a:prstGeom>
          <a:solidFill>
            <a:schemeClr val="bg1"/>
          </a:solidFill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Variable: </a:t>
            </a:r>
            <a:r>
              <a:rPr lang="es-EC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cualquier característica o atributo que puede asumir valores diferentes</a:t>
            </a: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07F27C9-A27E-4705-A3A8-06D2EC8FB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081" y="1778512"/>
            <a:ext cx="3573193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2AC58F84-F20B-43CE-A302-7E064FE96479}"/>
              </a:ext>
            </a:extLst>
          </p:cNvPr>
          <p:cNvSpPr txBox="1"/>
          <p:nvPr/>
        </p:nvSpPr>
        <p:spPr>
          <a:xfrm>
            <a:off x="1661612" y="4526472"/>
            <a:ext cx="45598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sz="24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Uno de los primeros pasos en el proceso de medición del estado de salud en la población es la definición de las variables que lo representan o caracterizan.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2746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E4DAD8-B22D-488B-84F8-9E39656B0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VARIABLES Y TIPOS</a:t>
            </a:r>
            <a:endParaRPr lang="en-US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DE367F0-A429-47DC-B7B2-BFBA7CD2596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24040" y="1250951"/>
          <a:ext cx="6240266" cy="49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C87C8A7D-E151-4DEC-809A-2826E2E7E66D}"/>
              </a:ext>
            </a:extLst>
          </p:cNvPr>
          <p:cNvCxnSpPr/>
          <p:nvPr/>
        </p:nvCxnSpPr>
        <p:spPr>
          <a:xfrm>
            <a:off x="8092443" y="2377440"/>
            <a:ext cx="9847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3E0F340B-844E-4597-B509-685500C5C75F}"/>
              </a:ext>
            </a:extLst>
          </p:cNvPr>
          <p:cNvCxnSpPr/>
          <p:nvPr/>
        </p:nvCxnSpPr>
        <p:spPr>
          <a:xfrm>
            <a:off x="8078375" y="3249631"/>
            <a:ext cx="9847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475E3C8-101A-4A28-B2C2-9B9477B82B92}"/>
              </a:ext>
            </a:extLst>
          </p:cNvPr>
          <p:cNvCxnSpPr/>
          <p:nvPr/>
        </p:nvCxnSpPr>
        <p:spPr>
          <a:xfrm>
            <a:off x="8076027" y="4119484"/>
            <a:ext cx="9847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879C081-5876-4BB7-9D61-351D7673D517}"/>
              </a:ext>
            </a:extLst>
          </p:cNvPr>
          <p:cNvCxnSpPr/>
          <p:nvPr/>
        </p:nvCxnSpPr>
        <p:spPr>
          <a:xfrm>
            <a:off x="8087748" y="5017471"/>
            <a:ext cx="9847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0031F5C6-62B3-4505-AD5F-BAF90E4423A5}"/>
              </a:ext>
            </a:extLst>
          </p:cNvPr>
          <p:cNvSpPr txBox="1"/>
          <p:nvPr/>
        </p:nvSpPr>
        <p:spPr>
          <a:xfrm>
            <a:off x="9231924" y="2180495"/>
            <a:ext cx="113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Clasificar 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66DD44-767B-489B-AE7B-D5F77DDD704E}"/>
              </a:ext>
            </a:extLst>
          </p:cNvPr>
          <p:cNvSpPr txBox="1"/>
          <p:nvPr/>
        </p:nvSpPr>
        <p:spPr>
          <a:xfrm>
            <a:off x="9243643" y="3064408"/>
            <a:ext cx="1352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Jerarquizar 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B961369-2A65-4DE4-A823-EA40CD105408}"/>
              </a:ext>
            </a:extLst>
          </p:cNvPr>
          <p:cNvSpPr txBox="1"/>
          <p:nvPr/>
        </p:nvSpPr>
        <p:spPr>
          <a:xfrm>
            <a:off x="9241299" y="3948327"/>
            <a:ext cx="113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Contar 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0462D85-D36C-4B5B-80CF-6D76BDF198F2}"/>
              </a:ext>
            </a:extLst>
          </p:cNvPr>
          <p:cNvSpPr txBox="1"/>
          <p:nvPr/>
        </p:nvSpPr>
        <p:spPr>
          <a:xfrm>
            <a:off x="9253021" y="4860380"/>
            <a:ext cx="1136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Medir 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119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E6D538F-ACF3-4A63-892F-C83BB3261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>
                <a:solidFill>
                  <a:srgbClr val="002D72"/>
                </a:solidFill>
              </a:rPr>
              <a:t>EJEMPLOS DE VARIABLES</a:t>
            </a:r>
            <a:endParaRPr lang="en-US" dirty="0">
              <a:solidFill>
                <a:srgbClr val="002D72"/>
              </a:solidFill>
            </a:endParaRP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0F7AB415-ABF4-4492-970D-F346991E88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24038" y="1518238"/>
          <a:ext cx="8543924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35981">
                  <a:extLst>
                    <a:ext uri="{9D8B030D-6E8A-4147-A177-3AD203B41FA5}">
                      <a16:colId xmlns:a16="http://schemas.microsoft.com/office/drawing/2014/main" val="19164955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3564711290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4280902124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1489023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Tipo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Subtipo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Nombre 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Representación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38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Nominales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663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Ordinales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84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Discretas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76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Continuas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62727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80FBC42E-30D2-47A5-9490-526427A78A73}"/>
              </a:ext>
            </a:extLst>
          </p:cNvPr>
          <p:cNvSpPr txBox="1"/>
          <p:nvPr/>
        </p:nvSpPr>
        <p:spPr>
          <a:xfrm>
            <a:off x="1824038" y="1090155"/>
            <a:ext cx="382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>
                <a:solidFill>
                  <a:schemeClr val="accent3">
                    <a:lumMod val="75000"/>
                  </a:schemeClr>
                </a:solidFill>
              </a:rPr>
              <a:t>PERSONAS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8" name="Tabla 6">
            <a:extLst>
              <a:ext uri="{FF2B5EF4-FFF2-40B4-BE49-F238E27FC236}">
                <a16:creationId xmlns:a16="http://schemas.microsoft.com/office/drawing/2014/main" id="{24246DEB-6EC3-4B2D-9ABB-12278D6F5BD6}"/>
              </a:ext>
            </a:extLst>
          </p:cNvPr>
          <p:cNvGraphicFramePr>
            <a:graphicFrameLocks/>
          </p:cNvGraphicFramePr>
          <p:nvPr/>
        </p:nvGraphicFramePr>
        <p:xfrm>
          <a:off x="1821692" y="4174697"/>
          <a:ext cx="8543924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35981">
                  <a:extLst>
                    <a:ext uri="{9D8B030D-6E8A-4147-A177-3AD203B41FA5}">
                      <a16:colId xmlns:a16="http://schemas.microsoft.com/office/drawing/2014/main" val="19164955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3564711290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4280902124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1489023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Tipo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Subtipo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Nombre 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Representación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38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Nominales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663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Ordinales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84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Discretas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76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Continuas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627437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DF37652A-A94E-4106-8583-5C7ED3B950FB}"/>
              </a:ext>
            </a:extLst>
          </p:cNvPr>
          <p:cNvSpPr txBox="1"/>
          <p:nvPr/>
        </p:nvSpPr>
        <p:spPr>
          <a:xfrm>
            <a:off x="1821692" y="3659689"/>
            <a:ext cx="382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>
                <a:solidFill>
                  <a:schemeClr val="accent1"/>
                </a:solidFill>
              </a:rPr>
              <a:t>ANIMALES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34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E6D538F-ACF3-4A63-892F-C83BB3261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>
                <a:solidFill>
                  <a:srgbClr val="002D72"/>
                </a:solidFill>
              </a:rPr>
              <a:t>EJEMPLOS DE VARIABLES</a:t>
            </a:r>
            <a:endParaRPr lang="en-US" dirty="0">
              <a:solidFill>
                <a:srgbClr val="002D72"/>
              </a:solidFill>
            </a:endParaRP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0F7AB415-ABF4-4492-970D-F346991E88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24038" y="1518238"/>
          <a:ext cx="854392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5981">
                  <a:extLst>
                    <a:ext uri="{9D8B030D-6E8A-4147-A177-3AD203B41FA5}">
                      <a16:colId xmlns:a16="http://schemas.microsoft.com/office/drawing/2014/main" val="19164955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3564711290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4280902124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1489023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Tipo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Subtipo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Nombre 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Representación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38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Nominales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663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Ordinales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84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Discretas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76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Continuas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4580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80FBC42E-30D2-47A5-9490-526427A78A73}"/>
              </a:ext>
            </a:extLst>
          </p:cNvPr>
          <p:cNvSpPr txBox="1"/>
          <p:nvPr/>
        </p:nvSpPr>
        <p:spPr>
          <a:xfrm>
            <a:off x="1824038" y="1090155"/>
            <a:ext cx="382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>
                <a:solidFill>
                  <a:schemeClr val="accent2">
                    <a:lumMod val="75000"/>
                  </a:schemeClr>
                </a:solidFill>
              </a:rPr>
              <a:t>LUGARES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Tabla 6">
            <a:extLst>
              <a:ext uri="{FF2B5EF4-FFF2-40B4-BE49-F238E27FC236}">
                <a16:creationId xmlns:a16="http://schemas.microsoft.com/office/drawing/2014/main" id="{24246DEB-6EC3-4B2D-9ABB-12278D6F5BD6}"/>
              </a:ext>
            </a:extLst>
          </p:cNvPr>
          <p:cNvGraphicFramePr>
            <a:graphicFrameLocks/>
          </p:cNvGraphicFramePr>
          <p:nvPr/>
        </p:nvGraphicFramePr>
        <p:xfrm>
          <a:off x="1821692" y="4146562"/>
          <a:ext cx="8543924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5981">
                  <a:extLst>
                    <a:ext uri="{9D8B030D-6E8A-4147-A177-3AD203B41FA5}">
                      <a16:colId xmlns:a16="http://schemas.microsoft.com/office/drawing/2014/main" val="19164955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3564711290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4280902124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1489023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Tipo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Subtipo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Nombre 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Representación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38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Nominales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663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Ordinales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84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Discretas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76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Continuas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267060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DF37652A-A94E-4106-8583-5C7ED3B950FB}"/>
              </a:ext>
            </a:extLst>
          </p:cNvPr>
          <p:cNvSpPr txBox="1"/>
          <p:nvPr/>
        </p:nvSpPr>
        <p:spPr>
          <a:xfrm>
            <a:off x="1821692" y="3631554"/>
            <a:ext cx="382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/>
              <a:t>SITUACIONES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2421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EE6D538F-ACF3-4A63-892F-C83BB3261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>
                <a:solidFill>
                  <a:srgbClr val="002D72"/>
                </a:solidFill>
              </a:rPr>
              <a:t>EJEMPLOS DE VARIABLES</a:t>
            </a:r>
            <a:endParaRPr lang="en-US" dirty="0">
              <a:solidFill>
                <a:srgbClr val="002D72"/>
              </a:solidFill>
            </a:endParaRP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0F7AB415-ABF4-4492-970D-F346991E88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24038" y="1518238"/>
          <a:ext cx="854392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5981">
                  <a:extLst>
                    <a:ext uri="{9D8B030D-6E8A-4147-A177-3AD203B41FA5}">
                      <a16:colId xmlns:a16="http://schemas.microsoft.com/office/drawing/2014/main" val="19164955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3564711290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4280902124"/>
                    </a:ext>
                  </a:extLst>
                </a:gridCol>
                <a:gridCol w="2135981">
                  <a:extLst>
                    <a:ext uri="{9D8B030D-6E8A-4147-A177-3AD203B41FA5}">
                      <a16:colId xmlns:a16="http://schemas.microsoft.com/office/drawing/2014/main" val="1489023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Tipo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Subtipo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Nombre Variable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Representación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538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Nominales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663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Cualitativa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Ordinales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84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Discretas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76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C" dirty="0"/>
                        <a:t>Cuantitativa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C" dirty="0"/>
                        <a:t>Continuas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45808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80FBC42E-30D2-47A5-9490-526427A78A73}"/>
              </a:ext>
            </a:extLst>
          </p:cNvPr>
          <p:cNvSpPr txBox="1"/>
          <p:nvPr/>
        </p:nvSpPr>
        <p:spPr>
          <a:xfrm>
            <a:off x="1824038" y="1090155"/>
            <a:ext cx="382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b="1" dirty="0">
                <a:solidFill>
                  <a:schemeClr val="accent2">
                    <a:lumMod val="75000"/>
                  </a:schemeClr>
                </a:solidFill>
              </a:rPr>
              <a:t>ODONTOLOGÍA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C101AC1-DDB6-4E85-B01A-0727A61AA331}"/>
              </a:ext>
            </a:extLst>
          </p:cNvPr>
          <p:cNvSpPr txBox="1"/>
          <p:nvPr/>
        </p:nvSpPr>
        <p:spPr>
          <a:xfrm>
            <a:off x="2999936" y="4093698"/>
            <a:ext cx="6443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400" dirty="0"/>
              <a:t>De manera individual se plantearan un grupo de variables para ser expuestas en clase. Tienen 10 minutos para desarrollar el ejercicio.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918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F1FCAA80-554B-4B30-8F00-754EB0C5CABA}"/>
              </a:ext>
            </a:extLst>
          </p:cNvPr>
          <p:cNvGraphicFramePr/>
          <p:nvPr/>
        </p:nvGraphicFramePr>
        <p:xfrm>
          <a:off x="2006205" y="1227667"/>
          <a:ext cx="629725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6F72B42-294E-4C7C-B28A-C3594B133E14}"/>
              </a:ext>
            </a:extLst>
          </p:cNvPr>
          <p:cNvSpPr txBox="1"/>
          <p:nvPr/>
        </p:nvSpPr>
        <p:spPr>
          <a:xfrm>
            <a:off x="2310618" y="1702191"/>
            <a:ext cx="657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4800" dirty="0">
                <a:solidFill>
                  <a:srgbClr val="002060"/>
                </a:solidFill>
              </a:rPr>
              <a:t>1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AFD8BA-6CB4-42D7-9A35-686BA0FF9C08}"/>
              </a:ext>
            </a:extLst>
          </p:cNvPr>
          <p:cNvSpPr txBox="1"/>
          <p:nvPr/>
        </p:nvSpPr>
        <p:spPr>
          <a:xfrm>
            <a:off x="2659965" y="2981441"/>
            <a:ext cx="657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4800" dirty="0">
                <a:solidFill>
                  <a:srgbClr val="910048"/>
                </a:solidFill>
              </a:rPr>
              <a:t>2</a:t>
            </a:r>
            <a:endParaRPr lang="en-US" sz="4800" dirty="0">
              <a:solidFill>
                <a:srgbClr val="910048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C02D68C-4BC8-4778-8E93-33F5E9A4E12D}"/>
              </a:ext>
            </a:extLst>
          </p:cNvPr>
          <p:cNvSpPr txBox="1"/>
          <p:nvPr/>
        </p:nvSpPr>
        <p:spPr>
          <a:xfrm>
            <a:off x="2310617" y="4307060"/>
            <a:ext cx="657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4800" dirty="0">
                <a:solidFill>
                  <a:srgbClr val="FFC000"/>
                </a:solidFill>
              </a:rPr>
              <a:t>3</a:t>
            </a:r>
            <a:endParaRPr lang="en-US" sz="4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08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EA99A-B53F-430B-8B6B-863C07D16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7187A7-AA24-49DE-B6F8-5DD2B5D04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C" sz="2400" dirty="0">
                <a:solidFill>
                  <a:srgbClr val="000000"/>
                </a:solidFill>
              </a:rPr>
              <a:t>Existen diversas formas de medir la salud, dependiendo de cuál es su definición; </a:t>
            </a:r>
          </a:p>
          <a:p>
            <a:pPr algn="just"/>
            <a:r>
              <a:rPr lang="es-EC" sz="2400" dirty="0">
                <a:solidFill>
                  <a:srgbClr val="000000"/>
                </a:solidFill>
              </a:rPr>
              <a:t>Una definición amplia mediría el nivel de salud y bienestar, la capacidad funcional, la presencia y causas de enfermedad y muerte y la expectativa de vida de las poblaciones (Donaldson, 1989). </a:t>
            </a:r>
          </a:p>
          <a:p>
            <a:pPr algn="just"/>
            <a:r>
              <a:rPr lang="es-EC" sz="2400" dirty="0">
                <a:solidFill>
                  <a:srgbClr val="000000"/>
                </a:solidFill>
              </a:rPr>
              <a:t>Existen distintas medidas e indicadores de bienestar (social o económico) en salud y se han desarrollado ciertos índices de “salud positiva” (</a:t>
            </a:r>
            <a:r>
              <a:rPr lang="es-EC" sz="2400" dirty="0" err="1">
                <a:solidFill>
                  <a:srgbClr val="000000"/>
                </a:solidFill>
              </a:rPr>
              <a:t>Alleyne</a:t>
            </a:r>
            <a:r>
              <a:rPr lang="es-EC" sz="2400" dirty="0">
                <a:solidFill>
                  <a:srgbClr val="000000"/>
                </a:solidFill>
              </a:rPr>
              <a:t>, 1998), tanto con fines operacionales, como para investigación y promoción de condiciones saludables, en dimensiones tales como la salud mental, autoestima, satisfacción con el trabajo, ejercicio físico, etc. </a:t>
            </a:r>
            <a:endParaRPr lang="es-EC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7692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EA99A-B53F-430B-8B6B-863C07D16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7187A7-AA24-49DE-B6F8-5DD2B5D04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s-EC" sz="2400" dirty="0">
              <a:solidFill>
                <a:srgbClr val="000000"/>
              </a:solidFill>
              <a:cs typeface="Calibri"/>
            </a:endParaRPr>
          </a:p>
          <a:p>
            <a:pPr algn="just"/>
            <a:r>
              <a:rPr lang="es-EC" sz="2400" dirty="0">
                <a:solidFill>
                  <a:srgbClr val="000000"/>
                </a:solidFill>
              </a:rPr>
              <a:t>La recolección de datos y la estimación de indicadores tienen como fin generar, en forma sistemática, evidencia que permita identificar patrones y tendencias que ayuden a emprender acciones de protección y promoción de la salud y de prevención y control de la enfermedad en la población.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7900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27040-60D1-4B32-AD5B-C1E2D965E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FDD8CF-CC5F-4FE3-865A-C566CA403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0424" y="1390851"/>
            <a:ext cx="6535687" cy="1085063"/>
          </a:xfrm>
        </p:spPr>
        <p:txBody>
          <a:bodyPr>
            <a:noAutofit/>
          </a:bodyPr>
          <a:lstStyle/>
          <a:p>
            <a:pPr algn="ctr"/>
            <a:r>
              <a:rPr lang="es-EC" sz="2400" b="1" dirty="0">
                <a:solidFill>
                  <a:srgbClr val="000000"/>
                </a:solidFill>
              </a:rPr>
              <a:t>Medición:</a:t>
            </a:r>
            <a:r>
              <a:rPr lang="es-EC" sz="2400" dirty="0">
                <a:solidFill>
                  <a:srgbClr val="000000"/>
                </a:solidFill>
              </a:rPr>
              <a:t> Es el procedimiento de aplicar una escala estándar a una variable o a un conjunto de valores.</a:t>
            </a:r>
            <a:endParaRPr lang="en-US" sz="2400" dirty="0"/>
          </a:p>
        </p:txBody>
      </p:sp>
      <p:pic>
        <p:nvPicPr>
          <p:cNvPr id="1026" name="Picture 2" descr="Equipos de medición y control - ISO 9001,14001,. - Curso gratuito GESISO">
            <a:extLst>
              <a:ext uri="{FF2B5EF4-FFF2-40B4-BE49-F238E27FC236}">
                <a16:creationId xmlns:a16="http://schemas.microsoft.com/office/drawing/2014/main" id="{5BC279D5-3CA7-48E7-9A67-3727C3F0FD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23" r="15136" b="7024"/>
          <a:stretch/>
        </p:blipFill>
        <p:spPr bwMode="auto">
          <a:xfrm>
            <a:off x="8641081" y="998061"/>
            <a:ext cx="1913206" cy="162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BF46B9BD-5ACB-45C9-B206-B871531F1CF7}"/>
              </a:ext>
            </a:extLst>
          </p:cNvPr>
          <p:cNvGraphicFramePr/>
          <p:nvPr/>
        </p:nvGraphicFramePr>
        <p:xfrm>
          <a:off x="1675680" y="2672285"/>
          <a:ext cx="7992342" cy="3686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49527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E5484-E440-479D-B345-31C24A9C8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 </a:t>
            </a:r>
            <a:r>
              <a:rPr lang="en-US" dirty="0"/>
              <a:t>- </a:t>
            </a:r>
            <a:r>
              <a:rPr lang="es-EC" dirty="0"/>
              <a:t>Indicadores de salud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17E0E1-3FB2-4F72-A971-DF1FE207F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C" sz="2400" dirty="0">
                <a:solidFill>
                  <a:srgbClr val="000000"/>
                </a:solidFill>
                <a:latin typeface="+mj-lt"/>
              </a:rPr>
              <a:t>Miden de la población distintos aspectos relacionados con la función o discapacidad, la ocurrencia de enfermedad o muerte, o bien aspectos relacionados con los recursos y desempeño de los servicios de salud.</a:t>
            </a:r>
          </a:p>
          <a:p>
            <a:r>
              <a:rPr lang="es-EC" sz="2400" dirty="0">
                <a:solidFill>
                  <a:srgbClr val="000000"/>
                </a:solidFill>
                <a:latin typeface="+mj-lt"/>
              </a:rPr>
              <a:t>Tratan de medir el impacto de los problemas de salud en la vida diaria, como por ejemplo la capacidad para llevar a cabo actividades cotidianas, lesiones y accidentes en el hogar</a:t>
            </a:r>
          </a:p>
          <a:p>
            <a:r>
              <a:rPr lang="es-EC" sz="2400" dirty="0">
                <a:solidFill>
                  <a:srgbClr val="000000"/>
                </a:solidFill>
                <a:latin typeface="+mj-lt"/>
              </a:rPr>
              <a:t>Miden la frecuencia de problemas de salud específicos tales como infecciones, cánceres, accidentes en el trabajo, etc. Las fuentes de datos suelen ser registros de hospitales y servicios de salud, notificación de enfermedades bajo vigilancia y encuestas de seroprevalencia y de </a:t>
            </a:r>
            <a:r>
              <a:rPr lang="es-EC" sz="2400" dirty="0" err="1">
                <a:solidFill>
                  <a:srgbClr val="000000"/>
                </a:solidFill>
                <a:latin typeface="+mj-lt"/>
              </a:rPr>
              <a:t>auto-reporte</a:t>
            </a:r>
            <a:r>
              <a:rPr lang="es-EC" sz="2400" dirty="0">
                <a:solidFill>
                  <a:srgbClr val="000000"/>
                </a:solidFill>
                <a:latin typeface="+mj-lt"/>
              </a:rPr>
              <a:t> de enfermedad, entre otros</a:t>
            </a:r>
            <a:endParaRPr lang="es-EC" sz="2400" dirty="0">
              <a:solidFill>
                <a:srgbClr val="000000"/>
              </a:solidFill>
              <a:latin typeface="+mj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992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E5484-E440-479D-B345-31C24A9C8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 </a:t>
            </a:r>
            <a:r>
              <a:rPr lang="en-US" dirty="0"/>
              <a:t>- </a:t>
            </a:r>
            <a:r>
              <a:rPr lang="es-EC" dirty="0"/>
              <a:t>Indicadores de salud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17E0E1-3FB2-4F72-A971-DF1FE207F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s-EC" sz="2400" dirty="0">
              <a:solidFill>
                <a:srgbClr val="000000"/>
              </a:solidFill>
              <a:latin typeface="+mj-lt"/>
              <a:cs typeface="Calibri Light" panose="020F0302020204030204"/>
            </a:endParaRPr>
          </a:p>
          <a:p>
            <a:r>
              <a:rPr lang="es-EC" sz="2400" dirty="0">
                <a:solidFill>
                  <a:srgbClr val="000000"/>
                </a:solidFill>
                <a:latin typeface="+mj-lt"/>
              </a:rPr>
              <a:t>Permiten comparar el nivel general de salud e identificar causas de mortalidad relevantes como accidentes, tabaquismo, etc. </a:t>
            </a:r>
          </a:p>
          <a:p>
            <a:r>
              <a:rPr lang="es-EC" sz="2400" dirty="0">
                <a:solidFill>
                  <a:srgbClr val="000000"/>
                </a:solidFill>
                <a:latin typeface="+mj-lt"/>
              </a:rPr>
              <a:t>Además de la medición del estado de salud, también es necesario medir el desempeño de los servicios de salud. Tradicionalmente esta medición se ha enfocado a insumos y servicios; en la actualidad se considera preferible medir los procesos y funciones de los servicios de salud (</a:t>
            </a:r>
            <a:r>
              <a:rPr lang="es-EC" sz="2400" dirty="0" err="1">
                <a:solidFill>
                  <a:srgbClr val="000000"/>
                </a:solidFill>
                <a:latin typeface="+mj-lt"/>
              </a:rPr>
              <a:t>Turnock</a:t>
            </a:r>
            <a:r>
              <a:rPr lang="es-EC" sz="2400" dirty="0">
                <a:solidFill>
                  <a:srgbClr val="000000"/>
                </a:solidFill>
                <a:latin typeface="+mj-lt"/>
              </a:rPr>
              <a:t>, 1997). 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01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3EC1A7-EDE5-4D41-9A1F-DB0CC308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</a:t>
            </a:r>
            <a:endParaRPr lang="en-US" dirty="0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418F3B1C-EE96-45BC-BC33-61F906B9610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20654" y="1250951"/>
          <a:ext cx="4917904" cy="4279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40869BE6-DB0A-4147-9A99-17FD64D33244}"/>
              </a:ext>
            </a:extLst>
          </p:cNvPr>
          <p:cNvSpPr txBox="1"/>
          <p:nvPr/>
        </p:nvSpPr>
        <p:spPr>
          <a:xfrm>
            <a:off x="1661611" y="5811987"/>
            <a:ext cx="87063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C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Los datos, cuantitativos o cualitativos, que se obtienen y registran de los servicios de salud y las </a:t>
            </a:r>
            <a:r>
              <a:rPr lang="es-EC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estadísticas vitales </a:t>
            </a:r>
            <a:r>
              <a:rPr lang="es-EC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representan la “materia prima” para el trabajo epidemiológico.</a:t>
            </a:r>
            <a:endParaRPr lang="en-US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57CE05D9-66B1-43F8-B464-70671B4BF757}"/>
              </a:ext>
            </a:extLst>
          </p:cNvPr>
          <p:cNvSpPr/>
          <p:nvPr/>
        </p:nvSpPr>
        <p:spPr>
          <a:xfrm>
            <a:off x="5820508" y="2808967"/>
            <a:ext cx="1526345" cy="1129985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400" b="1" dirty="0">
                <a:solidFill>
                  <a:schemeClr val="tx1"/>
                </a:solidFill>
              </a:rPr>
              <a:t>Incompletos o inconsistentes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F1BBF0C0-6EBC-4BA0-9DFC-7B9657F9E535}"/>
              </a:ext>
            </a:extLst>
          </p:cNvPr>
          <p:cNvGraphicFramePr/>
          <p:nvPr/>
        </p:nvGraphicFramePr>
        <p:xfrm>
          <a:off x="7474707" y="2145471"/>
          <a:ext cx="2893257" cy="2434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98497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05F9E-7A10-49CA-98C2-A9E64101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Medición de la Enfermedad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876E14-1183-4DBB-AEB5-EDEC858CE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4039" y="1251286"/>
            <a:ext cx="8543925" cy="577517"/>
          </a:xfrm>
        </p:spPr>
        <p:txBody>
          <a:bodyPr>
            <a:normAutofit/>
          </a:bodyPr>
          <a:lstStyle/>
          <a:p>
            <a:r>
              <a:rPr lang="es-EC" sz="2400" dirty="0">
                <a:solidFill>
                  <a:srgbClr val="000000"/>
                </a:solidFill>
                <a:latin typeface="+mj-lt"/>
              </a:rPr>
              <a:t>El </a:t>
            </a:r>
            <a:r>
              <a:rPr lang="es-EC" sz="2400" b="1" dirty="0">
                <a:solidFill>
                  <a:srgbClr val="000000"/>
                </a:solidFill>
                <a:latin typeface="+mj-lt"/>
              </a:rPr>
              <a:t>enfoque epidemiológico</a:t>
            </a:r>
            <a:r>
              <a:rPr lang="es-EC" sz="2400" dirty="0">
                <a:solidFill>
                  <a:srgbClr val="000000"/>
                </a:solidFill>
                <a:latin typeface="+mj-lt"/>
              </a:rPr>
              <a:t>, consiste básicamente en:</a:t>
            </a:r>
            <a:endParaRPr lang="en-US" sz="3600" dirty="0">
              <a:latin typeface="+mj-lt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BBDA71D1-D094-4B47-A075-E58B5F520DB8}"/>
              </a:ext>
            </a:extLst>
          </p:cNvPr>
          <p:cNvGraphicFramePr/>
          <p:nvPr/>
        </p:nvGraphicFramePr>
        <p:xfrm>
          <a:off x="2118751" y="1828803"/>
          <a:ext cx="7985369" cy="3348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2A7D3322-2F98-486A-8A95-36B5CC9139B1}"/>
              </a:ext>
            </a:extLst>
          </p:cNvPr>
          <p:cNvSpPr txBox="1"/>
          <p:nvPr/>
        </p:nvSpPr>
        <p:spPr>
          <a:xfrm>
            <a:off x="1824038" y="5236072"/>
            <a:ext cx="83814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i="1" dirty="0">
                <a:solidFill>
                  <a:srgbClr val="000000"/>
                </a:solidFill>
              </a:rPr>
              <a:t>Este proceso cíclico de observar–cuantificar–comparar–proponer sirve también para </a:t>
            </a:r>
            <a:r>
              <a:rPr lang="es-EC" i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evaluar la efectividad </a:t>
            </a:r>
            <a:r>
              <a:rPr lang="es-EC" i="1" dirty="0">
                <a:solidFill>
                  <a:srgbClr val="000000"/>
                </a:solidFill>
              </a:rPr>
              <a:t>y el impacto de las intervenciones en salud, para construir nuevos modelos que describan y expliquen las observaciones y para utilizarlos en la </a:t>
            </a:r>
            <a:r>
              <a:rPr lang="es-EC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predicción de nuevos fenómenos.</a:t>
            </a:r>
            <a:endParaRPr lang="en-US" i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222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799</Words>
  <Application>Microsoft Macintosh PowerPoint</Application>
  <PresentationFormat>Panorámica</PresentationFormat>
  <Paragraphs>149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Tema de Office</vt:lpstr>
      <vt:lpstr>Medición en salud, variables tipos</vt:lpstr>
      <vt:lpstr>Presentación de PowerPoint</vt:lpstr>
      <vt:lpstr>Medición de la Enfermedad</vt:lpstr>
      <vt:lpstr>Medición de la Enfermedad</vt:lpstr>
      <vt:lpstr>Medición de la Enfermedad</vt:lpstr>
      <vt:lpstr>Medición de la Enfermedad - Indicadores de salud</vt:lpstr>
      <vt:lpstr>Medición de la Enfermedad - Indicadores de salud</vt:lpstr>
      <vt:lpstr>Medición de la Enfermedad</vt:lpstr>
      <vt:lpstr>Medición de la Enfermedad</vt:lpstr>
      <vt:lpstr>VARIABLES Y TIPOS</vt:lpstr>
      <vt:lpstr>VARIABLES Y TIPOS</vt:lpstr>
      <vt:lpstr>EJEMPLOS DE VARIABLES</vt:lpstr>
      <vt:lpstr>EJEMPLOS DE VARIABLES</vt:lpstr>
      <vt:lpstr>EJEMPLOS DE VARIABLES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QUEVEDO BASTIDAS INTI KORY</dc:creator>
  <cp:lastModifiedBy>QUEVEDO BASTIDAS INTI KORY</cp:lastModifiedBy>
  <cp:revision>1</cp:revision>
  <dcterms:created xsi:type="dcterms:W3CDTF">2026-03-08T03:04:53Z</dcterms:created>
  <dcterms:modified xsi:type="dcterms:W3CDTF">2026-03-08T03:05:48Z</dcterms:modified>
</cp:coreProperties>
</file>