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24"/>
  </p:normalViewPr>
  <p:slideViewPr>
    <p:cSldViewPr snapToGrid="0" snapToObjects="1">
      <p:cViewPr varScale="1">
        <p:scale>
          <a:sx n="111" d="100"/>
          <a:sy n="111" d="100"/>
        </p:scale>
        <p:origin x="1704" y="2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3/7/26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3/7/26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3/7/26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3/7/26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3/7/26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3/7/26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3/7/26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3/7/26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3/7/26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3/7/26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3/7/26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3/7/26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Preguntas PICO en Investigación Epidemiológica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Guía práctica para formular preguntas de investigación en salud pública y epidemiología.</a:t>
            </a:r>
          </a:p>
          <a:p>
            <a:r>
              <a:t>Incluye fundamentos conceptuales, aplicaciones y ejemplos de estudios.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 – Comparación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Permite evaluar diferencias entre grupos.</a:t>
            </a:r>
          </a:p>
          <a:p>
            <a:r>
              <a:t>Ejemplos:</a:t>
            </a:r>
          </a:p>
          <a:p>
            <a:r>
              <a:t>- Tratamiento estándar</a:t>
            </a:r>
          </a:p>
          <a:p>
            <a:r>
              <a:t>- Ausencia de exposición</a:t>
            </a:r>
          </a:p>
          <a:p>
            <a:r>
              <a:t>- Otra intervención</a:t>
            </a:r>
          </a:p>
          <a:p>
            <a:r>
              <a:t>- Diferente nivel de exposición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O – Outcome (desenlace)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Resultado que se desea medir.</a:t>
            </a:r>
          </a:p>
          <a:p>
            <a:r>
              <a:t>Ejemplos:</a:t>
            </a:r>
          </a:p>
          <a:p>
            <a:r>
              <a:t>- Mortalidad</a:t>
            </a:r>
          </a:p>
          <a:p>
            <a:r>
              <a:t>- Incidencia</a:t>
            </a:r>
          </a:p>
          <a:p>
            <a:r>
              <a:t>- Complicaciones</a:t>
            </a:r>
          </a:p>
          <a:p>
            <a:r>
              <a:t>- Hospitalización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Construcción de una pregunta PICO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1. Identificar el problema de investigación</a:t>
            </a:r>
          </a:p>
          <a:p>
            <a:r>
              <a:t>2. Definir la población</a:t>
            </a:r>
          </a:p>
          <a:p>
            <a:r>
              <a:t>3. Determinar la intervención o exposición</a:t>
            </a:r>
          </a:p>
          <a:p>
            <a:r>
              <a:t>4. Identificar la comparación</a:t>
            </a:r>
          </a:p>
          <a:p>
            <a:r>
              <a:t>5. Definir el desenlace.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Ejemplo 1 – Enfermedad infecciosa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P: Pacientes hospitalizados con bacteriemia por Staphylococcus aureus</a:t>
            </a:r>
          </a:p>
          <a:p>
            <a:r>
              <a:t>I: Tratamiento con linezolid</a:t>
            </a:r>
          </a:p>
          <a:p>
            <a:r>
              <a:t>C: Tratamiento con vancomicina</a:t>
            </a:r>
          </a:p>
          <a:p>
            <a:r>
              <a:t>O: Mortalidad hospitalaria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Pregunta de investigación – Ejemplo 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¿En pacientes hospitalizados con bacteriemia por Staphylococcus aureus,</a:t>
            </a:r>
          </a:p>
          <a:p>
            <a:r>
              <a:t>el tratamiento con linezolid reduce la mortalidad hospitalaria</a:t>
            </a:r>
          </a:p>
          <a:p>
            <a:r>
              <a:t>en comparación con vancomicina?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Ejemplo 2 – Epidemiología ambiental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P: Trabajadores agrícolas</a:t>
            </a:r>
          </a:p>
          <a:p>
            <a:r>
              <a:t>I: Exposición a pesticidas</a:t>
            </a:r>
          </a:p>
          <a:p>
            <a:r>
              <a:t>C: No exposición</a:t>
            </a:r>
          </a:p>
          <a:p>
            <a:r>
              <a:t>O: Desarrollo de enfermedad neurológica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Pregunta de investigación – Ejemplo 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¿La exposición ocupacional a pesticidas aumenta el riesgo</a:t>
            </a:r>
          </a:p>
          <a:p>
            <a:r>
              <a:t>de enfermedad neurológica en trabajadores agrícolas</a:t>
            </a:r>
          </a:p>
          <a:p>
            <a:r>
              <a:t>en comparación con trabajadores no expuestos?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Ejemplo 3 – Salud pública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P: Niños menores de 5 años</a:t>
            </a:r>
          </a:p>
          <a:p>
            <a:r>
              <a:t>I: Vacunación contra rotavirus</a:t>
            </a:r>
          </a:p>
          <a:p>
            <a:r>
              <a:t>C: No vacunación</a:t>
            </a:r>
          </a:p>
          <a:p>
            <a:r>
              <a:t>O: Hospitalización por diarrea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Pregunta de investigación – Ejemplo 3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¿La vacunación contra rotavirus reduce las hospitalizaciones</a:t>
            </a:r>
          </a:p>
          <a:p>
            <a:r>
              <a:t>por diarrea en niños menores de cinco años?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Diseños epidemiológicos donde se aplica PICO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Ensayos clínicos</a:t>
            </a:r>
          </a:p>
          <a:p>
            <a:r>
              <a:t>- Estudios de cohortes</a:t>
            </a:r>
          </a:p>
          <a:p>
            <a:r>
              <a:t>- Estudios de casos y controles</a:t>
            </a:r>
          </a:p>
          <a:p>
            <a:r>
              <a:t>- Revisiones sistemáticas</a:t>
            </a:r>
          </a:p>
          <a:p>
            <a:r>
              <a:t>- Evaluaciones de programas de salud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Objetivos de la presentación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Comprender el modelo PICO</a:t>
            </a:r>
          </a:p>
          <a:p>
            <a:r>
              <a:t>- Aplicar PICO en investigación epidemiológica</a:t>
            </a:r>
          </a:p>
          <a:p>
            <a:r>
              <a:t>- Formular preguntas de investigación claras</a:t>
            </a:r>
          </a:p>
          <a:p>
            <a:r>
              <a:t>- Revisar ejemplos de estudios epidemiológicos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Ventajas del modelo PICO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Mejora la claridad de las preguntas de investigación</a:t>
            </a:r>
          </a:p>
          <a:p>
            <a:r>
              <a:t>- Facilita la búsqueda bibliográfica</a:t>
            </a:r>
          </a:p>
          <a:p>
            <a:r>
              <a:t>- Ayuda a definir variables</a:t>
            </a:r>
          </a:p>
          <a:p>
            <a:r>
              <a:t>- Orienta el diseño del estudio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Limitaciones del modelo PICO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No siempre se adapta a estudios descriptivos</a:t>
            </a:r>
          </a:p>
          <a:p>
            <a:r>
              <a:t>- Puede requerir adaptación en estudios cualitativos</a:t>
            </a:r>
          </a:p>
          <a:p>
            <a:r>
              <a:t>- Algunos estudios usan variantes como PICOT o PECO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Variantes del modelo PICO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PICOT – incluye tiempo de seguimiento</a:t>
            </a:r>
          </a:p>
          <a:p>
            <a:r>
              <a:t>PECO – usado en estudios de exposición</a:t>
            </a:r>
          </a:p>
          <a:p>
            <a:r>
              <a:t>PICOS – incluye tipo de estudio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Conclusiones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El modelo PICO es una herramienta fundamental para:</a:t>
            </a:r>
          </a:p>
          <a:p>
            <a:r>
              <a:t>- Formular preguntas de investigación claras</a:t>
            </a:r>
          </a:p>
          <a:p>
            <a:r>
              <a:t>- Diseñar estudios epidemiológicos</a:t>
            </a:r>
          </a:p>
          <a:p>
            <a:r>
              <a:t>- Facilitar la búsqueda de evidencia científica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Ejercicio para estudiantes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Formule una pregunta PICO sobre:</a:t>
            </a:r>
          </a:p>
          <a:p>
            <a:r>
              <a:t>- Enfermedades infecciosas</a:t>
            </a:r>
          </a:p>
          <a:p>
            <a:r>
              <a:t>- Factores de riesgo ambientales</a:t>
            </a:r>
          </a:p>
          <a:p>
            <a:r>
              <a:t>- Programas de salud pública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¿Por qué es importante la pregunta de investigación?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La pregunta de investigación:</a:t>
            </a:r>
          </a:p>
          <a:p>
            <a:r>
              <a:t>- Define el objetivo del estudio</a:t>
            </a:r>
          </a:p>
          <a:p>
            <a:r>
              <a:t>- Determina el diseño metodológico</a:t>
            </a:r>
          </a:p>
          <a:p>
            <a:r>
              <a:t>- Orienta la recolección de datos</a:t>
            </a:r>
          </a:p>
          <a:p>
            <a:r>
              <a:t>- Permite interpretar los resultados.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Medicina Basada en Evidencia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La Medicina Basada en Evidencia (MBE) integra:</a:t>
            </a:r>
          </a:p>
          <a:p>
            <a:r>
              <a:t>- La mejor evidencia científica disponible</a:t>
            </a:r>
          </a:p>
          <a:p>
            <a:r>
              <a:t>- La experiencia clínica</a:t>
            </a:r>
          </a:p>
          <a:p>
            <a:r>
              <a:t>- Las características de la población estudiada.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Origen del modelo PICO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El modelo PICO fue desarrollado en el contexto de la medicina basada en evidencia</a:t>
            </a:r>
          </a:p>
          <a:p>
            <a:r>
              <a:t>para estructurar preguntas clínicas y facilitar la búsqueda de literatura científica.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¿Qué significa PICO?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 – Población o problema de salud</a:t>
            </a:r>
          </a:p>
          <a:p>
            <a:r>
              <a:t>I – Intervención o exposición</a:t>
            </a:r>
          </a:p>
          <a:p>
            <a:r>
              <a:t>C – Comparación</a:t>
            </a:r>
          </a:p>
          <a:p>
            <a:r>
              <a:t>O – Outcome o desenlace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 – Población o problema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Describe la población de interés.</a:t>
            </a:r>
          </a:p>
          <a:p>
            <a:r>
              <a:t>Puede incluir:</a:t>
            </a:r>
          </a:p>
          <a:p>
            <a:r>
              <a:t>- Edad</a:t>
            </a:r>
          </a:p>
          <a:p>
            <a:r>
              <a:t>- Sexo</a:t>
            </a:r>
          </a:p>
          <a:p>
            <a:r>
              <a:t>- Condición clínica</a:t>
            </a:r>
          </a:p>
          <a:p>
            <a:r>
              <a:t>- Ubicación geográfica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Ejemplos de población en epidemiología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Niños menores de 5 años con neumonía</a:t>
            </a:r>
          </a:p>
          <a:p>
            <a:r>
              <a:t>- Pacientes hospitalizados con bacteriemia</a:t>
            </a:r>
          </a:p>
          <a:p>
            <a:r>
              <a:t>- Trabajadores expuestos a pesticidas</a:t>
            </a:r>
          </a:p>
          <a:p>
            <a:r>
              <a:t>- Mujeres embarazadas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 – Intervención o exposición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Puede ser:</a:t>
            </a:r>
          </a:p>
          <a:p>
            <a:r>
              <a:t>- Un tratamiento</a:t>
            </a:r>
          </a:p>
          <a:p>
            <a:r>
              <a:t>- Un programa de salud pública</a:t>
            </a:r>
          </a:p>
          <a:p>
            <a:r>
              <a:t>- Un factor de riesgo</a:t>
            </a:r>
          </a:p>
          <a:p>
            <a:r>
              <a:t>- Una exposición ambiental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654</Words>
  <Application>Microsoft Macintosh PowerPoint</Application>
  <PresentationFormat>Presentación en pantalla (4:3)</PresentationFormat>
  <Paragraphs>120</Paragraphs>
  <Slides>24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24</vt:i4>
      </vt:variant>
    </vt:vector>
  </HeadingPairs>
  <TitlesOfParts>
    <vt:vector size="27" baseType="lpstr">
      <vt:lpstr>Arial</vt:lpstr>
      <vt:lpstr>Calibri</vt:lpstr>
      <vt:lpstr>Office Theme</vt:lpstr>
      <vt:lpstr>Preguntas PICO en Investigación Epidemiológica</vt:lpstr>
      <vt:lpstr>Objetivos de la presentación</vt:lpstr>
      <vt:lpstr>¿Por qué es importante la pregunta de investigación?</vt:lpstr>
      <vt:lpstr>Medicina Basada en Evidencia</vt:lpstr>
      <vt:lpstr>Origen del modelo PICO</vt:lpstr>
      <vt:lpstr>¿Qué significa PICO?</vt:lpstr>
      <vt:lpstr>P – Población o problema</vt:lpstr>
      <vt:lpstr>Ejemplos de población en epidemiología</vt:lpstr>
      <vt:lpstr>I – Intervención o exposición</vt:lpstr>
      <vt:lpstr>C – Comparación</vt:lpstr>
      <vt:lpstr>O – Outcome (desenlace)</vt:lpstr>
      <vt:lpstr>Construcción de una pregunta PICO</vt:lpstr>
      <vt:lpstr>Ejemplo 1 – Enfermedad infecciosa</vt:lpstr>
      <vt:lpstr>Pregunta de investigación – Ejemplo 1</vt:lpstr>
      <vt:lpstr>Ejemplo 2 – Epidemiología ambiental</vt:lpstr>
      <vt:lpstr>Pregunta de investigación – Ejemplo 2</vt:lpstr>
      <vt:lpstr>Ejemplo 3 – Salud pública</vt:lpstr>
      <vt:lpstr>Pregunta de investigación – Ejemplo 3</vt:lpstr>
      <vt:lpstr>Diseños epidemiológicos donde se aplica PICO</vt:lpstr>
      <vt:lpstr>Ventajas del modelo PICO</vt:lpstr>
      <vt:lpstr>Limitaciones del modelo PICO</vt:lpstr>
      <vt:lpstr>Variantes del modelo PICO</vt:lpstr>
      <vt:lpstr>Conclusiones</vt:lpstr>
      <vt:lpstr>Ejercicio para estudiantes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QUEVEDO BASTIDAS INTI KORY</cp:lastModifiedBy>
  <cp:revision>1</cp:revision>
  <dcterms:created xsi:type="dcterms:W3CDTF">2013-01-27T09:14:16Z</dcterms:created>
  <dcterms:modified xsi:type="dcterms:W3CDTF">2026-03-08T03:28:28Z</dcterms:modified>
  <cp:category/>
</cp:coreProperties>
</file>