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Metodología de la Investigación en Salud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Proceso de investigación según Hernández Sampieri</a:t>
            </a:r>
          </a:p>
          <a:p>
            <a:r>
              <a:t>Clase de Maestría en Epidemiología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Diagrama del proceso de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Idea → Problema → Pregunta → Hipótesis</a:t>
            </a:r>
          </a:p>
          <a:p>
            <a:r>
              <a:t>Diseño del estudio → Recolección de datos → Análisis → Resultados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Idea de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Surge de problemas reales</a:t>
            </a:r>
          </a:p>
          <a:p>
            <a:r>
              <a:t>Debe transformarse en una pregunta investigable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Fuentes de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Observación clínica</a:t>
            </a:r>
          </a:p>
          <a:p>
            <a:r>
              <a:t>Problemas de salud pública</a:t>
            </a:r>
          </a:p>
          <a:p>
            <a:r>
              <a:t>Literatura científica</a:t>
            </a:r>
          </a:p>
          <a:p>
            <a:r>
              <a:t>Necesidades del sistema de salud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Planteamiento del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 claramente el problema</a:t>
            </a:r>
          </a:p>
          <a:p>
            <a:r>
              <a:t>Incluye objetivos y preguntas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Componentes del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Preguntas de investigación</a:t>
            </a:r>
          </a:p>
          <a:p>
            <a:r>
              <a:t>Objetivos</a:t>
            </a:r>
          </a:p>
          <a:p>
            <a:r>
              <a:t>Justificación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epidemiológico de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Aumento de infecciones por Staphylococcus aureus</a:t>
            </a:r>
          </a:p>
          <a:p>
            <a:r>
              <a:t>Necesidad de identificar factores asociados a mortalidad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Pregunta de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Debe ser clara</a:t>
            </a:r>
          </a:p>
          <a:p>
            <a:r>
              <a:t>Debe ser investigable</a:t>
            </a:r>
          </a:p>
          <a:p>
            <a:r>
              <a:t>Debe ser relevante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Estructura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P: Población</a:t>
            </a:r>
          </a:p>
          <a:p>
            <a:r>
              <a:t>I: Intervención o exposición</a:t>
            </a:r>
          </a:p>
          <a:p>
            <a:r>
              <a:t>C: Comparación</a:t>
            </a:r>
          </a:p>
          <a:p>
            <a:r>
              <a:t>O: Outcome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Niños hospitalizados con neumonía (P)</a:t>
            </a:r>
          </a:p>
          <a:p>
            <a:r>
              <a:t>Coinfección viral (I)</a:t>
            </a:r>
          </a:p>
          <a:p>
            <a:r>
              <a:t>Sin coinfección (C)</a:t>
            </a:r>
          </a:p>
          <a:p>
            <a:r>
              <a:t>Mortalidad hospitalaria (O)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Formulación de hipótesis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Proposición que relaciona variables</a:t>
            </a:r>
          </a:p>
          <a:p>
            <a:r>
              <a:t>Debe ser comprobable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la sesión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Comprender el proceso de investigación científica</a:t>
            </a:r>
          </a:p>
          <a:p>
            <a:r>
              <a:t>Aplicar el modelo de Sampieri a investigación epidemiológica</a:t>
            </a:r>
          </a:p>
          <a:p>
            <a:r>
              <a:t>Relacionar pregunta de investigación con diseño epidemiológico</a:t>
            </a:r>
          </a:p>
          <a:p>
            <a:r>
              <a:t>Identificar errores comunes en protocolos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Ejemplo de hipótesis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H0: no existe asociación entre exposición y enfermedad</a:t>
            </a:r>
          </a:p>
          <a:p>
            <a:r>
              <a:t>H1: existe asociación entre exposición y enfermedad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Diseño del estudio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Estrategia metodológica</a:t>
            </a:r>
          </a:p>
          <a:p>
            <a:r>
              <a:t>Determina validez del estudio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Principales diseños epidemiológicos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Transversal</a:t>
            </a:r>
          </a:p>
          <a:p>
            <a:r>
              <a:t>Casos y controles</a:t>
            </a:r>
          </a:p>
          <a:p>
            <a:r>
              <a:t>Cohortes</a:t>
            </a:r>
          </a:p>
          <a:p>
            <a:r>
              <a:t>Ensayos clínicos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Relación pregunta y diseño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Frecuencia → estudio transversal</a:t>
            </a:r>
          </a:p>
          <a:p>
            <a:r>
              <a:t>Factores asociados → casos y controles</a:t>
            </a:r>
          </a:p>
          <a:p>
            <a:r>
              <a:t>Causalidad → cohorte o ensayo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Independientes</a:t>
            </a:r>
          </a:p>
          <a:p>
            <a:r>
              <a:t>Dependientes</a:t>
            </a:r>
          </a:p>
          <a:p>
            <a:r>
              <a:t>Confusoras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Operacionalización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Definir cómo se medirá cada variable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Población y muestra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Población objetivo</a:t>
            </a:r>
          </a:p>
          <a:p>
            <a:r>
              <a:t>Criterios de inclusión</a:t>
            </a:r>
          </a:p>
          <a:p>
            <a:r>
              <a:t>Estrategia de muestreo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Tipos de muestreo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Probabilístico</a:t>
            </a:r>
          </a:p>
          <a:p>
            <a:r>
              <a:t>No probabilístico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Recolección de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Encuestas</a:t>
            </a:r>
          </a:p>
          <a:p>
            <a:r>
              <a:t>Registros clínicos</a:t>
            </a:r>
          </a:p>
          <a:p>
            <a:r>
              <a:t>Sistemas de vigilancia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Instrumentos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Cuestionarios</a:t>
            </a:r>
          </a:p>
          <a:p>
            <a:r>
              <a:t>Formularios</a:t>
            </a:r>
          </a:p>
          <a:p>
            <a:r>
              <a:t>Bases de datos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¿Qué es investigación científica?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Proceso sistemático para generar conocimiento</a:t>
            </a:r>
          </a:p>
          <a:p>
            <a:r>
              <a:t>Busca explicar fenómenos y resolver problemas</a:t>
            </a:r>
          </a:p>
          <a:p>
            <a:r>
              <a:t>Utiliza métodos rigurosos y verificables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Análisis de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Estadística descriptiva</a:t>
            </a:r>
          </a:p>
          <a:p>
            <a:r>
              <a:t>Estadística inferencial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Medidas epidemiológicas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Prevalencia</a:t>
            </a:r>
          </a:p>
          <a:p>
            <a:r>
              <a:t>Incidencia</a:t>
            </a:r>
          </a:p>
          <a:p>
            <a:r>
              <a:t>Odds Ratio</a:t>
            </a:r>
          </a:p>
          <a:p>
            <a:r>
              <a:t>Riesgo relativo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Interpretación de resultados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Evaluar hipótesis</a:t>
            </a:r>
          </a:p>
          <a:p>
            <a:r>
              <a:t>Interpretar relevancia epidemiológica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Ética en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Consentimiento informado</a:t>
            </a:r>
          </a:p>
          <a:p>
            <a:r>
              <a:t>Confidencialidad</a:t>
            </a:r>
          </a:p>
          <a:p>
            <a:r>
              <a:t>Aprobación ética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Reporte científico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Artículos científicos</a:t>
            </a:r>
          </a:p>
          <a:p>
            <a:r>
              <a:t>Presentaciones académicas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Errores comunes en protocolos de investigación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8288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r>
                        <a:t>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Descripción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t>Pregunta muy amplia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Difícil de responder con un estudio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t>Diseño incorrecto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No responde la pregunta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t>Variables mal definidas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Problemas en el análisis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t>Muestra insuficiente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Baja potencia estadística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Ejercicio para estudiantes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Formular una pregunta de investigación</a:t>
            </a:r>
          </a:p>
          <a:p>
            <a:r>
              <a:t>Definir población, exposición y outcome</a:t>
            </a:r>
          </a:p>
          <a:p>
            <a:r>
              <a:t>Elegir diseño epidemiológico adecuado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Discusión en clase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¿Qué diseño epidemiológico usarían?</a:t>
            </a:r>
          </a:p>
          <a:p>
            <a:r>
              <a:t>¿Qué medidas de asociación calcularían?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investigación sigue una secuencia lógica</a:t>
            </a:r>
          </a:p>
          <a:p>
            <a:r>
              <a:t>Una buena pregunta determina la calidad del estudio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Características de la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Sistemática</a:t>
            </a:r>
          </a:p>
          <a:p>
            <a:r>
              <a:t>Empírica</a:t>
            </a:r>
          </a:p>
          <a:p>
            <a:r>
              <a:t>Objetiva</a:t>
            </a:r>
          </a:p>
          <a:p>
            <a:r>
              <a:t>Reproducible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Enfoques de investigación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</a:t>
            </a:r>
          </a:p>
          <a:p>
            <a:r>
              <a:t>Cualitativo</a:t>
            </a:r>
          </a:p>
          <a:p>
            <a:r>
              <a:t>Mixto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Investigación cuantitativa en epidemiología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Basada en medición de variables</a:t>
            </a:r>
          </a:p>
          <a:p>
            <a:r>
              <a:t>Utiliza análisis estadístico</a:t>
            </a:r>
          </a:p>
          <a:p>
            <a:r>
              <a:t>Busca probar hipótesis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Investigación cualitativa en salud 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Explora experiencias y contextos sociales</a:t>
            </a:r>
          </a:p>
          <a:p>
            <a:r>
              <a:t>Utiliza entrevistas y grupos focales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Investigación mixta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Combina métodos cuantitativos y cualitativos</a:t>
            </a:r>
          </a:p>
          <a:p>
            <a:r>
              <a:t>Permite comprender problemas complejos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 proceso de investigación según Sampieri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Idea de investigación</a:t>
            </a:r>
          </a:p>
          <a:p>
            <a:r>
              <a:t>Planteamiento del problema</a:t>
            </a:r>
          </a:p>
          <a:p>
            <a:r>
              <a:t>Revisión de la literatura</a:t>
            </a:r>
          </a:p>
          <a:p>
            <a:r>
              <a:t>Formulación de hipótesis</a:t>
            </a:r>
          </a:p>
          <a:p>
            <a:r>
              <a:t>Diseño metodológico</a:t>
            </a:r>
          </a:p>
          <a:p>
            <a:r>
              <a:t>Recolección de datos</a:t>
            </a:r>
          </a:p>
          <a:p>
            <a:r>
              <a:t>Análisis</a:t>
            </a:r>
          </a:p>
          <a:p>
            <a:r>
              <a:t>Reporte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540</Words>
  <Application>Microsoft Macintosh PowerPoint</Application>
  <PresentationFormat>Presentación en pantalla (4:3)</PresentationFormat>
  <Paragraphs>153</Paragraphs>
  <Slides>38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Metodología de la Investigación en Salud</vt:lpstr>
      <vt:lpstr>Objetivos de la sesión</vt:lpstr>
      <vt:lpstr>¿Qué es investigación científica?</vt:lpstr>
      <vt:lpstr>Características de la investigación</vt:lpstr>
      <vt:lpstr>Enfoques de investigación</vt:lpstr>
      <vt:lpstr>Investigación cuantitativa en epidemiología</vt:lpstr>
      <vt:lpstr>Investigación cualitativa en salud pública</vt:lpstr>
      <vt:lpstr>Investigación mixta</vt:lpstr>
      <vt:lpstr>El proceso de investigación según Sampieri</vt:lpstr>
      <vt:lpstr>Diagrama del proceso de investigación</vt:lpstr>
      <vt:lpstr>1. Idea de investigación</vt:lpstr>
      <vt:lpstr>Fuentes de ideas</vt:lpstr>
      <vt:lpstr>2. Planteamiento del problema</vt:lpstr>
      <vt:lpstr>Componentes del problema</vt:lpstr>
      <vt:lpstr>Ejemplo epidemiológico de problema</vt:lpstr>
      <vt:lpstr>3. Pregunta de investigación</vt:lpstr>
      <vt:lpstr>Estructura PICO</vt:lpstr>
      <vt:lpstr>Ejemplo PICO</vt:lpstr>
      <vt:lpstr>4. Formulación de hipótesis</vt:lpstr>
      <vt:lpstr>Ejemplo de hipótesis</vt:lpstr>
      <vt:lpstr>5. Diseño del estudio</vt:lpstr>
      <vt:lpstr>Principales diseños epidemiológicos</vt:lpstr>
      <vt:lpstr>Relación pregunta y diseño</vt:lpstr>
      <vt:lpstr>6. Variables</vt:lpstr>
      <vt:lpstr>Operacionalización</vt:lpstr>
      <vt:lpstr>7. Población y muestra</vt:lpstr>
      <vt:lpstr>Tipos de muestreo</vt:lpstr>
      <vt:lpstr>8. Recolección de datos</vt:lpstr>
      <vt:lpstr>Instrumentos</vt:lpstr>
      <vt:lpstr>9. Análisis de datos</vt:lpstr>
      <vt:lpstr>Medidas epidemiológicas</vt:lpstr>
      <vt:lpstr>Interpretación de resultados</vt:lpstr>
      <vt:lpstr>Ética en investigación</vt:lpstr>
      <vt:lpstr>Reporte científico</vt:lpstr>
      <vt:lpstr>Errores comunes en protocolos de investigación</vt:lpstr>
      <vt:lpstr>Ejercicio para estudiantes</vt:lpstr>
      <vt:lpstr>Discusión en clase</vt:lpstr>
      <vt:lpstr>Conclusiones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QUEVEDO BASTIDAS INTI KORY</cp:lastModifiedBy>
  <cp:revision>1</cp:revision>
  <dcterms:created xsi:type="dcterms:W3CDTF">2013-01-27T09:14:16Z</dcterms:created>
  <dcterms:modified xsi:type="dcterms:W3CDTF">2026-03-08T04:11:44Z</dcterms:modified>
  <cp:category/>
</cp:coreProperties>
</file>